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70" r:id="rId5"/>
    <p:sldId id="259" r:id="rId6"/>
    <p:sldId id="256" r:id="rId7"/>
    <p:sldId id="257" r:id="rId8"/>
    <p:sldId id="258" r:id="rId9"/>
    <p:sldId id="260" r:id="rId10"/>
    <p:sldId id="261" r:id="rId11"/>
    <p:sldId id="263" r:id="rId12"/>
    <p:sldId id="264" r:id="rId13"/>
    <p:sldId id="265" r:id="rId14"/>
    <p:sldId id="266" r:id="rId15"/>
    <p:sldId id="267" r:id="rId16"/>
    <p:sldId id="268" r:id="rId17"/>
    <p:sldId id="269" r:id="rId1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5CD"/>
    <a:srgbClr val="FD0353"/>
    <a:srgbClr val="4E3BA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3" autoAdjust="0"/>
  </p:normalViewPr>
  <p:slideViewPr>
    <p:cSldViewPr snapToGrid="0">
      <p:cViewPr>
        <p:scale>
          <a:sx n="100" d="100"/>
          <a:sy n="100" d="100"/>
        </p:scale>
        <p:origin x="936" y="3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9" d="100"/>
          <a:sy n="89" d="100"/>
        </p:scale>
        <p:origin x="37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C5F1387-7FF4-4C29-97DA-324B8750FFB4}" type="datetime1">
              <a:rPr lang="de-DE" smtClean="0"/>
              <a:t>27.05.2021</a:t>
            </a:fld>
            <a:endParaRPr lang="de-DE"/>
          </a:p>
        </p:txBody>
      </p:sp>
      <p:sp>
        <p:nvSpPr>
          <p:cNvPr id="4" name="Fußzeilenplatzhalter 3">
            <a:extLst>
              <a:ext uri="{FF2B5EF4-FFF2-40B4-BE49-F238E27FC236}">
                <a16:creationId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35DDAA-77E0-4D82-85D0-C118186E166E}" type="slidenum">
              <a:rPr lang="de-DE" smtClean="0"/>
              <a:t>‹Nr.›</a:t>
            </a:fld>
            <a:endParaRPr lang="de-DE"/>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446852B-36C0-4DC1-AAE1-CF77ED7666A4}" type="datetime1">
              <a:rPr lang="de-DE" noProof="0" smtClean="0"/>
              <a:t>27.05.2021</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de-DE" noProof="0" smtClean="0"/>
              <a:t>‹Nr.›</a:t>
            </a:fld>
            <a:endParaRPr lang="de-DE"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0" name="Bildplatzhalt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de-DE" noProof="0"/>
              <a:t>Ihr Bild einfügen oder ziehen und ablegen</a:t>
            </a:r>
          </a:p>
        </p:txBody>
      </p:sp>
      <p:sp>
        <p:nvSpPr>
          <p:cNvPr id="9" name="Grafik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solidFill>
                <a:schemeClr val="lt1"/>
              </a:solidFill>
            </a:endParaRPr>
          </a:p>
        </p:txBody>
      </p:sp>
      <p:sp>
        <p:nvSpPr>
          <p:cNvPr id="11" name="Grafik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solidFill>
                <a:schemeClr val="lt1"/>
              </a:solidFill>
            </a:endParaRPr>
          </a:p>
        </p:txBody>
      </p:sp>
      <p:sp>
        <p:nvSpPr>
          <p:cNvPr id="2" name="Titel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657226" y="2741613"/>
            <a:ext cx="5114773" cy="2387600"/>
          </a:xfrm>
        </p:spPr>
        <p:txBody>
          <a:bodyPr rtlCol="0" anchor="b"/>
          <a:lstStyle>
            <a:lvl1pPr algn="l">
              <a:lnSpc>
                <a:spcPts val="5000"/>
              </a:lnSpc>
              <a:defRPr sz="6000">
                <a:solidFill>
                  <a:schemeClr val="bg1"/>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7EEE8855-FE55-4351-B21B-FE33CB8050C1}"/>
              </a:ext>
            </a:extLst>
          </p:cNvPr>
          <p:cNvSpPr>
            <a:spLocks noGrp="1"/>
          </p:cNvSpPr>
          <p:nvPr userDrawn="1">
            <p:ph type="subTitle" idx="1" hasCustomPrompt="1"/>
          </p:nvPr>
        </p:nvSpPr>
        <p:spPr>
          <a:xfrm>
            <a:off x="657226" y="5373688"/>
            <a:ext cx="5114773" cy="1046162"/>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7" name="Rechteck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6" name="Rechteck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Ellipse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p>
        </p:txBody>
      </p:sp>
      <p:sp>
        <p:nvSpPr>
          <p:cNvPr id="14" name="Ellipse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p>
        </p:txBody>
      </p:sp>
      <p:sp>
        <p:nvSpPr>
          <p:cNvPr id="15" name="Ellipse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8" name="Foliennummernplatzhalt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rtlCol="0"/>
          <a:lstStyle/>
          <a:p>
            <a:pPr rtl="0"/>
            <a:fld id="{058DB212-BFA2-403F-85EF-DFD3FF6D973A}" type="slidenum">
              <a:rPr lang="de-DE" noProof="0" smtClean="0"/>
              <a:t>‹Nr.›</a:t>
            </a:fld>
            <a:endParaRPr lang="de-DE" noProof="0"/>
          </a:p>
        </p:txBody>
      </p:sp>
      <p:sp>
        <p:nvSpPr>
          <p:cNvPr id="9" name="Titel 1">
            <a:extLst>
              <a:ext uri="{FF2B5EF4-FFF2-40B4-BE49-F238E27FC236}">
                <a16:creationId xmlns:a16="http://schemas.microsoft.com/office/drawing/2014/main" id="{9D0269AD-A6F3-4972-B828-5491674534CC}"/>
              </a:ext>
            </a:extLst>
          </p:cNvPr>
          <p:cNvSpPr>
            <a:spLocks noGrp="1"/>
          </p:cNvSpPr>
          <p:nvPr>
            <p:ph type="ctrTitle" hasCustomPrompt="1"/>
          </p:nvPr>
        </p:nvSpPr>
        <p:spPr>
          <a:xfrm>
            <a:off x="5977143" y="2741613"/>
            <a:ext cx="5438774" cy="2387600"/>
          </a:xfrm>
        </p:spPr>
        <p:txBody>
          <a:bodyPr rtlCol="0" anchor="b"/>
          <a:lstStyle>
            <a:lvl1pPr algn="l">
              <a:lnSpc>
                <a:spcPts val="5000"/>
              </a:lnSpc>
              <a:defRPr sz="6000">
                <a:solidFill>
                  <a:schemeClr val="tx1">
                    <a:lumMod val="85000"/>
                    <a:lumOff val="15000"/>
                  </a:schemeClr>
                </a:solidFill>
              </a:defRPr>
            </a:lvl1pPr>
          </a:lstStyle>
          <a:p>
            <a:pPr rtl="0"/>
            <a:r>
              <a:rPr lang="de-DE" noProof="0"/>
              <a:t>Titelmasterformat durch Klicken bearbeiten</a:t>
            </a:r>
          </a:p>
        </p:txBody>
      </p:sp>
      <p:sp>
        <p:nvSpPr>
          <p:cNvPr id="10" name="Untertitel 2">
            <a:extLst>
              <a:ext uri="{FF2B5EF4-FFF2-40B4-BE49-F238E27FC236}">
                <a16:creationId xmlns:a16="http://schemas.microsoft.com/office/drawing/2014/main" id="{681FA122-D42D-43F3-AEC3-A7786D380040}"/>
              </a:ext>
            </a:extLst>
          </p:cNvPr>
          <p:cNvSpPr>
            <a:spLocks noGrp="1"/>
          </p:cNvSpPr>
          <p:nvPr>
            <p:ph type="subTitle" idx="1" hasCustomPrompt="1"/>
          </p:nvPr>
        </p:nvSpPr>
        <p:spPr>
          <a:xfrm>
            <a:off x="5977143" y="5373688"/>
            <a:ext cx="5438774" cy="734611"/>
          </a:xfrm>
        </p:spPr>
        <p:txBody>
          <a:bodyPr rtlCol="0"/>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4" name="Fußzeilenplatzhalt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rtlCol="0"/>
          <a:lstStyle/>
          <a:p>
            <a:pPr rtl="0"/>
            <a:r>
              <a:rPr lang="de-DE" noProof="0"/>
              <a:t>Fußzeile hinzufügen</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Textplatzhalter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 name="Titel 1">
            <a:extLst>
              <a:ext uri="{FF2B5EF4-FFF2-40B4-BE49-F238E27FC236}">
                <a16:creationId xmlns:a16="http://schemas.microsoft.com/office/drawing/2014/main" id="{5C5921DB-2DD6-4869-9104-BE40FBBCCE31}"/>
              </a:ext>
            </a:extLst>
          </p:cNvPr>
          <p:cNvSpPr>
            <a:spLocks noGrp="1"/>
          </p:cNvSpPr>
          <p:nvPr>
            <p:ph type="title" hasCustomPrompt="1"/>
          </p:nvPr>
        </p:nvSpPr>
        <p:spPr/>
        <p:txBody>
          <a:bodyPr rtlCol="0"/>
          <a:lstStyle/>
          <a:p>
            <a:pPr rtl="0"/>
            <a:r>
              <a:rPr lang="de-DE" noProof="0"/>
              <a:t>Titelmasterformat durch Klicken bearbeiten</a:t>
            </a:r>
          </a:p>
        </p:txBody>
      </p:sp>
      <p:sp>
        <p:nvSpPr>
          <p:cNvPr id="7" name="Fußzeilenplatzhalt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rtlCol="0"/>
          <a:lstStyle/>
          <a:p>
            <a:pPr rtl="0"/>
            <a:r>
              <a:rPr lang="de-DE" noProof="0"/>
              <a:t>Fußzeile hinzufügen</a:t>
            </a:r>
          </a:p>
        </p:txBody>
      </p:sp>
      <p:sp>
        <p:nvSpPr>
          <p:cNvPr id="8" name="Foliennummernplatzhalt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rtlCol="0"/>
          <a:lstStyle/>
          <a:p>
            <a:pPr rtl="0"/>
            <a:fld id="{058DB212-BFA2-403F-85EF-DFD3FF6D973A}" type="slidenum">
              <a:rPr lang="de-DE" noProof="0" smtClean="0"/>
              <a:t>‹Nr.›</a:t>
            </a:fld>
            <a:endParaRPr lang="de-DE" noProof="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4" name="Spalte rechts">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Fußzeilenplatzhalt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rtlCol="0"/>
          <a:lstStyle/>
          <a:p>
            <a:pPr rtl="0"/>
            <a:r>
              <a:rPr lang="de-DE" noProof="0"/>
              <a:t>Fußzeile hinzufügen</a:t>
            </a:r>
          </a:p>
        </p:txBody>
      </p:sp>
      <p:sp>
        <p:nvSpPr>
          <p:cNvPr id="6" name="Foliennummernplatzhalt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rtlCol="0"/>
          <a:lstStyle/>
          <a:p>
            <a:pPr rtl="0"/>
            <a:fld id="{058DB212-BFA2-403F-85EF-DFD3FF6D973A}" type="slidenum">
              <a:rPr lang="de-DE" noProof="0" smtClean="0"/>
              <a:pPr rtl="0"/>
              <a:t>‹Nr.›</a:t>
            </a:fld>
            <a:endParaRPr lang="de-DE" noProof="0"/>
          </a:p>
        </p:txBody>
      </p:sp>
      <p:sp>
        <p:nvSpPr>
          <p:cNvPr id="7" name="Titel 6">
            <a:extLst>
              <a:ext uri="{FF2B5EF4-FFF2-40B4-BE49-F238E27FC236}">
                <a16:creationId xmlns:a16="http://schemas.microsoft.com/office/drawing/2014/main" id="{0B825313-B85D-4B60-A8C7-1AD821C2065D}"/>
              </a:ext>
            </a:extLst>
          </p:cNvPr>
          <p:cNvSpPr>
            <a:spLocks noGrp="1"/>
          </p:cNvSpPr>
          <p:nvPr>
            <p:ph type="title" hasCustomPrompt="1"/>
          </p:nvPr>
        </p:nvSpPr>
        <p:spPr>
          <a:xfrm>
            <a:off x="648000" y="648000"/>
            <a:ext cx="10261299" cy="720000"/>
          </a:xfrm>
        </p:spPr>
        <p:txBody>
          <a:bodyPr rtlCol="0"/>
          <a:lstStyle/>
          <a:p>
            <a:pPr rtl="0"/>
            <a:r>
              <a:rPr lang="de-DE" noProof="0"/>
              <a:t>Titelmasterformat durch Klicken bearbeiten</a:t>
            </a:r>
          </a:p>
        </p:txBody>
      </p:sp>
      <p:sp>
        <p:nvSpPr>
          <p:cNvPr id="15" name="Spalte links">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rtlCol="0"/>
          <a:lstStyle/>
          <a:p>
            <a:pPr rtl="0"/>
            <a:r>
              <a:rPr lang="de-DE" noProof="0"/>
              <a:t>Fußzeile hinzufügen</a:t>
            </a:r>
          </a:p>
        </p:txBody>
      </p:sp>
      <p:sp>
        <p:nvSpPr>
          <p:cNvPr id="7" name="Foliennummernplatzhalt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rtlCol="0"/>
          <a:lstStyle/>
          <a:p>
            <a:pPr rtl="0"/>
            <a:fld id="{058DB212-BFA2-403F-85EF-DFD3FF6D973A}" type="slidenum">
              <a:rPr lang="de-DE" noProof="0" smtClean="0"/>
              <a:pPr rtl="0"/>
              <a:t>‹Nr.›</a:t>
            </a:fld>
            <a:endParaRPr lang="de-DE" noProof="0"/>
          </a:p>
        </p:txBody>
      </p:sp>
      <p:sp>
        <p:nvSpPr>
          <p:cNvPr id="8" name="Titel 1">
            <a:extLst>
              <a:ext uri="{FF2B5EF4-FFF2-40B4-BE49-F238E27FC236}">
                <a16:creationId xmlns:a16="http://schemas.microsoft.com/office/drawing/2014/main" id="{C809F0A4-D171-45AD-ACF3-BC8154C5AD15}"/>
              </a:ext>
            </a:extLst>
          </p:cNvPr>
          <p:cNvSpPr>
            <a:spLocks noGrp="1"/>
          </p:cNvSpPr>
          <p:nvPr>
            <p:ph type="title" hasCustomPrompt="1"/>
          </p:nvPr>
        </p:nvSpPr>
        <p:spPr>
          <a:xfrm>
            <a:off x="839788" y="987424"/>
            <a:ext cx="3932237" cy="1566931"/>
          </a:xfrm>
        </p:spPr>
        <p:txBody>
          <a:bodyPr rtlCol="0" anchor="b"/>
          <a:lstStyle>
            <a:lvl1pPr>
              <a:defRPr sz="3200"/>
            </a:lvl1pPr>
          </a:lstStyle>
          <a:p>
            <a:pPr rtl="0"/>
            <a:r>
              <a:rPr lang="de-DE" noProof="0"/>
              <a:t>Titelmasterformat durch Klicken bearbeiten</a:t>
            </a:r>
          </a:p>
        </p:txBody>
      </p:sp>
      <p:sp>
        <p:nvSpPr>
          <p:cNvPr id="9" name="Textplatzhalter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10" name="Inhaltsplatzhalter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 mit Beschriftung">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rtlCol="0"/>
          <a:lstStyle/>
          <a:p>
            <a:pPr rtl="0"/>
            <a:r>
              <a:rPr lang="de-DE" noProof="0"/>
              <a:t>Fußzeile hinzufügen</a:t>
            </a:r>
          </a:p>
        </p:txBody>
      </p:sp>
      <p:sp>
        <p:nvSpPr>
          <p:cNvPr id="7" name="Foliennummernplatzhalt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rtlCol="0"/>
          <a:lstStyle/>
          <a:p>
            <a:pPr rtl="0"/>
            <a:fld id="{058DB212-BFA2-403F-85EF-DFD3FF6D973A}" type="slidenum">
              <a:rPr lang="de-DE" noProof="0" smtClean="0"/>
              <a:pPr rtl="0"/>
              <a:t>‹Nr.›</a:t>
            </a:fld>
            <a:endParaRPr lang="de-DE" noProof="0"/>
          </a:p>
        </p:txBody>
      </p:sp>
      <p:sp>
        <p:nvSpPr>
          <p:cNvPr id="9" name="Textplatzhalter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10" name="Titel 1">
            <a:extLst>
              <a:ext uri="{FF2B5EF4-FFF2-40B4-BE49-F238E27FC236}">
                <a16:creationId xmlns:a16="http://schemas.microsoft.com/office/drawing/2014/main" id="{23E8EAF9-A1FA-4F84-B847-1DE428BFAD09}"/>
              </a:ext>
            </a:extLst>
          </p:cNvPr>
          <p:cNvSpPr>
            <a:spLocks noGrp="1"/>
          </p:cNvSpPr>
          <p:nvPr>
            <p:ph type="title" hasCustomPrompt="1"/>
          </p:nvPr>
        </p:nvSpPr>
        <p:spPr>
          <a:xfrm>
            <a:off x="839788" y="987424"/>
            <a:ext cx="3932237" cy="1566931"/>
          </a:xfrm>
        </p:spPr>
        <p:txBody>
          <a:bodyPr rtlCol="0" anchor="b"/>
          <a:lstStyle>
            <a:lvl1pPr>
              <a:defRPr sz="3200"/>
            </a:lvl1pPr>
          </a:lstStyle>
          <a:p>
            <a:pPr rtl="0"/>
            <a:r>
              <a:rPr lang="de-DE" noProof="0"/>
              <a:t>Titelmasterformat durch Klicken bearbeiten</a:t>
            </a:r>
          </a:p>
        </p:txBody>
      </p:sp>
      <p:sp>
        <p:nvSpPr>
          <p:cNvPr id="11" name="Bildplatzhalter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rtl="0">
              <a:buNone/>
            </a:pPr>
            <a:r>
              <a:rPr lang="de-DE" noProof="0"/>
              <a:t>Bild durch Klicken auf Symbol hinzufügen</a:t>
            </a:r>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9DDDF3-2E7E-4175-ACE9-B214DCE40C6E}"/>
              </a:ext>
            </a:extLst>
          </p:cNvPr>
          <p:cNvSpPr>
            <a:spLocks noGrp="1"/>
          </p:cNvSpPr>
          <p:nvPr>
            <p:ph type="title" hasCustomPrompt="1"/>
          </p:nvPr>
        </p:nvSpPr>
        <p:spPr/>
        <p:txBody>
          <a:bodyPr rtlCol="0"/>
          <a:lstStyle/>
          <a:p>
            <a:pPr rtl="0"/>
            <a:r>
              <a:rPr lang="de-DE" noProof="0"/>
              <a:t>Titelmasterformat durch Klicken bearbeiten</a:t>
            </a:r>
          </a:p>
        </p:txBody>
      </p:sp>
      <p:sp>
        <p:nvSpPr>
          <p:cNvPr id="6" name="Fußzeilenplatzhalt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rtlCol="0"/>
          <a:lstStyle/>
          <a:p>
            <a:pPr rtl="0"/>
            <a:r>
              <a:rPr lang="de-DE" noProof="0"/>
              <a:t>Fußzeile hinzufügen</a:t>
            </a:r>
          </a:p>
        </p:txBody>
      </p:sp>
      <p:sp>
        <p:nvSpPr>
          <p:cNvPr id="7" name="Foliennummernplatzhalt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rtlCol="0"/>
          <a:lstStyle/>
          <a:p>
            <a:pPr rtl="0"/>
            <a:fld id="{058DB212-BFA2-403F-85EF-DFD3FF6D973A}" type="slidenum">
              <a:rPr lang="de-DE" noProof="0" smtClean="0"/>
              <a:t>‹Nr.›</a:t>
            </a:fld>
            <a:endParaRPr lang="de-DE" noProof="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rtlCol="0"/>
          <a:lstStyle/>
          <a:p>
            <a:pPr rtl="0"/>
            <a:r>
              <a:rPr lang="de-DE" noProof="0"/>
              <a:t>Fußzeile hinzufügen</a:t>
            </a:r>
          </a:p>
        </p:txBody>
      </p:sp>
      <p:sp>
        <p:nvSpPr>
          <p:cNvPr id="6" name="Foliennummernplatzhalt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rtlCol="0"/>
          <a:lstStyle/>
          <a:p>
            <a:pPr rtl="0"/>
            <a:fld id="{058DB212-BFA2-403F-85EF-DFD3FF6D973A}" type="slidenum">
              <a:rPr lang="de-DE" noProof="0" smtClean="0"/>
              <a:t>‹Nr.›</a:t>
            </a:fld>
            <a:endParaRPr lang="de-DE"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mit Bild">
    <p:spTree>
      <p:nvGrpSpPr>
        <p:cNvPr id="1" name=""/>
        <p:cNvGrpSpPr/>
        <p:nvPr/>
      </p:nvGrpSpPr>
      <p:grpSpPr>
        <a:xfrm>
          <a:off x="0" y="0"/>
          <a:ext cx="0" cy="0"/>
          <a:chOff x="0" y="0"/>
          <a:chExt cx="0" cy="0"/>
        </a:xfrm>
      </p:grpSpPr>
      <p:sp>
        <p:nvSpPr>
          <p:cNvPr id="11" name="Bildplatzhalt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de-DE" noProof="0"/>
              <a:t>Ihr Bild einfügen oder ziehen und ablegen</a:t>
            </a:r>
          </a:p>
        </p:txBody>
      </p:sp>
      <p:sp>
        <p:nvSpPr>
          <p:cNvPr id="8" name="Foliennummernplatzhalt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rtlCol="0"/>
          <a:lstStyle/>
          <a:p>
            <a:pPr rtl="0"/>
            <a:fld id="{058DB212-BFA2-403F-85EF-DFD3FF6D973A}" type="slidenum">
              <a:rPr lang="de-DE" noProof="0" smtClean="0"/>
              <a:t>‹Nr.›</a:t>
            </a:fld>
            <a:endParaRPr lang="de-DE" noProof="0"/>
          </a:p>
        </p:txBody>
      </p:sp>
      <p:sp>
        <p:nvSpPr>
          <p:cNvPr id="9" name="Titel 1">
            <a:extLst>
              <a:ext uri="{FF2B5EF4-FFF2-40B4-BE49-F238E27FC236}">
                <a16:creationId xmlns:a16="http://schemas.microsoft.com/office/drawing/2014/main" id="{9D0269AD-A6F3-4972-B828-5491674534CC}"/>
              </a:ext>
            </a:extLst>
          </p:cNvPr>
          <p:cNvSpPr>
            <a:spLocks noGrp="1"/>
          </p:cNvSpPr>
          <p:nvPr>
            <p:ph type="ctrTitle" hasCustomPrompt="1"/>
          </p:nvPr>
        </p:nvSpPr>
        <p:spPr>
          <a:xfrm>
            <a:off x="5977143" y="2741613"/>
            <a:ext cx="5438774" cy="2387600"/>
          </a:xfrm>
        </p:spPr>
        <p:txBody>
          <a:bodyPr rtlCol="0" anchor="b"/>
          <a:lstStyle>
            <a:lvl1pPr algn="l">
              <a:lnSpc>
                <a:spcPts val="5000"/>
              </a:lnSpc>
              <a:defRPr sz="6000">
                <a:solidFill>
                  <a:schemeClr val="tx1">
                    <a:lumMod val="85000"/>
                    <a:lumOff val="15000"/>
                  </a:schemeClr>
                </a:solidFill>
              </a:defRPr>
            </a:lvl1pPr>
          </a:lstStyle>
          <a:p>
            <a:pPr rtl="0"/>
            <a:r>
              <a:rPr lang="de-DE" noProof="0"/>
              <a:t>Titelmasterformat durch Klicken bearbeiten</a:t>
            </a:r>
          </a:p>
        </p:txBody>
      </p:sp>
      <p:sp>
        <p:nvSpPr>
          <p:cNvPr id="10" name="Untertitel 2">
            <a:extLst>
              <a:ext uri="{FF2B5EF4-FFF2-40B4-BE49-F238E27FC236}">
                <a16:creationId xmlns:a16="http://schemas.microsoft.com/office/drawing/2014/main" id="{681FA122-D42D-43F3-AEC3-A7786D380040}"/>
              </a:ext>
            </a:extLst>
          </p:cNvPr>
          <p:cNvSpPr>
            <a:spLocks noGrp="1"/>
          </p:cNvSpPr>
          <p:nvPr>
            <p:ph type="subTitle" idx="1" hasCustomPrompt="1"/>
          </p:nvPr>
        </p:nvSpPr>
        <p:spPr>
          <a:xfrm>
            <a:off x="5977143" y="5373688"/>
            <a:ext cx="5438774" cy="734611"/>
          </a:xfrm>
        </p:spPr>
        <p:txBody>
          <a:bodyPr rtlCol="0"/>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4" name="Fußzeilenplatzhalt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rtlCol="0"/>
          <a:lstStyle/>
          <a:p>
            <a:pPr rtl="0"/>
            <a:r>
              <a:rPr lang="de-DE" noProof="0"/>
              <a:t>Fußzeile hinzufügen</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layout 1">
    <p:spTree>
      <p:nvGrpSpPr>
        <p:cNvPr id="1" name=""/>
        <p:cNvGrpSpPr/>
        <p:nvPr/>
      </p:nvGrpSpPr>
      <p:grpSpPr>
        <a:xfrm>
          <a:off x="0" y="0"/>
          <a:ext cx="0" cy="0"/>
          <a:chOff x="0" y="0"/>
          <a:chExt cx="0" cy="0"/>
        </a:xfrm>
      </p:grpSpPr>
      <p:sp>
        <p:nvSpPr>
          <p:cNvPr id="16" name="Untertitel">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rtlCol="0"/>
          <a:lstStyle>
            <a:lvl1pPr marL="0" indent="0">
              <a:buNone/>
              <a:defRPr sz="2300" b="1"/>
            </a:lvl1pPr>
          </a:lstStyle>
          <a:p>
            <a:pPr lvl="0" rtl="0"/>
            <a:r>
              <a:rPr lang="de-DE" noProof="0"/>
              <a:t>Untertitel</a:t>
            </a:r>
          </a:p>
        </p:txBody>
      </p:sp>
      <p:sp>
        <p:nvSpPr>
          <p:cNvPr id="3" name="Spalte links">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Bildplatzhalt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de-DE" noProof="0"/>
              <a:t>Ihr Bild einfügen oder ziehen und ablegen</a:t>
            </a:r>
          </a:p>
        </p:txBody>
      </p:sp>
      <p:sp>
        <p:nvSpPr>
          <p:cNvPr id="4" name="Titel 3">
            <a:extLst>
              <a:ext uri="{FF2B5EF4-FFF2-40B4-BE49-F238E27FC236}">
                <a16:creationId xmlns:a16="http://schemas.microsoft.com/office/drawing/2014/main" id="{C244BFD7-9033-43B0-B827-AB996B46DF43}"/>
              </a:ext>
            </a:extLst>
          </p:cNvPr>
          <p:cNvSpPr>
            <a:spLocks noGrp="1"/>
          </p:cNvSpPr>
          <p:nvPr>
            <p:ph type="title" hasCustomPrompt="1"/>
          </p:nvPr>
        </p:nvSpPr>
        <p:spPr/>
        <p:txBody>
          <a:bodyPr rtlCol="0"/>
          <a:lstStyle/>
          <a:p>
            <a:pPr rtl="0"/>
            <a:r>
              <a:rPr lang="de-DE" noProof="0"/>
              <a:t>Titelmasterformat durch Klicken bearbeiten</a:t>
            </a:r>
          </a:p>
        </p:txBody>
      </p:sp>
      <p:sp>
        <p:nvSpPr>
          <p:cNvPr id="5" name="Fußzeilenplatzhalt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rtlCol="0"/>
          <a:lstStyle/>
          <a:p>
            <a:pPr rtl="0"/>
            <a:r>
              <a:rPr lang="de-DE" noProof="0"/>
              <a:t>Fußzeile hinzufügen</a:t>
            </a:r>
          </a:p>
        </p:txBody>
      </p:sp>
      <p:sp>
        <p:nvSpPr>
          <p:cNvPr id="7" name="Foliennummernplatzhalt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rtlCol="0"/>
          <a:lstStyle/>
          <a:p>
            <a:pPr rtl="0"/>
            <a:fld id="{058DB212-BFA2-403F-85EF-DFD3FF6D973A}" type="slidenum">
              <a:rPr lang="de-DE" noProof="0" smtClean="0"/>
              <a:pPr rtl="0"/>
              <a:t>‹Nr.›</a:t>
            </a:fld>
            <a:endParaRPr lang="de-DE"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layout 2">
    <p:spTree>
      <p:nvGrpSpPr>
        <p:cNvPr id="1" name=""/>
        <p:cNvGrpSpPr/>
        <p:nvPr/>
      </p:nvGrpSpPr>
      <p:grpSpPr>
        <a:xfrm>
          <a:off x="0" y="0"/>
          <a:ext cx="0" cy="0"/>
          <a:chOff x="0" y="0"/>
          <a:chExt cx="0" cy="0"/>
        </a:xfrm>
      </p:grpSpPr>
      <p:sp>
        <p:nvSpPr>
          <p:cNvPr id="14" name="Bildplatzhalt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de-DE" noProof="0"/>
              <a:t>Ihr Bild einfügen oder ziehen und ablegen</a:t>
            </a:r>
          </a:p>
        </p:txBody>
      </p:sp>
      <p:sp>
        <p:nvSpPr>
          <p:cNvPr id="5" name="Foliennummernplatzhalt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rtlCol="0"/>
          <a:lstStyle/>
          <a:p>
            <a:pPr rtl="0"/>
            <a:fld id="{058DB212-BFA2-403F-85EF-DFD3FF6D973A}" type="slidenum">
              <a:rPr lang="de-DE" noProof="0" smtClean="0"/>
              <a:pPr rtl="0"/>
              <a:t>‹Nr.›</a:t>
            </a:fld>
            <a:endParaRPr lang="de-DE" noProof="0"/>
          </a:p>
        </p:txBody>
      </p:sp>
      <p:sp>
        <p:nvSpPr>
          <p:cNvPr id="7" name="Titel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rtlCol="0"/>
          <a:lstStyle>
            <a:lvl1pPr>
              <a:defRPr/>
            </a:lvl1pPr>
          </a:lstStyle>
          <a:p>
            <a:pPr rtl="0"/>
            <a:r>
              <a:rPr lang="de-DE" noProof="0"/>
              <a:t>Titel bearbeiten</a:t>
            </a:r>
          </a:p>
        </p:txBody>
      </p:sp>
      <p:sp>
        <p:nvSpPr>
          <p:cNvPr id="11" name="Untertitel">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rtlCol="0"/>
          <a:lstStyle>
            <a:lvl1pPr marL="0" indent="0">
              <a:buNone/>
              <a:defRPr sz="2300" b="1"/>
            </a:lvl1pPr>
          </a:lstStyle>
          <a:p>
            <a:pPr lvl="0" rtl="0"/>
            <a:r>
              <a:rPr lang="de-DE" noProof="0"/>
              <a:t>Untertitel</a:t>
            </a:r>
          </a:p>
        </p:txBody>
      </p:sp>
      <p:sp>
        <p:nvSpPr>
          <p:cNvPr id="12" name="Spalte links">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ußzeilenplatzhalt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rtlCol="0"/>
          <a:lstStyle>
            <a:lvl1pPr>
              <a:defRPr>
                <a:solidFill>
                  <a:schemeClr val="bg1"/>
                </a:solidFill>
              </a:defRPr>
            </a:lvl1pPr>
          </a:lstStyle>
          <a:p>
            <a:pPr rtl="0"/>
            <a:r>
              <a:rPr lang="de-DE" noProof="0"/>
              <a:t>Fußzeile hinzufügen</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rtlCol="0"/>
          <a:lstStyle/>
          <a:p>
            <a:pPr rtl="0"/>
            <a:r>
              <a:rPr lang="de-DE" noProof="0"/>
              <a:t>Fußzeile hinzufügen</a:t>
            </a:r>
          </a:p>
        </p:txBody>
      </p:sp>
      <p:sp>
        <p:nvSpPr>
          <p:cNvPr id="6" name="Foliennummernplatzhalt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rtlCol="0"/>
          <a:lstStyle/>
          <a:p>
            <a:pPr rtl="0"/>
            <a:fld id="{058DB212-BFA2-403F-85EF-DFD3FF6D973A}" type="slidenum">
              <a:rPr lang="de-DE" noProof="0" smtClean="0"/>
              <a:pPr rtl="0"/>
              <a:t>‹Nr.›</a:t>
            </a:fld>
            <a:endParaRPr lang="de-DE" noProof="0"/>
          </a:p>
        </p:txBody>
      </p:sp>
      <p:sp>
        <p:nvSpPr>
          <p:cNvPr id="7" name="Titel 6">
            <a:extLst>
              <a:ext uri="{FF2B5EF4-FFF2-40B4-BE49-F238E27FC236}">
                <a16:creationId xmlns:a16="http://schemas.microsoft.com/office/drawing/2014/main" id="{03176691-29EB-4FE6-8A4D-8AD65C9B097F}"/>
              </a:ext>
            </a:extLst>
          </p:cNvPr>
          <p:cNvSpPr>
            <a:spLocks noGrp="1"/>
          </p:cNvSpPr>
          <p:nvPr>
            <p:ph type="title" hasCustomPrompt="1"/>
          </p:nvPr>
        </p:nvSpPr>
        <p:spPr/>
        <p:txBody>
          <a:bodyPr rtlCol="0"/>
          <a:lstStyle/>
          <a:p>
            <a:pPr rtl="0"/>
            <a:r>
              <a:rPr lang="de-DE" noProof="0"/>
              <a:t>Titelmasterformat durch Klicken bearbeiten</a:t>
            </a:r>
          </a:p>
        </p:txBody>
      </p:sp>
      <p:sp>
        <p:nvSpPr>
          <p:cNvPr id="10" name="Inhaltsplatzhalter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1" name="Textplatzhalter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rtl="0"/>
            <a:r>
              <a:rPr lang="de-DE" noProof="0"/>
              <a:t>Textmasterformate bearbeiten</a:t>
            </a:r>
          </a:p>
        </p:txBody>
      </p:sp>
      <p:sp>
        <p:nvSpPr>
          <p:cNvPr id="12" name="Inhaltsplatzhalter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4" name="Textplatzhalter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rtl="0"/>
            <a:r>
              <a:rPr lang="de-DE" noProof="0"/>
              <a:t>Textmasterformate bearbeiten</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oßes Foto">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de-DE" noProof="0"/>
              <a:t>Ihr Bild einfügen oder ziehen und ablegen</a:t>
            </a:r>
          </a:p>
        </p:txBody>
      </p:sp>
      <p:sp>
        <p:nvSpPr>
          <p:cNvPr id="5" name="Beschriftung">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rtlCol="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de-DE" noProof="0"/>
              <a:t>Bildbeschriftung hier einfügen</a:t>
            </a:r>
          </a:p>
        </p:txBody>
      </p:sp>
      <p:sp>
        <p:nvSpPr>
          <p:cNvPr id="36" name="Rechteck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7" name="Rechteck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8" name="Rechteck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9" name="Rechteck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7CDF3269-BE21-4BFD-839D-1279C4FBE041}"/>
              </a:ext>
            </a:extLst>
          </p:cNvPr>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enplatzhalt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de-DE" noProof="0"/>
              <a:t>Ihr Video einfügen</a:t>
            </a:r>
          </a:p>
        </p:txBody>
      </p:sp>
      <p:sp>
        <p:nvSpPr>
          <p:cNvPr id="10" name="Rechteck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Rechteck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echteck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Rechteck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Beschriftung">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rtlCol="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de-DE" noProof="0"/>
              <a:t>Bildbeschriftung hier einfügen</a:t>
            </a:r>
          </a:p>
        </p:txBody>
      </p:sp>
      <p:sp>
        <p:nvSpPr>
          <p:cNvPr id="2" name="Titel 1">
            <a:extLst>
              <a:ext uri="{FF2B5EF4-FFF2-40B4-BE49-F238E27FC236}">
                <a16:creationId xmlns:a16="http://schemas.microsoft.com/office/drawing/2014/main" id="{4F4A1519-C215-44C1-98FC-916D5CE14B2D}"/>
              </a:ext>
            </a:extLst>
          </p:cNvPr>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ielen Dank">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rtlCol="0" anchor="ctr"/>
          <a:lstStyle>
            <a:lvl1pPr marL="0" indent="0" algn="l">
              <a:buNone/>
              <a:defRPr sz="2400"/>
            </a:lvl1pPr>
          </a:lstStyle>
          <a:p>
            <a:pPr lvl="0" rtl="0"/>
            <a:r>
              <a:rPr lang="de-DE"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rtlCol="0" anchor="ctr"/>
          <a:lstStyle>
            <a:lvl1pPr marL="0" indent="0" algn="l">
              <a:buNone/>
              <a:defRPr sz="1600"/>
            </a:lvl1pPr>
          </a:lstStyle>
          <a:p>
            <a:pPr lvl="0" rtl="0"/>
            <a:r>
              <a:rPr lang="de-DE" noProof="0"/>
              <a:t>E-Mail</a:t>
            </a:r>
          </a:p>
        </p:txBody>
      </p:sp>
      <p:sp>
        <p:nvSpPr>
          <p:cNvPr id="11" name="Rechteck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Rechteck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Rechteck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Rechteck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Rechteck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eck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9" name="Grafik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solidFill>
                <a:schemeClr val="lt1"/>
              </a:solidFill>
            </a:endParaRPr>
          </a:p>
        </p:txBody>
      </p:sp>
      <p:sp>
        <p:nvSpPr>
          <p:cNvPr id="20" name="Grafik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solidFill>
                <a:schemeClr val="lt1"/>
              </a:solidFill>
            </a:endParaRPr>
          </a:p>
        </p:txBody>
      </p:sp>
      <p:sp>
        <p:nvSpPr>
          <p:cNvPr id="2" name="Vielen Dank">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rtlCol="0" anchor="b"/>
          <a:lstStyle>
            <a:lvl1pPr algn="l">
              <a:lnSpc>
                <a:spcPts val="8000"/>
              </a:lnSpc>
              <a:defRPr sz="11500">
                <a:solidFill>
                  <a:schemeClr val="bg1"/>
                </a:solidFill>
              </a:defRPr>
            </a:lvl1pPr>
          </a:lstStyle>
          <a:p>
            <a:pPr rtl="0"/>
            <a:r>
              <a:rPr lang="de-DE" noProof="0"/>
              <a:t>Vielen Dank</a:t>
            </a:r>
          </a:p>
        </p:txBody>
      </p:sp>
      <p:sp>
        <p:nvSpPr>
          <p:cNvPr id="21" name="Ellipse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9" name="Grafik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solidFill>
                <a:schemeClr val="lt1"/>
              </a:solidFill>
            </a:endParaRPr>
          </a:p>
        </p:txBody>
      </p:sp>
      <p:sp>
        <p:nvSpPr>
          <p:cNvPr id="11" name="Grafik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solidFill>
                <a:schemeClr val="lt1"/>
              </a:solidFill>
            </a:endParaRPr>
          </a:p>
        </p:txBody>
      </p:sp>
      <p:sp>
        <p:nvSpPr>
          <p:cNvPr id="2" name="Titel 1">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657226" y="2741613"/>
            <a:ext cx="5114773" cy="2387600"/>
          </a:xfrm>
        </p:spPr>
        <p:txBody>
          <a:bodyPr rtlCol="0" anchor="b"/>
          <a:lstStyle>
            <a:lvl1pPr algn="l">
              <a:lnSpc>
                <a:spcPts val="5000"/>
              </a:lnSpc>
              <a:defRPr sz="6000">
                <a:solidFill>
                  <a:schemeClr val="bg1"/>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7EEE8855-FE55-4351-B21B-FE33CB8050C1}"/>
              </a:ext>
            </a:extLst>
          </p:cNvPr>
          <p:cNvSpPr>
            <a:spLocks noGrp="1"/>
          </p:cNvSpPr>
          <p:nvPr userDrawn="1">
            <p:ph type="subTitle" idx="1" hasCustomPrompt="1"/>
          </p:nvPr>
        </p:nvSpPr>
        <p:spPr>
          <a:xfrm>
            <a:off x="657226" y="5373688"/>
            <a:ext cx="5114773" cy="1046162"/>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6" name="Rechteck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3" name="Ellipse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p>
        </p:txBody>
      </p:sp>
      <p:sp>
        <p:nvSpPr>
          <p:cNvPr id="14" name="Ellipse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p>
        </p:txBody>
      </p:sp>
      <p:sp>
        <p:nvSpPr>
          <p:cNvPr id="15" name="Ellipse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noProof="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pPr rtl="0"/>
            <a:r>
              <a:rPr lang="de-DE"/>
              <a:t>Fußzeile hinzufügen</a:t>
            </a:r>
            <a:endParaRPr lang="de-DE" dirty="0"/>
          </a:p>
        </p:txBody>
      </p:sp>
      <p:sp>
        <p:nvSpPr>
          <p:cNvPr id="8" name="Grafik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solidFill>
                <a:schemeClr val="lt1"/>
              </a:solidFill>
            </a:endParaRPr>
          </a:p>
        </p:txBody>
      </p:sp>
      <p:sp>
        <p:nvSpPr>
          <p:cNvPr id="9" name="Grafik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solidFill>
                <a:schemeClr val="lt1"/>
              </a:solidFill>
            </a:endParaRPr>
          </a:p>
        </p:txBody>
      </p:sp>
      <p:sp>
        <p:nvSpPr>
          <p:cNvPr id="10" name="Rechteck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1" name="Rechteck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2" name="Rechteck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3" name="Rechteck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4" name="Freihandform: Form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solidFill>
                <a:schemeClr val="lt1"/>
              </a:solidFill>
            </a:endParaRPr>
          </a:p>
        </p:txBody>
      </p:sp>
      <p:sp>
        <p:nvSpPr>
          <p:cNvPr id="16" name="Freihandform: Form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solidFill>
                <a:schemeClr val="lt1"/>
              </a:solidFill>
            </a:endParaRPr>
          </a:p>
        </p:txBody>
      </p:sp>
      <p:sp>
        <p:nvSpPr>
          <p:cNvPr id="17" name="Ellipse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sp>
        <p:nvSpPr>
          <p:cNvPr id="18" name="Ellipse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sp>
        <p:nvSpPr>
          <p:cNvPr id="20" name="Grafik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pPr rtl="0"/>
            <a:endParaRPr lang="de-DE" dirty="0"/>
          </a:p>
        </p:txBody>
      </p:sp>
      <p:sp>
        <p:nvSpPr>
          <p:cNvPr id="22" name="Textfeld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rtl="0"/>
            <a:r>
              <a:rPr lang="de-DE" sz="1600" noProof="1">
                <a:solidFill>
                  <a:schemeClr val="bg1"/>
                </a:solidFill>
                <a:latin typeface="Gill Sans MT" panose="020B0502020104020203" pitchFamily="34" charset="0"/>
              </a:rPr>
              <a:t>Jens Martensson</a:t>
            </a:r>
          </a:p>
        </p:txBody>
      </p:sp>
      <p:sp>
        <p:nvSpPr>
          <p:cNvPr id="2" name="Titelplatzhalter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pPr rtl="0"/>
            <a:r>
              <a:rPr lang="de-DE"/>
              <a:t>Titelmasterformat durch Klicken bearbeiten</a:t>
            </a:r>
            <a:endParaRPr lang="de-DE" dirty="0"/>
          </a:p>
        </p:txBody>
      </p:sp>
      <p:sp>
        <p:nvSpPr>
          <p:cNvPr id="3" name="Textplatzhalter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rtl="0"/>
            <a:r>
              <a:rPr lang="de-DE"/>
              <a:t>Textmasterformate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oliennummernplatzhalt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pPr rtl="0"/>
            <a:fld id="{058DB212-BFA2-403F-85EF-DFD3FF6D973A}" type="slidenum">
              <a:rPr lang="de-DE" smtClean="0"/>
              <a:pPr rtl="0"/>
              <a:t>‹Nr.›</a:t>
            </a:fld>
            <a:endParaRPr lang="de-DE"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65D27946-D8E9-4ED9-89EC-A3209DEC2F7B}"/>
              </a:ext>
            </a:extLst>
          </p:cNvPr>
          <p:cNvSpPr>
            <a:spLocks noGrp="1"/>
          </p:cNvSpPr>
          <p:nvPr>
            <p:ph type="sldNum" sz="quarter" idx="11"/>
          </p:nvPr>
        </p:nvSpPr>
        <p:spPr/>
        <p:txBody>
          <a:bodyPr/>
          <a:lstStyle/>
          <a:p>
            <a:pPr rtl="0"/>
            <a:fld id="{058DB212-BFA2-403F-85EF-DFD3FF6D973A}" type="slidenum">
              <a:rPr lang="de-DE" noProof="0" smtClean="0"/>
              <a:t>1</a:t>
            </a:fld>
            <a:endParaRPr lang="de-DE" noProof="0"/>
          </a:p>
        </p:txBody>
      </p:sp>
      <p:pic>
        <p:nvPicPr>
          <p:cNvPr id="3" name="Grafik 2">
            <a:extLst>
              <a:ext uri="{FF2B5EF4-FFF2-40B4-BE49-F238E27FC236}">
                <a16:creationId xmlns:a16="http://schemas.microsoft.com/office/drawing/2014/main" id="{52AAD61B-491E-43F3-BC9B-5EB410D2EF2C}"/>
              </a:ext>
            </a:extLst>
          </p:cNvPr>
          <p:cNvPicPr>
            <a:picLocks noChangeAspect="1"/>
          </p:cNvPicPr>
          <p:nvPr/>
        </p:nvPicPr>
        <p:blipFill rotWithShape="1">
          <a:blip r:embed="rId2"/>
          <a:srcRect l="-1" t="5822" r="15123"/>
          <a:stretch/>
        </p:blipFill>
        <p:spPr>
          <a:xfrm>
            <a:off x="11787113" y="327771"/>
            <a:ext cx="305471" cy="5342467"/>
          </a:xfrm>
          <a:prstGeom prst="rect">
            <a:avLst/>
          </a:prstGeom>
        </p:spPr>
      </p:pic>
      <p:sp>
        <p:nvSpPr>
          <p:cNvPr id="5" name="Textfeld 4">
            <a:extLst>
              <a:ext uri="{FF2B5EF4-FFF2-40B4-BE49-F238E27FC236}">
                <a16:creationId xmlns:a16="http://schemas.microsoft.com/office/drawing/2014/main" id="{FAB7870C-C1C3-4CD8-8F94-725F4B5AA6A8}"/>
              </a:ext>
            </a:extLst>
          </p:cNvPr>
          <p:cNvSpPr txBox="1"/>
          <p:nvPr/>
        </p:nvSpPr>
        <p:spPr>
          <a:xfrm>
            <a:off x="2688167" y="330201"/>
            <a:ext cx="6362700" cy="584775"/>
          </a:xfrm>
          <a:prstGeom prst="rect">
            <a:avLst/>
          </a:prstGeom>
          <a:noFill/>
        </p:spPr>
        <p:txBody>
          <a:bodyPr wrap="square">
            <a:spAutoFit/>
          </a:bodyPr>
          <a:lstStyle/>
          <a:p>
            <a:pPr algn="ctr"/>
            <a:r>
              <a:rPr lang="de-DE" sz="1600" dirty="0"/>
              <a:t>Automatische Erstellung von Quizfragen aus einer Ontologie von Krankenhausinformationssystemen</a:t>
            </a:r>
          </a:p>
        </p:txBody>
      </p:sp>
      <p:pic>
        <p:nvPicPr>
          <p:cNvPr id="14" name="Grafik 13">
            <a:extLst>
              <a:ext uri="{FF2B5EF4-FFF2-40B4-BE49-F238E27FC236}">
                <a16:creationId xmlns:a16="http://schemas.microsoft.com/office/drawing/2014/main" id="{4A008A28-9484-4956-99FD-0296574DC3C3}"/>
              </a:ext>
            </a:extLst>
          </p:cNvPr>
          <p:cNvPicPr>
            <a:picLocks noChangeAspect="1"/>
          </p:cNvPicPr>
          <p:nvPr/>
        </p:nvPicPr>
        <p:blipFill>
          <a:blip r:embed="rId3"/>
          <a:stretch>
            <a:fillRect/>
          </a:stretch>
        </p:blipFill>
        <p:spPr>
          <a:xfrm>
            <a:off x="8865269" y="513508"/>
            <a:ext cx="743933" cy="914976"/>
          </a:xfrm>
          <a:prstGeom prst="rect">
            <a:avLst/>
          </a:prstGeom>
        </p:spPr>
      </p:pic>
      <p:pic>
        <p:nvPicPr>
          <p:cNvPr id="16" name="Grafik 15">
            <a:extLst>
              <a:ext uri="{FF2B5EF4-FFF2-40B4-BE49-F238E27FC236}">
                <a16:creationId xmlns:a16="http://schemas.microsoft.com/office/drawing/2014/main" id="{08F19D4A-76DD-40E7-A9B1-840F9B884B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1051" y="869897"/>
            <a:ext cx="1624866" cy="649946"/>
          </a:xfrm>
          <a:prstGeom prst="rect">
            <a:avLst/>
          </a:prstGeom>
        </p:spPr>
      </p:pic>
      <p:pic>
        <p:nvPicPr>
          <p:cNvPr id="18" name="Grafik 17">
            <a:extLst>
              <a:ext uri="{FF2B5EF4-FFF2-40B4-BE49-F238E27FC236}">
                <a16:creationId xmlns:a16="http://schemas.microsoft.com/office/drawing/2014/main" id="{2D83B9A9-30E9-4BBF-A1E4-378835D733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58719" y="327771"/>
            <a:ext cx="1371600" cy="371475"/>
          </a:xfrm>
          <a:prstGeom prst="rect">
            <a:avLst/>
          </a:prstGeom>
        </p:spPr>
      </p:pic>
      <p:sp>
        <p:nvSpPr>
          <p:cNvPr id="20" name="Textfeld 19">
            <a:extLst>
              <a:ext uri="{FF2B5EF4-FFF2-40B4-BE49-F238E27FC236}">
                <a16:creationId xmlns:a16="http://schemas.microsoft.com/office/drawing/2014/main" id="{FD738995-8328-415E-9D2B-00C997CC1B62}"/>
              </a:ext>
            </a:extLst>
          </p:cNvPr>
          <p:cNvSpPr txBox="1"/>
          <p:nvPr/>
        </p:nvSpPr>
        <p:spPr>
          <a:xfrm>
            <a:off x="2672432" y="914976"/>
            <a:ext cx="9290632" cy="1277273"/>
          </a:xfrm>
          <a:prstGeom prst="rect">
            <a:avLst/>
          </a:prstGeom>
          <a:noFill/>
        </p:spPr>
        <p:txBody>
          <a:bodyPr wrap="square">
            <a:spAutoFit/>
          </a:bodyPr>
          <a:lstStyle/>
          <a:p>
            <a:pPr algn="l"/>
            <a:r>
              <a:rPr lang="de-DE" sz="1100" b="0" i="0" u="none" strike="noStrike" baseline="0" dirty="0">
                <a:latin typeface="LMRoman12-Regular"/>
              </a:rPr>
              <a:t>In der Besonderen Lernleistung wurde die automatische Erstellung von Quizfragen</a:t>
            </a:r>
          </a:p>
          <a:p>
            <a:pPr algn="l"/>
            <a:r>
              <a:rPr lang="de-DE" sz="1100" b="0" i="0" u="none" strike="noStrike" baseline="0" dirty="0">
                <a:latin typeface="LMRoman12-Regular"/>
              </a:rPr>
              <a:t>mithilfe einer Ontologie aufgeschlüsselt und dargestellt. Hierbei wurde mit der </a:t>
            </a:r>
            <a:r>
              <a:rPr lang="de-DE" sz="1100" b="0" i="0" u="none" strike="noStrike" baseline="0" dirty="0" err="1">
                <a:latin typeface="LMRoman12-Regular"/>
              </a:rPr>
              <a:t>Querysprache</a:t>
            </a:r>
            <a:r>
              <a:rPr lang="de-DE" sz="1100" b="0" i="0" u="none" strike="noStrike" baseline="0" dirty="0">
                <a:latin typeface="LMRoman12-Regular"/>
              </a:rPr>
              <a:t> SPARQL</a:t>
            </a:r>
          </a:p>
          <a:p>
            <a:pPr algn="l"/>
            <a:r>
              <a:rPr lang="de-DE" sz="1100" b="0" i="0" u="none" strike="noStrike" baseline="0" dirty="0">
                <a:latin typeface="LMRoman12-Regular"/>
              </a:rPr>
              <a:t>und der SNIK-Ontologie gearbeitet, um Fragen unter Nutzung der Daten der Ontologie zu generieren.</a:t>
            </a:r>
          </a:p>
          <a:p>
            <a:pPr algn="l"/>
            <a:r>
              <a:rPr lang="de-DE" sz="1100" b="0" i="0" u="none" strike="noStrike" baseline="0" dirty="0">
                <a:latin typeface="LMRoman12-Regular"/>
              </a:rPr>
              <a:t>Genutzt wurden hierbei unter anderem Eigenschaften wie etwa die Definition oder die </a:t>
            </a:r>
            <a:r>
              <a:rPr lang="de-DE" sz="1100" b="0" i="0" u="none" strike="noStrike" baseline="0" dirty="0" err="1">
                <a:latin typeface="LMRoman12-Regular"/>
              </a:rPr>
              <a:t>Bezeichung</a:t>
            </a:r>
            <a:endParaRPr lang="de-DE" sz="1100" dirty="0">
              <a:latin typeface="LMRoman12-Regular"/>
            </a:endParaRPr>
          </a:p>
          <a:p>
            <a:pPr algn="l"/>
            <a:r>
              <a:rPr lang="de-DE" sz="1100" b="0" i="0" u="none" strike="noStrike" baseline="0" dirty="0">
                <a:latin typeface="LMRoman12-Regular"/>
              </a:rPr>
              <a:t>einzelner Objekte sowie die Beziehung von Objekten untereinander. Die Rohdaten wurden mithilfe eines Python-Demoprogrammes verarbeitet, sodass am Ende reguläre Quizfragen als Ergebnis erreicht wurden. Hierbei wurde die öffentlich verfügbare Python-Bibliothek </a:t>
            </a:r>
            <a:r>
              <a:rPr lang="de-DE" sz="1100" b="0" i="0" u="none" strike="noStrike" baseline="0" dirty="0" err="1">
                <a:latin typeface="LMRoman12-Regular"/>
              </a:rPr>
              <a:t>SPARQLWrapper</a:t>
            </a:r>
            <a:r>
              <a:rPr lang="de-DE" sz="1100" b="0" i="0" u="none" strike="noStrike" baseline="0" dirty="0">
                <a:latin typeface="LMRoman12-Regular"/>
              </a:rPr>
              <a:t> mit Python 3.7 zur Verbindung zum Endpunkt genutzt.</a:t>
            </a:r>
            <a:endParaRPr lang="de-DE" sz="1100" dirty="0"/>
          </a:p>
        </p:txBody>
      </p:sp>
      <p:sp>
        <p:nvSpPr>
          <p:cNvPr id="21" name="Textfeld 20">
            <a:extLst>
              <a:ext uri="{FF2B5EF4-FFF2-40B4-BE49-F238E27FC236}">
                <a16:creationId xmlns:a16="http://schemas.microsoft.com/office/drawing/2014/main" id="{6D775B60-FDAB-4B3C-AF18-7E9BBB3C117C}"/>
              </a:ext>
            </a:extLst>
          </p:cNvPr>
          <p:cNvSpPr txBox="1"/>
          <p:nvPr/>
        </p:nvSpPr>
        <p:spPr>
          <a:xfrm>
            <a:off x="397933" y="2549719"/>
            <a:ext cx="3572934" cy="2185214"/>
          </a:xfrm>
          <a:prstGeom prst="rect">
            <a:avLst/>
          </a:prstGeom>
          <a:noFill/>
        </p:spPr>
        <p:txBody>
          <a:bodyPr wrap="square" rtlCol="0">
            <a:spAutoFit/>
          </a:bodyPr>
          <a:lstStyle/>
          <a:p>
            <a:r>
              <a:rPr lang="de-DE" sz="1200" b="1" dirty="0"/>
              <a:t>Was ist eine Ontologie?</a:t>
            </a:r>
            <a:br>
              <a:rPr lang="de-DE" sz="1200" b="1" dirty="0"/>
            </a:br>
            <a:r>
              <a:rPr lang="de-DE" sz="1000" dirty="0"/>
              <a:t>Ontologien sind (im informatischen Kontext) meist sprachlich gefasste und geordnete Darstellungen einer Menge von Begrifflichkeiten mit festen Beziehungen (in Form von RDF-Tripeln) untereinander. Diese Beziehungen befassen sich stets auf einen bestimmten Gegenstandsbereich und werden dazu genutzt, Wissen in digitalisierter Form zwischen Anwendungen und Diensten auszutauschen. Dabei müssen bestimmte Interferenz- und Integritätsregeln eingehalten werden, also Regeln zu Schlussfolgerungen sowie zu der Gewährleistung ihrer Gültigkeit.</a:t>
            </a:r>
          </a:p>
          <a:p>
            <a:endParaRPr lang="de-DE" sz="1000" dirty="0"/>
          </a:p>
          <a:p>
            <a:r>
              <a:rPr lang="de-DE" sz="1200" b="1" dirty="0"/>
              <a:t>DEFINITION-Query</a:t>
            </a:r>
            <a:br>
              <a:rPr lang="de-DE" sz="1200" b="1" dirty="0"/>
            </a:br>
            <a:r>
              <a:rPr lang="de-DE" sz="1200" b="1" dirty="0"/>
              <a:t>(hier als Beispiel für entwickelte </a:t>
            </a:r>
            <a:r>
              <a:rPr lang="de-DE" sz="1200" b="1" dirty="0" err="1"/>
              <a:t>Queries</a:t>
            </a:r>
            <a:r>
              <a:rPr lang="de-DE" sz="1200" b="1" dirty="0"/>
              <a:t>)</a:t>
            </a:r>
            <a:endParaRPr lang="de-DE" sz="1000" dirty="0"/>
          </a:p>
        </p:txBody>
      </p:sp>
      <p:pic>
        <p:nvPicPr>
          <p:cNvPr id="22" name="Grafik 21">
            <a:extLst>
              <a:ext uri="{FF2B5EF4-FFF2-40B4-BE49-F238E27FC236}">
                <a16:creationId xmlns:a16="http://schemas.microsoft.com/office/drawing/2014/main" id="{737B8D4A-CF5E-427A-941B-91381E78C05D}"/>
              </a:ext>
            </a:extLst>
          </p:cNvPr>
          <p:cNvPicPr>
            <a:picLocks noChangeAspect="1"/>
          </p:cNvPicPr>
          <p:nvPr/>
        </p:nvPicPr>
        <p:blipFill>
          <a:blip r:embed="rId8"/>
          <a:stretch>
            <a:fillRect/>
          </a:stretch>
        </p:blipFill>
        <p:spPr>
          <a:xfrm>
            <a:off x="466900" y="292142"/>
            <a:ext cx="2165074" cy="2185214"/>
          </a:xfrm>
          <a:prstGeom prst="rect">
            <a:avLst/>
          </a:prstGeom>
        </p:spPr>
      </p:pic>
      <p:pic>
        <p:nvPicPr>
          <p:cNvPr id="24" name="Grafik 23">
            <a:extLst>
              <a:ext uri="{FF2B5EF4-FFF2-40B4-BE49-F238E27FC236}">
                <a16:creationId xmlns:a16="http://schemas.microsoft.com/office/drawing/2014/main" id="{0E51E56D-F7A0-4897-BB58-AFE9CB226D39}"/>
              </a:ext>
            </a:extLst>
          </p:cNvPr>
          <p:cNvPicPr>
            <a:picLocks noChangeAspect="1"/>
          </p:cNvPicPr>
          <p:nvPr/>
        </p:nvPicPr>
        <p:blipFill>
          <a:blip r:embed="rId9"/>
          <a:stretch>
            <a:fillRect/>
          </a:stretch>
        </p:blipFill>
        <p:spPr>
          <a:xfrm>
            <a:off x="9050867" y="4854927"/>
            <a:ext cx="2076849" cy="733580"/>
          </a:xfrm>
          <a:prstGeom prst="rect">
            <a:avLst/>
          </a:prstGeom>
        </p:spPr>
      </p:pic>
      <p:pic>
        <p:nvPicPr>
          <p:cNvPr id="29" name="Grafik 28">
            <a:extLst>
              <a:ext uri="{FF2B5EF4-FFF2-40B4-BE49-F238E27FC236}">
                <a16:creationId xmlns:a16="http://schemas.microsoft.com/office/drawing/2014/main" id="{26DA88C3-A894-4158-9AFE-B12314D5CC51}"/>
              </a:ext>
            </a:extLst>
          </p:cNvPr>
          <p:cNvPicPr>
            <a:picLocks noChangeAspect="1"/>
          </p:cNvPicPr>
          <p:nvPr/>
        </p:nvPicPr>
        <p:blipFill>
          <a:blip r:embed="rId10"/>
          <a:stretch>
            <a:fillRect/>
          </a:stretch>
        </p:blipFill>
        <p:spPr>
          <a:xfrm>
            <a:off x="8788004" y="5738463"/>
            <a:ext cx="2076849" cy="642757"/>
          </a:xfrm>
          <a:prstGeom prst="rect">
            <a:avLst/>
          </a:prstGeom>
        </p:spPr>
      </p:pic>
      <p:sp>
        <p:nvSpPr>
          <p:cNvPr id="30" name="Textfeld 29">
            <a:extLst>
              <a:ext uri="{FF2B5EF4-FFF2-40B4-BE49-F238E27FC236}">
                <a16:creationId xmlns:a16="http://schemas.microsoft.com/office/drawing/2014/main" id="{34DE400A-88AD-47A1-B70F-2F8E0AF3C4B4}"/>
              </a:ext>
            </a:extLst>
          </p:cNvPr>
          <p:cNvSpPr txBox="1"/>
          <p:nvPr/>
        </p:nvSpPr>
        <p:spPr>
          <a:xfrm>
            <a:off x="397933" y="4655127"/>
            <a:ext cx="6372648" cy="1785104"/>
          </a:xfrm>
          <a:prstGeom prst="rect">
            <a:avLst/>
          </a:prstGeom>
          <a:noFill/>
        </p:spPr>
        <p:txBody>
          <a:bodyPr wrap="square" rtlCol="0">
            <a:spAutoFit/>
          </a:bodyPr>
          <a:lstStyle/>
          <a:p>
            <a:r>
              <a:rPr lang="de-DE" sz="1000" dirty="0"/>
              <a:t>Die DEFINITION-Query dient als Ausführung der gleichnamigen</a:t>
            </a:r>
          </a:p>
          <a:p>
            <a:r>
              <a:rPr lang="de-DE" sz="1000" dirty="0"/>
              <a:t>Strategie der Generierung für Fragen, bei denen ein Parameter gegeben</a:t>
            </a:r>
          </a:p>
          <a:p>
            <a:r>
              <a:rPr lang="de-DE" sz="1000" dirty="0"/>
              <a:t>ist und ein anderer durch Antwortmöglichkeiten ausgewählt werden</a:t>
            </a:r>
          </a:p>
          <a:p>
            <a:r>
              <a:rPr lang="de-DE" sz="1000" dirty="0"/>
              <a:t>muss. Dabei ist im Speziellen hier eine Definition einer Klasse x vorgegeben, zu der diese Klasse x gesucht wird. Die Ergebnismenge von ?</a:t>
            </a:r>
            <a:r>
              <a:rPr lang="de-DE" sz="1000" dirty="0" err="1"/>
              <a:t>class</a:t>
            </a:r>
            <a:r>
              <a:rPr lang="de-DE" sz="1000" dirty="0"/>
              <a:t> wird nun auf Klassen beschränkt. Dadurch werden alle Attribute der Ontologie, die ein Element von </a:t>
            </a:r>
            <a:r>
              <a:rPr lang="de-DE" sz="1000" dirty="0" err="1"/>
              <a:t>owl:class</a:t>
            </a:r>
            <a:r>
              <a:rPr lang="de-DE" sz="1000" dirty="0"/>
              <a:t> sind, als potentielle Werte für ?</a:t>
            </a:r>
            <a:r>
              <a:rPr lang="de-DE" sz="1000" dirty="0" err="1"/>
              <a:t>class</a:t>
            </a:r>
            <a:r>
              <a:rPr lang="de-DE" sz="1000" dirty="0"/>
              <a:t> angesehen. Einer zweiten Variable, ?cl, wird nun der Klarname der Klasse ?</a:t>
            </a:r>
            <a:r>
              <a:rPr lang="de-DE" sz="1000" dirty="0" err="1"/>
              <a:t>class</a:t>
            </a:r>
            <a:r>
              <a:rPr lang="de-DE" sz="1000" dirty="0"/>
              <a:t> in der gewünschten Sprache zugewiesen. Hierbei ist ?</a:t>
            </a:r>
            <a:r>
              <a:rPr lang="de-DE" sz="1000" dirty="0" err="1"/>
              <a:t>class</a:t>
            </a:r>
            <a:r>
              <a:rPr lang="de-DE" sz="1000" dirty="0"/>
              <a:t> ist eine Kategorisierung, die eine Menge an Tripeln verbindet. Dabei sieht sich ?</a:t>
            </a:r>
            <a:r>
              <a:rPr lang="de-DE" sz="1000" dirty="0" err="1"/>
              <a:t>class</a:t>
            </a:r>
            <a:r>
              <a:rPr lang="de-DE" sz="1000" dirty="0"/>
              <a:t> einem Primärschlüssel in SQL ähnlich: ein Identifier, der eindeutig und einzigartig ist. Während die Klasse selbst neben einem Identifikationsschlüssel keine Informationen beinhaltet, finden sich diese Informationen in den Unterelementen wieder. Dazu können beispielsweise Informationen wie Definitionen oder Ober- bzw. Unterklassen stecken.</a:t>
            </a:r>
          </a:p>
        </p:txBody>
      </p:sp>
      <p:pic>
        <p:nvPicPr>
          <p:cNvPr id="32" name="Grafik 31">
            <a:extLst>
              <a:ext uri="{FF2B5EF4-FFF2-40B4-BE49-F238E27FC236}">
                <a16:creationId xmlns:a16="http://schemas.microsoft.com/office/drawing/2014/main" id="{FA76BA07-C346-4198-8CC8-FC8577E7C0B2}"/>
              </a:ext>
            </a:extLst>
          </p:cNvPr>
          <p:cNvPicPr>
            <a:picLocks noChangeAspect="1"/>
          </p:cNvPicPr>
          <p:nvPr/>
        </p:nvPicPr>
        <p:blipFill>
          <a:blip r:embed="rId11"/>
          <a:stretch>
            <a:fillRect/>
          </a:stretch>
        </p:blipFill>
        <p:spPr>
          <a:xfrm>
            <a:off x="4118437" y="2325186"/>
            <a:ext cx="2175097" cy="2554474"/>
          </a:xfrm>
          <a:prstGeom prst="rect">
            <a:avLst/>
          </a:prstGeom>
        </p:spPr>
      </p:pic>
      <p:pic>
        <p:nvPicPr>
          <p:cNvPr id="36" name="Grafik 35">
            <a:extLst>
              <a:ext uri="{FF2B5EF4-FFF2-40B4-BE49-F238E27FC236}">
                <a16:creationId xmlns:a16="http://schemas.microsoft.com/office/drawing/2014/main" id="{F8165A48-66CD-4C22-97F5-75756B42A854}"/>
              </a:ext>
            </a:extLst>
          </p:cNvPr>
          <p:cNvPicPr>
            <a:picLocks noChangeAspect="1"/>
          </p:cNvPicPr>
          <p:nvPr/>
        </p:nvPicPr>
        <p:blipFill>
          <a:blip r:embed="rId12"/>
          <a:stretch>
            <a:fillRect/>
          </a:stretch>
        </p:blipFill>
        <p:spPr>
          <a:xfrm>
            <a:off x="6856635" y="4211549"/>
            <a:ext cx="1552998" cy="2169671"/>
          </a:xfrm>
          <a:prstGeom prst="rect">
            <a:avLst/>
          </a:prstGeom>
        </p:spPr>
      </p:pic>
      <p:sp>
        <p:nvSpPr>
          <p:cNvPr id="37" name="Textfeld 36">
            <a:extLst>
              <a:ext uri="{FF2B5EF4-FFF2-40B4-BE49-F238E27FC236}">
                <a16:creationId xmlns:a16="http://schemas.microsoft.com/office/drawing/2014/main" id="{9C804A03-C977-4EB0-BF73-EDB29FE2C88A}"/>
              </a:ext>
            </a:extLst>
          </p:cNvPr>
          <p:cNvSpPr txBox="1"/>
          <p:nvPr/>
        </p:nvSpPr>
        <p:spPr>
          <a:xfrm>
            <a:off x="6770581" y="6381220"/>
            <a:ext cx="1263487" cy="246221"/>
          </a:xfrm>
          <a:prstGeom prst="rect">
            <a:avLst/>
          </a:prstGeom>
          <a:noFill/>
        </p:spPr>
        <p:txBody>
          <a:bodyPr wrap="none" rtlCol="0">
            <a:spAutoFit/>
          </a:bodyPr>
          <a:lstStyle/>
          <a:p>
            <a:r>
              <a:rPr lang="de-DE" sz="1000" dirty="0"/>
              <a:t>DEFINITION-Query</a:t>
            </a:r>
          </a:p>
        </p:txBody>
      </p:sp>
      <p:pic>
        <p:nvPicPr>
          <p:cNvPr id="39" name="Grafik 38">
            <a:extLst>
              <a:ext uri="{FF2B5EF4-FFF2-40B4-BE49-F238E27FC236}">
                <a16:creationId xmlns:a16="http://schemas.microsoft.com/office/drawing/2014/main" id="{C6D98377-9706-4211-8483-88DF4EC099B0}"/>
              </a:ext>
            </a:extLst>
          </p:cNvPr>
          <p:cNvPicPr>
            <a:picLocks noChangeAspect="1"/>
          </p:cNvPicPr>
          <p:nvPr/>
        </p:nvPicPr>
        <p:blipFill>
          <a:blip r:embed="rId13"/>
          <a:stretch>
            <a:fillRect/>
          </a:stretch>
        </p:blipFill>
        <p:spPr>
          <a:xfrm>
            <a:off x="9518461" y="4211549"/>
            <a:ext cx="2052116" cy="493423"/>
          </a:xfrm>
          <a:prstGeom prst="rect">
            <a:avLst/>
          </a:prstGeom>
        </p:spPr>
      </p:pic>
      <p:sp>
        <p:nvSpPr>
          <p:cNvPr id="40" name="Textfeld 39">
            <a:extLst>
              <a:ext uri="{FF2B5EF4-FFF2-40B4-BE49-F238E27FC236}">
                <a16:creationId xmlns:a16="http://schemas.microsoft.com/office/drawing/2014/main" id="{F0B9D2FE-7869-4C50-964D-804BD7C4BE89}"/>
              </a:ext>
            </a:extLst>
          </p:cNvPr>
          <p:cNvSpPr txBox="1"/>
          <p:nvPr/>
        </p:nvSpPr>
        <p:spPr>
          <a:xfrm>
            <a:off x="6300600" y="2066690"/>
            <a:ext cx="5500533" cy="2123658"/>
          </a:xfrm>
          <a:prstGeom prst="rect">
            <a:avLst/>
          </a:prstGeom>
          <a:noFill/>
        </p:spPr>
        <p:txBody>
          <a:bodyPr wrap="square" rtlCol="0">
            <a:spAutoFit/>
          </a:bodyPr>
          <a:lstStyle/>
          <a:p>
            <a:r>
              <a:rPr lang="de-DE" sz="1200" b="1" dirty="0"/>
              <a:t>Funktionsweise des Python-Converters:</a:t>
            </a:r>
            <a:br>
              <a:rPr lang="de-DE" sz="1200" b="1" dirty="0"/>
            </a:br>
            <a:r>
              <a:rPr lang="de-DE" sz="1000" dirty="0"/>
              <a:t>Das Programm verbindet sich nach Initialisierung mit dem SNIK-Endpunkt und initialisiert genutzte Bibliotheken. Anschließend wird eine Nutzereingabe veranlasst, in der durch Eingabe von Kürzeln der </a:t>
            </a:r>
            <a:r>
              <a:rPr lang="de-DE" sz="1000" dirty="0" err="1"/>
              <a:t>Querytyp</a:t>
            </a:r>
            <a:r>
              <a:rPr lang="de-DE" sz="1000" dirty="0"/>
              <a:t> sowie die gewünschte Ausgabeform selektiert wird. Hierzu werden rekursive Funktionen mit der Abbruchbedingung einer korrekten Nutzereingabe verwendet. Ist die Eingabe vollständig erfasst, beginnt das Programm mit der Ausführung der Query. Hier wird je nach </a:t>
            </a:r>
            <a:r>
              <a:rPr lang="de-DE" sz="1000" dirty="0" err="1"/>
              <a:t>Querytyp</a:t>
            </a:r>
            <a:r>
              <a:rPr lang="de-DE" sz="1000" dirty="0"/>
              <a:t> ein verschiedenes Timeout gesetzt, nachdem die Ergebnisse der Query angefordert werden. In Folge dessen werden nach Erhalt der Daten die Daten formatiert und die Werte auf einen Array übertragen. Weiterhin werden die Werte des Array genutzt, um daraus die Frage und die 4 Antworten zu generieren. Nun wird der String für den Fragenkopf zusammengesetzt. Der String wird an der Stelle des 1. (0.) Element des Array eingesetzt. Die weiteren 4 Elemente des Array bilden nun die Antwortmöglichkeiten, wobei die richtige Antwort an oberster Stelle steht. Nun wird in der Schleife die nächste Frage behandelt. </a:t>
            </a:r>
            <a:endParaRPr lang="de-DE" sz="1200" dirty="0"/>
          </a:p>
        </p:txBody>
      </p:sp>
    </p:spTree>
    <p:extLst>
      <p:ext uri="{BB962C8B-B14F-4D97-AF65-F5344CB8AC3E}">
        <p14:creationId xmlns:p14="http://schemas.microsoft.com/office/powerpoint/2010/main" val="257071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E101186A-271D-4789-A1D3-07A65C4F844C}"/>
              </a:ext>
            </a:extLst>
          </p:cNvPr>
          <p:cNvPicPr>
            <a:picLocks noGrp="1" noChangeAspect="1"/>
          </p:cNvPicPr>
          <p:nvPr>
            <p:ph idx="1"/>
          </p:nvPr>
        </p:nvPicPr>
        <p:blipFill>
          <a:blip r:embed="rId2"/>
          <a:stretch>
            <a:fillRect/>
          </a:stretch>
        </p:blipFill>
        <p:spPr>
          <a:xfrm>
            <a:off x="679057" y="1649413"/>
            <a:ext cx="10198886" cy="4470400"/>
          </a:xfrm>
        </p:spPr>
      </p:pic>
      <p:sp>
        <p:nvSpPr>
          <p:cNvPr id="3" name="Titel 2">
            <a:extLst>
              <a:ext uri="{FF2B5EF4-FFF2-40B4-BE49-F238E27FC236}">
                <a16:creationId xmlns:a16="http://schemas.microsoft.com/office/drawing/2014/main" id="{6C5787CC-BF72-4E88-A264-3088E3E162A6}"/>
              </a:ext>
            </a:extLst>
          </p:cNvPr>
          <p:cNvSpPr>
            <a:spLocks noGrp="1"/>
          </p:cNvSpPr>
          <p:nvPr>
            <p:ph type="title"/>
          </p:nvPr>
        </p:nvSpPr>
        <p:spPr/>
        <p:txBody>
          <a:bodyPr/>
          <a:lstStyle/>
          <a:p>
            <a:r>
              <a:rPr lang="de-DE" dirty="0"/>
              <a:t>Programmdemonstration</a:t>
            </a:r>
          </a:p>
        </p:txBody>
      </p:sp>
      <p:sp>
        <p:nvSpPr>
          <p:cNvPr id="4" name="Foliennummernplatzhalter 3">
            <a:extLst>
              <a:ext uri="{FF2B5EF4-FFF2-40B4-BE49-F238E27FC236}">
                <a16:creationId xmlns:a16="http://schemas.microsoft.com/office/drawing/2014/main" id="{82FD92A7-4354-4C71-9E44-6F72C810237E}"/>
              </a:ext>
            </a:extLst>
          </p:cNvPr>
          <p:cNvSpPr>
            <a:spLocks noGrp="1"/>
          </p:cNvSpPr>
          <p:nvPr>
            <p:ph type="sldNum" sz="quarter" idx="11"/>
          </p:nvPr>
        </p:nvSpPr>
        <p:spPr/>
        <p:txBody>
          <a:bodyPr/>
          <a:lstStyle/>
          <a:p>
            <a:pPr rtl="0"/>
            <a:fld id="{058DB212-BFA2-403F-85EF-DFD3FF6D973A}" type="slidenum">
              <a:rPr lang="de-DE" noProof="0" smtClean="0"/>
              <a:t>10</a:t>
            </a:fld>
            <a:endParaRPr lang="de-DE" noProof="0"/>
          </a:p>
        </p:txBody>
      </p:sp>
      <p:pic>
        <p:nvPicPr>
          <p:cNvPr id="8" name="Grafik 7">
            <a:extLst>
              <a:ext uri="{FF2B5EF4-FFF2-40B4-BE49-F238E27FC236}">
                <a16:creationId xmlns:a16="http://schemas.microsoft.com/office/drawing/2014/main" id="{48CEFC8E-80E6-4389-9A97-9DC8F7E785A4}"/>
              </a:ext>
            </a:extLst>
          </p:cNvPr>
          <p:cNvPicPr>
            <a:picLocks noChangeAspect="1"/>
          </p:cNvPicPr>
          <p:nvPr/>
        </p:nvPicPr>
        <p:blipFill>
          <a:blip r:embed="rId3"/>
          <a:stretch>
            <a:fillRect/>
          </a:stretch>
        </p:blipFill>
        <p:spPr>
          <a:xfrm>
            <a:off x="679057" y="1636865"/>
            <a:ext cx="10198886" cy="4471433"/>
          </a:xfrm>
          <a:prstGeom prst="rect">
            <a:avLst/>
          </a:prstGeom>
        </p:spPr>
      </p:pic>
      <p:pic>
        <p:nvPicPr>
          <p:cNvPr id="10" name="Grafik 9">
            <a:extLst>
              <a:ext uri="{FF2B5EF4-FFF2-40B4-BE49-F238E27FC236}">
                <a16:creationId xmlns:a16="http://schemas.microsoft.com/office/drawing/2014/main" id="{0837709C-5AB4-475D-80D6-AC5807985A09}"/>
              </a:ext>
            </a:extLst>
          </p:cNvPr>
          <p:cNvPicPr>
            <a:picLocks noChangeAspect="1"/>
          </p:cNvPicPr>
          <p:nvPr/>
        </p:nvPicPr>
        <p:blipFill>
          <a:blip r:embed="rId4"/>
          <a:stretch>
            <a:fillRect/>
          </a:stretch>
        </p:blipFill>
        <p:spPr>
          <a:xfrm>
            <a:off x="679057" y="1636866"/>
            <a:ext cx="10198886" cy="4470400"/>
          </a:xfrm>
          <a:prstGeom prst="rect">
            <a:avLst/>
          </a:prstGeom>
        </p:spPr>
      </p:pic>
      <p:pic>
        <p:nvPicPr>
          <p:cNvPr id="11" name="Grafik 10">
            <a:extLst>
              <a:ext uri="{FF2B5EF4-FFF2-40B4-BE49-F238E27FC236}">
                <a16:creationId xmlns:a16="http://schemas.microsoft.com/office/drawing/2014/main" id="{393DEEF8-BD77-4CB1-BC09-6AE18FBBB46B}"/>
              </a:ext>
            </a:extLst>
          </p:cNvPr>
          <p:cNvPicPr>
            <a:picLocks noChangeAspect="1"/>
          </p:cNvPicPr>
          <p:nvPr/>
        </p:nvPicPr>
        <p:blipFill rotWithShape="1">
          <a:blip r:embed="rId5"/>
          <a:srcRect l="-1" t="5822" r="15123"/>
          <a:stretch/>
        </p:blipFill>
        <p:spPr>
          <a:xfrm>
            <a:off x="11810329" y="330200"/>
            <a:ext cx="305471" cy="5342467"/>
          </a:xfrm>
          <a:prstGeom prst="rect">
            <a:avLst/>
          </a:prstGeom>
        </p:spPr>
      </p:pic>
    </p:spTree>
    <p:extLst>
      <p:ext uri="{BB962C8B-B14F-4D97-AF65-F5344CB8AC3E}">
        <p14:creationId xmlns:p14="http://schemas.microsoft.com/office/powerpoint/2010/main" val="178570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CD1724BB-9E8F-44FF-B88F-D83FC37FA766}"/>
              </a:ext>
            </a:extLst>
          </p:cNvPr>
          <p:cNvPicPr>
            <a:picLocks noGrp="1" noChangeAspect="1"/>
          </p:cNvPicPr>
          <p:nvPr>
            <p:ph idx="1"/>
          </p:nvPr>
        </p:nvPicPr>
        <p:blipFill>
          <a:blip r:embed="rId2"/>
          <a:stretch>
            <a:fillRect/>
          </a:stretch>
        </p:blipFill>
        <p:spPr>
          <a:xfrm>
            <a:off x="4686300" y="2563813"/>
            <a:ext cx="2321454" cy="2321454"/>
          </a:xfrm>
        </p:spPr>
      </p:pic>
      <p:sp>
        <p:nvSpPr>
          <p:cNvPr id="3" name="Titel 2">
            <a:extLst>
              <a:ext uri="{FF2B5EF4-FFF2-40B4-BE49-F238E27FC236}">
                <a16:creationId xmlns:a16="http://schemas.microsoft.com/office/drawing/2014/main" id="{FCC7C246-54E4-4713-9193-B1F5D9DB4021}"/>
              </a:ext>
            </a:extLst>
          </p:cNvPr>
          <p:cNvSpPr>
            <a:spLocks noGrp="1"/>
          </p:cNvSpPr>
          <p:nvPr>
            <p:ph type="title"/>
          </p:nvPr>
        </p:nvSpPr>
        <p:spPr/>
        <p:txBody>
          <a:bodyPr/>
          <a:lstStyle/>
          <a:p>
            <a:r>
              <a:rPr lang="de-DE" dirty="0"/>
              <a:t>Ergebnis</a:t>
            </a:r>
          </a:p>
        </p:txBody>
      </p:sp>
      <p:sp>
        <p:nvSpPr>
          <p:cNvPr id="4" name="Foliennummernplatzhalter 3">
            <a:extLst>
              <a:ext uri="{FF2B5EF4-FFF2-40B4-BE49-F238E27FC236}">
                <a16:creationId xmlns:a16="http://schemas.microsoft.com/office/drawing/2014/main" id="{20A41FE7-AC60-4F8C-9C86-DCA7F8405042}"/>
              </a:ext>
            </a:extLst>
          </p:cNvPr>
          <p:cNvSpPr>
            <a:spLocks noGrp="1"/>
          </p:cNvSpPr>
          <p:nvPr>
            <p:ph type="sldNum" sz="quarter" idx="11"/>
          </p:nvPr>
        </p:nvSpPr>
        <p:spPr/>
        <p:txBody>
          <a:bodyPr/>
          <a:lstStyle/>
          <a:p>
            <a:pPr rtl="0"/>
            <a:fld id="{058DB212-BFA2-403F-85EF-DFD3FF6D973A}" type="slidenum">
              <a:rPr lang="de-DE" noProof="0" smtClean="0"/>
              <a:t>11</a:t>
            </a:fld>
            <a:endParaRPr lang="de-DE" noProof="0"/>
          </a:p>
        </p:txBody>
      </p:sp>
      <p:pic>
        <p:nvPicPr>
          <p:cNvPr id="5" name="Grafik 4">
            <a:extLst>
              <a:ext uri="{FF2B5EF4-FFF2-40B4-BE49-F238E27FC236}">
                <a16:creationId xmlns:a16="http://schemas.microsoft.com/office/drawing/2014/main" id="{F95BA491-9E85-4367-ACD7-60967E3E95B7}"/>
              </a:ext>
            </a:extLst>
          </p:cNvPr>
          <p:cNvPicPr>
            <a:picLocks noChangeAspect="1"/>
          </p:cNvPicPr>
          <p:nvPr/>
        </p:nvPicPr>
        <p:blipFill rotWithShape="1">
          <a:blip r:embed="rId3"/>
          <a:srcRect l="-1" t="5822" r="15123"/>
          <a:stretch/>
        </p:blipFill>
        <p:spPr>
          <a:xfrm>
            <a:off x="11810329" y="330200"/>
            <a:ext cx="305471" cy="5342467"/>
          </a:xfrm>
          <a:prstGeom prst="rect">
            <a:avLst/>
          </a:prstGeom>
        </p:spPr>
      </p:pic>
    </p:spTree>
    <p:extLst>
      <p:ext uri="{BB962C8B-B14F-4D97-AF65-F5344CB8AC3E}">
        <p14:creationId xmlns:p14="http://schemas.microsoft.com/office/powerpoint/2010/main" val="234088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E60DE47-7766-4903-9575-EFDB4C4CECD5}"/>
              </a:ext>
            </a:extLst>
          </p:cNvPr>
          <p:cNvSpPr>
            <a:spLocks noGrp="1"/>
          </p:cNvSpPr>
          <p:nvPr>
            <p:ph idx="1"/>
          </p:nvPr>
        </p:nvSpPr>
        <p:spPr/>
        <p:txBody>
          <a:bodyPr/>
          <a:lstStyle/>
          <a:p>
            <a:r>
              <a:rPr lang="de-DE" dirty="0"/>
              <a:t>API für Quizprogramme</a:t>
            </a:r>
          </a:p>
          <a:p>
            <a:endParaRPr lang="de-DE" dirty="0"/>
          </a:p>
          <a:p>
            <a:r>
              <a:rPr lang="de-DE" dirty="0"/>
              <a:t>Übersetzen der Fragen</a:t>
            </a:r>
          </a:p>
          <a:p>
            <a:endParaRPr lang="de-DE" dirty="0"/>
          </a:p>
          <a:p>
            <a:r>
              <a:rPr lang="de-DE" dirty="0"/>
              <a:t>Bugfixes</a:t>
            </a:r>
          </a:p>
          <a:p>
            <a:endParaRPr lang="de-DE" dirty="0"/>
          </a:p>
          <a:p>
            <a:r>
              <a:rPr lang="de-DE" dirty="0"/>
              <a:t>Mehr </a:t>
            </a:r>
            <a:r>
              <a:rPr lang="de-DE" dirty="0" err="1"/>
              <a:t>Queries</a:t>
            </a:r>
            <a:r>
              <a:rPr lang="de-DE" dirty="0"/>
              <a:t>!!</a:t>
            </a:r>
          </a:p>
          <a:p>
            <a:endParaRPr lang="de-DE" dirty="0"/>
          </a:p>
        </p:txBody>
      </p:sp>
      <p:sp>
        <p:nvSpPr>
          <p:cNvPr id="3" name="Titel 2">
            <a:extLst>
              <a:ext uri="{FF2B5EF4-FFF2-40B4-BE49-F238E27FC236}">
                <a16:creationId xmlns:a16="http://schemas.microsoft.com/office/drawing/2014/main" id="{8E6E6A59-8AA5-4D98-936A-C3A898F58A1F}"/>
              </a:ext>
            </a:extLst>
          </p:cNvPr>
          <p:cNvSpPr>
            <a:spLocks noGrp="1"/>
          </p:cNvSpPr>
          <p:nvPr>
            <p:ph type="title"/>
          </p:nvPr>
        </p:nvSpPr>
        <p:spPr/>
        <p:txBody>
          <a:bodyPr/>
          <a:lstStyle/>
          <a:p>
            <a:r>
              <a:rPr lang="de-DE" dirty="0"/>
              <a:t>Ausblick</a:t>
            </a:r>
          </a:p>
        </p:txBody>
      </p:sp>
      <p:sp>
        <p:nvSpPr>
          <p:cNvPr id="4" name="Foliennummernplatzhalter 3">
            <a:extLst>
              <a:ext uri="{FF2B5EF4-FFF2-40B4-BE49-F238E27FC236}">
                <a16:creationId xmlns:a16="http://schemas.microsoft.com/office/drawing/2014/main" id="{60C33FB5-C33C-45A1-893E-486476E88187}"/>
              </a:ext>
            </a:extLst>
          </p:cNvPr>
          <p:cNvSpPr>
            <a:spLocks noGrp="1"/>
          </p:cNvSpPr>
          <p:nvPr>
            <p:ph type="sldNum" sz="quarter" idx="11"/>
          </p:nvPr>
        </p:nvSpPr>
        <p:spPr/>
        <p:txBody>
          <a:bodyPr/>
          <a:lstStyle/>
          <a:p>
            <a:pPr rtl="0"/>
            <a:fld id="{058DB212-BFA2-403F-85EF-DFD3FF6D973A}" type="slidenum">
              <a:rPr lang="de-DE" noProof="0" smtClean="0"/>
              <a:t>12</a:t>
            </a:fld>
            <a:endParaRPr lang="de-DE" noProof="0"/>
          </a:p>
        </p:txBody>
      </p:sp>
      <p:pic>
        <p:nvPicPr>
          <p:cNvPr id="5" name="Grafik 4">
            <a:extLst>
              <a:ext uri="{FF2B5EF4-FFF2-40B4-BE49-F238E27FC236}">
                <a16:creationId xmlns:a16="http://schemas.microsoft.com/office/drawing/2014/main" id="{EF4685E1-9F0E-458D-B40D-7718F256609F}"/>
              </a:ext>
            </a:extLst>
          </p:cNvPr>
          <p:cNvPicPr>
            <a:picLocks noChangeAspect="1"/>
          </p:cNvPicPr>
          <p:nvPr/>
        </p:nvPicPr>
        <p:blipFill rotWithShape="1">
          <a:blip r:embed="rId2"/>
          <a:srcRect l="-1" t="5822" r="15123"/>
          <a:stretch/>
        </p:blipFill>
        <p:spPr>
          <a:xfrm>
            <a:off x="11810329" y="330200"/>
            <a:ext cx="305471" cy="5342467"/>
          </a:xfrm>
          <a:prstGeom prst="rect">
            <a:avLst/>
          </a:prstGeom>
        </p:spPr>
      </p:pic>
    </p:spTree>
    <p:extLst>
      <p:ext uri="{BB962C8B-B14F-4D97-AF65-F5344CB8AC3E}">
        <p14:creationId xmlns:p14="http://schemas.microsoft.com/office/powerpoint/2010/main" val="380209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6A16176-E206-4622-AD5B-801AFC268D02}"/>
              </a:ext>
            </a:extLst>
          </p:cNvPr>
          <p:cNvSpPr>
            <a:spLocks noGrp="1"/>
          </p:cNvSpPr>
          <p:nvPr>
            <p:ph type="body" sz="quarter" idx="11"/>
          </p:nvPr>
        </p:nvSpPr>
        <p:spPr/>
        <p:txBody>
          <a:bodyPr/>
          <a:lstStyle/>
          <a:p>
            <a:r>
              <a:rPr lang="de-DE" dirty="0"/>
              <a:t>Max Niclas Wächtler</a:t>
            </a:r>
          </a:p>
        </p:txBody>
      </p:sp>
      <p:sp>
        <p:nvSpPr>
          <p:cNvPr id="3" name="Textplatzhalter 2">
            <a:extLst>
              <a:ext uri="{FF2B5EF4-FFF2-40B4-BE49-F238E27FC236}">
                <a16:creationId xmlns:a16="http://schemas.microsoft.com/office/drawing/2014/main" id="{00E6D416-4A3F-41CD-89D0-43601270BF13}"/>
              </a:ext>
            </a:extLst>
          </p:cNvPr>
          <p:cNvSpPr>
            <a:spLocks noGrp="1"/>
          </p:cNvSpPr>
          <p:nvPr>
            <p:ph type="body" sz="quarter" idx="12"/>
          </p:nvPr>
        </p:nvSpPr>
        <p:spPr/>
        <p:txBody>
          <a:bodyPr/>
          <a:lstStyle/>
          <a:p>
            <a:r>
              <a:rPr lang="de-DE" dirty="0"/>
              <a:t>12 / WEB</a:t>
            </a:r>
          </a:p>
        </p:txBody>
      </p:sp>
      <p:sp>
        <p:nvSpPr>
          <p:cNvPr id="4" name="Titel 3">
            <a:extLst>
              <a:ext uri="{FF2B5EF4-FFF2-40B4-BE49-F238E27FC236}">
                <a16:creationId xmlns:a16="http://schemas.microsoft.com/office/drawing/2014/main" id="{297B85C4-5A73-4167-8F94-125A7D44F368}"/>
              </a:ext>
            </a:extLst>
          </p:cNvPr>
          <p:cNvSpPr>
            <a:spLocks noGrp="1"/>
          </p:cNvSpPr>
          <p:nvPr>
            <p:ph type="ctrTitle"/>
          </p:nvPr>
        </p:nvSpPr>
        <p:spPr/>
        <p:txBody>
          <a:bodyPr/>
          <a:lstStyle/>
          <a:p>
            <a:r>
              <a:rPr lang="de-DE" dirty="0"/>
              <a:t>Vielen Dank</a:t>
            </a:r>
          </a:p>
        </p:txBody>
      </p:sp>
    </p:spTree>
    <p:extLst>
      <p:ext uri="{BB962C8B-B14F-4D97-AF65-F5344CB8AC3E}">
        <p14:creationId xmlns:p14="http://schemas.microsoft.com/office/powerpoint/2010/main" val="67715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65D27946-D8E9-4ED9-89EC-A3209DEC2F7B}"/>
              </a:ext>
            </a:extLst>
          </p:cNvPr>
          <p:cNvSpPr>
            <a:spLocks noGrp="1"/>
          </p:cNvSpPr>
          <p:nvPr>
            <p:ph type="sldNum" sz="quarter" idx="11"/>
          </p:nvPr>
        </p:nvSpPr>
        <p:spPr/>
        <p:txBody>
          <a:bodyPr/>
          <a:lstStyle/>
          <a:p>
            <a:pPr rtl="0"/>
            <a:fld id="{058DB212-BFA2-403F-85EF-DFD3FF6D973A}" type="slidenum">
              <a:rPr lang="de-DE" noProof="0" smtClean="0"/>
              <a:t>14</a:t>
            </a:fld>
            <a:endParaRPr lang="de-DE" noProof="0"/>
          </a:p>
        </p:txBody>
      </p:sp>
      <p:pic>
        <p:nvPicPr>
          <p:cNvPr id="3" name="Grafik 2">
            <a:extLst>
              <a:ext uri="{FF2B5EF4-FFF2-40B4-BE49-F238E27FC236}">
                <a16:creationId xmlns:a16="http://schemas.microsoft.com/office/drawing/2014/main" id="{52AAD61B-491E-43F3-BC9B-5EB410D2EF2C}"/>
              </a:ext>
            </a:extLst>
          </p:cNvPr>
          <p:cNvPicPr>
            <a:picLocks noChangeAspect="1"/>
          </p:cNvPicPr>
          <p:nvPr/>
        </p:nvPicPr>
        <p:blipFill rotWithShape="1">
          <a:blip r:embed="rId2"/>
          <a:srcRect l="-1" t="5822" r="15123"/>
          <a:stretch/>
        </p:blipFill>
        <p:spPr>
          <a:xfrm>
            <a:off x="11787113" y="327771"/>
            <a:ext cx="305471" cy="5342467"/>
          </a:xfrm>
          <a:prstGeom prst="rect">
            <a:avLst/>
          </a:prstGeom>
        </p:spPr>
      </p:pic>
      <p:sp>
        <p:nvSpPr>
          <p:cNvPr id="5" name="Textfeld 4">
            <a:extLst>
              <a:ext uri="{FF2B5EF4-FFF2-40B4-BE49-F238E27FC236}">
                <a16:creationId xmlns:a16="http://schemas.microsoft.com/office/drawing/2014/main" id="{FAB7870C-C1C3-4CD8-8F94-725F4B5AA6A8}"/>
              </a:ext>
            </a:extLst>
          </p:cNvPr>
          <p:cNvSpPr txBox="1"/>
          <p:nvPr/>
        </p:nvSpPr>
        <p:spPr>
          <a:xfrm>
            <a:off x="2688167" y="330201"/>
            <a:ext cx="6362700" cy="584775"/>
          </a:xfrm>
          <a:prstGeom prst="rect">
            <a:avLst/>
          </a:prstGeom>
          <a:noFill/>
        </p:spPr>
        <p:txBody>
          <a:bodyPr wrap="square">
            <a:spAutoFit/>
          </a:bodyPr>
          <a:lstStyle/>
          <a:p>
            <a:pPr algn="ctr"/>
            <a:r>
              <a:rPr lang="de-DE" sz="1600" dirty="0"/>
              <a:t>Automatische Erstellung von Quizfragen aus einer Ontologie von Krankenhausinformationssystemen</a:t>
            </a:r>
          </a:p>
        </p:txBody>
      </p:sp>
      <p:pic>
        <p:nvPicPr>
          <p:cNvPr id="14" name="Grafik 13">
            <a:extLst>
              <a:ext uri="{FF2B5EF4-FFF2-40B4-BE49-F238E27FC236}">
                <a16:creationId xmlns:a16="http://schemas.microsoft.com/office/drawing/2014/main" id="{4A008A28-9484-4956-99FD-0296574DC3C3}"/>
              </a:ext>
            </a:extLst>
          </p:cNvPr>
          <p:cNvPicPr>
            <a:picLocks noChangeAspect="1"/>
          </p:cNvPicPr>
          <p:nvPr/>
        </p:nvPicPr>
        <p:blipFill>
          <a:blip r:embed="rId3"/>
          <a:stretch>
            <a:fillRect/>
          </a:stretch>
        </p:blipFill>
        <p:spPr>
          <a:xfrm>
            <a:off x="8865269" y="513508"/>
            <a:ext cx="743933" cy="914976"/>
          </a:xfrm>
          <a:prstGeom prst="rect">
            <a:avLst/>
          </a:prstGeom>
        </p:spPr>
      </p:pic>
      <p:pic>
        <p:nvPicPr>
          <p:cNvPr id="16" name="Grafik 15">
            <a:extLst>
              <a:ext uri="{FF2B5EF4-FFF2-40B4-BE49-F238E27FC236}">
                <a16:creationId xmlns:a16="http://schemas.microsoft.com/office/drawing/2014/main" id="{08F19D4A-76DD-40E7-A9B1-840F9B884B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1051" y="869897"/>
            <a:ext cx="1624866" cy="649946"/>
          </a:xfrm>
          <a:prstGeom prst="rect">
            <a:avLst/>
          </a:prstGeom>
        </p:spPr>
      </p:pic>
      <p:pic>
        <p:nvPicPr>
          <p:cNvPr id="18" name="Grafik 17">
            <a:extLst>
              <a:ext uri="{FF2B5EF4-FFF2-40B4-BE49-F238E27FC236}">
                <a16:creationId xmlns:a16="http://schemas.microsoft.com/office/drawing/2014/main" id="{2D83B9A9-30E9-4BBF-A1E4-378835D733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58719" y="327771"/>
            <a:ext cx="1371600" cy="371475"/>
          </a:xfrm>
          <a:prstGeom prst="rect">
            <a:avLst/>
          </a:prstGeom>
        </p:spPr>
      </p:pic>
      <p:sp>
        <p:nvSpPr>
          <p:cNvPr id="20" name="Textfeld 19">
            <a:extLst>
              <a:ext uri="{FF2B5EF4-FFF2-40B4-BE49-F238E27FC236}">
                <a16:creationId xmlns:a16="http://schemas.microsoft.com/office/drawing/2014/main" id="{FD738995-8328-415E-9D2B-00C997CC1B62}"/>
              </a:ext>
            </a:extLst>
          </p:cNvPr>
          <p:cNvSpPr txBox="1"/>
          <p:nvPr/>
        </p:nvSpPr>
        <p:spPr>
          <a:xfrm>
            <a:off x="2672432" y="914976"/>
            <a:ext cx="9290632" cy="1277273"/>
          </a:xfrm>
          <a:prstGeom prst="rect">
            <a:avLst/>
          </a:prstGeom>
          <a:noFill/>
        </p:spPr>
        <p:txBody>
          <a:bodyPr wrap="square">
            <a:spAutoFit/>
          </a:bodyPr>
          <a:lstStyle/>
          <a:p>
            <a:pPr algn="l"/>
            <a:r>
              <a:rPr lang="de-DE" sz="1100" b="0" i="0" u="none" strike="noStrike" baseline="0" dirty="0">
                <a:latin typeface="LMRoman12-Regular"/>
              </a:rPr>
              <a:t>In der Besonderen Lernleistung wurde die automatische Erstellung von Quizfragen</a:t>
            </a:r>
          </a:p>
          <a:p>
            <a:pPr algn="l"/>
            <a:r>
              <a:rPr lang="de-DE" sz="1100" b="0" i="0" u="none" strike="noStrike" baseline="0" dirty="0">
                <a:latin typeface="LMRoman12-Regular"/>
              </a:rPr>
              <a:t>mithilfe einer Ontologie aufgeschlüsselt und dargestellt. Hierbei wurde mit der </a:t>
            </a:r>
            <a:r>
              <a:rPr lang="de-DE" sz="1100" b="0" i="0" u="none" strike="noStrike" baseline="0" dirty="0" err="1">
                <a:latin typeface="LMRoman12-Regular"/>
              </a:rPr>
              <a:t>Querysprache</a:t>
            </a:r>
            <a:r>
              <a:rPr lang="de-DE" sz="1100" b="0" i="0" u="none" strike="noStrike" baseline="0" dirty="0">
                <a:latin typeface="LMRoman12-Regular"/>
              </a:rPr>
              <a:t> SPARQL</a:t>
            </a:r>
          </a:p>
          <a:p>
            <a:pPr algn="l"/>
            <a:r>
              <a:rPr lang="de-DE" sz="1100" b="0" i="0" u="none" strike="noStrike" baseline="0" dirty="0">
                <a:latin typeface="LMRoman12-Regular"/>
              </a:rPr>
              <a:t>und der SNIK-Ontologie gearbeitet, um Fragen unter Nutzung der Daten der Ontologie zu generieren.</a:t>
            </a:r>
          </a:p>
          <a:p>
            <a:pPr algn="l"/>
            <a:r>
              <a:rPr lang="de-DE" sz="1100" b="0" i="0" u="none" strike="noStrike" baseline="0" dirty="0">
                <a:latin typeface="LMRoman12-Regular"/>
              </a:rPr>
              <a:t>Genutzt wurden hierbei unter anderem Eigenschaften wie etwa die Definition oder die </a:t>
            </a:r>
            <a:r>
              <a:rPr lang="de-DE" sz="1100" b="0" i="0" u="none" strike="noStrike" baseline="0" dirty="0" err="1">
                <a:latin typeface="LMRoman12-Regular"/>
              </a:rPr>
              <a:t>Bezeichung</a:t>
            </a:r>
            <a:endParaRPr lang="de-DE" sz="1100" dirty="0">
              <a:latin typeface="LMRoman12-Regular"/>
            </a:endParaRPr>
          </a:p>
          <a:p>
            <a:pPr algn="l"/>
            <a:r>
              <a:rPr lang="de-DE" sz="1100" b="0" i="0" u="none" strike="noStrike" baseline="0" dirty="0">
                <a:latin typeface="LMRoman12-Regular"/>
              </a:rPr>
              <a:t>einzelner Objekte sowie die Beziehung von Objekten untereinander. Die Rohdaten wurden mithilfe eines Python-Demoprogrammes verarbeitet, sodass am Ende reguläre Quizfragen als Ergebnis erreicht wurden. Hierbei wurde die öffentlich verfügbare Python-Bibliothek </a:t>
            </a:r>
            <a:r>
              <a:rPr lang="de-DE" sz="1100" b="0" i="0" u="none" strike="noStrike" baseline="0" dirty="0" err="1">
                <a:latin typeface="LMRoman12-Regular"/>
              </a:rPr>
              <a:t>SPARQLWrapper</a:t>
            </a:r>
            <a:r>
              <a:rPr lang="de-DE" sz="1100" b="0" i="0" u="none" strike="noStrike" baseline="0" dirty="0">
                <a:latin typeface="LMRoman12-Regular"/>
              </a:rPr>
              <a:t> mit Python 3.7 zur Verbindung zum Endpunkt genutzt.</a:t>
            </a:r>
            <a:endParaRPr lang="de-DE" sz="1100" dirty="0"/>
          </a:p>
        </p:txBody>
      </p:sp>
      <p:sp>
        <p:nvSpPr>
          <p:cNvPr id="21" name="Textfeld 20">
            <a:extLst>
              <a:ext uri="{FF2B5EF4-FFF2-40B4-BE49-F238E27FC236}">
                <a16:creationId xmlns:a16="http://schemas.microsoft.com/office/drawing/2014/main" id="{6D775B60-FDAB-4B3C-AF18-7E9BBB3C117C}"/>
              </a:ext>
            </a:extLst>
          </p:cNvPr>
          <p:cNvSpPr txBox="1"/>
          <p:nvPr/>
        </p:nvSpPr>
        <p:spPr>
          <a:xfrm>
            <a:off x="397933" y="2549719"/>
            <a:ext cx="3572934" cy="2185214"/>
          </a:xfrm>
          <a:prstGeom prst="rect">
            <a:avLst/>
          </a:prstGeom>
          <a:noFill/>
        </p:spPr>
        <p:txBody>
          <a:bodyPr wrap="square" rtlCol="0">
            <a:spAutoFit/>
          </a:bodyPr>
          <a:lstStyle/>
          <a:p>
            <a:r>
              <a:rPr lang="de-DE" sz="1200" b="1" dirty="0"/>
              <a:t>Was ist eine Ontologie?</a:t>
            </a:r>
            <a:br>
              <a:rPr lang="de-DE" sz="1200" b="1" dirty="0"/>
            </a:br>
            <a:r>
              <a:rPr lang="de-DE" sz="1000" dirty="0"/>
              <a:t>Ontologien sind (im informatischen Kontext) meist sprachlich gefasste und geordnete Darstellungen einer Menge von Begrifflichkeiten mit festen Beziehungen (in Form von RDF-Tripeln) untereinander. Diese Beziehungen befassen sich stets auf einen bestimmten Gegenstandsbereich und werden dazu genutzt, Wissen in digitalisierter Form zwischen Anwendungen und Diensten auszutauschen. Dabei müssen bestimmte Interferenz- und Integritätsregeln eingehalten werden, also Regeln zu Schlussfolgerungen sowie zu der Gewährleistung ihrer Gültigkeit.</a:t>
            </a:r>
          </a:p>
          <a:p>
            <a:endParaRPr lang="de-DE" sz="1000" dirty="0"/>
          </a:p>
          <a:p>
            <a:r>
              <a:rPr lang="de-DE" sz="1200" b="1" dirty="0"/>
              <a:t>DEFINITION-Query</a:t>
            </a:r>
            <a:br>
              <a:rPr lang="de-DE" sz="1200" b="1" dirty="0"/>
            </a:br>
            <a:r>
              <a:rPr lang="de-DE" sz="1200" b="1" dirty="0"/>
              <a:t>(hier als Beispiel für entwickelte </a:t>
            </a:r>
            <a:r>
              <a:rPr lang="de-DE" sz="1200" b="1" dirty="0" err="1"/>
              <a:t>Queries</a:t>
            </a:r>
            <a:r>
              <a:rPr lang="de-DE" sz="1200" b="1" dirty="0"/>
              <a:t>)</a:t>
            </a:r>
            <a:endParaRPr lang="de-DE" sz="1000" dirty="0"/>
          </a:p>
        </p:txBody>
      </p:sp>
      <p:pic>
        <p:nvPicPr>
          <p:cNvPr id="22" name="Grafik 21">
            <a:extLst>
              <a:ext uri="{FF2B5EF4-FFF2-40B4-BE49-F238E27FC236}">
                <a16:creationId xmlns:a16="http://schemas.microsoft.com/office/drawing/2014/main" id="{737B8D4A-CF5E-427A-941B-91381E78C05D}"/>
              </a:ext>
            </a:extLst>
          </p:cNvPr>
          <p:cNvPicPr>
            <a:picLocks noChangeAspect="1"/>
          </p:cNvPicPr>
          <p:nvPr/>
        </p:nvPicPr>
        <p:blipFill>
          <a:blip r:embed="rId8"/>
          <a:stretch>
            <a:fillRect/>
          </a:stretch>
        </p:blipFill>
        <p:spPr>
          <a:xfrm>
            <a:off x="466900" y="292142"/>
            <a:ext cx="2165074" cy="2185214"/>
          </a:xfrm>
          <a:prstGeom prst="rect">
            <a:avLst/>
          </a:prstGeom>
        </p:spPr>
      </p:pic>
      <p:pic>
        <p:nvPicPr>
          <p:cNvPr id="24" name="Grafik 23">
            <a:extLst>
              <a:ext uri="{FF2B5EF4-FFF2-40B4-BE49-F238E27FC236}">
                <a16:creationId xmlns:a16="http://schemas.microsoft.com/office/drawing/2014/main" id="{0E51E56D-F7A0-4897-BB58-AFE9CB226D39}"/>
              </a:ext>
            </a:extLst>
          </p:cNvPr>
          <p:cNvPicPr>
            <a:picLocks noChangeAspect="1"/>
          </p:cNvPicPr>
          <p:nvPr/>
        </p:nvPicPr>
        <p:blipFill>
          <a:blip r:embed="rId9"/>
          <a:stretch>
            <a:fillRect/>
          </a:stretch>
        </p:blipFill>
        <p:spPr>
          <a:xfrm>
            <a:off x="9050867" y="4854927"/>
            <a:ext cx="2076849" cy="733580"/>
          </a:xfrm>
          <a:prstGeom prst="rect">
            <a:avLst/>
          </a:prstGeom>
        </p:spPr>
      </p:pic>
      <p:pic>
        <p:nvPicPr>
          <p:cNvPr id="29" name="Grafik 28">
            <a:extLst>
              <a:ext uri="{FF2B5EF4-FFF2-40B4-BE49-F238E27FC236}">
                <a16:creationId xmlns:a16="http://schemas.microsoft.com/office/drawing/2014/main" id="{26DA88C3-A894-4158-9AFE-B12314D5CC51}"/>
              </a:ext>
            </a:extLst>
          </p:cNvPr>
          <p:cNvPicPr>
            <a:picLocks noChangeAspect="1"/>
          </p:cNvPicPr>
          <p:nvPr/>
        </p:nvPicPr>
        <p:blipFill>
          <a:blip r:embed="rId10"/>
          <a:stretch>
            <a:fillRect/>
          </a:stretch>
        </p:blipFill>
        <p:spPr>
          <a:xfrm>
            <a:off x="8788004" y="5738463"/>
            <a:ext cx="2076849" cy="642757"/>
          </a:xfrm>
          <a:prstGeom prst="rect">
            <a:avLst/>
          </a:prstGeom>
        </p:spPr>
      </p:pic>
      <p:sp>
        <p:nvSpPr>
          <p:cNvPr id="30" name="Textfeld 29">
            <a:extLst>
              <a:ext uri="{FF2B5EF4-FFF2-40B4-BE49-F238E27FC236}">
                <a16:creationId xmlns:a16="http://schemas.microsoft.com/office/drawing/2014/main" id="{34DE400A-88AD-47A1-B70F-2F8E0AF3C4B4}"/>
              </a:ext>
            </a:extLst>
          </p:cNvPr>
          <p:cNvSpPr txBox="1"/>
          <p:nvPr/>
        </p:nvSpPr>
        <p:spPr>
          <a:xfrm>
            <a:off x="397933" y="4655127"/>
            <a:ext cx="6372648" cy="1785104"/>
          </a:xfrm>
          <a:prstGeom prst="rect">
            <a:avLst/>
          </a:prstGeom>
          <a:noFill/>
        </p:spPr>
        <p:txBody>
          <a:bodyPr wrap="square" rtlCol="0">
            <a:spAutoFit/>
          </a:bodyPr>
          <a:lstStyle/>
          <a:p>
            <a:r>
              <a:rPr lang="de-DE" sz="1000" dirty="0"/>
              <a:t>Die DEFINITION-Query dient als Ausführung der gleichnamigen</a:t>
            </a:r>
          </a:p>
          <a:p>
            <a:r>
              <a:rPr lang="de-DE" sz="1000" dirty="0"/>
              <a:t>Strategie der Generierung für Fragen, bei denen ein Parameter gegeben</a:t>
            </a:r>
          </a:p>
          <a:p>
            <a:r>
              <a:rPr lang="de-DE" sz="1000" dirty="0"/>
              <a:t>ist und ein anderer durch Antwortmöglichkeiten ausgewählt werden</a:t>
            </a:r>
          </a:p>
          <a:p>
            <a:r>
              <a:rPr lang="de-DE" sz="1000" dirty="0"/>
              <a:t>muss. Dabei ist im Speziellen hier eine Definition einer Klasse x vorgegeben, zu der diese Klasse x gesucht wird. Die Ergebnismenge von ?</a:t>
            </a:r>
            <a:r>
              <a:rPr lang="de-DE" sz="1000" dirty="0" err="1"/>
              <a:t>class</a:t>
            </a:r>
            <a:r>
              <a:rPr lang="de-DE" sz="1000" dirty="0"/>
              <a:t> wird nun auf Klassen beschränkt. Dadurch werden alle Attribute der Ontologie, die ein Element von </a:t>
            </a:r>
            <a:r>
              <a:rPr lang="de-DE" sz="1000" dirty="0" err="1"/>
              <a:t>owl:class</a:t>
            </a:r>
            <a:r>
              <a:rPr lang="de-DE" sz="1000" dirty="0"/>
              <a:t> sind, als potentielle Werte für ?</a:t>
            </a:r>
            <a:r>
              <a:rPr lang="de-DE" sz="1000" dirty="0" err="1"/>
              <a:t>class</a:t>
            </a:r>
            <a:r>
              <a:rPr lang="de-DE" sz="1000" dirty="0"/>
              <a:t> angesehen. Einer zweiten Variable, ?cl, wird nun der Klarname der Klasse ?</a:t>
            </a:r>
            <a:r>
              <a:rPr lang="de-DE" sz="1000" dirty="0" err="1"/>
              <a:t>class</a:t>
            </a:r>
            <a:r>
              <a:rPr lang="de-DE" sz="1000" dirty="0"/>
              <a:t> in der gewünschten Sprache zugewiesen. Hierbei ist ?</a:t>
            </a:r>
            <a:r>
              <a:rPr lang="de-DE" sz="1000" dirty="0" err="1"/>
              <a:t>class</a:t>
            </a:r>
            <a:r>
              <a:rPr lang="de-DE" sz="1000" dirty="0"/>
              <a:t> ist eine Kategorisierung, die eine Menge an Tripeln verbindet. Dabei sieht sich ?</a:t>
            </a:r>
            <a:r>
              <a:rPr lang="de-DE" sz="1000" dirty="0" err="1"/>
              <a:t>class</a:t>
            </a:r>
            <a:r>
              <a:rPr lang="de-DE" sz="1000" dirty="0"/>
              <a:t> einem Primärschlüssel in SQL ähnlich: ein Identifier, der eindeutig und einzigartig ist. Während die Klasse selbst neben einem Identifikationsschlüssel keine Informationen beinhaltet, finden sich diese Informationen in den Unterelementen wieder. Dazu können beispielsweise Informationen wie Definitionen oder Ober- bzw. Unterklassen stecken.</a:t>
            </a:r>
          </a:p>
        </p:txBody>
      </p:sp>
      <p:pic>
        <p:nvPicPr>
          <p:cNvPr id="32" name="Grafik 31">
            <a:extLst>
              <a:ext uri="{FF2B5EF4-FFF2-40B4-BE49-F238E27FC236}">
                <a16:creationId xmlns:a16="http://schemas.microsoft.com/office/drawing/2014/main" id="{FA76BA07-C346-4198-8CC8-FC8577E7C0B2}"/>
              </a:ext>
            </a:extLst>
          </p:cNvPr>
          <p:cNvPicPr>
            <a:picLocks noChangeAspect="1"/>
          </p:cNvPicPr>
          <p:nvPr/>
        </p:nvPicPr>
        <p:blipFill>
          <a:blip r:embed="rId11"/>
          <a:stretch>
            <a:fillRect/>
          </a:stretch>
        </p:blipFill>
        <p:spPr>
          <a:xfrm>
            <a:off x="4118437" y="2325186"/>
            <a:ext cx="2175097" cy="2554474"/>
          </a:xfrm>
          <a:prstGeom prst="rect">
            <a:avLst/>
          </a:prstGeom>
        </p:spPr>
      </p:pic>
      <p:pic>
        <p:nvPicPr>
          <p:cNvPr id="36" name="Grafik 35">
            <a:extLst>
              <a:ext uri="{FF2B5EF4-FFF2-40B4-BE49-F238E27FC236}">
                <a16:creationId xmlns:a16="http://schemas.microsoft.com/office/drawing/2014/main" id="{F8165A48-66CD-4C22-97F5-75756B42A854}"/>
              </a:ext>
            </a:extLst>
          </p:cNvPr>
          <p:cNvPicPr>
            <a:picLocks noChangeAspect="1"/>
          </p:cNvPicPr>
          <p:nvPr/>
        </p:nvPicPr>
        <p:blipFill>
          <a:blip r:embed="rId12"/>
          <a:stretch>
            <a:fillRect/>
          </a:stretch>
        </p:blipFill>
        <p:spPr>
          <a:xfrm>
            <a:off x="6856635" y="4211549"/>
            <a:ext cx="1552998" cy="2169671"/>
          </a:xfrm>
          <a:prstGeom prst="rect">
            <a:avLst/>
          </a:prstGeom>
        </p:spPr>
      </p:pic>
      <p:sp>
        <p:nvSpPr>
          <p:cNvPr id="37" name="Textfeld 36">
            <a:extLst>
              <a:ext uri="{FF2B5EF4-FFF2-40B4-BE49-F238E27FC236}">
                <a16:creationId xmlns:a16="http://schemas.microsoft.com/office/drawing/2014/main" id="{9C804A03-C977-4EB0-BF73-EDB29FE2C88A}"/>
              </a:ext>
            </a:extLst>
          </p:cNvPr>
          <p:cNvSpPr txBox="1"/>
          <p:nvPr/>
        </p:nvSpPr>
        <p:spPr>
          <a:xfrm>
            <a:off x="6770581" y="6381220"/>
            <a:ext cx="1263487" cy="246221"/>
          </a:xfrm>
          <a:prstGeom prst="rect">
            <a:avLst/>
          </a:prstGeom>
          <a:noFill/>
        </p:spPr>
        <p:txBody>
          <a:bodyPr wrap="none" rtlCol="0">
            <a:spAutoFit/>
          </a:bodyPr>
          <a:lstStyle/>
          <a:p>
            <a:r>
              <a:rPr lang="de-DE" sz="1000" dirty="0"/>
              <a:t>DEFINITION-Query</a:t>
            </a:r>
          </a:p>
        </p:txBody>
      </p:sp>
      <p:pic>
        <p:nvPicPr>
          <p:cNvPr id="39" name="Grafik 38">
            <a:extLst>
              <a:ext uri="{FF2B5EF4-FFF2-40B4-BE49-F238E27FC236}">
                <a16:creationId xmlns:a16="http://schemas.microsoft.com/office/drawing/2014/main" id="{C6D98377-9706-4211-8483-88DF4EC099B0}"/>
              </a:ext>
            </a:extLst>
          </p:cNvPr>
          <p:cNvPicPr>
            <a:picLocks noChangeAspect="1"/>
          </p:cNvPicPr>
          <p:nvPr/>
        </p:nvPicPr>
        <p:blipFill>
          <a:blip r:embed="rId13"/>
          <a:stretch>
            <a:fillRect/>
          </a:stretch>
        </p:blipFill>
        <p:spPr>
          <a:xfrm>
            <a:off x="9518461" y="4211549"/>
            <a:ext cx="2052116" cy="493423"/>
          </a:xfrm>
          <a:prstGeom prst="rect">
            <a:avLst/>
          </a:prstGeom>
        </p:spPr>
      </p:pic>
      <p:sp>
        <p:nvSpPr>
          <p:cNvPr id="40" name="Textfeld 39">
            <a:extLst>
              <a:ext uri="{FF2B5EF4-FFF2-40B4-BE49-F238E27FC236}">
                <a16:creationId xmlns:a16="http://schemas.microsoft.com/office/drawing/2014/main" id="{F0B9D2FE-7869-4C50-964D-804BD7C4BE89}"/>
              </a:ext>
            </a:extLst>
          </p:cNvPr>
          <p:cNvSpPr txBox="1"/>
          <p:nvPr/>
        </p:nvSpPr>
        <p:spPr>
          <a:xfrm>
            <a:off x="6300600" y="2066690"/>
            <a:ext cx="5500533" cy="2123658"/>
          </a:xfrm>
          <a:prstGeom prst="rect">
            <a:avLst/>
          </a:prstGeom>
          <a:noFill/>
        </p:spPr>
        <p:txBody>
          <a:bodyPr wrap="square" rtlCol="0">
            <a:spAutoFit/>
          </a:bodyPr>
          <a:lstStyle/>
          <a:p>
            <a:r>
              <a:rPr lang="de-DE" sz="1200" b="1" dirty="0"/>
              <a:t>Funktionsweise des Python-Converters:</a:t>
            </a:r>
            <a:br>
              <a:rPr lang="de-DE" sz="1200" b="1" dirty="0"/>
            </a:br>
            <a:r>
              <a:rPr lang="de-DE" sz="1000" dirty="0"/>
              <a:t>Das Programm verbindet sich nach Initialisierung mit dem SNIK-Endpunkt und initialisiert genutzte Bibliotheken. Anschließend wird eine Nutzereingabe veranlasst, in der durch Eingabe von Kürzeln der </a:t>
            </a:r>
            <a:r>
              <a:rPr lang="de-DE" sz="1000" dirty="0" err="1"/>
              <a:t>Querytyp</a:t>
            </a:r>
            <a:r>
              <a:rPr lang="de-DE" sz="1000" dirty="0"/>
              <a:t> sowie die gewünschte Ausgabeform selektiert wird. Hierzu werden rekursive Funktionen mit der Abbruchbedingung einer korrekten Nutzereingabe verwendet. Ist die Eingabe vollständig erfasst, beginnt das Programm mit der Ausführung der Query. Hier wird je nach </a:t>
            </a:r>
            <a:r>
              <a:rPr lang="de-DE" sz="1000" dirty="0" err="1"/>
              <a:t>Querytyp</a:t>
            </a:r>
            <a:r>
              <a:rPr lang="de-DE" sz="1000" dirty="0"/>
              <a:t> ein verschiedenes Timeout gesetzt, nachdem die Ergebnisse der Query angefordert werden. In Folge dessen werden nach Erhalt der Daten die Daten formatiert und die Werte auf einen Array übertragen. Weiterhin werden die Werte des Array genutzt, um daraus die Frage und die 4 Antworten zu generieren. Nun wird der String für den Fragenkopf zusammengesetzt. Der String wird an der Stelle des 1. (0.) Element des Array eingesetzt. Die weiteren 4 Elemente des Array bilden nun die Antwortmöglichkeiten, wobei die richtige Antwort an oberster Stelle steht. Nun wird in der Schleife die nächste Frage behandelt. </a:t>
            </a:r>
            <a:endParaRPr lang="de-DE" sz="1200" dirty="0"/>
          </a:p>
        </p:txBody>
      </p:sp>
    </p:spTree>
    <p:extLst>
      <p:ext uri="{BB962C8B-B14F-4D97-AF65-F5344CB8AC3E}">
        <p14:creationId xmlns:p14="http://schemas.microsoft.com/office/powerpoint/2010/main" val="385026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938AE3F8-C80A-4596-B94A-613E1D06721C}"/>
              </a:ext>
            </a:extLst>
          </p:cNvPr>
          <p:cNvSpPr>
            <a:spLocks noGrp="1"/>
          </p:cNvSpPr>
          <p:nvPr>
            <p:ph type="sldNum" sz="quarter" idx="11"/>
          </p:nvPr>
        </p:nvSpPr>
        <p:spPr/>
        <p:txBody>
          <a:bodyPr/>
          <a:lstStyle/>
          <a:p>
            <a:pPr rtl="0"/>
            <a:fld id="{058DB212-BFA2-403F-85EF-DFD3FF6D973A}" type="slidenum">
              <a:rPr lang="de-DE" noProof="0" smtClean="0"/>
              <a:t>2</a:t>
            </a:fld>
            <a:endParaRPr lang="de-DE" noProof="0"/>
          </a:p>
        </p:txBody>
      </p:sp>
      <p:pic>
        <p:nvPicPr>
          <p:cNvPr id="5" name="Grafik 4">
            <a:extLst>
              <a:ext uri="{FF2B5EF4-FFF2-40B4-BE49-F238E27FC236}">
                <a16:creationId xmlns:a16="http://schemas.microsoft.com/office/drawing/2014/main" id="{5062EA0B-B188-4D12-8155-2FBFC3AAD35F}"/>
              </a:ext>
            </a:extLst>
          </p:cNvPr>
          <p:cNvPicPr>
            <a:picLocks noChangeAspect="1"/>
          </p:cNvPicPr>
          <p:nvPr/>
        </p:nvPicPr>
        <p:blipFill rotWithShape="1">
          <a:blip r:embed="rId2"/>
          <a:srcRect l="-1" t="5822" r="15123"/>
          <a:stretch/>
        </p:blipFill>
        <p:spPr>
          <a:xfrm>
            <a:off x="11810329" y="330200"/>
            <a:ext cx="305471" cy="5342467"/>
          </a:xfrm>
          <a:prstGeom prst="rect">
            <a:avLst/>
          </a:prstGeom>
        </p:spPr>
      </p:pic>
      <p:pic>
        <p:nvPicPr>
          <p:cNvPr id="7" name="Grafik 6">
            <a:extLst>
              <a:ext uri="{FF2B5EF4-FFF2-40B4-BE49-F238E27FC236}">
                <a16:creationId xmlns:a16="http://schemas.microsoft.com/office/drawing/2014/main" id="{5D5D1773-1C3E-4060-81F1-A53DEC1EE399}"/>
              </a:ext>
            </a:extLst>
          </p:cNvPr>
          <p:cNvPicPr>
            <a:picLocks noChangeAspect="1"/>
          </p:cNvPicPr>
          <p:nvPr/>
        </p:nvPicPr>
        <p:blipFill>
          <a:blip r:embed="rId3"/>
          <a:stretch>
            <a:fillRect/>
          </a:stretch>
        </p:blipFill>
        <p:spPr>
          <a:xfrm>
            <a:off x="1557867" y="1532467"/>
            <a:ext cx="8144934" cy="4072467"/>
          </a:xfrm>
          <a:prstGeom prst="rect">
            <a:avLst/>
          </a:prstGeom>
        </p:spPr>
      </p:pic>
    </p:spTree>
    <p:extLst>
      <p:ext uri="{BB962C8B-B14F-4D97-AF65-F5344CB8AC3E}">
        <p14:creationId xmlns:p14="http://schemas.microsoft.com/office/powerpoint/2010/main" val="201577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D456CF8-B55E-4401-A236-F7638A3EDCE8}"/>
              </a:ext>
            </a:extLst>
          </p:cNvPr>
          <p:cNvSpPr>
            <a:spLocks noGrp="1"/>
          </p:cNvSpPr>
          <p:nvPr>
            <p:ph type="ctrTitle"/>
          </p:nvPr>
        </p:nvSpPr>
        <p:spPr/>
        <p:txBody>
          <a:bodyPr/>
          <a:lstStyle/>
          <a:p>
            <a:pPr>
              <a:lnSpc>
                <a:spcPct val="100000"/>
              </a:lnSpc>
            </a:pPr>
            <a:r>
              <a:rPr lang="de-DE" sz="3200" dirty="0"/>
              <a:t>Automatische Erstellung von Quizfragen aus einer Ontologie von Krankenhaus-informationssystemen</a:t>
            </a:r>
          </a:p>
        </p:txBody>
      </p:sp>
      <p:sp>
        <p:nvSpPr>
          <p:cNvPr id="4" name="Untertitel 3">
            <a:extLst>
              <a:ext uri="{FF2B5EF4-FFF2-40B4-BE49-F238E27FC236}">
                <a16:creationId xmlns:a16="http://schemas.microsoft.com/office/drawing/2014/main" id="{6CCBFB81-F87E-4222-9BE9-97146CAF294E}"/>
              </a:ext>
            </a:extLst>
          </p:cNvPr>
          <p:cNvSpPr>
            <a:spLocks noGrp="1"/>
          </p:cNvSpPr>
          <p:nvPr>
            <p:ph type="subTitle" idx="1"/>
          </p:nvPr>
        </p:nvSpPr>
        <p:spPr>
          <a:xfrm>
            <a:off x="657226" y="5551488"/>
            <a:ext cx="5114773" cy="1046162"/>
          </a:xfrm>
        </p:spPr>
        <p:txBody>
          <a:bodyPr/>
          <a:lstStyle/>
          <a:p>
            <a:r>
              <a:rPr lang="de-DE" sz="2000" b="1" dirty="0">
                <a:latin typeface="+mj-lt"/>
              </a:rPr>
              <a:t>Besondere Lernleistung</a:t>
            </a:r>
            <a:br>
              <a:rPr lang="de-DE" sz="2000" b="1" dirty="0">
                <a:latin typeface="+mj-lt"/>
              </a:rPr>
            </a:br>
            <a:r>
              <a:rPr lang="de-DE" sz="2000" b="1" dirty="0">
                <a:latin typeface="+mj-lt"/>
              </a:rPr>
              <a:t>Max Niclas Wächtler</a:t>
            </a:r>
          </a:p>
          <a:p>
            <a:endParaRPr lang="de-DE" sz="2000" b="1" dirty="0">
              <a:latin typeface="+mj-lt"/>
            </a:endParaRPr>
          </a:p>
        </p:txBody>
      </p:sp>
      <p:pic>
        <p:nvPicPr>
          <p:cNvPr id="10" name="Bildplatzhalter 9">
            <a:extLst>
              <a:ext uri="{FF2B5EF4-FFF2-40B4-BE49-F238E27FC236}">
                <a16:creationId xmlns:a16="http://schemas.microsoft.com/office/drawing/2014/main" id="{D651B71F-F3E6-4AF4-9551-B37704313318}"/>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Effect>
                      <a14:brightnessContrast bright="40000" contrast="-40000"/>
                    </a14:imgEffect>
                  </a14:imgLayer>
                </a14:imgProps>
              </a:ext>
            </a:extLst>
          </a:blip>
          <a:srcRect l="46" r="46"/>
          <a:stretch>
            <a:fillRect/>
          </a:stretch>
        </p:blipFill>
        <p:spPr>
          <a:xfrm>
            <a:off x="6096000" y="1"/>
            <a:ext cx="5772001" cy="6857999"/>
          </a:xfrm>
        </p:spPr>
      </p:pic>
    </p:spTree>
    <p:extLst>
      <p:ext uri="{BB962C8B-B14F-4D97-AF65-F5344CB8AC3E}">
        <p14:creationId xmlns:p14="http://schemas.microsoft.com/office/powerpoint/2010/main" val="126365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Bildplatzhalter 7">
            <a:extLst>
              <a:ext uri="{FF2B5EF4-FFF2-40B4-BE49-F238E27FC236}">
                <a16:creationId xmlns:a16="http://schemas.microsoft.com/office/drawing/2014/main" id="{E5A2662F-4671-49D1-A3D1-D3F4A9A5F625}"/>
              </a:ext>
            </a:extLst>
          </p:cNvPr>
          <p:cNvPicPr>
            <a:picLocks noGrp="1" noChangeAspect="1"/>
          </p:cNvPicPr>
          <p:nvPr>
            <p:ph type="pic" sz="quarter" idx="16"/>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Effect>
                      <a14:brightnessContrast bright="40000" contrast="-40000"/>
                    </a14:imgEffect>
                  </a14:imgLayer>
                </a14:imgProps>
              </a:ext>
            </a:extLst>
          </a:blip>
          <a:srcRect t="687" b="687"/>
          <a:stretch>
            <a:fillRect/>
          </a:stretch>
        </p:blipFill>
        <p:spPr/>
      </p:pic>
      <p:sp>
        <p:nvSpPr>
          <p:cNvPr id="3" name="Foliennummernplatzhalter 2">
            <a:extLst>
              <a:ext uri="{FF2B5EF4-FFF2-40B4-BE49-F238E27FC236}">
                <a16:creationId xmlns:a16="http://schemas.microsoft.com/office/drawing/2014/main" id="{22050079-5007-40EB-A2D9-B87E6E350819}"/>
              </a:ext>
            </a:extLst>
          </p:cNvPr>
          <p:cNvSpPr>
            <a:spLocks noGrp="1"/>
          </p:cNvSpPr>
          <p:nvPr>
            <p:ph type="sldNum" sz="quarter" idx="15"/>
          </p:nvPr>
        </p:nvSpPr>
        <p:spPr/>
        <p:txBody>
          <a:bodyPr/>
          <a:lstStyle/>
          <a:p>
            <a:pPr rtl="0"/>
            <a:fld id="{058DB212-BFA2-403F-85EF-DFD3FF6D973A}" type="slidenum">
              <a:rPr lang="de-DE" noProof="0" smtClean="0"/>
              <a:pPr rtl="0"/>
              <a:t>4</a:t>
            </a:fld>
            <a:endParaRPr lang="de-DE" noProof="0"/>
          </a:p>
        </p:txBody>
      </p:sp>
      <p:sp>
        <p:nvSpPr>
          <p:cNvPr id="4" name="Titel 3">
            <a:extLst>
              <a:ext uri="{FF2B5EF4-FFF2-40B4-BE49-F238E27FC236}">
                <a16:creationId xmlns:a16="http://schemas.microsoft.com/office/drawing/2014/main" id="{47042B80-798E-4A11-AFD3-61104CE38F86}"/>
              </a:ext>
            </a:extLst>
          </p:cNvPr>
          <p:cNvSpPr>
            <a:spLocks noGrp="1"/>
          </p:cNvSpPr>
          <p:nvPr>
            <p:ph type="title"/>
          </p:nvPr>
        </p:nvSpPr>
        <p:spPr>
          <a:xfrm>
            <a:off x="6095997" y="1401533"/>
            <a:ext cx="4813299" cy="720000"/>
          </a:xfrm>
        </p:spPr>
        <p:txBody>
          <a:bodyPr/>
          <a:lstStyle/>
          <a:p>
            <a:r>
              <a:rPr lang="de-DE" dirty="0"/>
              <a:t>Gliederung</a:t>
            </a:r>
          </a:p>
        </p:txBody>
      </p:sp>
      <p:sp>
        <p:nvSpPr>
          <p:cNvPr id="6" name="Inhaltsplatzhalter 5">
            <a:extLst>
              <a:ext uri="{FF2B5EF4-FFF2-40B4-BE49-F238E27FC236}">
                <a16:creationId xmlns:a16="http://schemas.microsoft.com/office/drawing/2014/main" id="{1067A2CA-FE4B-4741-A5AD-C07B8A866528}"/>
              </a:ext>
            </a:extLst>
          </p:cNvPr>
          <p:cNvSpPr>
            <a:spLocks noGrp="1"/>
          </p:cNvSpPr>
          <p:nvPr>
            <p:ph sz="half" idx="1"/>
          </p:nvPr>
        </p:nvSpPr>
        <p:spPr/>
        <p:txBody>
          <a:bodyPr/>
          <a:lstStyle/>
          <a:p>
            <a:r>
              <a:rPr lang="de-DE" dirty="0"/>
              <a:t>Grundidee – um was geht es eigentlich?</a:t>
            </a:r>
          </a:p>
          <a:p>
            <a:r>
              <a:rPr lang="de-DE" dirty="0"/>
              <a:t>Grundlagen &amp; SNIK</a:t>
            </a:r>
          </a:p>
          <a:p>
            <a:r>
              <a:rPr lang="de-DE" dirty="0"/>
              <a:t>Umsetzung des Programms</a:t>
            </a:r>
          </a:p>
          <a:p>
            <a:r>
              <a:rPr lang="de-DE" dirty="0"/>
              <a:t>Demonstration der Funktionsweise</a:t>
            </a:r>
          </a:p>
          <a:p>
            <a:r>
              <a:rPr lang="de-DE" dirty="0"/>
              <a:t>Ergebnis</a:t>
            </a:r>
          </a:p>
          <a:p>
            <a:r>
              <a:rPr lang="de-DE" dirty="0"/>
              <a:t>Ausblick</a:t>
            </a:r>
          </a:p>
          <a:p>
            <a:pPr marL="0" indent="0">
              <a:buNone/>
            </a:pPr>
            <a:endParaRPr lang="de-DE" dirty="0"/>
          </a:p>
          <a:p>
            <a:pPr marL="0" indent="0">
              <a:buNone/>
            </a:pPr>
            <a:endParaRPr lang="de-DE" dirty="0"/>
          </a:p>
        </p:txBody>
      </p:sp>
      <p:pic>
        <p:nvPicPr>
          <p:cNvPr id="10" name="Grafik 9">
            <a:extLst>
              <a:ext uri="{FF2B5EF4-FFF2-40B4-BE49-F238E27FC236}">
                <a16:creationId xmlns:a16="http://schemas.microsoft.com/office/drawing/2014/main" id="{69A84503-EA91-48F8-AC13-AC9032EEF45F}"/>
              </a:ext>
            </a:extLst>
          </p:cNvPr>
          <p:cNvPicPr>
            <a:picLocks noChangeAspect="1"/>
          </p:cNvPicPr>
          <p:nvPr/>
        </p:nvPicPr>
        <p:blipFill rotWithShape="1">
          <a:blip r:embed="rId4"/>
          <a:srcRect l="-1" t="5822" r="15123"/>
          <a:stretch/>
        </p:blipFill>
        <p:spPr>
          <a:xfrm>
            <a:off x="11810329" y="330200"/>
            <a:ext cx="305471" cy="5342467"/>
          </a:xfrm>
          <a:prstGeom prst="rect">
            <a:avLst/>
          </a:prstGeom>
        </p:spPr>
      </p:pic>
    </p:spTree>
    <p:extLst>
      <p:ext uri="{BB962C8B-B14F-4D97-AF65-F5344CB8AC3E}">
        <p14:creationId xmlns:p14="http://schemas.microsoft.com/office/powerpoint/2010/main" val="175676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4520E2-4CCA-411D-BDE5-43D730B7207E}"/>
              </a:ext>
            </a:extLst>
          </p:cNvPr>
          <p:cNvSpPr>
            <a:spLocks noGrp="1"/>
          </p:cNvSpPr>
          <p:nvPr>
            <p:ph type="title"/>
          </p:nvPr>
        </p:nvSpPr>
        <p:spPr/>
        <p:txBody>
          <a:bodyPr/>
          <a:lstStyle/>
          <a:p>
            <a:r>
              <a:rPr lang="de-DE" dirty="0"/>
              <a:t>Grundidee</a:t>
            </a:r>
          </a:p>
        </p:txBody>
      </p:sp>
      <p:sp>
        <p:nvSpPr>
          <p:cNvPr id="4" name="Foliennummernplatzhalter 3">
            <a:extLst>
              <a:ext uri="{FF2B5EF4-FFF2-40B4-BE49-F238E27FC236}">
                <a16:creationId xmlns:a16="http://schemas.microsoft.com/office/drawing/2014/main" id="{7AC64DDB-C7B5-4E7C-BEF9-B06B839C1D14}"/>
              </a:ext>
            </a:extLst>
          </p:cNvPr>
          <p:cNvSpPr>
            <a:spLocks noGrp="1"/>
          </p:cNvSpPr>
          <p:nvPr>
            <p:ph type="sldNum" sz="quarter" idx="11"/>
          </p:nvPr>
        </p:nvSpPr>
        <p:spPr/>
        <p:txBody>
          <a:bodyPr/>
          <a:lstStyle/>
          <a:p>
            <a:pPr rtl="0"/>
            <a:fld id="{058DB212-BFA2-403F-85EF-DFD3FF6D973A}" type="slidenum">
              <a:rPr lang="de-DE" noProof="0" smtClean="0"/>
              <a:t>5</a:t>
            </a:fld>
            <a:endParaRPr lang="de-DE" noProof="0"/>
          </a:p>
        </p:txBody>
      </p:sp>
      <p:pic>
        <p:nvPicPr>
          <p:cNvPr id="5" name="Grafik 4">
            <a:extLst>
              <a:ext uri="{FF2B5EF4-FFF2-40B4-BE49-F238E27FC236}">
                <a16:creationId xmlns:a16="http://schemas.microsoft.com/office/drawing/2014/main" id="{4B023FDF-5958-4AA3-9605-B68638129447}"/>
              </a:ext>
            </a:extLst>
          </p:cNvPr>
          <p:cNvPicPr>
            <a:picLocks noChangeAspect="1"/>
          </p:cNvPicPr>
          <p:nvPr/>
        </p:nvPicPr>
        <p:blipFill rotWithShape="1">
          <a:blip r:embed="rId2"/>
          <a:srcRect l="-1" t="5822" r="15123"/>
          <a:stretch/>
        </p:blipFill>
        <p:spPr>
          <a:xfrm>
            <a:off x="11810329" y="330200"/>
            <a:ext cx="305471" cy="5342467"/>
          </a:xfrm>
          <a:prstGeom prst="rect">
            <a:avLst/>
          </a:prstGeom>
        </p:spPr>
      </p:pic>
      <p:sp>
        <p:nvSpPr>
          <p:cNvPr id="6" name="Textfeld 5">
            <a:extLst>
              <a:ext uri="{FF2B5EF4-FFF2-40B4-BE49-F238E27FC236}">
                <a16:creationId xmlns:a16="http://schemas.microsoft.com/office/drawing/2014/main" id="{E58BCE8A-1F0B-4F4E-AB72-C9DCC2BA9A28}"/>
              </a:ext>
            </a:extLst>
          </p:cNvPr>
          <p:cNvSpPr txBox="1"/>
          <p:nvPr/>
        </p:nvSpPr>
        <p:spPr>
          <a:xfrm>
            <a:off x="4362672" y="2314278"/>
            <a:ext cx="2831951"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endParaRPr lang="de-DE" dirty="0"/>
          </a:p>
          <a:p>
            <a:pPr algn="ctr"/>
            <a:r>
              <a:rPr lang="de-DE" dirty="0"/>
              <a:t>Eigenständiges Multiple-Choice-Quiz</a:t>
            </a:r>
          </a:p>
          <a:p>
            <a:pPr algn="ctr"/>
            <a:endParaRPr lang="de-DE" dirty="0"/>
          </a:p>
        </p:txBody>
      </p:sp>
      <p:sp>
        <p:nvSpPr>
          <p:cNvPr id="7" name="Textfeld 6">
            <a:extLst>
              <a:ext uri="{FF2B5EF4-FFF2-40B4-BE49-F238E27FC236}">
                <a16:creationId xmlns:a16="http://schemas.microsoft.com/office/drawing/2014/main" id="{1C345B8B-D9AA-41D5-9D28-410EAC342FE2}"/>
              </a:ext>
            </a:extLst>
          </p:cNvPr>
          <p:cNvSpPr txBox="1"/>
          <p:nvPr/>
        </p:nvSpPr>
        <p:spPr>
          <a:xfrm>
            <a:off x="7829330" y="2175778"/>
            <a:ext cx="2831951"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endParaRPr lang="de-DE" dirty="0"/>
          </a:p>
          <a:p>
            <a:pPr algn="ctr"/>
            <a:r>
              <a:rPr lang="de-DE" dirty="0"/>
              <a:t>Krankenhausinformations-</a:t>
            </a:r>
          </a:p>
          <a:p>
            <a:pPr algn="ctr"/>
            <a:r>
              <a:rPr lang="de-DE" dirty="0" err="1"/>
              <a:t>systeme</a:t>
            </a:r>
            <a:endParaRPr lang="de-DE" dirty="0"/>
          </a:p>
          <a:p>
            <a:pPr algn="ctr"/>
            <a:r>
              <a:rPr lang="de-DE" dirty="0"/>
              <a:t>-&gt; Medizinstudenten</a:t>
            </a:r>
          </a:p>
          <a:p>
            <a:pPr algn="ctr"/>
            <a:endParaRPr lang="de-DE" dirty="0"/>
          </a:p>
        </p:txBody>
      </p:sp>
      <p:cxnSp>
        <p:nvCxnSpPr>
          <p:cNvPr id="9" name="Gerade Verbindung mit Pfeil 8">
            <a:extLst>
              <a:ext uri="{FF2B5EF4-FFF2-40B4-BE49-F238E27FC236}">
                <a16:creationId xmlns:a16="http://schemas.microsoft.com/office/drawing/2014/main" id="{644F99DE-D124-4B34-A10F-EE0348915D36}"/>
              </a:ext>
            </a:extLst>
          </p:cNvPr>
          <p:cNvCxnSpPr>
            <a:cxnSpLocks/>
            <a:stCxn id="7" idx="1"/>
            <a:endCxn id="6" idx="3"/>
          </p:cNvCxnSpPr>
          <p:nvPr/>
        </p:nvCxnSpPr>
        <p:spPr>
          <a:xfrm flipH="1">
            <a:off x="7194623" y="2914442"/>
            <a:ext cx="6347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feld 10">
            <a:extLst>
              <a:ext uri="{FF2B5EF4-FFF2-40B4-BE49-F238E27FC236}">
                <a16:creationId xmlns:a16="http://schemas.microsoft.com/office/drawing/2014/main" id="{FA296C53-8080-4086-BFE3-CE6F6E90D9AF}"/>
              </a:ext>
            </a:extLst>
          </p:cNvPr>
          <p:cNvSpPr txBox="1"/>
          <p:nvPr/>
        </p:nvSpPr>
        <p:spPr>
          <a:xfrm>
            <a:off x="935135" y="2452778"/>
            <a:ext cx="2831951"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de-DE" dirty="0"/>
          </a:p>
          <a:p>
            <a:pPr algn="ctr"/>
            <a:r>
              <a:rPr lang="de-DE" dirty="0"/>
              <a:t>SNIK-Ontologie</a:t>
            </a:r>
          </a:p>
          <a:p>
            <a:pPr algn="ctr"/>
            <a:endParaRPr lang="de-DE" dirty="0"/>
          </a:p>
        </p:txBody>
      </p:sp>
      <p:cxnSp>
        <p:nvCxnSpPr>
          <p:cNvPr id="12" name="Gerade Verbindung mit Pfeil 11">
            <a:extLst>
              <a:ext uri="{FF2B5EF4-FFF2-40B4-BE49-F238E27FC236}">
                <a16:creationId xmlns:a16="http://schemas.microsoft.com/office/drawing/2014/main" id="{314A3994-D8DB-4240-8EA0-7A8479E72101}"/>
              </a:ext>
            </a:extLst>
          </p:cNvPr>
          <p:cNvCxnSpPr>
            <a:cxnSpLocks/>
            <a:stCxn id="11" idx="3"/>
            <a:endCxn id="6" idx="1"/>
          </p:cNvCxnSpPr>
          <p:nvPr/>
        </p:nvCxnSpPr>
        <p:spPr>
          <a:xfrm>
            <a:off x="3767086" y="2914443"/>
            <a:ext cx="595586"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9" name="Textfeld 18">
            <a:extLst>
              <a:ext uri="{FF2B5EF4-FFF2-40B4-BE49-F238E27FC236}">
                <a16:creationId xmlns:a16="http://schemas.microsoft.com/office/drawing/2014/main" id="{7A170603-DD18-4A3B-AD3D-70BF2F532CC3}"/>
              </a:ext>
            </a:extLst>
          </p:cNvPr>
          <p:cNvSpPr txBox="1"/>
          <p:nvPr/>
        </p:nvSpPr>
        <p:spPr>
          <a:xfrm>
            <a:off x="4362671" y="4832879"/>
            <a:ext cx="2831951"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de-DE" dirty="0"/>
          </a:p>
          <a:p>
            <a:pPr algn="ctr"/>
            <a:r>
              <a:rPr lang="de-DE" dirty="0"/>
              <a:t>Nutzerfreundliche GUI</a:t>
            </a:r>
          </a:p>
          <a:p>
            <a:pPr algn="ctr"/>
            <a:endParaRPr lang="de-DE" dirty="0"/>
          </a:p>
        </p:txBody>
      </p:sp>
      <p:cxnSp>
        <p:nvCxnSpPr>
          <p:cNvPr id="21" name="Gerade Verbindung mit Pfeil 20">
            <a:extLst>
              <a:ext uri="{FF2B5EF4-FFF2-40B4-BE49-F238E27FC236}">
                <a16:creationId xmlns:a16="http://schemas.microsoft.com/office/drawing/2014/main" id="{C6571BF1-C116-4713-8A0B-15E84D5F8614}"/>
              </a:ext>
            </a:extLst>
          </p:cNvPr>
          <p:cNvCxnSpPr>
            <a:stCxn id="6" idx="2"/>
            <a:endCxn id="19" idx="0"/>
          </p:cNvCxnSpPr>
          <p:nvPr/>
        </p:nvCxnSpPr>
        <p:spPr>
          <a:xfrm flipH="1">
            <a:off x="5778647" y="3514607"/>
            <a:ext cx="1" cy="1318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1A297B9-F1DD-4F93-A1A4-14AFBC7ED743}"/>
              </a:ext>
            </a:extLst>
          </p:cNvPr>
          <p:cNvSpPr>
            <a:spLocks noGrp="1"/>
          </p:cNvSpPr>
          <p:nvPr>
            <p:ph idx="1"/>
          </p:nvPr>
        </p:nvSpPr>
        <p:spPr>
          <a:xfrm>
            <a:off x="648000" y="2581024"/>
            <a:ext cx="10261299" cy="847976"/>
          </a:xfrm>
        </p:spPr>
        <p:txBody>
          <a:bodyPr/>
          <a:lstStyle/>
          <a:p>
            <a:pPr marL="0" indent="0" algn="ctr">
              <a:buNone/>
            </a:pPr>
            <a:r>
              <a:rPr lang="de-DE" i="1" dirty="0"/>
              <a:t>„Eine Ontologie ist eine sprachlich gefasste und geordnete Darstellung einer Menge von Begrifflichkeiten mit festen Beziehungen untereinander.</a:t>
            </a:r>
          </a:p>
          <a:p>
            <a:pPr marL="0" indent="0" algn="ctr">
              <a:buNone/>
            </a:pPr>
            <a:endParaRPr lang="de-DE" i="1" dirty="0"/>
          </a:p>
          <a:p>
            <a:pPr marL="0" indent="0" algn="ctr">
              <a:buNone/>
            </a:pPr>
            <a:endParaRPr lang="de-DE" i="1" dirty="0"/>
          </a:p>
        </p:txBody>
      </p:sp>
      <p:sp>
        <p:nvSpPr>
          <p:cNvPr id="3" name="Titel 2">
            <a:extLst>
              <a:ext uri="{FF2B5EF4-FFF2-40B4-BE49-F238E27FC236}">
                <a16:creationId xmlns:a16="http://schemas.microsoft.com/office/drawing/2014/main" id="{F17B3DD1-A7E6-4D49-A134-A2F04E78E681}"/>
              </a:ext>
            </a:extLst>
          </p:cNvPr>
          <p:cNvSpPr>
            <a:spLocks noGrp="1"/>
          </p:cNvSpPr>
          <p:nvPr>
            <p:ph type="title"/>
          </p:nvPr>
        </p:nvSpPr>
        <p:spPr/>
        <p:txBody>
          <a:bodyPr/>
          <a:lstStyle/>
          <a:p>
            <a:r>
              <a:rPr lang="de-DE" dirty="0"/>
              <a:t>Grundlagen 1 – Ontologie</a:t>
            </a:r>
            <a:br>
              <a:rPr lang="de-DE" dirty="0"/>
            </a:br>
            <a:endParaRPr lang="de-DE" dirty="0"/>
          </a:p>
        </p:txBody>
      </p:sp>
      <p:sp>
        <p:nvSpPr>
          <p:cNvPr id="4" name="Foliennummernplatzhalter 3">
            <a:extLst>
              <a:ext uri="{FF2B5EF4-FFF2-40B4-BE49-F238E27FC236}">
                <a16:creationId xmlns:a16="http://schemas.microsoft.com/office/drawing/2014/main" id="{5DEB82A2-608C-4E60-9177-B79F2A699BCD}"/>
              </a:ext>
            </a:extLst>
          </p:cNvPr>
          <p:cNvSpPr>
            <a:spLocks noGrp="1"/>
          </p:cNvSpPr>
          <p:nvPr>
            <p:ph type="sldNum" sz="quarter" idx="11"/>
          </p:nvPr>
        </p:nvSpPr>
        <p:spPr/>
        <p:txBody>
          <a:bodyPr/>
          <a:lstStyle/>
          <a:p>
            <a:pPr rtl="0"/>
            <a:fld id="{058DB212-BFA2-403F-85EF-DFD3FF6D973A}" type="slidenum">
              <a:rPr lang="de-DE" noProof="0" smtClean="0"/>
              <a:t>6</a:t>
            </a:fld>
            <a:endParaRPr lang="de-DE" noProof="0"/>
          </a:p>
        </p:txBody>
      </p:sp>
      <p:pic>
        <p:nvPicPr>
          <p:cNvPr id="9" name="Grafik 8">
            <a:extLst>
              <a:ext uri="{FF2B5EF4-FFF2-40B4-BE49-F238E27FC236}">
                <a16:creationId xmlns:a16="http://schemas.microsoft.com/office/drawing/2014/main" id="{C2DA8F98-2DD2-4377-A7A0-ED484037C583}"/>
              </a:ext>
            </a:extLst>
          </p:cNvPr>
          <p:cNvPicPr>
            <a:picLocks noChangeAspect="1"/>
          </p:cNvPicPr>
          <p:nvPr/>
        </p:nvPicPr>
        <p:blipFill rotWithShape="1">
          <a:blip r:embed="rId2"/>
          <a:srcRect l="-1" t="5822" r="15123"/>
          <a:stretch/>
        </p:blipFill>
        <p:spPr>
          <a:xfrm>
            <a:off x="11810329" y="330200"/>
            <a:ext cx="305471" cy="5342467"/>
          </a:xfrm>
          <a:prstGeom prst="rect">
            <a:avLst/>
          </a:prstGeom>
        </p:spPr>
      </p:pic>
      <p:pic>
        <p:nvPicPr>
          <p:cNvPr id="11" name="Grafik 10">
            <a:extLst>
              <a:ext uri="{FF2B5EF4-FFF2-40B4-BE49-F238E27FC236}">
                <a16:creationId xmlns:a16="http://schemas.microsoft.com/office/drawing/2014/main" id="{1F5966BF-C76D-48A0-8658-226625687031}"/>
              </a:ext>
            </a:extLst>
          </p:cNvPr>
          <p:cNvPicPr>
            <a:picLocks noChangeAspect="1"/>
          </p:cNvPicPr>
          <p:nvPr/>
        </p:nvPicPr>
        <p:blipFill>
          <a:blip r:embed="rId3"/>
          <a:stretch>
            <a:fillRect/>
          </a:stretch>
        </p:blipFill>
        <p:spPr>
          <a:xfrm>
            <a:off x="3162184" y="3812685"/>
            <a:ext cx="5232929" cy="16586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1986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120648EE-F3F9-4171-97F5-DB7FE5BCF248}"/>
              </a:ext>
            </a:extLst>
          </p:cNvPr>
          <p:cNvPicPr>
            <a:picLocks noGrp="1" noChangeAspect="1"/>
          </p:cNvPicPr>
          <p:nvPr>
            <p:ph idx="1"/>
          </p:nvPr>
        </p:nvPicPr>
        <p:blipFill>
          <a:blip r:embed="rId2"/>
          <a:stretch>
            <a:fillRect/>
          </a:stretch>
        </p:blipFill>
        <p:spPr>
          <a:xfrm>
            <a:off x="1340907" y="1644360"/>
            <a:ext cx="8937625" cy="4342634"/>
          </a:xfrm>
        </p:spPr>
      </p:pic>
      <p:sp>
        <p:nvSpPr>
          <p:cNvPr id="3" name="Titel 2">
            <a:extLst>
              <a:ext uri="{FF2B5EF4-FFF2-40B4-BE49-F238E27FC236}">
                <a16:creationId xmlns:a16="http://schemas.microsoft.com/office/drawing/2014/main" id="{F17B3DD1-A7E6-4D49-A134-A2F04E78E681}"/>
              </a:ext>
            </a:extLst>
          </p:cNvPr>
          <p:cNvSpPr>
            <a:spLocks noGrp="1"/>
          </p:cNvSpPr>
          <p:nvPr>
            <p:ph type="title"/>
          </p:nvPr>
        </p:nvSpPr>
        <p:spPr/>
        <p:txBody>
          <a:bodyPr/>
          <a:lstStyle/>
          <a:p>
            <a:r>
              <a:rPr lang="de-DE" dirty="0"/>
              <a:t>Grundlagen 2 – Ontologie</a:t>
            </a:r>
            <a:br>
              <a:rPr lang="de-DE" dirty="0"/>
            </a:br>
            <a:endParaRPr lang="de-DE" dirty="0"/>
          </a:p>
        </p:txBody>
      </p:sp>
      <p:sp>
        <p:nvSpPr>
          <p:cNvPr id="4" name="Foliennummernplatzhalter 3">
            <a:extLst>
              <a:ext uri="{FF2B5EF4-FFF2-40B4-BE49-F238E27FC236}">
                <a16:creationId xmlns:a16="http://schemas.microsoft.com/office/drawing/2014/main" id="{5DEB82A2-608C-4E60-9177-B79F2A699BCD}"/>
              </a:ext>
            </a:extLst>
          </p:cNvPr>
          <p:cNvSpPr>
            <a:spLocks noGrp="1"/>
          </p:cNvSpPr>
          <p:nvPr>
            <p:ph type="sldNum" sz="quarter" idx="11"/>
          </p:nvPr>
        </p:nvSpPr>
        <p:spPr/>
        <p:txBody>
          <a:bodyPr/>
          <a:lstStyle/>
          <a:p>
            <a:pPr rtl="0"/>
            <a:fld id="{058DB212-BFA2-403F-85EF-DFD3FF6D973A}" type="slidenum">
              <a:rPr lang="de-DE" noProof="0" smtClean="0"/>
              <a:t>7</a:t>
            </a:fld>
            <a:endParaRPr lang="de-DE" noProof="0"/>
          </a:p>
        </p:txBody>
      </p:sp>
      <p:pic>
        <p:nvPicPr>
          <p:cNvPr id="7" name="Grafik 6">
            <a:extLst>
              <a:ext uri="{FF2B5EF4-FFF2-40B4-BE49-F238E27FC236}">
                <a16:creationId xmlns:a16="http://schemas.microsoft.com/office/drawing/2014/main" id="{B8D647E1-0223-4201-B99A-9CC04F039306}"/>
              </a:ext>
            </a:extLst>
          </p:cNvPr>
          <p:cNvPicPr>
            <a:picLocks noChangeAspect="1"/>
          </p:cNvPicPr>
          <p:nvPr/>
        </p:nvPicPr>
        <p:blipFill rotWithShape="1">
          <a:blip r:embed="rId3"/>
          <a:srcRect l="-1" t="5822" r="15123"/>
          <a:stretch/>
        </p:blipFill>
        <p:spPr>
          <a:xfrm>
            <a:off x="11810329" y="330200"/>
            <a:ext cx="305471" cy="5342467"/>
          </a:xfrm>
          <a:prstGeom prst="rect">
            <a:avLst/>
          </a:prstGeom>
        </p:spPr>
      </p:pic>
    </p:spTree>
    <p:extLst>
      <p:ext uri="{BB962C8B-B14F-4D97-AF65-F5344CB8AC3E}">
        <p14:creationId xmlns:p14="http://schemas.microsoft.com/office/powerpoint/2010/main" val="203050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B08E8E8-100A-4721-A63E-90FF50023831}"/>
              </a:ext>
            </a:extLst>
          </p:cNvPr>
          <p:cNvSpPr>
            <a:spLocks noGrp="1"/>
          </p:cNvSpPr>
          <p:nvPr>
            <p:ph type="sldNum" sz="quarter" idx="15"/>
          </p:nvPr>
        </p:nvSpPr>
        <p:spPr/>
        <p:txBody>
          <a:bodyPr/>
          <a:lstStyle/>
          <a:p>
            <a:pPr rtl="0"/>
            <a:fld id="{058DB212-BFA2-403F-85EF-DFD3FF6D973A}" type="slidenum">
              <a:rPr lang="de-DE" noProof="0" smtClean="0"/>
              <a:pPr rtl="0"/>
              <a:t>8</a:t>
            </a:fld>
            <a:endParaRPr lang="de-DE" noProof="0"/>
          </a:p>
        </p:txBody>
      </p:sp>
      <p:sp>
        <p:nvSpPr>
          <p:cNvPr id="4" name="Titel 3">
            <a:extLst>
              <a:ext uri="{FF2B5EF4-FFF2-40B4-BE49-F238E27FC236}">
                <a16:creationId xmlns:a16="http://schemas.microsoft.com/office/drawing/2014/main" id="{C841D7EE-595A-407F-8637-17AB3CADD175}"/>
              </a:ext>
            </a:extLst>
          </p:cNvPr>
          <p:cNvSpPr>
            <a:spLocks noGrp="1"/>
          </p:cNvSpPr>
          <p:nvPr>
            <p:ph type="title"/>
          </p:nvPr>
        </p:nvSpPr>
        <p:spPr/>
        <p:txBody>
          <a:bodyPr/>
          <a:lstStyle/>
          <a:p>
            <a:r>
              <a:rPr lang="de-DE" dirty="0"/>
              <a:t>Grundlagen 3</a:t>
            </a:r>
          </a:p>
        </p:txBody>
      </p:sp>
      <p:sp>
        <p:nvSpPr>
          <p:cNvPr id="5" name="Textplatzhalter 4">
            <a:extLst>
              <a:ext uri="{FF2B5EF4-FFF2-40B4-BE49-F238E27FC236}">
                <a16:creationId xmlns:a16="http://schemas.microsoft.com/office/drawing/2014/main" id="{DC65315C-514D-44F0-A7A7-7CC20AF4C2F7}"/>
              </a:ext>
            </a:extLst>
          </p:cNvPr>
          <p:cNvSpPr>
            <a:spLocks noGrp="1"/>
          </p:cNvSpPr>
          <p:nvPr>
            <p:ph type="body" sz="quarter" idx="12"/>
          </p:nvPr>
        </p:nvSpPr>
        <p:spPr/>
        <p:txBody>
          <a:bodyPr/>
          <a:lstStyle/>
          <a:p>
            <a:r>
              <a:rPr lang="de-DE" dirty="0"/>
              <a:t>SNIK</a:t>
            </a:r>
          </a:p>
        </p:txBody>
      </p:sp>
      <p:sp>
        <p:nvSpPr>
          <p:cNvPr id="6" name="Inhaltsplatzhalter 5">
            <a:extLst>
              <a:ext uri="{FF2B5EF4-FFF2-40B4-BE49-F238E27FC236}">
                <a16:creationId xmlns:a16="http://schemas.microsoft.com/office/drawing/2014/main" id="{330C1455-21C0-4C20-8BE6-522FD44324A7}"/>
              </a:ext>
            </a:extLst>
          </p:cNvPr>
          <p:cNvSpPr>
            <a:spLocks noGrp="1"/>
          </p:cNvSpPr>
          <p:nvPr>
            <p:ph sz="half" idx="1"/>
          </p:nvPr>
        </p:nvSpPr>
        <p:spPr/>
        <p:txBody>
          <a:bodyPr/>
          <a:lstStyle/>
          <a:p>
            <a:r>
              <a:rPr lang="de-DE" dirty="0"/>
              <a:t>„Semantisches Netz des Informationsmanagements im Krankenhaus“</a:t>
            </a:r>
          </a:p>
          <a:p>
            <a:r>
              <a:rPr lang="de-DE" dirty="0"/>
              <a:t>Beschreibt Begriffe des Informationsmanagements und deren Beziehungen untereinander</a:t>
            </a:r>
          </a:p>
          <a:p>
            <a:r>
              <a:rPr lang="de-DE" dirty="0"/>
              <a:t>Open Source und öffentliche APIs</a:t>
            </a:r>
          </a:p>
        </p:txBody>
      </p:sp>
      <p:pic>
        <p:nvPicPr>
          <p:cNvPr id="7" name="Bildplatzhalter 7">
            <a:extLst>
              <a:ext uri="{FF2B5EF4-FFF2-40B4-BE49-F238E27FC236}">
                <a16:creationId xmlns:a16="http://schemas.microsoft.com/office/drawing/2014/main" id="{C8D0F4A0-3FDB-4D42-B5AD-FEF36DFB6569}"/>
              </a:ext>
            </a:extLst>
          </p:cNvPr>
          <p:cNvPicPr>
            <a:picLocks noGrp="1" noChangeAspect="1"/>
          </p:cNvPicPr>
          <p:nvPr>
            <p:ph type="pic" sz="quarter" idx="16"/>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Effect>
                      <a14:brightnessContrast bright="40000" contrast="-40000"/>
                    </a14:imgEffect>
                  </a14:imgLayer>
                </a14:imgProps>
              </a:ext>
            </a:extLst>
          </a:blip>
          <a:srcRect t="687" b="687"/>
          <a:stretch>
            <a:fillRect/>
          </a:stretch>
        </p:blipFill>
        <p:spPr>
          <a:xfrm>
            <a:off x="179388" y="179388"/>
            <a:ext cx="5551487" cy="6499225"/>
          </a:xfrm>
        </p:spPr>
      </p:pic>
      <p:pic>
        <p:nvPicPr>
          <p:cNvPr id="8" name="Grafik 7">
            <a:extLst>
              <a:ext uri="{FF2B5EF4-FFF2-40B4-BE49-F238E27FC236}">
                <a16:creationId xmlns:a16="http://schemas.microsoft.com/office/drawing/2014/main" id="{8D08EC69-384A-464A-8ECC-A7B09E3A1D02}"/>
              </a:ext>
            </a:extLst>
          </p:cNvPr>
          <p:cNvPicPr>
            <a:picLocks noChangeAspect="1"/>
          </p:cNvPicPr>
          <p:nvPr/>
        </p:nvPicPr>
        <p:blipFill rotWithShape="1">
          <a:blip r:embed="rId4"/>
          <a:srcRect l="-1" t="5822" r="15123"/>
          <a:stretch/>
        </p:blipFill>
        <p:spPr>
          <a:xfrm>
            <a:off x="11810329" y="330200"/>
            <a:ext cx="305471" cy="5342467"/>
          </a:xfrm>
          <a:prstGeom prst="rect">
            <a:avLst/>
          </a:prstGeom>
        </p:spPr>
      </p:pic>
    </p:spTree>
    <p:extLst>
      <p:ext uri="{BB962C8B-B14F-4D97-AF65-F5344CB8AC3E}">
        <p14:creationId xmlns:p14="http://schemas.microsoft.com/office/powerpoint/2010/main" val="415096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90726664-7CA8-4334-B75E-01902B959F02}"/>
              </a:ext>
            </a:extLst>
          </p:cNvPr>
          <p:cNvPicPr>
            <a:picLocks noChangeAspect="1"/>
          </p:cNvPicPr>
          <p:nvPr/>
        </p:nvPicPr>
        <p:blipFill>
          <a:blip r:embed="rId2"/>
          <a:stretch>
            <a:fillRect/>
          </a:stretch>
        </p:blipFill>
        <p:spPr>
          <a:xfrm>
            <a:off x="8341332" y="3689873"/>
            <a:ext cx="2337949" cy="2520127"/>
          </a:xfrm>
          <a:prstGeom prst="rect">
            <a:avLst/>
          </a:prstGeom>
        </p:spPr>
      </p:pic>
      <p:sp>
        <p:nvSpPr>
          <p:cNvPr id="3" name="Titel 2">
            <a:extLst>
              <a:ext uri="{FF2B5EF4-FFF2-40B4-BE49-F238E27FC236}">
                <a16:creationId xmlns:a16="http://schemas.microsoft.com/office/drawing/2014/main" id="{693571EE-A8F7-44F5-A9E2-0F42353D77DE}"/>
              </a:ext>
            </a:extLst>
          </p:cNvPr>
          <p:cNvSpPr>
            <a:spLocks noGrp="1"/>
          </p:cNvSpPr>
          <p:nvPr>
            <p:ph type="title"/>
          </p:nvPr>
        </p:nvSpPr>
        <p:spPr/>
        <p:txBody>
          <a:bodyPr/>
          <a:lstStyle/>
          <a:p>
            <a:r>
              <a:rPr lang="de-DE" dirty="0"/>
              <a:t>Umsetzung des Programmes</a:t>
            </a:r>
          </a:p>
        </p:txBody>
      </p:sp>
      <p:sp>
        <p:nvSpPr>
          <p:cNvPr id="4" name="Foliennummernplatzhalter 3">
            <a:extLst>
              <a:ext uri="{FF2B5EF4-FFF2-40B4-BE49-F238E27FC236}">
                <a16:creationId xmlns:a16="http://schemas.microsoft.com/office/drawing/2014/main" id="{44399AAD-5814-4994-94CA-B20DEE63C912}"/>
              </a:ext>
            </a:extLst>
          </p:cNvPr>
          <p:cNvSpPr>
            <a:spLocks noGrp="1"/>
          </p:cNvSpPr>
          <p:nvPr>
            <p:ph type="sldNum" sz="quarter" idx="11"/>
          </p:nvPr>
        </p:nvSpPr>
        <p:spPr/>
        <p:txBody>
          <a:bodyPr/>
          <a:lstStyle/>
          <a:p>
            <a:pPr rtl="0"/>
            <a:fld id="{058DB212-BFA2-403F-85EF-DFD3FF6D973A}" type="slidenum">
              <a:rPr lang="de-DE" noProof="0" smtClean="0"/>
              <a:t>9</a:t>
            </a:fld>
            <a:endParaRPr lang="de-DE" noProof="0"/>
          </a:p>
        </p:txBody>
      </p:sp>
      <p:pic>
        <p:nvPicPr>
          <p:cNvPr id="9" name="Grafik 8">
            <a:extLst>
              <a:ext uri="{FF2B5EF4-FFF2-40B4-BE49-F238E27FC236}">
                <a16:creationId xmlns:a16="http://schemas.microsoft.com/office/drawing/2014/main" id="{1249810B-56FF-454F-BCCC-074FD4771DE8}"/>
              </a:ext>
            </a:extLst>
          </p:cNvPr>
          <p:cNvPicPr>
            <a:picLocks noChangeAspect="1"/>
          </p:cNvPicPr>
          <p:nvPr/>
        </p:nvPicPr>
        <p:blipFill rotWithShape="1">
          <a:blip r:embed="rId3"/>
          <a:srcRect l="-1" t="5822" r="15123"/>
          <a:stretch/>
        </p:blipFill>
        <p:spPr>
          <a:xfrm>
            <a:off x="11810329" y="330200"/>
            <a:ext cx="305471" cy="5342467"/>
          </a:xfrm>
          <a:prstGeom prst="rect">
            <a:avLst/>
          </a:prstGeom>
        </p:spPr>
      </p:pic>
      <p:pic>
        <p:nvPicPr>
          <p:cNvPr id="13" name="Grafik 12">
            <a:extLst>
              <a:ext uri="{FF2B5EF4-FFF2-40B4-BE49-F238E27FC236}">
                <a16:creationId xmlns:a16="http://schemas.microsoft.com/office/drawing/2014/main" id="{04D9BDBC-9F91-4578-B8C3-A64C13FDC40C}"/>
              </a:ext>
            </a:extLst>
          </p:cNvPr>
          <p:cNvPicPr>
            <a:picLocks noChangeAspect="1"/>
          </p:cNvPicPr>
          <p:nvPr/>
        </p:nvPicPr>
        <p:blipFill>
          <a:blip r:embed="rId4"/>
          <a:stretch>
            <a:fillRect/>
          </a:stretch>
        </p:blipFill>
        <p:spPr>
          <a:xfrm>
            <a:off x="2356149" y="1531158"/>
            <a:ext cx="6845000" cy="1959685"/>
          </a:xfrm>
          <a:prstGeom prst="rect">
            <a:avLst/>
          </a:prstGeom>
        </p:spPr>
      </p:pic>
      <p:pic>
        <p:nvPicPr>
          <p:cNvPr id="15" name="Grafik 14">
            <a:extLst>
              <a:ext uri="{FF2B5EF4-FFF2-40B4-BE49-F238E27FC236}">
                <a16:creationId xmlns:a16="http://schemas.microsoft.com/office/drawing/2014/main" id="{0AB88A92-8163-43AD-81FF-C1DF52DE8C27}"/>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404887" y="3759199"/>
            <a:ext cx="3484293" cy="2376193"/>
          </a:xfrm>
          <a:prstGeom prst="rect">
            <a:avLst/>
          </a:prstGeom>
        </p:spPr>
      </p:pic>
      <p:pic>
        <p:nvPicPr>
          <p:cNvPr id="17" name="Grafik 16">
            <a:extLst>
              <a:ext uri="{FF2B5EF4-FFF2-40B4-BE49-F238E27FC236}">
                <a16:creationId xmlns:a16="http://schemas.microsoft.com/office/drawing/2014/main" id="{B169A0AB-511E-4677-895A-D1D05392691D}"/>
              </a:ext>
            </a:extLst>
          </p:cNvPr>
          <p:cNvPicPr>
            <a:picLocks noChangeAspect="1"/>
          </p:cNvPicPr>
          <p:nvPr/>
        </p:nvPicPr>
        <p:blipFill>
          <a:blip r:embed="rId7"/>
          <a:stretch>
            <a:fillRect/>
          </a:stretch>
        </p:blipFill>
        <p:spPr>
          <a:xfrm>
            <a:off x="4765665" y="3759199"/>
            <a:ext cx="2337950" cy="2376193"/>
          </a:xfrm>
          <a:prstGeom prst="rect">
            <a:avLst/>
          </a:prstGeom>
        </p:spPr>
      </p:pic>
      <p:cxnSp>
        <p:nvCxnSpPr>
          <p:cNvPr id="19" name="Verbinder: gewinkelt 18">
            <a:extLst>
              <a:ext uri="{FF2B5EF4-FFF2-40B4-BE49-F238E27FC236}">
                <a16:creationId xmlns:a16="http://schemas.microsoft.com/office/drawing/2014/main" id="{1F4AA565-9591-41C7-86FE-145BC7F75B15}"/>
              </a:ext>
            </a:extLst>
          </p:cNvPr>
          <p:cNvCxnSpPr/>
          <p:nvPr/>
        </p:nvCxnSpPr>
        <p:spPr>
          <a:xfrm rot="5400000">
            <a:off x="3182939" y="3341687"/>
            <a:ext cx="501649" cy="3333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E3F87BD5-69B5-4C62-A0E8-8DB822471D1F}"/>
              </a:ext>
            </a:extLst>
          </p:cNvPr>
          <p:cNvCxnSpPr>
            <a:cxnSpLocks/>
          </p:cNvCxnSpPr>
          <p:nvPr/>
        </p:nvCxnSpPr>
        <p:spPr>
          <a:xfrm rot="16200000" flipH="1">
            <a:off x="4674525" y="3348694"/>
            <a:ext cx="501647" cy="31936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B8B73F63-1903-4EC8-AACD-DA087C357BE7}"/>
              </a:ext>
            </a:extLst>
          </p:cNvPr>
          <p:cNvPicPr>
            <a:picLocks noChangeAspect="1"/>
          </p:cNvPicPr>
          <p:nvPr/>
        </p:nvPicPr>
        <p:blipFill rotWithShape="1">
          <a:blip r:embed="rId8"/>
          <a:srcRect r="291"/>
          <a:stretch/>
        </p:blipFill>
        <p:spPr>
          <a:xfrm>
            <a:off x="27710" y="5810501"/>
            <a:ext cx="9497290" cy="927528"/>
          </a:xfrm>
          <a:prstGeom prst="rect">
            <a:avLst/>
          </a:prstGeom>
          <a:ln>
            <a:noFill/>
          </a:ln>
          <a:effectLst>
            <a:outerShdw blurRad="292100" dist="139700" dir="2700000" algn="tl" rotWithShape="0">
              <a:srgbClr val="333333">
                <a:alpha val="65000"/>
              </a:srgbClr>
            </a:outerShdw>
          </a:effectLst>
        </p:spPr>
      </p:pic>
      <p:cxnSp>
        <p:nvCxnSpPr>
          <p:cNvPr id="34" name="Verbinder: gewinkelt 33">
            <a:extLst>
              <a:ext uri="{FF2B5EF4-FFF2-40B4-BE49-F238E27FC236}">
                <a16:creationId xmlns:a16="http://schemas.microsoft.com/office/drawing/2014/main" id="{0973C12E-CD11-4BE8-A220-37F351E7FF84}"/>
              </a:ext>
            </a:extLst>
          </p:cNvPr>
          <p:cNvCxnSpPr>
            <a:cxnSpLocks/>
            <a:endCxn id="28" idx="0"/>
          </p:cNvCxnSpPr>
          <p:nvPr/>
        </p:nvCxnSpPr>
        <p:spPr>
          <a:xfrm>
            <a:off x="8161867" y="3168127"/>
            <a:ext cx="1348440" cy="521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88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Design">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6465541_TF11936837.potx" id="{F2FDE8F2-7527-443C-B02E-7585AD9A7612}" vid="{5E8C5A45-B0B0-4652-BD93-7A83B07B391F}"/>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2.xml><?xml version="1.0" encoding="utf-8"?>
<ds:datastoreItem xmlns:ds="http://schemas.openxmlformats.org/officeDocument/2006/customXml" ds:itemID="{FABD7A54-F20C-4571-A0A1-59566D65D61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Präsentation für wissenschaftliche Ergebnisse</Template>
  <TotalTime>0</TotalTime>
  <Words>1222</Words>
  <Application>Microsoft Office PowerPoint</Application>
  <PresentationFormat>Breitbild</PresentationFormat>
  <Paragraphs>84</Paragraphs>
  <Slides>14</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14</vt:i4>
      </vt:variant>
    </vt:vector>
  </HeadingPairs>
  <TitlesOfParts>
    <vt:vector size="21" baseType="lpstr">
      <vt:lpstr>Arial</vt:lpstr>
      <vt:lpstr>Bodoni MT</vt:lpstr>
      <vt:lpstr>Calibri</vt:lpstr>
      <vt:lpstr>Gill Sans MT</vt:lpstr>
      <vt:lpstr>LMRoman12-Regular</vt:lpstr>
      <vt:lpstr>Times New Roman</vt:lpstr>
      <vt:lpstr>Office-Design</vt:lpstr>
      <vt:lpstr>PowerPoint-Präsentation</vt:lpstr>
      <vt:lpstr>PowerPoint-Präsentation</vt:lpstr>
      <vt:lpstr>Automatische Erstellung von Quizfragen aus einer Ontologie von Krankenhaus-informationssystemen</vt:lpstr>
      <vt:lpstr>Gliederung</vt:lpstr>
      <vt:lpstr>Grundidee</vt:lpstr>
      <vt:lpstr>Grundlagen 1 – Ontologie </vt:lpstr>
      <vt:lpstr>Grundlagen 2 – Ontologie </vt:lpstr>
      <vt:lpstr>Grundlagen 3</vt:lpstr>
      <vt:lpstr>Umsetzung des Programmes</vt:lpstr>
      <vt:lpstr>Programmdemonstration</vt:lpstr>
      <vt:lpstr>Ergebnis</vt:lpstr>
      <vt:lpstr>Ausblick</vt:lpstr>
      <vt:lpstr>Vielen Dank</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Automatische Erstellung von Quizfragen aus einer Ontologie von Krankenhaus-informationssystemen</dc:title>
  <dc:creator>max w.</dc:creator>
  <cp:lastModifiedBy>max w.</cp:lastModifiedBy>
  <cp:revision>24</cp:revision>
  <dcterms:created xsi:type="dcterms:W3CDTF">2021-05-27T15:34:23Z</dcterms:created>
  <dcterms:modified xsi:type="dcterms:W3CDTF">2021-05-28T00:19:06Z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