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CCCA-522C-4F12-9DFE-3ECF5B282E8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073F-3DBA-4379-A5C2-8DD45110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9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CCCA-522C-4F12-9DFE-3ECF5B282E8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073F-3DBA-4379-A5C2-8DD45110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CCCA-522C-4F12-9DFE-3ECF5B282E8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073F-3DBA-4379-A5C2-8DD45110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2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CCCA-522C-4F12-9DFE-3ECF5B282E8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073F-3DBA-4379-A5C2-8DD45110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8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CCCA-522C-4F12-9DFE-3ECF5B282E8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073F-3DBA-4379-A5C2-8DD45110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CCCA-522C-4F12-9DFE-3ECF5B282E8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073F-3DBA-4379-A5C2-8DD45110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CCCA-522C-4F12-9DFE-3ECF5B282E8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073F-3DBA-4379-A5C2-8DD45110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9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CCCA-522C-4F12-9DFE-3ECF5B282E8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073F-3DBA-4379-A5C2-8DD45110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3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CCCA-522C-4F12-9DFE-3ECF5B282E8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073F-3DBA-4379-A5C2-8DD45110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7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CCCA-522C-4F12-9DFE-3ECF5B282E8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073F-3DBA-4379-A5C2-8DD45110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0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CCCA-522C-4F12-9DFE-3ECF5B282E8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073F-3DBA-4379-A5C2-8DD45110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4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ECCCA-522C-4F12-9DFE-3ECF5B282E8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5073F-3DBA-4379-A5C2-8DD45110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3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CS115 A2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2023-10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8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5461"/>
            <a:ext cx="9144000" cy="546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63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5461"/>
            <a:ext cx="9144000" cy="546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15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5461"/>
            <a:ext cx="9144000" cy="546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15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5461"/>
            <a:ext cx="9144000" cy="546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15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5461"/>
            <a:ext cx="9144000" cy="546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15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5461"/>
            <a:ext cx="9144000" cy="546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15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5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On-screen Show (4:3)</PresentationFormat>
  <Paragraphs>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CS115 A2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CS115 A2</dc:title>
  <dc:creator>User</dc:creator>
  <cp:lastModifiedBy>User</cp:lastModifiedBy>
  <cp:revision>1</cp:revision>
  <dcterms:created xsi:type="dcterms:W3CDTF">2023-10-01T05:45:31Z</dcterms:created>
  <dcterms:modified xsi:type="dcterms:W3CDTF">2023-10-01T05:48:21Z</dcterms:modified>
</cp:coreProperties>
</file>