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720" r:id="rId1"/>
    <p:sldMasterId id="2147483734" r:id="rId2"/>
  </p:sldMasterIdLst>
  <p:sldIdLst>
    <p:sldId id="256" r:id="rId3"/>
    <p:sldId id="278" r:id="rId4"/>
    <p:sldId id="279" r:id="rId5"/>
    <p:sldId id="282" r:id="rId6"/>
    <p:sldId id="28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37F"/>
    <a:srgbClr val="456A1C"/>
    <a:srgbClr val="214DAF"/>
    <a:srgbClr val="7C7572"/>
    <a:srgbClr val="D9D9D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2765A29-D079-47F9-A73B-1C5D566319CF}" type="datetimeFigureOut">
              <a:rPr lang="zh-TW" altLang="en-US" smtClean="0"/>
              <a:pPr/>
              <a:t>2016/6/27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7E0E09A3-FBD0-4F61-BC30-9D9371D360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04534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2765A29-D079-47F9-A73B-1C5D566319CF}" type="datetimeFigureOut">
              <a:rPr lang="zh-TW" altLang="en-US" smtClean="0"/>
              <a:pPr/>
              <a:t>2016/6/27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7E0E09A3-FBD0-4F61-BC30-9D9371D360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4404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2765A29-D079-47F9-A73B-1C5D566319CF}" type="datetimeFigureOut">
              <a:rPr lang="zh-TW" altLang="en-US" smtClean="0"/>
              <a:pPr/>
              <a:t>2016/6/27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7E0E09A3-FBD0-4F61-BC30-9D9371D360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46555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24" name="Rectangle 52"/>
          <p:cNvSpPr>
            <a:spLocks noGrp="1" noChangeArrowheads="1"/>
          </p:cNvSpPr>
          <p:nvPr>
            <p:ph type="ctrTitle"/>
          </p:nvPr>
        </p:nvSpPr>
        <p:spPr>
          <a:xfrm>
            <a:off x="309563" y="2347913"/>
            <a:ext cx="8524875" cy="144145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56725" name="Rectangle 53"/>
          <p:cNvSpPr>
            <a:spLocks noGrp="1" noChangeArrowheads="1"/>
          </p:cNvSpPr>
          <p:nvPr>
            <p:ph type="subTitle" idx="1"/>
          </p:nvPr>
        </p:nvSpPr>
        <p:spPr>
          <a:xfrm>
            <a:off x="309563" y="3935413"/>
            <a:ext cx="8524875" cy="1223962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8" name="Picture 7" descr="pattern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940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43000"/>
          </a:xfrm>
        </p:spPr>
        <p:txBody>
          <a:bodyPr tIns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962400" y="6775450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1371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7931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2213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976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013617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9177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7638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5595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39384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5356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2765A29-D079-47F9-A73B-1C5D566319CF}" type="datetimeFigureOut">
              <a:rPr lang="zh-TW" altLang="en-US" smtClean="0"/>
              <a:pPr/>
              <a:t>2016/6/27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7E0E09A3-FBD0-4F61-BC30-9D9371D360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2765A29-D079-47F9-A73B-1C5D566319CF}" type="datetimeFigureOut">
              <a:rPr lang="zh-TW" altLang="en-US" smtClean="0"/>
              <a:pPr/>
              <a:t>2016/6/27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7E0E09A3-FBD0-4F61-BC30-9D9371D360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25911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2765A29-D079-47F9-A73B-1C5D566319CF}" type="datetimeFigureOut">
              <a:rPr lang="zh-TW" altLang="en-US" smtClean="0"/>
              <a:pPr/>
              <a:t>2016/6/27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7E0E09A3-FBD0-4F61-BC30-9D9371D360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61715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2765A29-D079-47F9-A73B-1C5D566319CF}" type="datetimeFigureOut">
              <a:rPr lang="zh-TW" altLang="en-US" smtClean="0"/>
              <a:pPr/>
              <a:t>2016/6/27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7E0E09A3-FBD0-4F61-BC30-9D9371D360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041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2765A29-D079-47F9-A73B-1C5D566319CF}" type="datetimeFigureOut">
              <a:rPr lang="zh-TW" altLang="en-US" smtClean="0"/>
              <a:pPr/>
              <a:t>2016/6/27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7E0E09A3-FBD0-4F61-BC30-9D9371D360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322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2765A29-D079-47F9-A73B-1C5D566319CF}" type="datetimeFigureOut">
              <a:rPr lang="zh-TW" altLang="en-US" smtClean="0"/>
              <a:pPr/>
              <a:t>2016/6/27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7E0E09A3-FBD0-4F61-BC30-9D9371D360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955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12765A29-D079-47F9-A73B-1C5D566319CF}" type="datetimeFigureOut">
              <a:rPr lang="zh-TW" altLang="en-US" smtClean="0"/>
              <a:pPr/>
              <a:t>2016/6/27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7E0E09A3-FBD0-4F61-BC30-9D9371D360F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68992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12765A29-D079-47F9-A73B-1C5D566319CF}" type="datetimeFigureOut">
              <a:rPr lang="zh-TW" altLang="en-US" smtClean="0"/>
              <a:pPr/>
              <a:t>2016/6/27</a:t>
            </a:fld>
            <a:endParaRPr lang="zh-TW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7E0E09A3-FBD0-4F61-BC30-9D9371D360F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3"/>
                </a:solidFill>
              </a:rPr>
              <a:t>INTERNAL USE</a:t>
            </a:r>
            <a:endParaRPr lang="en-US" altLang="zh-TW" sz="800" b="1" dirty="0">
              <a:solidFill>
                <a:schemeClr val="accent3"/>
              </a:solidFill>
            </a:endParaRPr>
          </a:p>
        </p:txBody>
      </p:sp>
      <p:pic>
        <p:nvPicPr>
          <p:cNvPr id="17" name="Picture 16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8167"/>
            <a:ext cx="8229600" cy="461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mtkteams.mediatek.inc/sites/WCN/SE2/CS1/_Layouts/listform.aspx?PageType=4&amp;ListId=%7b87E0DAF6-ED5C-4C80-A2B9-469EE8D128A2%7d&amp;ID=275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mtkteams.mediatek.inc/sites/WCN/SE2/CS1/_Layouts/listform.aspx?PageType=4&amp;ListId=%7b87E0DAF6-ED5C-4C80-A2B9-469EE8D128A2%7d&amp;ID=275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2016/06/24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420888"/>
            <a:ext cx="7427168" cy="1414515"/>
          </a:xfrm>
        </p:spPr>
        <p:txBody>
          <a:bodyPr/>
          <a:lstStyle/>
          <a:p>
            <a:r>
              <a:rPr lang="en-US" dirty="0" smtClean="0"/>
              <a:t>How to Port </a:t>
            </a:r>
            <a:br>
              <a:rPr lang="en-US" dirty="0" smtClean="0"/>
            </a:br>
            <a:r>
              <a:rPr lang="en-US" dirty="0" smtClean="0"/>
              <a:t>WIFI Forwarding Function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Port Forwarding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0" y="1124745"/>
            <a:ext cx="9324528" cy="4953794"/>
          </a:xfrm>
        </p:spPr>
        <p:txBody>
          <a:bodyPr/>
          <a:lstStyle/>
          <a:p>
            <a:pPr marL="457200" indent="-457200">
              <a:buFont typeface="Lucida Grande"/>
              <a:buAutoNum type="arabicPeriod"/>
            </a:pPr>
            <a:r>
              <a:rPr lang="en-US" altLang="zh-TW" sz="2000" dirty="0" smtClean="0"/>
              <a:t>Copy  </a:t>
            </a:r>
            <a:r>
              <a:rPr lang="en-US" altLang="zh-TW" sz="2000" dirty="0" err="1" smtClean="0"/>
              <a:t>wifi_forward</a:t>
            </a:r>
            <a:r>
              <a:rPr lang="en-US" altLang="zh-TW" sz="2000" dirty="0" smtClean="0"/>
              <a:t> and </a:t>
            </a:r>
            <a:r>
              <a:rPr lang="en-US" altLang="zh-TW" sz="2000" dirty="0" err="1" smtClean="0"/>
              <a:t>mt_wifi</a:t>
            </a:r>
            <a:r>
              <a:rPr lang="en-US" altLang="zh-TW" sz="2000" dirty="0" smtClean="0"/>
              <a:t> to </a:t>
            </a:r>
            <a:r>
              <a:rPr lang="en-US" altLang="zh-TW" sz="2000" dirty="0" smtClean="0"/>
              <a:t>linux-2.6.36.x/</a:t>
            </a:r>
            <a:r>
              <a:rPr lang="en-US" altLang="zh-TW" sz="2000" dirty="0" smtClean="0"/>
              <a:t>drivers/net/wireless</a:t>
            </a:r>
            <a:r>
              <a:rPr lang="en-US" altLang="zh-TW" sz="2000" dirty="0" smtClean="0"/>
              <a:t>/</a:t>
            </a:r>
          </a:p>
          <a:p>
            <a:pPr marL="457200" indent="-457200">
              <a:buFont typeface="Lucida Grande"/>
              <a:buAutoNum type="arabicPeriod"/>
            </a:pPr>
            <a:r>
              <a:rPr lang="en-US" altLang="zh-TW" sz="2000" dirty="0" smtClean="0"/>
              <a:t>Add below red zone part to </a:t>
            </a:r>
            <a:r>
              <a:rPr lang="en-US" altLang="zh-TW" sz="2000" dirty="0" smtClean="0"/>
              <a:t>source</a:t>
            </a:r>
            <a:r>
              <a:rPr lang="en-US" altLang="zh-TW" sz="2000" dirty="0" smtClean="0"/>
              <a:t>/linux-2.6.36.x/</a:t>
            </a:r>
            <a:r>
              <a:rPr lang="en-US" altLang="zh-TW" sz="2000" dirty="0" smtClean="0"/>
              <a:t>drivers/net/wireless/</a:t>
            </a:r>
            <a:r>
              <a:rPr lang="en-US" altLang="zh-TW" sz="2000" dirty="0" err="1" smtClean="0"/>
              <a:t>Makefile</a:t>
            </a:r>
            <a:r>
              <a:rPr lang="en-US" altLang="zh-TW" sz="2000" dirty="0" smtClean="0"/>
              <a:t>)</a:t>
            </a:r>
          </a:p>
          <a:p>
            <a:pPr marL="457200" indent="-457200">
              <a:buNone/>
            </a:pPr>
            <a:r>
              <a:rPr lang="en-US" altLang="zh-TW" sz="2000" dirty="0" smtClean="0"/>
              <a:t>	</a:t>
            </a:r>
          </a:p>
          <a:p>
            <a:pPr marL="457200" indent="-457200">
              <a:buNone/>
            </a:pPr>
            <a:endParaRPr lang="zh-TW" altLang="zh-TW" sz="2000" dirty="0" smtClean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 l="29226" t="28024" r="31398" b="12119"/>
          <a:stretch>
            <a:fillRect/>
          </a:stretch>
        </p:blipFill>
        <p:spPr bwMode="auto">
          <a:xfrm>
            <a:off x="1979712" y="2132856"/>
            <a:ext cx="496855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95536" y="206084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Reference </a:t>
            </a:r>
            <a:r>
              <a:rPr lang="en-US" sz="1200" i="1" dirty="0" err="1" smtClean="0"/>
              <a:t>MakeFile</a:t>
            </a:r>
            <a:endParaRPr lang="en-US" sz="1200" i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11560" y="2348880"/>
          <a:ext cx="914400" cy="771525"/>
        </p:xfrm>
        <a:graphic>
          <a:graphicData uri="http://schemas.openxmlformats.org/presentationml/2006/ole">
            <p:oleObj spid="_x0000_s2059" name="Packager Shell Object" showAsIcon="1" r:id="rId4" imgW="914400" imgH="7714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Port Forwarding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0" y="908720"/>
            <a:ext cx="9144000" cy="5169819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endParaRPr lang="en-US" altLang="zh-TW" sz="2000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altLang="zh-TW" sz="2000" dirty="0" smtClean="0"/>
              <a:t>Add below red zone part to </a:t>
            </a:r>
            <a:r>
              <a:rPr lang="en-US" altLang="zh-TW" sz="2000" dirty="0" smtClean="0"/>
              <a:t>source</a:t>
            </a:r>
            <a:r>
              <a:rPr lang="en-US" altLang="zh-TW" sz="2000" dirty="0" smtClean="0"/>
              <a:t>/linux-2.6.36.x/</a:t>
            </a:r>
            <a:r>
              <a:rPr lang="en-US" altLang="zh-TW" sz="2000" dirty="0" err="1" smtClean="0"/>
              <a:t>ralink</a:t>
            </a:r>
            <a:r>
              <a:rPr lang="en-US" altLang="zh-TW" sz="2000" dirty="0" smtClean="0"/>
              <a:t>/</a:t>
            </a:r>
            <a:r>
              <a:rPr lang="en-US" altLang="zh-TW" sz="2000" dirty="0" err="1" smtClean="0"/>
              <a:t>Kconfig</a:t>
            </a:r>
            <a:r>
              <a:rPr lang="en-US" altLang="zh-TW" sz="2000" dirty="0" smtClean="0"/>
              <a:t>)</a:t>
            </a:r>
          </a:p>
          <a:p>
            <a:pPr marL="457200" indent="-457200">
              <a:buNone/>
            </a:pPr>
            <a:endParaRPr lang="zh-TW" altLang="zh-TW" sz="20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29225" t="26345" r="32059" b="11542"/>
          <a:stretch>
            <a:fillRect/>
          </a:stretch>
        </p:blipFill>
        <p:spPr bwMode="auto">
          <a:xfrm>
            <a:off x="2195408" y="1866900"/>
            <a:ext cx="4753183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7544" y="1772816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Reference </a:t>
            </a:r>
            <a:r>
              <a:rPr lang="en-US" sz="1200" i="1" dirty="0" err="1" smtClean="0"/>
              <a:t>Kconfig</a:t>
            </a:r>
            <a:endParaRPr lang="en-US" sz="1200" i="1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83568" y="2060848"/>
          <a:ext cx="914400" cy="771525"/>
        </p:xfrm>
        <a:graphic>
          <a:graphicData uri="http://schemas.openxmlformats.org/presentationml/2006/ole">
            <p:oleObj spid="_x0000_s4102" name="Packager Shell Object" showAsIcon="1" r:id="rId4" imgW="914400" imgH="7714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How to Port Forwarding Function</a:t>
            </a:r>
            <a:endParaRPr lang="zh-TW" altLang="en-US" sz="4400" dirty="0">
              <a:solidFill>
                <a:schemeClr val="accent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zh-TW" sz="2000" dirty="0" smtClean="0"/>
              <a:t>Enable [*] </a:t>
            </a:r>
            <a:r>
              <a:rPr lang="en-US" altLang="zh-TW" sz="2000" dirty="0" err="1" smtClean="0"/>
              <a:t>WiFi</a:t>
            </a:r>
            <a:r>
              <a:rPr lang="en-US" altLang="zh-TW" sz="2000" dirty="0" smtClean="0"/>
              <a:t> packet forwarding in kernel option.</a:t>
            </a:r>
          </a:p>
          <a:p>
            <a:pPr marL="457200" indent="-457200">
              <a:buNone/>
            </a:pPr>
            <a:r>
              <a:rPr lang="en-US" altLang="zh-TW" sz="1200" i="1" dirty="0" smtClean="0"/>
              <a:t>              &lt;Note&gt;Don’t select </a:t>
            </a:r>
            <a:r>
              <a:rPr lang="en-US" altLang="zh-TW" sz="1200" i="1" dirty="0" err="1" smtClean="0"/>
              <a:t>WiFi</a:t>
            </a:r>
            <a:r>
              <a:rPr lang="en-US" altLang="zh-TW" sz="1200" i="1" dirty="0" smtClean="0"/>
              <a:t> packet forwarding V1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zh-TW" sz="2000" dirty="0" err="1" smtClean="0"/>
              <a:t>cd</a:t>
            </a:r>
            <a:r>
              <a:rPr lang="en-US" altLang="zh-TW" sz="2000" dirty="0" smtClean="0"/>
              <a:t> to source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zh-TW" sz="2000" dirty="0" smtClean="0"/>
              <a:t>make </a:t>
            </a:r>
            <a:r>
              <a:rPr lang="en-US" altLang="zh-TW" sz="2000" dirty="0" err="1" smtClean="0"/>
              <a:t>dep</a:t>
            </a:r>
            <a:r>
              <a:rPr lang="en-US" altLang="zh-TW" sz="2000" dirty="0" smtClean="0"/>
              <a:t>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zh-TW" sz="2000" dirty="0" smtClean="0"/>
              <a:t>make        </a:t>
            </a:r>
            <a:endParaRPr lang="en-US" altLang="zh-TW" sz="1600" i="1" dirty="0" smtClean="0"/>
          </a:p>
          <a:p>
            <a:pPr marL="457200" indent="-457200">
              <a:buFont typeface="+mj-lt"/>
              <a:buAutoNum type="arabicPeriod" startAt="5"/>
            </a:pPr>
            <a:endParaRPr lang="en-US" altLang="zh-TW" sz="2000" dirty="0" smtClean="0"/>
          </a:p>
          <a:p>
            <a:pPr marL="457200" indent="-457200">
              <a:buNone/>
            </a:pPr>
            <a:endParaRPr lang="zh-TW" altLang="zh-TW" sz="20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39552" y="1628800"/>
            <a:ext cx="7272808" cy="51646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hlinkClick r:id="rId2"/>
              </a:rPr>
              <a:t>Driver Version:MT7615 V4.4.1.0 and newer version</a:t>
            </a:r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 l="35836" t="26345" r="35836" b="9863"/>
          <a:stretch>
            <a:fillRect/>
          </a:stretch>
        </p:blipFill>
        <p:spPr bwMode="auto">
          <a:xfrm>
            <a:off x="5183307" y="2260600"/>
            <a:ext cx="2965211" cy="375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How to Port Forwarding Function</a:t>
            </a:r>
            <a:endParaRPr lang="zh-TW" altLang="en-US" sz="4400" dirty="0">
              <a:solidFill>
                <a:schemeClr val="accent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zh-TW" sz="2000" dirty="0" smtClean="0"/>
              <a:t>Enable [*] </a:t>
            </a:r>
            <a:r>
              <a:rPr lang="en-US" altLang="zh-TW" sz="2000" dirty="0" err="1" smtClean="0"/>
              <a:t>WiFi</a:t>
            </a:r>
            <a:r>
              <a:rPr lang="en-US" altLang="zh-TW" sz="2000" dirty="0" smtClean="0"/>
              <a:t> packet forwarding and </a:t>
            </a:r>
            <a:r>
              <a:rPr lang="en-US" altLang="zh-TW" sz="2000" dirty="0" err="1" smtClean="0"/>
              <a:t>WiFi</a:t>
            </a:r>
            <a:r>
              <a:rPr lang="en-US" altLang="zh-TW" sz="2000" dirty="0" smtClean="0"/>
              <a:t> packet forwarding V1 in kernel option.</a:t>
            </a:r>
          </a:p>
          <a:p>
            <a:pPr marL="457200" indent="-457200">
              <a:buNone/>
            </a:pPr>
            <a:r>
              <a:rPr lang="en-US" altLang="zh-TW" sz="1200" i="1" dirty="0" smtClean="0"/>
              <a:t>             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zh-TW" sz="2000" dirty="0" err="1" smtClean="0"/>
              <a:t>cd</a:t>
            </a:r>
            <a:r>
              <a:rPr lang="en-US" altLang="zh-TW" sz="2000" dirty="0" smtClean="0"/>
              <a:t> to source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zh-TW" sz="2000" dirty="0" smtClean="0"/>
              <a:t>make </a:t>
            </a:r>
            <a:r>
              <a:rPr lang="en-US" altLang="zh-TW" sz="2000" dirty="0" err="1" smtClean="0"/>
              <a:t>dep</a:t>
            </a:r>
            <a:r>
              <a:rPr lang="en-US" altLang="zh-TW" sz="2000" dirty="0" smtClean="0"/>
              <a:t>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altLang="zh-TW" sz="2000" dirty="0" smtClean="0"/>
              <a:t>make        </a:t>
            </a:r>
            <a:endParaRPr lang="en-US" altLang="zh-TW" sz="1600" i="1" dirty="0" smtClean="0"/>
          </a:p>
          <a:p>
            <a:pPr marL="457200" indent="-457200">
              <a:buFont typeface="+mj-lt"/>
              <a:buAutoNum type="arabicPeriod" startAt="5"/>
            </a:pPr>
            <a:endParaRPr lang="en-US" altLang="zh-TW" sz="2000" dirty="0" smtClean="0"/>
          </a:p>
          <a:p>
            <a:pPr marL="457200" indent="-457200">
              <a:buNone/>
            </a:pPr>
            <a:endParaRPr lang="zh-TW" altLang="zh-TW" sz="200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39552" y="1628800"/>
            <a:ext cx="7272808" cy="51646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Driver Version:MT7615 V4.4.0.2 (MPv2.0)</a:t>
            </a:r>
            <a:r>
              <a:rPr lang="en-US" dirty="0" smtClean="0"/>
              <a:t> </a:t>
            </a:r>
            <a:endParaRPr lang="en-US" dirty="0"/>
          </a:p>
        </p:txBody>
      </p:sp>
      <p:pic>
        <p:nvPicPr>
          <p:cNvPr id="1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 l="19572" t="31457" r="53704" b="11532"/>
          <a:stretch>
            <a:fillRect/>
          </a:stretch>
        </p:blipFill>
        <p:spPr bwMode="auto">
          <a:xfrm>
            <a:off x="5100896" y="2260600"/>
            <a:ext cx="3130032" cy="375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MediaTek-Standard</Template>
  <TotalTime>741</TotalTime>
  <Words>107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MediaTek-Internal_Use</vt:lpstr>
      <vt:lpstr>Custom Design</vt:lpstr>
      <vt:lpstr>Package</vt:lpstr>
      <vt:lpstr>How to Port  WIFI Forwarding Function</vt:lpstr>
      <vt:lpstr>How to Port Forwarding Function</vt:lpstr>
      <vt:lpstr>How to Port Forwarding Function</vt:lpstr>
      <vt:lpstr>How to Port Forwarding Function</vt:lpstr>
      <vt:lpstr>How to Port Forwarding 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Lab2</dc:creator>
  <cp:lastModifiedBy>MTK09698</cp:lastModifiedBy>
  <cp:revision>82</cp:revision>
  <dcterms:created xsi:type="dcterms:W3CDTF">2013-06-08T11:02:10Z</dcterms:created>
  <dcterms:modified xsi:type="dcterms:W3CDTF">2016-06-27T01:49:58Z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