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B1390-CFD1-47C2-85A2-5F084680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2FCE0-E0EE-43F9-85F8-87CCC8DE6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BE754-E591-4794-A5FC-CAA91B99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A0934-AFE5-4AC8-9361-220F7ABE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BD704-7F46-43F5-B5E6-9219CF53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59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644D6-FD72-48BC-823A-314D915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35B33-495B-43FC-934E-2713B1841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6B34C-42DD-4B38-9584-B782675D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B8675-696B-4566-883A-71E0EB9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35F41-BEC8-4D56-8015-B2C06F0A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65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7F952-5132-4063-89DB-01C4A7939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BFADE7-7274-4D12-9B04-394662EE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0941FC-86DE-4072-BF62-C2061F10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C8CC82-0AF6-417A-9710-434F40A3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33710-5D04-47C5-B160-58E62C5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6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7B78-01AC-460C-A898-E4B9701A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EA690-DBE0-4CB5-8FA1-BD1E1A7C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33145-356E-462E-86BE-2E51696D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F508C-F07F-40A8-BB0F-251D5D05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7AF3E-8EBB-450E-A630-412B3CE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26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F2B74-A623-4E39-A954-A67F2C9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5BEA8-639A-4BA0-A058-71433C40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5F9F1-280B-44F3-8516-C1611661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4075D-5DE6-4FFA-BB57-3822B869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EFF58-13F8-4C1A-BDCD-CDCECF51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45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33641-4527-4D30-8400-A4FDDCC8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F3BF1-2270-4492-AF2A-C0F49C955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33E80-E437-4DAC-81A1-B1C400E1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90DAF3-B4B1-4A3E-A688-DA17E744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8077AF-072B-4F86-97B4-E437DE1E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93649-FA20-4228-8BEE-4973BF93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53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7DF25-CCAA-4455-B2FD-C99FC6B8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87B82-4516-4C63-A585-4573A4CD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58D3A-B464-4368-8D53-204A007B7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05087D-F12B-467A-9EE2-0C0B92ACB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1BA21-092B-43CA-A1C7-9F02563A3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42100-FF4D-44B3-B39F-8BA1A677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D2984A-5CF1-47A2-864F-1B33C050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B03A4C-3BB5-4564-87E9-963597D7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78F1A-03D2-4AE4-9117-2F18C10A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192BD3-263E-44F7-B788-4DC9659C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A8476-EC5A-4CA8-BEC4-47E93426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633EF5-D75E-4EE6-BC21-64A8B93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82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8B26D3-0F4E-4ED4-83A4-190B8B3B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B471F3-B4AD-4443-A73F-742C632E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1C325D-84E6-4179-AEB7-6F0E391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22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9F45D-4832-4FA4-ADF1-0AB92430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08029-7CC4-49A8-BE8F-01AE89E9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CD9B6B-4C5B-45CA-B7E2-C3573F61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D9024-DDBE-4E23-9840-A7E61981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FE1234-2521-4337-ACA6-984BCB4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0E837-0A73-4003-9D51-35BEF22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031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A5219-AE39-4D98-A1DC-1368AB8A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1B38BD-BB29-46CC-94B5-5AA2858B2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DA2196-EEEA-49DA-814D-7BA2A684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F0CB1-3A80-4B01-AE59-3C1384DA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1E9401-6993-43FA-BA1E-34EF8C58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45BDF-5339-49C5-9FA4-D67A74A4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7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F15C4-64F1-449F-AEEF-B514CF3B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337B1D-9035-41BB-9616-AEF97997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0465D-0D17-4BDC-8582-C9EF9350A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ED2-1098-43D0-A6F2-77F724169154}" type="datetimeFigureOut">
              <a:rPr lang="es-CL" smtClean="0"/>
              <a:t>14-11-2017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29262-5978-4A99-974A-D94263FC9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C2F46-C451-44F3-985F-CD0EC2AFA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9E84-12B6-469A-BFFF-4155B9FDA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15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4C17662-9AB8-4936-A1E4-ED1F3015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540" y="3760304"/>
            <a:ext cx="12192000" cy="3200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E2523A-6895-4FE9-B1DC-04FCC67B6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13" t="21090" b="29758"/>
          <a:stretch/>
        </p:blipFill>
        <p:spPr>
          <a:xfrm>
            <a:off x="4969565" y="843170"/>
            <a:ext cx="7142922" cy="319377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E3234B6-C442-43D3-9365-5910BD380812}"/>
              </a:ext>
            </a:extLst>
          </p:cNvPr>
          <p:cNvSpPr/>
          <p:nvPr/>
        </p:nvSpPr>
        <p:spPr>
          <a:xfrm>
            <a:off x="11953460" y="843170"/>
            <a:ext cx="238539" cy="3193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117730-26DF-4839-ABF0-5B2AC94321EF}"/>
              </a:ext>
            </a:extLst>
          </p:cNvPr>
          <p:cNvSpPr/>
          <p:nvPr/>
        </p:nvSpPr>
        <p:spPr>
          <a:xfrm>
            <a:off x="0" y="843170"/>
            <a:ext cx="5049078" cy="3193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0" dirty="0"/>
              <a:t>UX / UI</a:t>
            </a:r>
          </a:p>
        </p:txBody>
      </p:sp>
    </p:spTree>
    <p:extLst>
      <p:ext uri="{BB962C8B-B14F-4D97-AF65-F5344CB8AC3E}">
        <p14:creationId xmlns:p14="http://schemas.microsoft.com/office/powerpoint/2010/main" val="662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2E703-3C3C-4E3D-AA63-23720093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Adobe…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BDF51-CEF6-44B6-945F-D1601B4E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0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dirty="0"/>
              <a:t>UX:</a:t>
            </a:r>
          </a:p>
          <a:p>
            <a:r>
              <a:rPr lang="es-CL" sz="1800" dirty="0"/>
              <a:t>Ofrece productos para empresas y personas individuales (estudiantes).</a:t>
            </a:r>
          </a:p>
          <a:p>
            <a:r>
              <a:rPr lang="es-CL" sz="1800" dirty="0"/>
              <a:t>Muestra precios en pesos chilenos.</a:t>
            </a:r>
          </a:p>
          <a:p>
            <a:r>
              <a:rPr lang="es-CL" sz="1800" dirty="0"/>
              <a:t>Ofrece una prueba gratuita de 30 días para probar el producto antes de comprarlo.</a:t>
            </a:r>
          </a:p>
          <a:p>
            <a:r>
              <a:rPr lang="es-CL" sz="1800" dirty="0"/>
              <a:t>Encada submenú despliega información acerca de que es lo que se está ofreciendo y cuales son los programas adecuados para ello.</a:t>
            </a:r>
          </a:p>
          <a:p>
            <a:r>
              <a:rPr lang="es-CL" sz="1800" dirty="0"/>
              <a:t>En cada programa viene una descripción y un video que muestra como se utiliza.</a:t>
            </a:r>
          </a:p>
          <a:p>
            <a:r>
              <a:rPr lang="es-CL" sz="1800" dirty="0"/>
              <a:t>Hay un ítem de asistencia técnica.</a:t>
            </a:r>
          </a:p>
          <a:p>
            <a:r>
              <a:rPr lang="es-CL" sz="1800" dirty="0"/>
              <a:t>Entrega la versión mas actualizada de sus productos.</a:t>
            </a:r>
          </a:p>
          <a:p>
            <a:r>
              <a:rPr lang="es-CL" sz="1800" dirty="0"/>
              <a:t>Te orientan a encontrar el mejor plan para adquirir sus productos.</a:t>
            </a:r>
          </a:p>
          <a:p>
            <a:r>
              <a:rPr lang="es-CL" sz="1800" dirty="0"/>
              <a:t>Te muestran las nuevas funcionalidades de sus programas para sacarles un mayor partido.</a:t>
            </a:r>
          </a:p>
          <a:p>
            <a:r>
              <a:rPr lang="es-CL" sz="1800" dirty="0"/>
              <a:t>Permite realizar la compra por teléfono.</a:t>
            </a:r>
          </a:p>
          <a:p>
            <a:endParaRPr lang="es-CL" sz="1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88F438-67CF-41DF-851E-33B3FA25B0EF}"/>
              </a:ext>
            </a:extLst>
          </p:cNvPr>
          <p:cNvSpPr txBox="1">
            <a:spLocks/>
          </p:cNvSpPr>
          <p:nvPr/>
        </p:nvSpPr>
        <p:spPr>
          <a:xfrm>
            <a:off x="6410739" y="1825625"/>
            <a:ext cx="49430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UI:</a:t>
            </a:r>
          </a:p>
          <a:p>
            <a:r>
              <a:rPr lang="es-CL" sz="1800" dirty="0"/>
              <a:t>Colores sutiles y oscuros, ya que le dan énfasis a los productos que ofrece.</a:t>
            </a:r>
          </a:p>
          <a:p>
            <a:r>
              <a:rPr lang="es-CL" sz="1800" dirty="0"/>
              <a:t>Tamaño de los videos acerca de los productos, imágenes coloridas.</a:t>
            </a:r>
          </a:p>
          <a:p>
            <a:r>
              <a:rPr lang="es-CL" sz="1800" dirty="0"/>
              <a:t>Botones coloridos que resaltan con el fondo.</a:t>
            </a:r>
          </a:p>
          <a:p>
            <a:r>
              <a:rPr lang="es-CL" sz="1800" dirty="0"/>
              <a:t>Tipografía san-</a:t>
            </a:r>
            <a:r>
              <a:rPr lang="es-CL" sz="1800" dirty="0" err="1"/>
              <a:t>serif</a:t>
            </a:r>
            <a:r>
              <a:rPr lang="es-CL" sz="1800" dirty="0"/>
              <a:t> que permite una mejor visualización de lo que se está leyendo.</a:t>
            </a:r>
          </a:p>
          <a:p>
            <a:r>
              <a:rPr lang="es-CL" sz="1800" dirty="0"/>
              <a:t>Tamaño de letra grande, lo que permite una mayor legibilidad.</a:t>
            </a:r>
          </a:p>
          <a:p>
            <a:r>
              <a:rPr lang="es-CL" sz="1800" dirty="0"/>
              <a:t>Botón de comprar tiene bordes redondeados y color llamativo que lo distingue del resto.</a:t>
            </a:r>
          </a:p>
          <a:p>
            <a:pPr marL="0" indent="0">
              <a:buNone/>
            </a:pPr>
            <a:endParaRPr lang="es-CL" sz="1800" dirty="0"/>
          </a:p>
          <a:p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8364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F2247E-F2B8-49B0-B58B-67D8A279A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5" b="10178"/>
          <a:stretch/>
        </p:blipFill>
        <p:spPr>
          <a:xfrm>
            <a:off x="0" y="795130"/>
            <a:ext cx="12192000" cy="5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DEF34D-FF3D-4891-9ACD-3C148AA97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 b="9770"/>
          <a:stretch/>
        </p:blipFill>
        <p:spPr>
          <a:xfrm>
            <a:off x="0" y="848138"/>
            <a:ext cx="12192000" cy="5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158B52-F2AB-4F80-8B5E-088376A7E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9" b="6916"/>
          <a:stretch/>
        </p:blipFill>
        <p:spPr>
          <a:xfrm>
            <a:off x="0" y="781878"/>
            <a:ext cx="12192000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B72450-C141-4DDD-BB23-E7D460739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5" b="7323"/>
          <a:stretch/>
        </p:blipFill>
        <p:spPr>
          <a:xfrm>
            <a:off x="0" y="795130"/>
            <a:ext cx="12192000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8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553D51-5315-453A-B7F2-03A22D26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3"/>
          <a:stretch/>
        </p:blipFill>
        <p:spPr>
          <a:xfrm>
            <a:off x="0" y="653307"/>
            <a:ext cx="12192000" cy="55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0B5386-DAAC-4892-856F-D13C764FF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/>
          <a:stretch/>
        </p:blipFill>
        <p:spPr>
          <a:xfrm>
            <a:off x="0" y="781878"/>
            <a:ext cx="12192000" cy="58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FF71E0-5D1B-4F4F-90F8-78247CFD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/>
          <a:stretch/>
        </p:blipFill>
        <p:spPr>
          <a:xfrm>
            <a:off x="0" y="481029"/>
            <a:ext cx="12192000" cy="58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75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203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Adobe…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Lía Cubillos Arteaga</dc:creator>
  <cp:lastModifiedBy>Lía Cubillos Arteaga</cp:lastModifiedBy>
  <cp:revision>7</cp:revision>
  <dcterms:created xsi:type="dcterms:W3CDTF">2017-11-14T04:11:13Z</dcterms:created>
  <dcterms:modified xsi:type="dcterms:W3CDTF">2017-11-14T04:45:30Z</dcterms:modified>
</cp:coreProperties>
</file>