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58E6-5725-431F-AD22-FD3733CEAC4D}" type="datetimeFigureOut">
              <a:rPr lang="en-US" smtClean="0"/>
              <a:t>8/15/2011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AE66-C3DE-48BB-B5A3-953E3652C2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58E6-5725-431F-AD22-FD3733CEAC4D}" type="datetimeFigureOut">
              <a:rPr lang="en-US" smtClean="0"/>
              <a:t>8/15/2011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AE66-C3DE-48BB-B5A3-953E3652C2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58E6-5725-431F-AD22-FD3733CEAC4D}" type="datetimeFigureOut">
              <a:rPr lang="en-US" smtClean="0"/>
              <a:t>8/15/2011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AE66-C3DE-48BB-B5A3-953E3652C2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58E6-5725-431F-AD22-FD3733CEAC4D}" type="datetimeFigureOut">
              <a:rPr lang="en-US" smtClean="0"/>
              <a:t>8/15/2011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AE66-C3DE-48BB-B5A3-953E3652C2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58E6-5725-431F-AD22-FD3733CEAC4D}" type="datetimeFigureOut">
              <a:rPr lang="en-US" smtClean="0"/>
              <a:t>8/15/2011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AE66-C3DE-48BB-B5A3-953E3652C2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58E6-5725-431F-AD22-FD3733CEAC4D}" type="datetimeFigureOut">
              <a:rPr lang="en-US" smtClean="0"/>
              <a:t>8/15/2011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AE66-C3DE-48BB-B5A3-953E3652C2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58E6-5725-431F-AD22-FD3733CEAC4D}" type="datetimeFigureOut">
              <a:rPr lang="en-US" smtClean="0"/>
              <a:t>8/15/2011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AE66-C3DE-48BB-B5A3-953E3652C2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58E6-5725-431F-AD22-FD3733CEAC4D}" type="datetimeFigureOut">
              <a:rPr lang="en-US" smtClean="0"/>
              <a:t>8/15/2011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AE66-C3DE-48BB-B5A3-953E3652C2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58E6-5725-431F-AD22-FD3733CEAC4D}" type="datetimeFigureOut">
              <a:rPr lang="en-US" smtClean="0"/>
              <a:t>8/15/2011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AE66-C3DE-48BB-B5A3-953E3652C2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58E6-5725-431F-AD22-FD3733CEAC4D}" type="datetimeFigureOut">
              <a:rPr lang="en-US" smtClean="0"/>
              <a:t>8/15/2011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AE66-C3DE-48BB-B5A3-953E3652C2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58E6-5725-431F-AD22-FD3733CEAC4D}" type="datetimeFigureOut">
              <a:rPr lang="en-US" smtClean="0"/>
              <a:t>8/15/2011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AE66-C3DE-48BB-B5A3-953E3652C2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F58E6-5725-431F-AD22-FD3733CEAC4D}" type="datetimeFigureOut">
              <a:rPr lang="en-US" smtClean="0"/>
              <a:t>8/15/2011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BAE66-C3DE-48BB-B5A3-953E3652C2C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590800" y="1371600"/>
            <a:ext cx="2209800" cy="396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667000" y="1447800"/>
            <a:ext cx="2057400" cy="533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Authenticate</a:t>
            </a:r>
            <a:endParaRPr lang="en-US" sz="1200" b="1" dirty="0"/>
          </a:p>
        </p:txBody>
      </p:sp>
      <p:sp>
        <p:nvSpPr>
          <p:cNvPr id="5" name="Rectangle 4"/>
          <p:cNvSpPr/>
          <p:nvPr/>
        </p:nvSpPr>
        <p:spPr>
          <a:xfrm>
            <a:off x="152400" y="1295400"/>
            <a:ext cx="914400" cy="112495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Cron</a:t>
            </a:r>
            <a:r>
              <a:rPr lang="en-US" sz="1200" b="1" dirty="0" smtClean="0"/>
              <a:t> Job</a:t>
            </a:r>
            <a:endParaRPr lang="en-US" sz="1200" b="1" dirty="0"/>
          </a:p>
        </p:txBody>
      </p:sp>
      <p:sp>
        <p:nvSpPr>
          <p:cNvPr id="7" name="Right Arrow 6"/>
          <p:cNvSpPr/>
          <p:nvPr/>
        </p:nvSpPr>
        <p:spPr>
          <a:xfrm>
            <a:off x="4800600" y="4038600"/>
            <a:ext cx="8382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8" name="Rectangle 7"/>
          <p:cNvSpPr/>
          <p:nvPr/>
        </p:nvSpPr>
        <p:spPr>
          <a:xfrm>
            <a:off x="7010400" y="1219200"/>
            <a:ext cx="1295400" cy="1447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10" name="Right Arrow 9"/>
          <p:cNvSpPr/>
          <p:nvPr/>
        </p:nvSpPr>
        <p:spPr>
          <a:xfrm>
            <a:off x="4876800" y="1371600"/>
            <a:ext cx="2133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Secure Authenticate</a:t>
            </a:r>
            <a:endParaRPr lang="en-US" sz="1200" b="1" dirty="0"/>
          </a:p>
        </p:txBody>
      </p:sp>
      <p:sp>
        <p:nvSpPr>
          <p:cNvPr id="11" name="Flowchart: Magnetic Disk 10"/>
          <p:cNvSpPr/>
          <p:nvPr/>
        </p:nvSpPr>
        <p:spPr>
          <a:xfrm>
            <a:off x="7086600" y="3352800"/>
            <a:ext cx="1143000" cy="1676400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Database</a:t>
            </a:r>
            <a:endParaRPr lang="en-US" b="1" dirty="0"/>
          </a:p>
        </p:txBody>
      </p:sp>
      <p:sp>
        <p:nvSpPr>
          <p:cNvPr id="13" name="Right Arrow 12"/>
          <p:cNvSpPr/>
          <p:nvPr/>
        </p:nvSpPr>
        <p:spPr>
          <a:xfrm flipH="1">
            <a:off x="4800600" y="1905000"/>
            <a:ext cx="2209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Exists?</a:t>
            </a:r>
            <a:endParaRPr lang="en-US" sz="1200" b="1" dirty="0"/>
          </a:p>
        </p:txBody>
      </p:sp>
      <p:sp>
        <p:nvSpPr>
          <p:cNvPr id="17" name="Rectangle 16"/>
          <p:cNvSpPr/>
          <p:nvPr/>
        </p:nvSpPr>
        <p:spPr>
          <a:xfrm>
            <a:off x="642454" y="0"/>
            <a:ext cx="5505866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Automatic Process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67000" y="2057400"/>
            <a:ext cx="20574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Create Session or die</a:t>
            </a:r>
            <a:endParaRPr lang="en-US" sz="1200" b="1" dirty="0"/>
          </a:p>
        </p:txBody>
      </p:sp>
      <p:sp>
        <p:nvSpPr>
          <p:cNvPr id="19" name="Rectangle 18"/>
          <p:cNvSpPr/>
          <p:nvPr/>
        </p:nvSpPr>
        <p:spPr>
          <a:xfrm>
            <a:off x="2667000" y="2971800"/>
            <a:ext cx="20574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Handle Request</a:t>
            </a:r>
            <a:endParaRPr lang="en-US" sz="1200" b="1" dirty="0"/>
          </a:p>
        </p:txBody>
      </p:sp>
      <p:sp>
        <p:nvSpPr>
          <p:cNvPr id="20" name="Rectangle 19"/>
          <p:cNvSpPr/>
          <p:nvPr/>
        </p:nvSpPr>
        <p:spPr>
          <a:xfrm>
            <a:off x="2667000" y="3962400"/>
            <a:ext cx="9144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Co-pay</a:t>
            </a:r>
            <a:endParaRPr lang="en-US" sz="1200" b="1" dirty="0"/>
          </a:p>
        </p:txBody>
      </p:sp>
      <p:sp>
        <p:nvSpPr>
          <p:cNvPr id="21" name="Rectangle 20"/>
          <p:cNvSpPr/>
          <p:nvPr/>
        </p:nvSpPr>
        <p:spPr>
          <a:xfrm>
            <a:off x="3733800" y="3962400"/>
            <a:ext cx="9906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Notify</a:t>
            </a:r>
            <a:endParaRPr lang="en-US" sz="1200" b="1" dirty="0"/>
          </a:p>
        </p:txBody>
      </p:sp>
      <p:sp>
        <p:nvSpPr>
          <p:cNvPr id="22" name="Rectangle 21"/>
          <p:cNvSpPr/>
          <p:nvPr/>
        </p:nvSpPr>
        <p:spPr>
          <a:xfrm>
            <a:off x="2667000" y="4724400"/>
            <a:ext cx="2057400" cy="457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Send Co-pay Summary</a:t>
            </a:r>
            <a:endParaRPr lang="en-US" sz="1200" b="1" dirty="0"/>
          </a:p>
        </p:txBody>
      </p:sp>
      <p:sp>
        <p:nvSpPr>
          <p:cNvPr id="24" name="Right Arrow 23"/>
          <p:cNvSpPr/>
          <p:nvPr/>
        </p:nvSpPr>
        <p:spPr>
          <a:xfrm>
            <a:off x="1143000" y="1371600"/>
            <a:ext cx="1371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1/min</a:t>
            </a:r>
            <a:endParaRPr lang="en-US" sz="1200" b="1" dirty="0"/>
          </a:p>
        </p:txBody>
      </p:sp>
      <p:sp>
        <p:nvSpPr>
          <p:cNvPr id="25" name="Rectangle 24"/>
          <p:cNvSpPr/>
          <p:nvPr/>
        </p:nvSpPr>
        <p:spPr>
          <a:xfrm>
            <a:off x="7162800" y="1447800"/>
            <a:ext cx="990600" cy="38099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Check Credentials </a:t>
            </a:r>
            <a:endParaRPr lang="en-US" sz="1200" b="1" dirty="0"/>
          </a:p>
        </p:txBody>
      </p:sp>
      <p:sp>
        <p:nvSpPr>
          <p:cNvPr id="26" name="Rectangle 25"/>
          <p:cNvSpPr/>
          <p:nvPr/>
        </p:nvSpPr>
        <p:spPr>
          <a:xfrm>
            <a:off x="7162800" y="2057400"/>
            <a:ext cx="990600" cy="38099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Send Key</a:t>
            </a:r>
            <a:endParaRPr lang="en-US" sz="1200" b="1" dirty="0"/>
          </a:p>
        </p:txBody>
      </p:sp>
      <p:sp>
        <p:nvSpPr>
          <p:cNvPr id="27" name="Right Arrow 26"/>
          <p:cNvSpPr/>
          <p:nvPr/>
        </p:nvSpPr>
        <p:spPr>
          <a:xfrm rot="16200000">
            <a:off x="7432724" y="2854276"/>
            <a:ext cx="67935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28" name="Right Arrow 27"/>
          <p:cNvSpPr/>
          <p:nvPr/>
        </p:nvSpPr>
        <p:spPr>
          <a:xfrm rot="5400000">
            <a:off x="7124700" y="2857500"/>
            <a:ext cx="685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29" name="Rectangle 28"/>
          <p:cNvSpPr/>
          <p:nvPr/>
        </p:nvSpPr>
        <p:spPr>
          <a:xfrm>
            <a:off x="0" y="3733800"/>
            <a:ext cx="1828800" cy="1600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52400" y="4724400"/>
            <a:ext cx="14478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Process Request</a:t>
            </a:r>
            <a:endParaRPr lang="en-US" sz="1200" b="1" dirty="0"/>
          </a:p>
        </p:txBody>
      </p:sp>
      <p:sp>
        <p:nvSpPr>
          <p:cNvPr id="31" name="Rectangle 30"/>
          <p:cNvSpPr/>
          <p:nvPr/>
        </p:nvSpPr>
        <p:spPr>
          <a:xfrm>
            <a:off x="152400" y="3962400"/>
            <a:ext cx="14478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Check Authentication Key</a:t>
            </a:r>
            <a:endParaRPr lang="en-US" sz="1200" b="1" dirty="0"/>
          </a:p>
        </p:txBody>
      </p:sp>
      <p:sp>
        <p:nvSpPr>
          <p:cNvPr id="33" name="Right Arrow 32"/>
          <p:cNvSpPr/>
          <p:nvPr/>
        </p:nvSpPr>
        <p:spPr>
          <a:xfrm>
            <a:off x="1828800" y="4800600"/>
            <a:ext cx="762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XML</a:t>
            </a:r>
            <a:endParaRPr lang="en-US" sz="1200" b="1" dirty="0"/>
          </a:p>
        </p:txBody>
      </p:sp>
      <p:sp>
        <p:nvSpPr>
          <p:cNvPr id="35" name="Right Arrow 34"/>
          <p:cNvSpPr/>
          <p:nvPr/>
        </p:nvSpPr>
        <p:spPr>
          <a:xfrm flipH="1">
            <a:off x="1828800" y="3962400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Get</a:t>
            </a:r>
            <a:endParaRPr lang="en-US" sz="1200" b="1" dirty="0"/>
          </a:p>
        </p:txBody>
      </p:sp>
      <p:sp>
        <p:nvSpPr>
          <p:cNvPr id="36" name="Rectangle 35"/>
          <p:cNvSpPr/>
          <p:nvPr/>
        </p:nvSpPr>
        <p:spPr>
          <a:xfrm>
            <a:off x="5715000" y="3962400"/>
            <a:ext cx="990600" cy="457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Dispatch Email</a:t>
            </a:r>
            <a:endParaRPr lang="en-US" sz="1200" b="1" dirty="0"/>
          </a:p>
        </p:txBody>
      </p:sp>
      <p:sp>
        <p:nvSpPr>
          <p:cNvPr id="37" name="Right Arrow 36"/>
          <p:cNvSpPr/>
          <p:nvPr/>
        </p:nvSpPr>
        <p:spPr>
          <a:xfrm>
            <a:off x="1143000" y="1676400"/>
            <a:ext cx="1371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8:00 pm/day</a:t>
            </a:r>
            <a:endParaRPr lang="en-US" sz="1200" b="1" dirty="0"/>
          </a:p>
        </p:txBody>
      </p:sp>
      <p:sp>
        <p:nvSpPr>
          <p:cNvPr id="38" name="Right Arrow 37"/>
          <p:cNvSpPr/>
          <p:nvPr/>
        </p:nvSpPr>
        <p:spPr>
          <a:xfrm rot="5400000">
            <a:off x="3886200" y="35052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39" name="Right Arrow 38"/>
          <p:cNvSpPr/>
          <p:nvPr/>
        </p:nvSpPr>
        <p:spPr>
          <a:xfrm rot="5400000">
            <a:off x="3467100" y="25527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40" name="Right Arrow 39"/>
          <p:cNvSpPr/>
          <p:nvPr/>
        </p:nvSpPr>
        <p:spPr>
          <a:xfrm rot="5400000">
            <a:off x="2895600" y="35052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bingus</dc:creator>
  <cp:lastModifiedBy>bingus</cp:lastModifiedBy>
  <cp:revision>1</cp:revision>
  <dcterms:created xsi:type="dcterms:W3CDTF">2011-08-15T08:40:38Z</dcterms:created>
  <dcterms:modified xsi:type="dcterms:W3CDTF">2011-08-15T08:41:03Z</dcterms:modified>
</cp:coreProperties>
</file>