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anose="020B060402020202020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c3d3e0cc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c3d3e0cc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471b59e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471b59e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4789fdd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4789fdd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471b59ef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471b59ef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471b59ef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471b59ef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471b59ef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471b59ef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27675"/>
            <a:ext cx="9144000" cy="51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DAVID LOPEZ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SUS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FACULTAMIGOS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SPRINT 1 - Weather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867400" y="672725"/>
            <a:ext cx="340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PARTICIPANTES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731625" y="1614300"/>
            <a:ext cx="2536500" cy="19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David </a:t>
            </a:r>
            <a:r>
              <a:rPr lang="es-419" dirty="0" err="1"/>
              <a:t>Lopez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Tomás Ferro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Sabrina Moreira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err="1"/>
              <a:t>Damar</a:t>
            </a:r>
            <a:r>
              <a:rPr lang="es-419" dirty="0"/>
              <a:t> Moran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Ignacio </a:t>
            </a:r>
            <a:r>
              <a:rPr lang="es-419" dirty="0" err="1"/>
              <a:t>Cariaga</a:t>
            </a: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268125" y="1614300"/>
            <a:ext cx="2536500" cy="19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Scrum Master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err="1"/>
              <a:t>Product</a:t>
            </a:r>
            <a:r>
              <a:rPr lang="es-419" dirty="0"/>
              <a:t> </a:t>
            </a:r>
            <a:r>
              <a:rPr lang="es-419" dirty="0" err="1"/>
              <a:t>Owner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err="1"/>
              <a:t>Team</a:t>
            </a:r>
            <a:r>
              <a:rPr lang="es-419" dirty="0"/>
              <a:t> </a:t>
            </a:r>
            <a:r>
              <a:rPr lang="es-419" dirty="0" err="1"/>
              <a:t>Member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err="1"/>
              <a:t>Team</a:t>
            </a:r>
            <a:r>
              <a:rPr lang="es-419" dirty="0"/>
              <a:t> </a:t>
            </a:r>
            <a:r>
              <a:rPr lang="es-419" dirty="0" err="1"/>
              <a:t>Member</a:t>
            </a:r>
            <a:endParaRPr lang="es-419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err="1"/>
              <a:t>Team</a:t>
            </a:r>
            <a:r>
              <a:rPr lang="es-419" dirty="0"/>
              <a:t> </a:t>
            </a:r>
            <a:r>
              <a:rPr lang="es-419" dirty="0" err="1"/>
              <a:t>Member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BACKLOG SPRINT 1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2813"/>
            <a:ext cx="8839199" cy="2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1514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HISTORIA DE USUARIO N1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363" y="870325"/>
            <a:ext cx="6541274" cy="392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2143125"/>
            <a:ext cx="53435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50" y="909825"/>
            <a:ext cx="72771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25" y="1002973"/>
            <a:ext cx="7553701" cy="354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7275"/>
            <a:ext cx="8839201" cy="3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00" y="1121475"/>
            <a:ext cx="8704575" cy="29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6600"/>
            <a:ext cx="8839200" cy="42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Presentación en pantalla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Old Standard TT</vt:lpstr>
      <vt:lpstr>Arial</vt:lpstr>
      <vt:lpstr>Paperback</vt:lpstr>
      <vt:lpstr>DAVID LOPEZ Y SUS FACULTAMIGOS</vt:lpstr>
      <vt:lpstr>PARTICIPANTES</vt:lpstr>
      <vt:lpstr>BACKLOG SPRINT 1</vt:lpstr>
      <vt:lpstr> HISTORIA DE USUARIO N1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 LOPEZ Y SUS FACULTAMIGOS</dc:title>
  <cp:lastModifiedBy>Sabrina Moreira</cp:lastModifiedBy>
  <cp:revision>1</cp:revision>
  <dcterms:modified xsi:type="dcterms:W3CDTF">2024-10-18T18:34:55Z</dcterms:modified>
</cp:coreProperties>
</file>