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c3d3e0c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c3d3e0c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471b59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471b59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4789f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4789f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471b59e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471b59e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471b59e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471b59e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471b59e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471b59e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27675"/>
            <a:ext cx="9144000" cy="51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LOPEZ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SUS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FACULTAMIGOS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SPRINT 2 - Weather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867400" y="672725"/>
            <a:ext cx="34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PARTICIPANTES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731625" y="1614300"/>
            <a:ext cx="25365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David Lopez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Tomás Ferro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Sabrina Moreira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Damar Moran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268125" y="1614300"/>
            <a:ext cx="25365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Scrum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Team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Team Member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BACKLOG SPRINT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38" y="1348713"/>
            <a:ext cx="8662125" cy="24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51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HISTORIA DE USUARIO N2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50" y="709925"/>
            <a:ext cx="6402575" cy="41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00" y="540825"/>
            <a:ext cx="78491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700" y="1612400"/>
            <a:ext cx="38385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50" y="272950"/>
            <a:ext cx="78709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538" y="942675"/>
            <a:ext cx="66389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800" y="3469775"/>
            <a:ext cx="7268176" cy="12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25" y="517725"/>
            <a:ext cx="7407175" cy="5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38" y="1861850"/>
            <a:ext cx="8845725" cy="16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