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20020DB-0EEF-4351-8907-69FCBD14C287}"/>
              </a:ext>
            </a:extLst>
          </p:cNvPr>
          <p:cNvSpPr/>
          <p:nvPr userDrawn="1"/>
        </p:nvSpPr>
        <p:spPr>
          <a:xfrm>
            <a:off x="369000" y="457200"/>
            <a:ext cx="61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F9D9BE-6CAF-4237-9117-2129DC2F5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381" y="3265704"/>
            <a:ext cx="3755977" cy="1914702"/>
          </a:xfrm>
        </p:spPr>
        <p:txBody>
          <a:bodyPr>
            <a:normAutofit/>
          </a:bodyPr>
          <a:lstStyle>
            <a:lvl1pPr algn="ctr">
              <a:defRPr sz="88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姓名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B57EAF8-7F3F-4420-BB4C-1F5AEA1D058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4383741" y="2984271"/>
            <a:ext cx="2105259" cy="2498783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dirty="0"/>
              <a:t>大頭照</a:t>
            </a:r>
            <a:r>
              <a:rPr lang="en-US" altLang="zh-TW" dirty="0"/>
              <a:t>/</a:t>
            </a:r>
            <a:r>
              <a:rPr lang="zh-TW" altLang="en-US" dirty="0"/>
              <a:t>生活照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5E24D2-091B-47CE-8458-EE584504ADF6}"/>
              </a:ext>
            </a:extLst>
          </p:cNvPr>
          <p:cNvSpPr/>
          <p:nvPr userDrawn="1"/>
        </p:nvSpPr>
        <p:spPr>
          <a:xfrm>
            <a:off x="369000" y="2977200"/>
            <a:ext cx="6120000" cy="2520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2948897-69E3-F261-BE35-CD721A735776}"/>
              </a:ext>
            </a:extLst>
          </p:cNvPr>
          <p:cNvSpPr>
            <a:spLocks noGrp="1" noChangeAspect="1"/>
          </p:cNvSpPr>
          <p:nvPr>
            <p:ph type="pic" idx="10" hasCustomPrompt="1"/>
          </p:nvPr>
        </p:nvSpPr>
        <p:spPr>
          <a:xfrm rot="10800000">
            <a:off x="368999" y="457200"/>
            <a:ext cx="2105259" cy="2512928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dirty="0"/>
              <a:t>大頭照</a:t>
            </a:r>
            <a:r>
              <a:rPr lang="en-US" altLang="zh-TW" dirty="0"/>
              <a:t>/</a:t>
            </a:r>
            <a:r>
              <a:rPr lang="zh-TW" altLang="en-US" dirty="0"/>
              <a:t>生活照</a:t>
            </a:r>
            <a:endParaRPr 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AB16131-E94F-6B98-A33A-C65433C0B8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0800000">
            <a:off x="2631398" y="733744"/>
            <a:ext cx="3700462" cy="1966913"/>
          </a:xfrm>
        </p:spPr>
        <p:txBody>
          <a:bodyPr anchor="ctr">
            <a:noAutofit/>
          </a:bodyPr>
          <a:lstStyle>
            <a:lvl1pPr marL="0" indent="0" algn="ctr">
              <a:buNone/>
              <a:defRPr lang="zh-TW" altLang="en-US" sz="8800" kern="12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  <a:lvl2pPr>
              <a:defRPr lang="zh-TW" altLang="en-US" sz="8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>
              <a:defRPr lang="zh-TW" altLang="en-US" sz="8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>
              <a:defRPr lang="zh-TW" altLang="en-US" sz="8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>
              <a:defRPr lang="zh-TW" alt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zh-TW" altLang="en-US" dirty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71841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8645-17D2-4A6A-85FB-EBE346D3636A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8892-7F6C-4BE4-9841-B2BD9D5B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4D2F5-A6E5-3855-1ABD-987A9DB3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79F3F5-1F9A-3C99-60FF-653CC434887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CBD269E7-CF3F-5B4C-4FBF-3F136ADB086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3D4BDE-0C64-EF7F-8573-BD7D6686C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78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Office PowerPoint</Application>
  <PresentationFormat>A4 紙張 (210x297 公釐)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俊佑 陳</dc:creator>
  <cp:lastModifiedBy>陳俊佑</cp:lastModifiedBy>
  <cp:revision>9</cp:revision>
  <cp:lastPrinted>2022-09-04T01:39:00Z</cp:lastPrinted>
  <dcterms:created xsi:type="dcterms:W3CDTF">2021-10-06T01:28:36Z</dcterms:created>
  <dcterms:modified xsi:type="dcterms:W3CDTF">2022-09-04T02:09:44Z</dcterms:modified>
</cp:coreProperties>
</file>