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4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77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08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63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28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04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0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5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7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0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0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7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1E229E-EDF7-4100-AFA6-410B98BFFE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E37EA9-8595-4442-9277-92DAE091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16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3485-AB02-455E-803E-3B2E55EF8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156" y="1519930"/>
            <a:ext cx="10283687" cy="1852750"/>
          </a:xfrm>
        </p:spPr>
        <p:txBody>
          <a:bodyPr>
            <a:normAutofit/>
          </a:bodyPr>
          <a:lstStyle/>
          <a:p>
            <a:r>
              <a:rPr lang="en-US" sz="5400" dirty="0"/>
              <a:t>2020 NYC Shootings By Borough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697F3-D110-4017-82BA-0C6F08B43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DTSA 5301</a:t>
            </a:r>
          </a:p>
          <a:p>
            <a:r>
              <a:rPr lang="en-US" sz="2400" dirty="0"/>
              <a:t>June 3</a:t>
            </a:r>
            <a:r>
              <a:rPr lang="en-US" sz="2400" baseline="30000" dirty="0"/>
              <a:t>rd</a:t>
            </a:r>
            <a:r>
              <a:rPr lang="en-US" sz="2400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62531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16E4-BF38-4D7F-AF72-6CF702F4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317" y="513521"/>
            <a:ext cx="2525144" cy="907774"/>
          </a:xfrm>
        </p:spPr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CBC81-D883-434C-9271-8EAECD1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725" y="1752328"/>
            <a:ext cx="10353762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NYC JSON, Data.Gov/data.cityofnewyork.us (2020). *NYPD Shooting Incident Data (Historic)*. Retrieved from https://catalog.data.gov/dataset/nypd-shooting-incident-data-historic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Chen, S. (2018, September 14). The Bronx Is Great, </a:t>
            </a:r>
            <a:r>
              <a:rPr lang="en-US" sz="2000" dirty="0" err="1"/>
              <a:t>Thonx</a:t>
            </a:r>
            <a:r>
              <a:rPr lang="en-US" sz="2000" dirty="0"/>
              <a:t>. The New York Times. https://www.nytimes.com/2018/09/14/realestate/the-bronx-is-great-thonx.html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This report and the supporting code can be found at this location on GitHub: https://github.com/cuboulderja/DTSA5301/tree/main</a:t>
            </a:r>
          </a:p>
        </p:txBody>
      </p:sp>
    </p:spTree>
    <p:extLst>
      <p:ext uri="{BB962C8B-B14F-4D97-AF65-F5344CB8AC3E}">
        <p14:creationId xmlns:p14="http://schemas.microsoft.com/office/powerpoint/2010/main" val="58138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57D2-287C-4472-B599-530D106B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13" y="473765"/>
            <a:ext cx="6149614" cy="907774"/>
          </a:xfrm>
        </p:spPr>
        <p:txBody>
          <a:bodyPr/>
          <a:lstStyle/>
          <a:p>
            <a:r>
              <a:rPr lang="en-US" dirty="0"/>
              <a:t>Contents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AF24-408A-46D1-8EB9-CC25A510E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8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shootings between 2006 and 2020</a:t>
            </a:r>
            <a:br>
              <a:rPr lang="en-US" sz="28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8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the shooting</a:t>
            </a:r>
            <a:br>
              <a:rPr lang="en-US" sz="28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8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Perpetrator’s and victim’s race and sex</a:t>
            </a:r>
            <a:br>
              <a:rPr lang="en-US" sz="28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8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Latitude and longitude coordinates </a:t>
            </a:r>
            <a:br>
              <a:rPr lang="en-US" sz="28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8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Borough where the shooting occurred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1F42-A5DC-43CA-B3D9-80183D03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5" y="516421"/>
            <a:ext cx="3678083" cy="861392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52508-A93F-4D27-B11C-EFA31751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017" y="1640958"/>
            <a:ext cx="9620026" cy="631790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6500" dirty="0"/>
              <a:t>Utilized R studio/R Markdown to tidy and analyze the dataset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130C65-17C6-4193-8CBF-6302E41E9F3E}"/>
              </a:ext>
            </a:extLst>
          </p:cNvPr>
          <p:cNvSpPr txBox="1">
            <a:spLocks/>
          </p:cNvSpPr>
          <p:nvPr/>
        </p:nvSpPr>
        <p:spPr>
          <a:xfrm>
            <a:off x="1119204" y="3429000"/>
            <a:ext cx="3678083" cy="8613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Research Focus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B30C4D-53B7-402E-8A56-4A104C37BFF9}"/>
              </a:ext>
            </a:extLst>
          </p:cNvPr>
          <p:cNvSpPr txBox="1">
            <a:spLocks/>
          </p:cNvSpPr>
          <p:nvPr/>
        </p:nvSpPr>
        <p:spPr>
          <a:xfrm>
            <a:off x="1313017" y="4653291"/>
            <a:ext cx="9620026" cy="6317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Studied number of shootings by borough in 2020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5192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804D-5C50-4B65-9D13-340FEBAD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301"/>
            <a:ext cx="5993296" cy="1072058"/>
          </a:xfrm>
        </p:spPr>
        <p:txBody>
          <a:bodyPr>
            <a:normAutofit/>
          </a:bodyPr>
          <a:lstStyle/>
          <a:p>
            <a:r>
              <a:rPr lang="en-US" dirty="0"/>
              <a:t>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13C12-799A-4B2A-B45E-D89FA5C525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01400" cy="5001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𝑐𝑜𝑢𝑛𝑡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𝑠h𝑜𝑜𝑡𝑖𝑛𝑔𝑠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𝑟𝑜𝑛𝑥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𝑟𝑜𝑜𝑘𝑙𝑦𝑛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𝑢𝑒𝑒𝑛𝑠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𝑡𝑎𝑡𝑒𝑛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13C12-799A-4B2A-B45E-D89FA5C52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01400" cy="5001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7DDD982-8BE8-47FC-AA5F-B2D912990016}"/>
              </a:ext>
            </a:extLst>
          </p:cNvPr>
          <p:cNvSpPr txBox="1"/>
          <p:nvPr/>
        </p:nvSpPr>
        <p:spPr>
          <a:xfrm>
            <a:off x="1261561" y="2392167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**Note: omitted </a:t>
            </a:r>
            <a:r>
              <a:rPr lang="en-US" sz="1600" dirty="0" err="1"/>
              <a:t>Manhatten</a:t>
            </a:r>
            <a:r>
              <a:rPr lang="en-US" sz="1600" dirty="0"/>
              <a:t> to avoid redundancy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7738B-6E90-4E08-8637-2153C5D36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561" y="2867050"/>
            <a:ext cx="5953332" cy="360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0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2F96-0257-44AD-8420-8CF6B35A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13" y="515384"/>
            <a:ext cx="3678083" cy="742122"/>
          </a:xfrm>
        </p:spPr>
        <p:txBody>
          <a:bodyPr/>
          <a:lstStyle/>
          <a:p>
            <a:r>
              <a:rPr lang="en-US" dirty="0"/>
              <a:t>Effects Plots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B0B657-CE77-45F8-8A88-68BEB8667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079" y="1457796"/>
            <a:ext cx="9138409" cy="4838437"/>
          </a:xfrm>
        </p:spPr>
      </p:pic>
    </p:spTree>
    <p:extLst>
      <p:ext uri="{BB962C8B-B14F-4D97-AF65-F5344CB8AC3E}">
        <p14:creationId xmlns:p14="http://schemas.microsoft.com/office/powerpoint/2010/main" val="28060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B098-650B-4F12-AC04-C1A1CE60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529"/>
            <a:ext cx="3572066" cy="861391"/>
          </a:xfrm>
        </p:spPr>
        <p:txBody>
          <a:bodyPr/>
          <a:lstStyle/>
          <a:p>
            <a:r>
              <a:rPr lang="en-US" dirty="0"/>
              <a:t>Identify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9997-D21B-4842-A051-D15441D72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23104" cy="237531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Lower-income neighborhoods typically have higher crime rate</a:t>
            </a:r>
            <a:br>
              <a:rPr lang="en-US" sz="2600" dirty="0"/>
            </a:b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Bronx has lowest median household income (Chen, 2018)</a:t>
            </a:r>
            <a:br>
              <a:rPr lang="en-US" sz="2600" dirty="0"/>
            </a:b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Expected to see Bronx have the highest number of shootings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DF9E9-30FA-4204-BC1E-6E302F91B98A}"/>
              </a:ext>
            </a:extLst>
          </p:cNvPr>
          <p:cNvSpPr txBox="1"/>
          <p:nvPr/>
        </p:nvSpPr>
        <p:spPr>
          <a:xfrm>
            <a:off x="5178287" y="5015948"/>
            <a:ext cx="183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436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F9CB-FE01-4E30-AD99-F83C942D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Brooklyn has the highest number of 2020 shootings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C3A630-9405-4324-A90E-BEE9944CB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420" y="1731963"/>
            <a:ext cx="7767635" cy="4059237"/>
          </a:xfrm>
        </p:spPr>
      </p:pic>
    </p:spTree>
    <p:extLst>
      <p:ext uri="{BB962C8B-B14F-4D97-AF65-F5344CB8AC3E}">
        <p14:creationId xmlns:p14="http://schemas.microsoft.com/office/powerpoint/2010/main" val="259390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34FD-966E-4385-BD57-FB7EC703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320275" cy="702365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BA6C-77FD-4B2F-A3CD-C20B2E71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R output contained warning of “perfect fit”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Only indicator variables were used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Mostly categorical variables in dataset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Expertise with R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Experience with linear regression/data modeling</a:t>
            </a:r>
          </a:p>
        </p:txBody>
      </p:sp>
    </p:spTree>
    <p:extLst>
      <p:ext uri="{BB962C8B-B14F-4D97-AF65-F5344CB8AC3E}">
        <p14:creationId xmlns:p14="http://schemas.microsoft.com/office/powerpoint/2010/main" val="255284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0A8F-C610-4AC6-8B23-C69C413E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82" y="496957"/>
            <a:ext cx="3035353" cy="86139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B48F-AACD-4FD8-ADC1-14D84A76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Brooklyn  = highest number of shootings</a:t>
            </a:r>
            <a:br>
              <a:rPr lang="en-US" sz="2600" dirty="0"/>
            </a:b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Staten Island = lowest number of shootings</a:t>
            </a:r>
            <a:br>
              <a:rPr lang="en-US" sz="2600" dirty="0"/>
            </a:b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Open for revision and future research</a:t>
            </a:r>
            <a:br>
              <a:rPr lang="en-US" sz="2600" dirty="0"/>
            </a:b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Hope to develop more skills to gain deeper insights</a:t>
            </a:r>
          </a:p>
        </p:txBody>
      </p:sp>
    </p:spTree>
    <p:extLst>
      <p:ext uri="{BB962C8B-B14F-4D97-AF65-F5344CB8AC3E}">
        <p14:creationId xmlns:p14="http://schemas.microsoft.com/office/powerpoint/2010/main" val="1758097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76</TotalTime>
  <Words>316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Calisto MT</vt:lpstr>
      <vt:lpstr>Cambria Math</vt:lpstr>
      <vt:lpstr>Wingdings</vt:lpstr>
      <vt:lpstr>Wingdings 2</vt:lpstr>
      <vt:lpstr>Slate</vt:lpstr>
      <vt:lpstr>2020 NYC Shootings By Borough</vt:lpstr>
      <vt:lpstr>Contents of Dataset</vt:lpstr>
      <vt:lpstr>Tools Used</vt:lpstr>
      <vt:lpstr>Linear Regression Model</vt:lpstr>
      <vt:lpstr>Effects Plots</vt:lpstr>
      <vt:lpstr>Identify Bias</vt:lpstr>
      <vt:lpstr>Brooklyn has the highest number of 2020 shootings</vt:lpstr>
      <vt:lpstr>Limitations</vt:lpstr>
      <vt:lpstr>Conclusion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NYC Shootings By Borough</dc:title>
  <dc:creator>Anderson, Joryn</dc:creator>
  <cp:lastModifiedBy>Anderson, Joryn</cp:lastModifiedBy>
  <cp:revision>24</cp:revision>
  <dcterms:created xsi:type="dcterms:W3CDTF">2021-06-04T01:53:28Z</dcterms:created>
  <dcterms:modified xsi:type="dcterms:W3CDTF">2021-06-04T04:20:40Z</dcterms:modified>
</cp:coreProperties>
</file>