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PT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T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PTSans-italic.fntdata"/><Relationship Id="rId10" Type="http://schemas.openxmlformats.org/officeDocument/2006/relationships/font" Target="fonts/PTSans-bold.fntdata"/><Relationship Id="rId12" Type="http://schemas.openxmlformats.org/officeDocument/2006/relationships/font" Target="fonts/PT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Date Forma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3" y="0"/>
            <a:ext cx="12192000" cy="6858000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56BBED"/>
              </a:gs>
            </a:gsLst>
            <a:lin ang="912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154393" y="257176"/>
            <a:ext cx="647276" cy="424339"/>
          </a:xfrm>
          <a:custGeom>
            <a:pathLst>
              <a:path extrusionOk="0" h="120000" w="120000">
                <a:moveTo>
                  <a:pt x="59928" y="0"/>
                </a:moveTo>
                <a:lnTo>
                  <a:pt x="63664" y="0"/>
                </a:lnTo>
                <a:lnTo>
                  <a:pt x="67113" y="330"/>
                </a:lnTo>
                <a:lnTo>
                  <a:pt x="70562" y="825"/>
                </a:lnTo>
                <a:lnTo>
                  <a:pt x="74011" y="1485"/>
                </a:lnTo>
                <a:lnTo>
                  <a:pt x="77317" y="2640"/>
                </a:lnTo>
                <a:lnTo>
                  <a:pt x="80335" y="3631"/>
                </a:lnTo>
                <a:lnTo>
                  <a:pt x="83497" y="4951"/>
                </a:lnTo>
                <a:lnTo>
                  <a:pt x="86227" y="6272"/>
                </a:lnTo>
                <a:lnTo>
                  <a:pt x="89101" y="7922"/>
                </a:lnTo>
                <a:lnTo>
                  <a:pt x="91544" y="9738"/>
                </a:lnTo>
                <a:lnTo>
                  <a:pt x="93844" y="11719"/>
                </a:lnTo>
                <a:lnTo>
                  <a:pt x="96000" y="13700"/>
                </a:lnTo>
                <a:lnTo>
                  <a:pt x="98011" y="15845"/>
                </a:lnTo>
                <a:lnTo>
                  <a:pt x="99736" y="18156"/>
                </a:lnTo>
                <a:lnTo>
                  <a:pt x="101317" y="20467"/>
                </a:lnTo>
                <a:lnTo>
                  <a:pt x="102610" y="22943"/>
                </a:lnTo>
                <a:lnTo>
                  <a:pt x="97149" y="21623"/>
                </a:lnTo>
                <a:lnTo>
                  <a:pt x="91832" y="20467"/>
                </a:lnTo>
                <a:lnTo>
                  <a:pt x="86514" y="19312"/>
                </a:lnTo>
                <a:lnTo>
                  <a:pt x="81485" y="18651"/>
                </a:lnTo>
                <a:lnTo>
                  <a:pt x="76742" y="17991"/>
                </a:lnTo>
                <a:lnTo>
                  <a:pt x="72431" y="17496"/>
                </a:lnTo>
                <a:lnTo>
                  <a:pt x="68694" y="17166"/>
                </a:lnTo>
                <a:lnTo>
                  <a:pt x="65820" y="17166"/>
                </a:lnTo>
                <a:lnTo>
                  <a:pt x="65101" y="17166"/>
                </a:lnTo>
                <a:lnTo>
                  <a:pt x="64383" y="17331"/>
                </a:lnTo>
                <a:lnTo>
                  <a:pt x="63808" y="17496"/>
                </a:lnTo>
                <a:lnTo>
                  <a:pt x="63233" y="17991"/>
                </a:lnTo>
                <a:lnTo>
                  <a:pt x="62658" y="18486"/>
                </a:lnTo>
                <a:lnTo>
                  <a:pt x="62371" y="18982"/>
                </a:lnTo>
                <a:lnTo>
                  <a:pt x="62083" y="19642"/>
                </a:lnTo>
                <a:lnTo>
                  <a:pt x="62083" y="20467"/>
                </a:lnTo>
                <a:lnTo>
                  <a:pt x="62083" y="21953"/>
                </a:lnTo>
                <a:lnTo>
                  <a:pt x="62083" y="68500"/>
                </a:lnTo>
                <a:lnTo>
                  <a:pt x="57916" y="68500"/>
                </a:lnTo>
                <a:lnTo>
                  <a:pt x="58059" y="21953"/>
                </a:lnTo>
                <a:lnTo>
                  <a:pt x="58059" y="20467"/>
                </a:lnTo>
                <a:lnTo>
                  <a:pt x="57916" y="19642"/>
                </a:lnTo>
                <a:lnTo>
                  <a:pt x="57772" y="18982"/>
                </a:lnTo>
                <a:lnTo>
                  <a:pt x="57197" y="18486"/>
                </a:lnTo>
                <a:lnTo>
                  <a:pt x="56766" y="17991"/>
                </a:lnTo>
                <a:lnTo>
                  <a:pt x="56335" y="17496"/>
                </a:lnTo>
                <a:lnTo>
                  <a:pt x="55760" y="17331"/>
                </a:lnTo>
                <a:lnTo>
                  <a:pt x="54898" y="17166"/>
                </a:lnTo>
                <a:lnTo>
                  <a:pt x="54323" y="17166"/>
                </a:lnTo>
                <a:lnTo>
                  <a:pt x="51161" y="17166"/>
                </a:lnTo>
                <a:lnTo>
                  <a:pt x="47568" y="17496"/>
                </a:lnTo>
                <a:lnTo>
                  <a:pt x="43257" y="17991"/>
                </a:lnTo>
                <a:lnTo>
                  <a:pt x="38514" y="18651"/>
                </a:lnTo>
                <a:lnTo>
                  <a:pt x="33341" y="19477"/>
                </a:lnTo>
                <a:lnTo>
                  <a:pt x="28023" y="20467"/>
                </a:lnTo>
                <a:lnTo>
                  <a:pt x="22562" y="21623"/>
                </a:lnTo>
                <a:lnTo>
                  <a:pt x="17389" y="22943"/>
                </a:lnTo>
                <a:lnTo>
                  <a:pt x="18538" y="20632"/>
                </a:lnTo>
                <a:lnTo>
                  <a:pt x="20119" y="18156"/>
                </a:lnTo>
                <a:lnTo>
                  <a:pt x="21844" y="15845"/>
                </a:lnTo>
                <a:lnTo>
                  <a:pt x="23856" y="13700"/>
                </a:lnTo>
                <a:lnTo>
                  <a:pt x="25868" y="11719"/>
                </a:lnTo>
                <a:lnTo>
                  <a:pt x="28311" y="9738"/>
                </a:lnTo>
                <a:lnTo>
                  <a:pt x="30898" y="7922"/>
                </a:lnTo>
                <a:lnTo>
                  <a:pt x="33485" y="6272"/>
                </a:lnTo>
                <a:lnTo>
                  <a:pt x="36502" y="4951"/>
                </a:lnTo>
                <a:lnTo>
                  <a:pt x="39377" y="3631"/>
                </a:lnTo>
                <a:lnTo>
                  <a:pt x="42538" y="2640"/>
                </a:lnTo>
                <a:lnTo>
                  <a:pt x="45844" y="1485"/>
                </a:lnTo>
                <a:lnTo>
                  <a:pt x="49149" y="825"/>
                </a:lnTo>
                <a:lnTo>
                  <a:pt x="52742" y="330"/>
                </a:lnTo>
                <a:lnTo>
                  <a:pt x="56335" y="0"/>
                </a:lnTo>
                <a:lnTo>
                  <a:pt x="59928" y="0"/>
                </a:lnTo>
                <a:close/>
                <a:moveTo>
                  <a:pt x="28886" y="95570"/>
                </a:moveTo>
                <a:lnTo>
                  <a:pt x="28886" y="85667"/>
                </a:lnTo>
                <a:lnTo>
                  <a:pt x="25149" y="85667"/>
                </a:lnTo>
                <a:lnTo>
                  <a:pt x="21556" y="85667"/>
                </a:lnTo>
                <a:lnTo>
                  <a:pt x="17964" y="85667"/>
                </a:lnTo>
                <a:lnTo>
                  <a:pt x="14371" y="85667"/>
                </a:lnTo>
                <a:lnTo>
                  <a:pt x="10778" y="85667"/>
                </a:lnTo>
                <a:lnTo>
                  <a:pt x="7041" y="85667"/>
                </a:lnTo>
                <a:lnTo>
                  <a:pt x="3592" y="85667"/>
                </a:lnTo>
                <a:lnTo>
                  <a:pt x="0" y="85667"/>
                </a:lnTo>
                <a:lnTo>
                  <a:pt x="0" y="95570"/>
                </a:lnTo>
                <a:lnTo>
                  <a:pt x="8335" y="95570"/>
                </a:lnTo>
                <a:lnTo>
                  <a:pt x="8335" y="120000"/>
                </a:lnTo>
                <a:lnTo>
                  <a:pt x="20263" y="120000"/>
                </a:lnTo>
                <a:lnTo>
                  <a:pt x="20263" y="95570"/>
                </a:lnTo>
                <a:lnTo>
                  <a:pt x="28886" y="95570"/>
                </a:lnTo>
                <a:close/>
                <a:moveTo>
                  <a:pt x="43544" y="99367"/>
                </a:moveTo>
                <a:lnTo>
                  <a:pt x="37508" y="120000"/>
                </a:lnTo>
                <a:lnTo>
                  <a:pt x="25868" y="120000"/>
                </a:lnTo>
                <a:lnTo>
                  <a:pt x="37365" y="85667"/>
                </a:lnTo>
                <a:lnTo>
                  <a:pt x="40526" y="85667"/>
                </a:lnTo>
                <a:lnTo>
                  <a:pt x="43544" y="85667"/>
                </a:lnTo>
                <a:lnTo>
                  <a:pt x="46850" y="85667"/>
                </a:lnTo>
                <a:lnTo>
                  <a:pt x="50011" y="85667"/>
                </a:lnTo>
                <a:lnTo>
                  <a:pt x="61365" y="120000"/>
                </a:lnTo>
                <a:lnTo>
                  <a:pt x="49724" y="120000"/>
                </a:lnTo>
                <a:lnTo>
                  <a:pt x="43544" y="99367"/>
                </a:lnTo>
                <a:close/>
                <a:moveTo>
                  <a:pt x="87377" y="95570"/>
                </a:moveTo>
                <a:lnTo>
                  <a:pt x="87377" y="85667"/>
                </a:lnTo>
                <a:lnTo>
                  <a:pt x="83784" y="85667"/>
                </a:lnTo>
                <a:lnTo>
                  <a:pt x="80047" y="85667"/>
                </a:lnTo>
                <a:lnTo>
                  <a:pt x="76455" y="85667"/>
                </a:lnTo>
                <a:lnTo>
                  <a:pt x="72862" y="85667"/>
                </a:lnTo>
                <a:lnTo>
                  <a:pt x="69413" y="85667"/>
                </a:lnTo>
                <a:lnTo>
                  <a:pt x="65820" y="85667"/>
                </a:lnTo>
                <a:lnTo>
                  <a:pt x="62083" y="85667"/>
                </a:lnTo>
                <a:lnTo>
                  <a:pt x="58491" y="85667"/>
                </a:lnTo>
                <a:lnTo>
                  <a:pt x="58491" y="95570"/>
                </a:lnTo>
                <a:lnTo>
                  <a:pt x="66970" y="95570"/>
                </a:lnTo>
                <a:lnTo>
                  <a:pt x="66970" y="120000"/>
                </a:lnTo>
                <a:lnTo>
                  <a:pt x="78754" y="120000"/>
                </a:lnTo>
                <a:lnTo>
                  <a:pt x="78754" y="95570"/>
                </a:lnTo>
                <a:lnTo>
                  <a:pt x="87377" y="95570"/>
                </a:lnTo>
                <a:close/>
                <a:moveTo>
                  <a:pt x="102323" y="99367"/>
                </a:moveTo>
                <a:lnTo>
                  <a:pt x="96143" y="120000"/>
                </a:lnTo>
                <a:lnTo>
                  <a:pt x="84359" y="120000"/>
                </a:lnTo>
                <a:lnTo>
                  <a:pt x="95856" y="85667"/>
                </a:lnTo>
                <a:lnTo>
                  <a:pt x="99017" y="85667"/>
                </a:lnTo>
                <a:lnTo>
                  <a:pt x="102323" y="85667"/>
                </a:lnTo>
                <a:lnTo>
                  <a:pt x="105341" y="85667"/>
                </a:lnTo>
                <a:lnTo>
                  <a:pt x="108502" y="85667"/>
                </a:lnTo>
                <a:lnTo>
                  <a:pt x="120000" y="120000"/>
                </a:lnTo>
                <a:lnTo>
                  <a:pt x="108359" y="120000"/>
                </a:lnTo>
                <a:lnTo>
                  <a:pt x="102323" y="99367"/>
                </a:lnTo>
                <a:close/>
                <a:moveTo>
                  <a:pt x="104479" y="28390"/>
                </a:moveTo>
                <a:lnTo>
                  <a:pt x="104766" y="29876"/>
                </a:lnTo>
                <a:lnTo>
                  <a:pt x="104910" y="31361"/>
                </a:lnTo>
                <a:lnTo>
                  <a:pt x="105053" y="32682"/>
                </a:lnTo>
                <a:lnTo>
                  <a:pt x="105053" y="34167"/>
                </a:lnTo>
                <a:lnTo>
                  <a:pt x="104910" y="36973"/>
                </a:lnTo>
                <a:lnTo>
                  <a:pt x="104479" y="39614"/>
                </a:lnTo>
                <a:lnTo>
                  <a:pt x="103760" y="42420"/>
                </a:lnTo>
                <a:lnTo>
                  <a:pt x="102754" y="45061"/>
                </a:lnTo>
                <a:lnTo>
                  <a:pt x="101461" y="47537"/>
                </a:lnTo>
                <a:lnTo>
                  <a:pt x="100023" y="49848"/>
                </a:lnTo>
                <a:lnTo>
                  <a:pt x="98443" y="52159"/>
                </a:lnTo>
                <a:lnTo>
                  <a:pt x="96287" y="54305"/>
                </a:lnTo>
                <a:lnTo>
                  <a:pt x="94275" y="56451"/>
                </a:lnTo>
                <a:lnTo>
                  <a:pt x="91976" y="58431"/>
                </a:lnTo>
                <a:lnTo>
                  <a:pt x="89389" y="60247"/>
                </a:lnTo>
                <a:lnTo>
                  <a:pt x="86802" y="61733"/>
                </a:lnTo>
                <a:lnTo>
                  <a:pt x="83928" y="63218"/>
                </a:lnTo>
                <a:lnTo>
                  <a:pt x="80766" y="64704"/>
                </a:lnTo>
                <a:lnTo>
                  <a:pt x="77748" y="65694"/>
                </a:lnTo>
                <a:lnTo>
                  <a:pt x="74443" y="66850"/>
                </a:lnTo>
                <a:lnTo>
                  <a:pt x="68407" y="33342"/>
                </a:lnTo>
                <a:lnTo>
                  <a:pt x="68263" y="31856"/>
                </a:lnTo>
                <a:lnTo>
                  <a:pt x="68119" y="30206"/>
                </a:lnTo>
                <a:lnTo>
                  <a:pt x="68119" y="28885"/>
                </a:lnTo>
                <a:lnTo>
                  <a:pt x="68119" y="27400"/>
                </a:lnTo>
                <a:lnTo>
                  <a:pt x="68263" y="26740"/>
                </a:lnTo>
                <a:lnTo>
                  <a:pt x="68550" y="26079"/>
                </a:lnTo>
                <a:lnTo>
                  <a:pt x="68838" y="25584"/>
                </a:lnTo>
                <a:lnTo>
                  <a:pt x="69125" y="25089"/>
                </a:lnTo>
                <a:lnTo>
                  <a:pt x="69700" y="24594"/>
                </a:lnTo>
                <a:lnTo>
                  <a:pt x="70275" y="24099"/>
                </a:lnTo>
                <a:lnTo>
                  <a:pt x="70850" y="23933"/>
                </a:lnTo>
                <a:lnTo>
                  <a:pt x="71712" y="23768"/>
                </a:lnTo>
                <a:lnTo>
                  <a:pt x="75880" y="23933"/>
                </a:lnTo>
                <a:lnTo>
                  <a:pt x="79904" y="24429"/>
                </a:lnTo>
                <a:lnTo>
                  <a:pt x="83928" y="24924"/>
                </a:lnTo>
                <a:lnTo>
                  <a:pt x="88095" y="25419"/>
                </a:lnTo>
                <a:lnTo>
                  <a:pt x="92119" y="26079"/>
                </a:lnTo>
                <a:lnTo>
                  <a:pt x="96143" y="26905"/>
                </a:lnTo>
                <a:lnTo>
                  <a:pt x="100455" y="27565"/>
                </a:lnTo>
                <a:lnTo>
                  <a:pt x="104479" y="28390"/>
                </a:lnTo>
                <a:close/>
                <a:moveTo>
                  <a:pt x="45556" y="66850"/>
                </a:moveTo>
                <a:lnTo>
                  <a:pt x="42395" y="65859"/>
                </a:lnTo>
                <a:lnTo>
                  <a:pt x="39089" y="64704"/>
                </a:lnTo>
                <a:lnTo>
                  <a:pt x="36071" y="63383"/>
                </a:lnTo>
                <a:lnTo>
                  <a:pt x="33197" y="61733"/>
                </a:lnTo>
                <a:lnTo>
                  <a:pt x="30610" y="60247"/>
                </a:lnTo>
                <a:lnTo>
                  <a:pt x="28023" y="58431"/>
                </a:lnTo>
                <a:lnTo>
                  <a:pt x="25724" y="56451"/>
                </a:lnTo>
                <a:lnTo>
                  <a:pt x="23568" y="54470"/>
                </a:lnTo>
                <a:lnTo>
                  <a:pt x="21556" y="52159"/>
                </a:lnTo>
                <a:lnTo>
                  <a:pt x="19832" y="50013"/>
                </a:lnTo>
                <a:lnTo>
                  <a:pt x="18395" y="47537"/>
                </a:lnTo>
                <a:lnTo>
                  <a:pt x="17245" y="45061"/>
                </a:lnTo>
                <a:lnTo>
                  <a:pt x="16095" y="42420"/>
                </a:lnTo>
                <a:lnTo>
                  <a:pt x="15520" y="39614"/>
                </a:lnTo>
                <a:lnTo>
                  <a:pt x="15089" y="36973"/>
                </a:lnTo>
                <a:lnTo>
                  <a:pt x="14802" y="34167"/>
                </a:lnTo>
                <a:lnTo>
                  <a:pt x="14802" y="32682"/>
                </a:lnTo>
                <a:lnTo>
                  <a:pt x="15089" y="31361"/>
                </a:lnTo>
                <a:lnTo>
                  <a:pt x="15233" y="29876"/>
                </a:lnTo>
                <a:lnTo>
                  <a:pt x="15520" y="28390"/>
                </a:lnTo>
                <a:lnTo>
                  <a:pt x="19544" y="27730"/>
                </a:lnTo>
                <a:lnTo>
                  <a:pt x="23712" y="26905"/>
                </a:lnTo>
                <a:lnTo>
                  <a:pt x="27736" y="26079"/>
                </a:lnTo>
                <a:lnTo>
                  <a:pt x="31904" y="25419"/>
                </a:lnTo>
                <a:lnTo>
                  <a:pt x="35928" y="24924"/>
                </a:lnTo>
                <a:lnTo>
                  <a:pt x="40239" y="24429"/>
                </a:lnTo>
                <a:lnTo>
                  <a:pt x="44263" y="23933"/>
                </a:lnTo>
                <a:lnTo>
                  <a:pt x="48431" y="23768"/>
                </a:lnTo>
                <a:lnTo>
                  <a:pt x="49149" y="23768"/>
                </a:lnTo>
                <a:lnTo>
                  <a:pt x="50011" y="23933"/>
                </a:lnTo>
                <a:lnTo>
                  <a:pt x="50443" y="24099"/>
                </a:lnTo>
                <a:lnTo>
                  <a:pt x="50874" y="24759"/>
                </a:lnTo>
                <a:lnTo>
                  <a:pt x="51305" y="25254"/>
                </a:lnTo>
                <a:lnTo>
                  <a:pt x="51449" y="25749"/>
                </a:lnTo>
                <a:lnTo>
                  <a:pt x="51880" y="26574"/>
                </a:lnTo>
                <a:lnTo>
                  <a:pt x="52023" y="27235"/>
                </a:lnTo>
                <a:lnTo>
                  <a:pt x="52023" y="28885"/>
                </a:lnTo>
                <a:lnTo>
                  <a:pt x="52023" y="30371"/>
                </a:lnTo>
                <a:lnTo>
                  <a:pt x="51880" y="32022"/>
                </a:lnTo>
                <a:lnTo>
                  <a:pt x="51592" y="33342"/>
                </a:lnTo>
                <a:lnTo>
                  <a:pt x="45556" y="6685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22" name="Shape 22"/>
          <p:cNvGrpSpPr/>
          <p:nvPr/>
        </p:nvGrpSpPr>
        <p:grpSpPr>
          <a:xfrm>
            <a:off x="508005" y="333374"/>
            <a:ext cx="2969904" cy="112270"/>
            <a:chOff x="68096" y="6650479"/>
            <a:chExt cx="2503487" cy="127000"/>
          </a:xfrm>
        </p:grpSpPr>
        <p:sp>
          <p:nvSpPr>
            <p:cNvPr id="23" name="Shape 23"/>
            <p:cNvSpPr/>
            <p:nvPr/>
          </p:nvSpPr>
          <p:spPr>
            <a:xfrm>
              <a:off x="1838158" y="6650479"/>
              <a:ext cx="733425" cy="127000"/>
            </a:xfrm>
            <a:custGeom>
              <a:pathLst>
                <a:path extrusionOk="0" h="120000" w="120000">
                  <a:moveTo>
                    <a:pt x="106897" y="112511"/>
                  </a:moveTo>
                  <a:lnTo>
                    <a:pt x="107353" y="114009"/>
                  </a:lnTo>
                  <a:lnTo>
                    <a:pt x="107905" y="115319"/>
                  </a:lnTo>
                  <a:lnTo>
                    <a:pt x="108523" y="116443"/>
                  </a:lnTo>
                  <a:lnTo>
                    <a:pt x="109238" y="117753"/>
                  </a:lnTo>
                  <a:lnTo>
                    <a:pt x="109953" y="118689"/>
                  </a:lnTo>
                  <a:lnTo>
                    <a:pt x="110734" y="119251"/>
                  </a:lnTo>
                  <a:lnTo>
                    <a:pt x="111547" y="119812"/>
                  </a:lnTo>
                  <a:lnTo>
                    <a:pt x="112327" y="120000"/>
                  </a:lnTo>
                  <a:lnTo>
                    <a:pt x="113270" y="119812"/>
                  </a:lnTo>
                  <a:lnTo>
                    <a:pt x="114147" y="119251"/>
                  </a:lnTo>
                  <a:lnTo>
                    <a:pt x="114570" y="118876"/>
                  </a:lnTo>
                  <a:lnTo>
                    <a:pt x="114960" y="118315"/>
                  </a:lnTo>
                  <a:lnTo>
                    <a:pt x="115350" y="117753"/>
                  </a:lnTo>
                  <a:lnTo>
                    <a:pt x="115708" y="117004"/>
                  </a:lnTo>
                  <a:lnTo>
                    <a:pt x="116066" y="116255"/>
                  </a:lnTo>
                  <a:lnTo>
                    <a:pt x="116423" y="115507"/>
                  </a:lnTo>
                  <a:lnTo>
                    <a:pt x="116716" y="114758"/>
                  </a:lnTo>
                  <a:lnTo>
                    <a:pt x="117041" y="113822"/>
                  </a:lnTo>
                  <a:lnTo>
                    <a:pt x="117301" y="112886"/>
                  </a:lnTo>
                  <a:lnTo>
                    <a:pt x="117626" y="111762"/>
                  </a:lnTo>
                  <a:lnTo>
                    <a:pt x="117854" y="110639"/>
                  </a:lnTo>
                  <a:lnTo>
                    <a:pt x="118114" y="109329"/>
                  </a:lnTo>
                  <a:lnTo>
                    <a:pt x="118309" y="108205"/>
                  </a:lnTo>
                  <a:lnTo>
                    <a:pt x="118536" y="106895"/>
                  </a:lnTo>
                  <a:lnTo>
                    <a:pt x="118764" y="105585"/>
                  </a:lnTo>
                  <a:lnTo>
                    <a:pt x="118927" y="104274"/>
                  </a:lnTo>
                  <a:lnTo>
                    <a:pt x="119252" y="101279"/>
                  </a:lnTo>
                  <a:lnTo>
                    <a:pt x="119512" y="98471"/>
                  </a:lnTo>
                  <a:lnTo>
                    <a:pt x="119707" y="95101"/>
                  </a:lnTo>
                  <a:lnTo>
                    <a:pt x="119869" y="91918"/>
                  </a:lnTo>
                  <a:lnTo>
                    <a:pt x="119967" y="88361"/>
                  </a:lnTo>
                  <a:lnTo>
                    <a:pt x="120000" y="84992"/>
                  </a:lnTo>
                  <a:lnTo>
                    <a:pt x="119967" y="81809"/>
                  </a:lnTo>
                  <a:lnTo>
                    <a:pt x="119902" y="79001"/>
                  </a:lnTo>
                  <a:lnTo>
                    <a:pt x="119772" y="76193"/>
                  </a:lnTo>
                  <a:lnTo>
                    <a:pt x="119642" y="73572"/>
                  </a:lnTo>
                  <a:lnTo>
                    <a:pt x="119479" y="71138"/>
                  </a:lnTo>
                  <a:lnTo>
                    <a:pt x="119252" y="68705"/>
                  </a:lnTo>
                  <a:lnTo>
                    <a:pt x="118992" y="66458"/>
                  </a:lnTo>
                  <a:lnTo>
                    <a:pt x="118699" y="64399"/>
                  </a:lnTo>
                  <a:lnTo>
                    <a:pt x="118341" y="62152"/>
                  </a:lnTo>
                  <a:lnTo>
                    <a:pt x="117984" y="60280"/>
                  </a:lnTo>
                  <a:lnTo>
                    <a:pt x="117561" y="58595"/>
                  </a:lnTo>
                  <a:lnTo>
                    <a:pt x="117073" y="56723"/>
                  </a:lnTo>
                  <a:lnTo>
                    <a:pt x="116586" y="55039"/>
                  </a:lnTo>
                  <a:lnTo>
                    <a:pt x="116001" y="53541"/>
                  </a:lnTo>
                  <a:lnTo>
                    <a:pt x="115415" y="52043"/>
                  </a:lnTo>
                  <a:lnTo>
                    <a:pt x="114765" y="50546"/>
                  </a:lnTo>
                  <a:lnTo>
                    <a:pt x="113855" y="48299"/>
                  </a:lnTo>
                  <a:lnTo>
                    <a:pt x="113042" y="46240"/>
                  </a:lnTo>
                  <a:lnTo>
                    <a:pt x="112717" y="45304"/>
                  </a:lnTo>
                  <a:lnTo>
                    <a:pt x="112392" y="44180"/>
                  </a:lnTo>
                  <a:lnTo>
                    <a:pt x="112099" y="43057"/>
                  </a:lnTo>
                  <a:lnTo>
                    <a:pt x="111872" y="41934"/>
                  </a:lnTo>
                  <a:lnTo>
                    <a:pt x="111644" y="40998"/>
                  </a:lnTo>
                  <a:lnTo>
                    <a:pt x="111449" y="39875"/>
                  </a:lnTo>
                  <a:lnTo>
                    <a:pt x="111286" y="38564"/>
                  </a:lnTo>
                  <a:lnTo>
                    <a:pt x="111156" y="37441"/>
                  </a:lnTo>
                  <a:lnTo>
                    <a:pt x="111059" y="35943"/>
                  </a:lnTo>
                  <a:lnTo>
                    <a:pt x="110994" y="34446"/>
                  </a:lnTo>
                  <a:lnTo>
                    <a:pt x="110929" y="33135"/>
                  </a:lnTo>
                  <a:lnTo>
                    <a:pt x="110929" y="31450"/>
                  </a:lnTo>
                  <a:lnTo>
                    <a:pt x="110929" y="30327"/>
                  </a:lnTo>
                  <a:lnTo>
                    <a:pt x="110961" y="28829"/>
                  </a:lnTo>
                  <a:lnTo>
                    <a:pt x="111026" y="27519"/>
                  </a:lnTo>
                  <a:lnTo>
                    <a:pt x="111124" y="26396"/>
                  </a:lnTo>
                  <a:lnTo>
                    <a:pt x="111221" y="25273"/>
                  </a:lnTo>
                  <a:lnTo>
                    <a:pt x="111384" y="24149"/>
                  </a:lnTo>
                  <a:lnTo>
                    <a:pt x="111547" y="22839"/>
                  </a:lnTo>
                  <a:lnTo>
                    <a:pt x="111742" y="21903"/>
                  </a:lnTo>
                  <a:lnTo>
                    <a:pt x="111937" y="20967"/>
                  </a:lnTo>
                  <a:lnTo>
                    <a:pt x="112164" y="20031"/>
                  </a:lnTo>
                  <a:lnTo>
                    <a:pt x="112457" y="19282"/>
                  </a:lnTo>
                  <a:lnTo>
                    <a:pt x="112782" y="18720"/>
                  </a:lnTo>
                  <a:lnTo>
                    <a:pt x="113107" y="18159"/>
                  </a:lnTo>
                  <a:lnTo>
                    <a:pt x="113432" y="17784"/>
                  </a:lnTo>
                  <a:lnTo>
                    <a:pt x="113855" y="17597"/>
                  </a:lnTo>
                  <a:lnTo>
                    <a:pt x="114277" y="17597"/>
                  </a:lnTo>
                  <a:lnTo>
                    <a:pt x="114928" y="17597"/>
                  </a:lnTo>
                  <a:lnTo>
                    <a:pt x="115578" y="17971"/>
                  </a:lnTo>
                  <a:lnTo>
                    <a:pt x="116163" y="18720"/>
                  </a:lnTo>
                  <a:lnTo>
                    <a:pt x="116716" y="19469"/>
                  </a:lnTo>
                  <a:lnTo>
                    <a:pt x="117171" y="20218"/>
                  </a:lnTo>
                  <a:lnTo>
                    <a:pt x="117626" y="21154"/>
                  </a:lnTo>
                  <a:lnTo>
                    <a:pt x="117984" y="22090"/>
                  </a:lnTo>
                  <a:lnTo>
                    <a:pt x="118276" y="22839"/>
                  </a:lnTo>
                  <a:lnTo>
                    <a:pt x="119187" y="5803"/>
                  </a:lnTo>
                  <a:lnTo>
                    <a:pt x="118764" y="4680"/>
                  </a:lnTo>
                  <a:lnTo>
                    <a:pt x="118276" y="3744"/>
                  </a:lnTo>
                  <a:lnTo>
                    <a:pt x="117756" y="2620"/>
                  </a:lnTo>
                  <a:lnTo>
                    <a:pt x="117171" y="1684"/>
                  </a:lnTo>
                  <a:lnTo>
                    <a:pt x="116553" y="1123"/>
                  </a:lnTo>
                  <a:lnTo>
                    <a:pt x="115871" y="561"/>
                  </a:lnTo>
                  <a:lnTo>
                    <a:pt x="115155" y="187"/>
                  </a:lnTo>
                  <a:lnTo>
                    <a:pt x="114342" y="0"/>
                  </a:lnTo>
                  <a:lnTo>
                    <a:pt x="113530" y="187"/>
                  </a:lnTo>
                  <a:lnTo>
                    <a:pt x="112782" y="748"/>
                  </a:lnTo>
                  <a:lnTo>
                    <a:pt x="112067" y="1497"/>
                  </a:lnTo>
                  <a:lnTo>
                    <a:pt x="111384" y="2620"/>
                  </a:lnTo>
                  <a:lnTo>
                    <a:pt x="110734" y="4118"/>
                  </a:lnTo>
                  <a:lnTo>
                    <a:pt x="110181" y="5616"/>
                  </a:lnTo>
                  <a:lnTo>
                    <a:pt x="109628" y="7488"/>
                  </a:lnTo>
                  <a:lnTo>
                    <a:pt x="109141" y="9547"/>
                  </a:lnTo>
                  <a:lnTo>
                    <a:pt x="108685" y="11981"/>
                  </a:lnTo>
                  <a:lnTo>
                    <a:pt x="108295" y="14414"/>
                  </a:lnTo>
                  <a:lnTo>
                    <a:pt x="108003" y="17410"/>
                  </a:lnTo>
                  <a:lnTo>
                    <a:pt x="107678" y="20218"/>
                  </a:lnTo>
                  <a:lnTo>
                    <a:pt x="107483" y="23213"/>
                  </a:lnTo>
                  <a:lnTo>
                    <a:pt x="107320" y="26583"/>
                  </a:lnTo>
                  <a:lnTo>
                    <a:pt x="107222" y="29765"/>
                  </a:lnTo>
                  <a:lnTo>
                    <a:pt x="107190" y="33510"/>
                  </a:lnTo>
                  <a:lnTo>
                    <a:pt x="107222" y="36318"/>
                  </a:lnTo>
                  <a:lnTo>
                    <a:pt x="107287" y="39500"/>
                  </a:lnTo>
                  <a:lnTo>
                    <a:pt x="107418" y="42121"/>
                  </a:lnTo>
                  <a:lnTo>
                    <a:pt x="107580" y="44929"/>
                  </a:lnTo>
                  <a:lnTo>
                    <a:pt x="107808" y="47363"/>
                  </a:lnTo>
                  <a:lnTo>
                    <a:pt x="108068" y="49609"/>
                  </a:lnTo>
                  <a:lnTo>
                    <a:pt x="108360" y="51856"/>
                  </a:lnTo>
                  <a:lnTo>
                    <a:pt x="108685" y="53915"/>
                  </a:lnTo>
                  <a:lnTo>
                    <a:pt x="109076" y="55975"/>
                  </a:lnTo>
                  <a:lnTo>
                    <a:pt x="109466" y="58034"/>
                  </a:lnTo>
                  <a:lnTo>
                    <a:pt x="109921" y="59719"/>
                  </a:lnTo>
                  <a:lnTo>
                    <a:pt x="110409" y="61404"/>
                  </a:lnTo>
                  <a:lnTo>
                    <a:pt x="110929" y="62901"/>
                  </a:lnTo>
                  <a:lnTo>
                    <a:pt x="111481" y="64586"/>
                  </a:lnTo>
                  <a:lnTo>
                    <a:pt x="112067" y="65897"/>
                  </a:lnTo>
                  <a:lnTo>
                    <a:pt x="112684" y="67207"/>
                  </a:lnTo>
                  <a:lnTo>
                    <a:pt x="113530" y="69079"/>
                  </a:lnTo>
                  <a:lnTo>
                    <a:pt x="114310" y="71326"/>
                  </a:lnTo>
                  <a:lnTo>
                    <a:pt x="114603" y="72262"/>
                  </a:lnTo>
                  <a:lnTo>
                    <a:pt x="114895" y="73385"/>
                  </a:lnTo>
                  <a:lnTo>
                    <a:pt x="115188" y="74321"/>
                  </a:lnTo>
                  <a:lnTo>
                    <a:pt x="115415" y="75444"/>
                  </a:lnTo>
                  <a:lnTo>
                    <a:pt x="115610" y="76567"/>
                  </a:lnTo>
                  <a:lnTo>
                    <a:pt x="115773" y="78065"/>
                  </a:lnTo>
                  <a:lnTo>
                    <a:pt x="115903" y="79188"/>
                  </a:lnTo>
                  <a:lnTo>
                    <a:pt x="116033" y="80499"/>
                  </a:lnTo>
                  <a:lnTo>
                    <a:pt x="116098" y="81809"/>
                  </a:lnTo>
                  <a:lnTo>
                    <a:pt x="116163" y="83307"/>
                  </a:lnTo>
                  <a:lnTo>
                    <a:pt x="116228" y="84992"/>
                  </a:lnTo>
                  <a:lnTo>
                    <a:pt x="116261" y="86489"/>
                  </a:lnTo>
                  <a:lnTo>
                    <a:pt x="116228" y="88174"/>
                  </a:lnTo>
                  <a:lnTo>
                    <a:pt x="116163" y="89859"/>
                  </a:lnTo>
                  <a:lnTo>
                    <a:pt x="116098" y="91544"/>
                  </a:lnTo>
                  <a:lnTo>
                    <a:pt x="115968" y="93042"/>
                  </a:lnTo>
                  <a:lnTo>
                    <a:pt x="115838" y="94352"/>
                  </a:lnTo>
                  <a:lnTo>
                    <a:pt x="115675" y="95663"/>
                  </a:lnTo>
                  <a:lnTo>
                    <a:pt x="115513" y="96786"/>
                  </a:lnTo>
                  <a:lnTo>
                    <a:pt x="115285" y="98096"/>
                  </a:lnTo>
                  <a:lnTo>
                    <a:pt x="115058" y="99032"/>
                  </a:lnTo>
                  <a:lnTo>
                    <a:pt x="114765" y="99781"/>
                  </a:lnTo>
                  <a:lnTo>
                    <a:pt x="114473" y="100530"/>
                  </a:lnTo>
                  <a:lnTo>
                    <a:pt x="114147" y="101092"/>
                  </a:lnTo>
                  <a:lnTo>
                    <a:pt x="113790" y="101653"/>
                  </a:lnTo>
                  <a:lnTo>
                    <a:pt x="113400" y="102028"/>
                  </a:lnTo>
                  <a:lnTo>
                    <a:pt x="113010" y="102215"/>
                  </a:lnTo>
                  <a:lnTo>
                    <a:pt x="112587" y="102215"/>
                  </a:lnTo>
                  <a:lnTo>
                    <a:pt x="111872" y="102215"/>
                  </a:lnTo>
                  <a:lnTo>
                    <a:pt x="111189" y="101653"/>
                  </a:lnTo>
                  <a:lnTo>
                    <a:pt x="110539" y="101092"/>
                  </a:lnTo>
                  <a:lnTo>
                    <a:pt x="109856" y="100156"/>
                  </a:lnTo>
                  <a:lnTo>
                    <a:pt x="109271" y="99032"/>
                  </a:lnTo>
                  <a:lnTo>
                    <a:pt x="108685" y="97909"/>
                  </a:lnTo>
                  <a:lnTo>
                    <a:pt x="108165" y="96224"/>
                  </a:lnTo>
                  <a:lnTo>
                    <a:pt x="107678" y="94914"/>
                  </a:lnTo>
                  <a:lnTo>
                    <a:pt x="106897" y="112511"/>
                  </a:lnTo>
                  <a:close/>
                  <a:moveTo>
                    <a:pt x="103646" y="49235"/>
                  </a:moveTo>
                  <a:lnTo>
                    <a:pt x="96071" y="49235"/>
                  </a:lnTo>
                  <a:lnTo>
                    <a:pt x="96071" y="19469"/>
                  </a:lnTo>
                  <a:lnTo>
                    <a:pt x="104101" y="19469"/>
                  </a:lnTo>
                  <a:lnTo>
                    <a:pt x="104101" y="1872"/>
                  </a:lnTo>
                  <a:lnTo>
                    <a:pt x="92365" y="1872"/>
                  </a:lnTo>
                  <a:lnTo>
                    <a:pt x="92365" y="118127"/>
                  </a:lnTo>
                  <a:lnTo>
                    <a:pt x="104557" y="118127"/>
                  </a:lnTo>
                  <a:lnTo>
                    <a:pt x="104557" y="100530"/>
                  </a:lnTo>
                  <a:lnTo>
                    <a:pt x="96071" y="100530"/>
                  </a:lnTo>
                  <a:lnTo>
                    <a:pt x="96071" y="66458"/>
                  </a:lnTo>
                  <a:lnTo>
                    <a:pt x="103646" y="66458"/>
                  </a:lnTo>
                  <a:lnTo>
                    <a:pt x="103646" y="49235"/>
                  </a:lnTo>
                  <a:close/>
                  <a:moveTo>
                    <a:pt x="88658" y="97909"/>
                  </a:moveTo>
                  <a:lnTo>
                    <a:pt x="88236" y="98845"/>
                  </a:lnTo>
                  <a:lnTo>
                    <a:pt x="87813" y="99594"/>
                  </a:lnTo>
                  <a:lnTo>
                    <a:pt x="87358" y="100343"/>
                  </a:lnTo>
                  <a:lnTo>
                    <a:pt x="86838" y="100904"/>
                  </a:lnTo>
                  <a:lnTo>
                    <a:pt x="86318" y="101466"/>
                  </a:lnTo>
                  <a:lnTo>
                    <a:pt x="85732" y="101840"/>
                  </a:lnTo>
                  <a:lnTo>
                    <a:pt x="85212" y="102028"/>
                  </a:lnTo>
                  <a:lnTo>
                    <a:pt x="84659" y="102028"/>
                  </a:lnTo>
                  <a:lnTo>
                    <a:pt x="84204" y="102028"/>
                  </a:lnTo>
                  <a:lnTo>
                    <a:pt x="83847" y="101840"/>
                  </a:lnTo>
                  <a:lnTo>
                    <a:pt x="83457" y="101653"/>
                  </a:lnTo>
                  <a:lnTo>
                    <a:pt x="83066" y="101279"/>
                  </a:lnTo>
                  <a:lnTo>
                    <a:pt x="82709" y="100904"/>
                  </a:lnTo>
                  <a:lnTo>
                    <a:pt x="82351" y="100530"/>
                  </a:lnTo>
                  <a:lnTo>
                    <a:pt x="81994" y="99968"/>
                  </a:lnTo>
                  <a:lnTo>
                    <a:pt x="81668" y="99219"/>
                  </a:lnTo>
                  <a:lnTo>
                    <a:pt x="81343" y="98471"/>
                  </a:lnTo>
                  <a:lnTo>
                    <a:pt x="81051" y="97722"/>
                  </a:lnTo>
                  <a:lnTo>
                    <a:pt x="80726" y="96599"/>
                  </a:lnTo>
                  <a:lnTo>
                    <a:pt x="80465" y="95663"/>
                  </a:lnTo>
                  <a:lnTo>
                    <a:pt x="80205" y="94539"/>
                  </a:lnTo>
                  <a:lnTo>
                    <a:pt x="79945" y="93416"/>
                  </a:lnTo>
                  <a:lnTo>
                    <a:pt x="79685" y="92106"/>
                  </a:lnTo>
                  <a:lnTo>
                    <a:pt x="79458" y="90982"/>
                  </a:lnTo>
                  <a:lnTo>
                    <a:pt x="79230" y="89297"/>
                  </a:lnTo>
                  <a:lnTo>
                    <a:pt x="79035" y="87987"/>
                  </a:lnTo>
                  <a:lnTo>
                    <a:pt x="78872" y="86489"/>
                  </a:lnTo>
                  <a:lnTo>
                    <a:pt x="78677" y="84804"/>
                  </a:lnTo>
                  <a:lnTo>
                    <a:pt x="78482" y="82932"/>
                  </a:lnTo>
                  <a:lnTo>
                    <a:pt x="78352" y="81248"/>
                  </a:lnTo>
                  <a:lnTo>
                    <a:pt x="78222" y="79563"/>
                  </a:lnTo>
                  <a:lnTo>
                    <a:pt x="78092" y="77691"/>
                  </a:lnTo>
                  <a:lnTo>
                    <a:pt x="77897" y="73572"/>
                  </a:lnTo>
                  <a:lnTo>
                    <a:pt x="77735" y="69453"/>
                  </a:lnTo>
                  <a:lnTo>
                    <a:pt x="77670" y="64960"/>
                  </a:lnTo>
                  <a:lnTo>
                    <a:pt x="77637" y="60280"/>
                  </a:lnTo>
                  <a:lnTo>
                    <a:pt x="77637" y="57847"/>
                  </a:lnTo>
                  <a:lnTo>
                    <a:pt x="77670" y="55226"/>
                  </a:lnTo>
                  <a:lnTo>
                    <a:pt x="77702" y="52792"/>
                  </a:lnTo>
                  <a:lnTo>
                    <a:pt x="77767" y="50546"/>
                  </a:lnTo>
                  <a:lnTo>
                    <a:pt x="77832" y="48112"/>
                  </a:lnTo>
                  <a:lnTo>
                    <a:pt x="77930" y="46053"/>
                  </a:lnTo>
                  <a:lnTo>
                    <a:pt x="78027" y="43993"/>
                  </a:lnTo>
                  <a:lnTo>
                    <a:pt x="78125" y="41747"/>
                  </a:lnTo>
                  <a:lnTo>
                    <a:pt x="78287" y="39875"/>
                  </a:lnTo>
                  <a:lnTo>
                    <a:pt x="78417" y="38003"/>
                  </a:lnTo>
                  <a:lnTo>
                    <a:pt x="78612" y="36131"/>
                  </a:lnTo>
                  <a:lnTo>
                    <a:pt x="78775" y="34446"/>
                  </a:lnTo>
                  <a:lnTo>
                    <a:pt x="78970" y="32948"/>
                  </a:lnTo>
                  <a:lnTo>
                    <a:pt x="79165" y="31450"/>
                  </a:lnTo>
                  <a:lnTo>
                    <a:pt x="79360" y="29765"/>
                  </a:lnTo>
                  <a:lnTo>
                    <a:pt x="79588" y="28455"/>
                  </a:lnTo>
                  <a:lnTo>
                    <a:pt x="79880" y="27145"/>
                  </a:lnTo>
                  <a:lnTo>
                    <a:pt x="80108" y="26021"/>
                  </a:lnTo>
                  <a:lnTo>
                    <a:pt x="80368" y="24898"/>
                  </a:lnTo>
                  <a:lnTo>
                    <a:pt x="80628" y="23775"/>
                  </a:lnTo>
                  <a:lnTo>
                    <a:pt x="80921" y="22652"/>
                  </a:lnTo>
                  <a:lnTo>
                    <a:pt x="81246" y="21903"/>
                  </a:lnTo>
                  <a:lnTo>
                    <a:pt x="81538" y="20967"/>
                  </a:lnTo>
                  <a:lnTo>
                    <a:pt x="81831" y="20405"/>
                  </a:lnTo>
                  <a:lnTo>
                    <a:pt x="82514" y="19095"/>
                  </a:lnTo>
                  <a:lnTo>
                    <a:pt x="83196" y="18346"/>
                  </a:lnTo>
                  <a:lnTo>
                    <a:pt x="83944" y="17784"/>
                  </a:lnTo>
                  <a:lnTo>
                    <a:pt x="84692" y="17597"/>
                  </a:lnTo>
                  <a:lnTo>
                    <a:pt x="85277" y="17784"/>
                  </a:lnTo>
                  <a:lnTo>
                    <a:pt x="85862" y="17971"/>
                  </a:lnTo>
                  <a:lnTo>
                    <a:pt x="86415" y="18346"/>
                  </a:lnTo>
                  <a:lnTo>
                    <a:pt x="86903" y="18907"/>
                  </a:lnTo>
                  <a:lnTo>
                    <a:pt x="87390" y="19656"/>
                  </a:lnTo>
                  <a:lnTo>
                    <a:pt x="87813" y="20405"/>
                  </a:lnTo>
                  <a:lnTo>
                    <a:pt x="88236" y="21154"/>
                  </a:lnTo>
                  <a:lnTo>
                    <a:pt x="88626" y="22090"/>
                  </a:lnTo>
                  <a:lnTo>
                    <a:pt x="89406" y="5241"/>
                  </a:lnTo>
                  <a:lnTo>
                    <a:pt x="89081" y="4492"/>
                  </a:lnTo>
                  <a:lnTo>
                    <a:pt x="88691" y="3556"/>
                  </a:lnTo>
                  <a:lnTo>
                    <a:pt x="88171" y="2433"/>
                  </a:lnTo>
                  <a:lnTo>
                    <a:pt x="87618" y="1684"/>
                  </a:lnTo>
                  <a:lnTo>
                    <a:pt x="86935" y="1123"/>
                  </a:lnTo>
                  <a:lnTo>
                    <a:pt x="86220" y="561"/>
                  </a:lnTo>
                  <a:lnTo>
                    <a:pt x="85407" y="187"/>
                  </a:lnTo>
                  <a:lnTo>
                    <a:pt x="84529" y="0"/>
                  </a:lnTo>
                  <a:lnTo>
                    <a:pt x="83977" y="187"/>
                  </a:lnTo>
                  <a:lnTo>
                    <a:pt x="83424" y="374"/>
                  </a:lnTo>
                  <a:lnTo>
                    <a:pt x="82839" y="748"/>
                  </a:lnTo>
                  <a:lnTo>
                    <a:pt x="82319" y="1123"/>
                  </a:lnTo>
                  <a:lnTo>
                    <a:pt x="81766" y="1684"/>
                  </a:lnTo>
                  <a:lnTo>
                    <a:pt x="81246" y="2433"/>
                  </a:lnTo>
                  <a:lnTo>
                    <a:pt x="80726" y="3182"/>
                  </a:lnTo>
                  <a:lnTo>
                    <a:pt x="80238" y="4305"/>
                  </a:lnTo>
                  <a:lnTo>
                    <a:pt x="79783" y="5429"/>
                  </a:lnTo>
                  <a:lnTo>
                    <a:pt x="79295" y="6552"/>
                  </a:lnTo>
                  <a:lnTo>
                    <a:pt x="78872" y="7862"/>
                  </a:lnTo>
                  <a:lnTo>
                    <a:pt x="78385" y="9360"/>
                  </a:lnTo>
                  <a:lnTo>
                    <a:pt x="77995" y="11045"/>
                  </a:lnTo>
                  <a:lnTo>
                    <a:pt x="77604" y="12730"/>
                  </a:lnTo>
                  <a:lnTo>
                    <a:pt x="77182" y="14414"/>
                  </a:lnTo>
                  <a:lnTo>
                    <a:pt x="76824" y="16287"/>
                  </a:lnTo>
                  <a:lnTo>
                    <a:pt x="76467" y="18533"/>
                  </a:lnTo>
                  <a:lnTo>
                    <a:pt x="76141" y="20592"/>
                  </a:lnTo>
                  <a:lnTo>
                    <a:pt x="75816" y="22839"/>
                  </a:lnTo>
                  <a:lnTo>
                    <a:pt x="75524" y="25273"/>
                  </a:lnTo>
                  <a:lnTo>
                    <a:pt x="75264" y="27706"/>
                  </a:lnTo>
                  <a:lnTo>
                    <a:pt x="75004" y="30327"/>
                  </a:lnTo>
                  <a:lnTo>
                    <a:pt x="74776" y="32948"/>
                  </a:lnTo>
                  <a:lnTo>
                    <a:pt x="74548" y="35569"/>
                  </a:lnTo>
                  <a:lnTo>
                    <a:pt x="74386" y="38564"/>
                  </a:lnTo>
                  <a:lnTo>
                    <a:pt x="74223" y="41560"/>
                  </a:lnTo>
                  <a:lnTo>
                    <a:pt x="74061" y="44742"/>
                  </a:lnTo>
                  <a:lnTo>
                    <a:pt x="73963" y="47737"/>
                  </a:lnTo>
                  <a:lnTo>
                    <a:pt x="73866" y="51107"/>
                  </a:lnTo>
                  <a:lnTo>
                    <a:pt x="73801" y="54290"/>
                  </a:lnTo>
                  <a:lnTo>
                    <a:pt x="73768" y="57847"/>
                  </a:lnTo>
                  <a:lnTo>
                    <a:pt x="73768" y="61404"/>
                  </a:lnTo>
                  <a:lnTo>
                    <a:pt x="73768" y="64773"/>
                  </a:lnTo>
                  <a:lnTo>
                    <a:pt x="73801" y="67769"/>
                  </a:lnTo>
                  <a:lnTo>
                    <a:pt x="73866" y="71138"/>
                  </a:lnTo>
                  <a:lnTo>
                    <a:pt x="73931" y="73946"/>
                  </a:lnTo>
                  <a:lnTo>
                    <a:pt x="74028" y="77129"/>
                  </a:lnTo>
                  <a:lnTo>
                    <a:pt x="74158" y="79937"/>
                  </a:lnTo>
                  <a:lnTo>
                    <a:pt x="74288" y="82558"/>
                  </a:lnTo>
                  <a:lnTo>
                    <a:pt x="74451" y="85553"/>
                  </a:lnTo>
                  <a:lnTo>
                    <a:pt x="74613" y="87987"/>
                  </a:lnTo>
                  <a:lnTo>
                    <a:pt x="74841" y="90608"/>
                  </a:lnTo>
                  <a:lnTo>
                    <a:pt x="75069" y="93042"/>
                  </a:lnTo>
                  <a:lnTo>
                    <a:pt x="75329" y="95288"/>
                  </a:lnTo>
                  <a:lnTo>
                    <a:pt x="75589" y="97722"/>
                  </a:lnTo>
                  <a:lnTo>
                    <a:pt x="75849" y="99968"/>
                  </a:lnTo>
                  <a:lnTo>
                    <a:pt x="76174" y="101840"/>
                  </a:lnTo>
                  <a:lnTo>
                    <a:pt x="76499" y="103900"/>
                  </a:lnTo>
                  <a:lnTo>
                    <a:pt x="76824" y="105772"/>
                  </a:lnTo>
                  <a:lnTo>
                    <a:pt x="77182" y="107457"/>
                  </a:lnTo>
                  <a:lnTo>
                    <a:pt x="77572" y="109141"/>
                  </a:lnTo>
                  <a:lnTo>
                    <a:pt x="77962" y="110826"/>
                  </a:lnTo>
                  <a:lnTo>
                    <a:pt x="78385" y="112137"/>
                  </a:lnTo>
                  <a:lnTo>
                    <a:pt x="78807" y="113447"/>
                  </a:lnTo>
                  <a:lnTo>
                    <a:pt x="79263" y="114570"/>
                  </a:lnTo>
                  <a:lnTo>
                    <a:pt x="79718" y="115694"/>
                  </a:lnTo>
                  <a:lnTo>
                    <a:pt x="80205" y="116630"/>
                  </a:lnTo>
                  <a:lnTo>
                    <a:pt x="80693" y="117566"/>
                  </a:lnTo>
                  <a:lnTo>
                    <a:pt x="81246" y="118315"/>
                  </a:lnTo>
                  <a:lnTo>
                    <a:pt x="81766" y="118876"/>
                  </a:lnTo>
                  <a:lnTo>
                    <a:pt x="82319" y="119251"/>
                  </a:lnTo>
                  <a:lnTo>
                    <a:pt x="82871" y="119625"/>
                  </a:lnTo>
                  <a:lnTo>
                    <a:pt x="83457" y="119812"/>
                  </a:lnTo>
                  <a:lnTo>
                    <a:pt x="84042" y="120000"/>
                  </a:lnTo>
                  <a:lnTo>
                    <a:pt x="84920" y="119812"/>
                  </a:lnTo>
                  <a:lnTo>
                    <a:pt x="85732" y="119438"/>
                  </a:lnTo>
                  <a:lnTo>
                    <a:pt x="86513" y="118876"/>
                  </a:lnTo>
                  <a:lnTo>
                    <a:pt x="87260" y="118315"/>
                  </a:lnTo>
                  <a:lnTo>
                    <a:pt x="87846" y="117566"/>
                  </a:lnTo>
                  <a:lnTo>
                    <a:pt x="88431" y="116443"/>
                  </a:lnTo>
                  <a:lnTo>
                    <a:pt x="88886" y="115507"/>
                  </a:lnTo>
                  <a:lnTo>
                    <a:pt x="89244" y="114570"/>
                  </a:lnTo>
                  <a:lnTo>
                    <a:pt x="88658" y="97909"/>
                  </a:lnTo>
                  <a:close/>
                  <a:moveTo>
                    <a:pt x="66908" y="1872"/>
                  </a:moveTo>
                  <a:lnTo>
                    <a:pt x="66908" y="118127"/>
                  </a:lnTo>
                  <a:lnTo>
                    <a:pt x="70582" y="118127"/>
                  </a:lnTo>
                  <a:lnTo>
                    <a:pt x="70582" y="1872"/>
                  </a:lnTo>
                  <a:lnTo>
                    <a:pt x="66908" y="1872"/>
                  </a:lnTo>
                  <a:close/>
                  <a:moveTo>
                    <a:pt x="57740" y="118127"/>
                  </a:moveTo>
                  <a:lnTo>
                    <a:pt x="64730" y="1872"/>
                  </a:lnTo>
                  <a:lnTo>
                    <a:pt x="60829" y="1872"/>
                  </a:lnTo>
                  <a:lnTo>
                    <a:pt x="57870" y="55039"/>
                  </a:lnTo>
                  <a:lnTo>
                    <a:pt x="57577" y="60280"/>
                  </a:lnTo>
                  <a:lnTo>
                    <a:pt x="57285" y="65709"/>
                  </a:lnTo>
                  <a:lnTo>
                    <a:pt x="57025" y="70951"/>
                  </a:lnTo>
                  <a:lnTo>
                    <a:pt x="56765" y="76193"/>
                  </a:lnTo>
                  <a:lnTo>
                    <a:pt x="56505" y="81435"/>
                  </a:lnTo>
                  <a:lnTo>
                    <a:pt x="56244" y="86677"/>
                  </a:lnTo>
                  <a:lnTo>
                    <a:pt x="56049" y="91918"/>
                  </a:lnTo>
                  <a:lnTo>
                    <a:pt x="55822" y="96973"/>
                  </a:lnTo>
                  <a:lnTo>
                    <a:pt x="55757" y="96973"/>
                  </a:lnTo>
                  <a:lnTo>
                    <a:pt x="55562" y="91918"/>
                  </a:lnTo>
                  <a:lnTo>
                    <a:pt x="55334" y="86489"/>
                  </a:lnTo>
                  <a:lnTo>
                    <a:pt x="55107" y="81248"/>
                  </a:lnTo>
                  <a:lnTo>
                    <a:pt x="54879" y="76006"/>
                  </a:lnTo>
                  <a:lnTo>
                    <a:pt x="54619" y="70951"/>
                  </a:lnTo>
                  <a:lnTo>
                    <a:pt x="54359" y="65522"/>
                  </a:lnTo>
                  <a:lnTo>
                    <a:pt x="54066" y="60093"/>
                  </a:lnTo>
                  <a:lnTo>
                    <a:pt x="53774" y="54664"/>
                  </a:lnTo>
                  <a:lnTo>
                    <a:pt x="51043" y="1872"/>
                  </a:lnTo>
                  <a:lnTo>
                    <a:pt x="47044" y="1872"/>
                  </a:lnTo>
                  <a:lnTo>
                    <a:pt x="53546" y="118127"/>
                  </a:lnTo>
                  <a:lnTo>
                    <a:pt x="57740" y="118127"/>
                  </a:lnTo>
                  <a:close/>
                  <a:moveTo>
                    <a:pt x="35437" y="18159"/>
                  </a:moveTo>
                  <a:lnTo>
                    <a:pt x="35795" y="17784"/>
                  </a:lnTo>
                  <a:lnTo>
                    <a:pt x="36315" y="17410"/>
                  </a:lnTo>
                  <a:lnTo>
                    <a:pt x="36933" y="17223"/>
                  </a:lnTo>
                  <a:lnTo>
                    <a:pt x="37745" y="17035"/>
                  </a:lnTo>
                  <a:lnTo>
                    <a:pt x="38168" y="17223"/>
                  </a:lnTo>
                  <a:lnTo>
                    <a:pt x="38591" y="17410"/>
                  </a:lnTo>
                  <a:lnTo>
                    <a:pt x="38981" y="17784"/>
                  </a:lnTo>
                  <a:lnTo>
                    <a:pt x="39338" y="18159"/>
                  </a:lnTo>
                  <a:lnTo>
                    <a:pt x="39729" y="18720"/>
                  </a:lnTo>
                  <a:lnTo>
                    <a:pt x="40021" y="19656"/>
                  </a:lnTo>
                  <a:lnTo>
                    <a:pt x="40314" y="20405"/>
                  </a:lnTo>
                  <a:lnTo>
                    <a:pt x="40574" y="21528"/>
                  </a:lnTo>
                  <a:lnTo>
                    <a:pt x="40834" y="22652"/>
                  </a:lnTo>
                  <a:lnTo>
                    <a:pt x="41062" y="24336"/>
                  </a:lnTo>
                  <a:lnTo>
                    <a:pt x="41224" y="25647"/>
                  </a:lnTo>
                  <a:lnTo>
                    <a:pt x="41387" y="27332"/>
                  </a:lnTo>
                  <a:lnTo>
                    <a:pt x="41517" y="29204"/>
                  </a:lnTo>
                  <a:lnTo>
                    <a:pt x="41582" y="31263"/>
                  </a:lnTo>
                  <a:lnTo>
                    <a:pt x="41647" y="33322"/>
                  </a:lnTo>
                  <a:lnTo>
                    <a:pt x="41647" y="35569"/>
                  </a:lnTo>
                  <a:lnTo>
                    <a:pt x="41647" y="37815"/>
                  </a:lnTo>
                  <a:lnTo>
                    <a:pt x="41582" y="39687"/>
                  </a:lnTo>
                  <a:lnTo>
                    <a:pt x="41517" y="41560"/>
                  </a:lnTo>
                  <a:lnTo>
                    <a:pt x="41387" y="43432"/>
                  </a:lnTo>
                  <a:lnTo>
                    <a:pt x="41224" y="45304"/>
                  </a:lnTo>
                  <a:lnTo>
                    <a:pt x="41062" y="46801"/>
                  </a:lnTo>
                  <a:lnTo>
                    <a:pt x="40801" y="48112"/>
                  </a:lnTo>
                  <a:lnTo>
                    <a:pt x="40574" y="49422"/>
                  </a:lnTo>
                  <a:lnTo>
                    <a:pt x="40314" y="50733"/>
                  </a:lnTo>
                  <a:lnTo>
                    <a:pt x="40021" y="51856"/>
                  </a:lnTo>
                  <a:lnTo>
                    <a:pt x="39696" y="52605"/>
                  </a:lnTo>
                  <a:lnTo>
                    <a:pt x="39306" y="53354"/>
                  </a:lnTo>
                  <a:lnTo>
                    <a:pt x="38916" y="53915"/>
                  </a:lnTo>
                  <a:lnTo>
                    <a:pt x="38526" y="54477"/>
                  </a:lnTo>
                  <a:lnTo>
                    <a:pt x="38070" y="54664"/>
                  </a:lnTo>
                  <a:lnTo>
                    <a:pt x="37648" y="54664"/>
                  </a:lnTo>
                  <a:lnTo>
                    <a:pt x="35437" y="54664"/>
                  </a:lnTo>
                  <a:lnTo>
                    <a:pt x="35437" y="18159"/>
                  </a:lnTo>
                  <a:close/>
                  <a:moveTo>
                    <a:pt x="31796" y="118127"/>
                  </a:moveTo>
                  <a:lnTo>
                    <a:pt x="35437" y="118127"/>
                  </a:lnTo>
                  <a:lnTo>
                    <a:pt x="35437" y="70202"/>
                  </a:lnTo>
                  <a:lnTo>
                    <a:pt x="37323" y="70202"/>
                  </a:lnTo>
                  <a:lnTo>
                    <a:pt x="37680" y="70577"/>
                  </a:lnTo>
                  <a:lnTo>
                    <a:pt x="38038" y="70764"/>
                  </a:lnTo>
                  <a:lnTo>
                    <a:pt x="38363" y="71138"/>
                  </a:lnTo>
                  <a:lnTo>
                    <a:pt x="38688" y="71513"/>
                  </a:lnTo>
                  <a:lnTo>
                    <a:pt x="38948" y="72074"/>
                  </a:lnTo>
                  <a:lnTo>
                    <a:pt x="39208" y="72823"/>
                  </a:lnTo>
                  <a:lnTo>
                    <a:pt x="39436" y="73759"/>
                  </a:lnTo>
                  <a:lnTo>
                    <a:pt x="39696" y="74882"/>
                  </a:lnTo>
                  <a:lnTo>
                    <a:pt x="39891" y="76193"/>
                  </a:lnTo>
                  <a:lnTo>
                    <a:pt x="40086" y="77691"/>
                  </a:lnTo>
                  <a:lnTo>
                    <a:pt x="40249" y="79375"/>
                  </a:lnTo>
                  <a:lnTo>
                    <a:pt x="40411" y="81060"/>
                  </a:lnTo>
                  <a:lnTo>
                    <a:pt x="40541" y="83120"/>
                  </a:lnTo>
                  <a:lnTo>
                    <a:pt x="40671" y="85553"/>
                  </a:lnTo>
                  <a:lnTo>
                    <a:pt x="40801" y="87987"/>
                  </a:lnTo>
                  <a:lnTo>
                    <a:pt x="40931" y="90795"/>
                  </a:lnTo>
                  <a:lnTo>
                    <a:pt x="41354" y="100530"/>
                  </a:lnTo>
                  <a:lnTo>
                    <a:pt x="41712" y="108393"/>
                  </a:lnTo>
                  <a:lnTo>
                    <a:pt x="41874" y="111762"/>
                  </a:lnTo>
                  <a:lnTo>
                    <a:pt x="42004" y="114383"/>
                  </a:lnTo>
                  <a:lnTo>
                    <a:pt x="42167" y="116443"/>
                  </a:lnTo>
                  <a:lnTo>
                    <a:pt x="42297" y="118127"/>
                  </a:lnTo>
                  <a:lnTo>
                    <a:pt x="46068" y="118127"/>
                  </a:lnTo>
                  <a:lnTo>
                    <a:pt x="45938" y="115881"/>
                  </a:lnTo>
                  <a:lnTo>
                    <a:pt x="45711" y="113260"/>
                  </a:lnTo>
                  <a:lnTo>
                    <a:pt x="45548" y="109516"/>
                  </a:lnTo>
                  <a:lnTo>
                    <a:pt x="45353" y="105772"/>
                  </a:lnTo>
                  <a:lnTo>
                    <a:pt x="45158" y="101092"/>
                  </a:lnTo>
                  <a:lnTo>
                    <a:pt x="44930" y="96224"/>
                  </a:lnTo>
                  <a:lnTo>
                    <a:pt x="44735" y="91170"/>
                  </a:lnTo>
                  <a:lnTo>
                    <a:pt x="44475" y="85741"/>
                  </a:lnTo>
                  <a:lnTo>
                    <a:pt x="44280" y="81622"/>
                  </a:lnTo>
                  <a:lnTo>
                    <a:pt x="44020" y="77878"/>
                  </a:lnTo>
                  <a:lnTo>
                    <a:pt x="43760" y="74508"/>
                  </a:lnTo>
                  <a:lnTo>
                    <a:pt x="43435" y="71513"/>
                  </a:lnTo>
                  <a:lnTo>
                    <a:pt x="43240" y="70015"/>
                  </a:lnTo>
                  <a:lnTo>
                    <a:pt x="43045" y="68705"/>
                  </a:lnTo>
                  <a:lnTo>
                    <a:pt x="42850" y="67581"/>
                  </a:lnTo>
                  <a:lnTo>
                    <a:pt x="42655" y="66458"/>
                  </a:lnTo>
                  <a:lnTo>
                    <a:pt x="42427" y="65522"/>
                  </a:lnTo>
                  <a:lnTo>
                    <a:pt x="42199" y="64773"/>
                  </a:lnTo>
                  <a:lnTo>
                    <a:pt x="41939" y="64024"/>
                  </a:lnTo>
                  <a:lnTo>
                    <a:pt x="41679" y="63088"/>
                  </a:lnTo>
                  <a:lnTo>
                    <a:pt x="41679" y="62714"/>
                  </a:lnTo>
                  <a:lnTo>
                    <a:pt x="42004" y="61778"/>
                  </a:lnTo>
                  <a:lnTo>
                    <a:pt x="42395" y="61029"/>
                  </a:lnTo>
                  <a:lnTo>
                    <a:pt x="42720" y="59906"/>
                  </a:lnTo>
                  <a:lnTo>
                    <a:pt x="43045" y="58783"/>
                  </a:lnTo>
                  <a:lnTo>
                    <a:pt x="43370" y="57285"/>
                  </a:lnTo>
                  <a:lnTo>
                    <a:pt x="43662" y="55787"/>
                  </a:lnTo>
                  <a:lnTo>
                    <a:pt x="43955" y="54102"/>
                  </a:lnTo>
                  <a:lnTo>
                    <a:pt x="44215" y="52418"/>
                  </a:lnTo>
                  <a:lnTo>
                    <a:pt x="44443" y="50546"/>
                  </a:lnTo>
                  <a:lnTo>
                    <a:pt x="44670" y="48299"/>
                  </a:lnTo>
                  <a:lnTo>
                    <a:pt x="44865" y="46240"/>
                  </a:lnTo>
                  <a:lnTo>
                    <a:pt x="45028" y="43993"/>
                  </a:lnTo>
                  <a:lnTo>
                    <a:pt x="45158" y="41560"/>
                  </a:lnTo>
                  <a:lnTo>
                    <a:pt x="45256" y="39126"/>
                  </a:lnTo>
                  <a:lnTo>
                    <a:pt x="45321" y="36318"/>
                  </a:lnTo>
                  <a:lnTo>
                    <a:pt x="45321" y="33697"/>
                  </a:lnTo>
                  <a:lnTo>
                    <a:pt x="45288" y="29953"/>
                  </a:lnTo>
                  <a:lnTo>
                    <a:pt x="45223" y="26583"/>
                  </a:lnTo>
                  <a:lnTo>
                    <a:pt x="45060" y="23213"/>
                  </a:lnTo>
                  <a:lnTo>
                    <a:pt x="44898" y="20218"/>
                  </a:lnTo>
                  <a:lnTo>
                    <a:pt x="44638" y="17597"/>
                  </a:lnTo>
                  <a:lnTo>
                    <a:pt x="44313" y="14789"/>
                  </a:lnTo>
                  <a:lnTo>
                    <a:pt x="43988" y="12542"/>
                  </a:lnTo>
                  <a:lnTo>
                    <a:pt x="43597" y="10483"/>
                  </a:lnTo>
                  <a:lnTo>
                    <a:pt x="43337" y="9173"/>
                  </a:lnTo>
                  <a:lnTo>
                    <a:pt x="43045" y="8049"/>
                  </a:lnTo>
                  <a:lnTo>
                    <a:pt x="42752" y="7113"/>
                  </a:lnTo>
                  <a:lnTo>
                    <a:pt x="42460" y="6177"/>
                  </a:lnTo>
                  <a:lnTo>
                    <a:pt x="42134" y="5241"/>
                  </a:lnTo>
                  <a:lnTo>
                    <a:pt x="41777" y="4492"/>
                  </a:lnTo>
                  <a:lnTo>
                    <a:pt x="41452" y="3931"/>
                  </a:lnTo>
                  <a:lnTo>
                    <a:pt x="41062" y="3182"/>
                  </a:lnTo>
                  <a:lnTo>
                    <a:pt x="40249" y="2246"/>
                  </a:lnTo>
                  <a:lnTo>
                    <a:pt x="39371" y="1497"/>
                  </a:lnTo>
                  <a:lnTo>
                    <a:pt x="38396" y="1123"/>
                  </a:lnTo>
                  <a:lnTo>
                    <a:pt x="37388" y="936"/>
                  </a:lnTo>
                  <a:lnTo>
                    <a:pt x="36575" y="936"/>
                  </a:lnTo>
                  <a:lnTo>
                    <a:pt x="35795" y="1123"/>
                  </a:lnTo>
                  <a:lnTo>
                    <a:pt x="35047" y="1310"/>
                  </a:lnTo>
                  <a:lnTo>
                    <a:pt x="34299" y="1684"/>
                  </a:lnTo>
                  <a:lnTo>
                    <a:pt x="33616" y="2059"/>
                  </a:lnTo>
                  <a:lnTo>
                    <a:pt x="32966" y="2433"/>
                  </a:lnTo>
                  <a:lnTo>
                    <a:pt x="32348" y="2808"/>
                  </a:lnTo>
                  <a:lnTo>
                    <a:pt x="31796" y="3556"/>
                  </a:lnTo>
                  <a:lnTo>
                    <a:pt x="31796" y="118127"/>
                  </a:lnTo>
                  <a:close/>
                  <a:moveTo>
                    <a:pt x="27699" y="49235"/>
                  </a:moveTo>
                  <a:lnTo>
                    <a:pt x="20059" y="49235"/>
                  </a:lnTo>
                  <a:lnTo>
                    <a:pt x="20059" y="19469"/>
                  </a:lnTo>
                  <a:lnTo>
                    <a:pt x="28122" y="19469"/>
                  </a:lnTo>
                  <a:lnTo>
                    <a:pt x="28122" y="1872"/>
                  </a:lnTo>
                  <a:lnTo>
                    <a:pt x="16385" y="1872"/>
                  </a:lnTo>
                  <a:lnTo>
                    <a:pt x="16385" y="118127"/>
                  </a:lnTo>
                  <a:lnTo>
                    <a:pt x="28577" y="118127"/>
                  </a:lnTo>
                  <a:lnTo>
                    <a:pt x="28577" y="100530"/>
                  </a:lnTo>
                  <a:lnTo>
                    <a:pt x="20059" y="100530"/>
                  </a:lnTo>
                  <a:lnTo>
                    <a:pt x="20059" y="66458"/>
                  </a:lnTo>
                  <a:lnTo>
                    <a:pt x="27699" y="66458"/>
                  </a:lnTo>
                  <a:lnTo>
                    <a:pt x="27699" y="49235"/>
                  </a:lnTo>
                  <a:close/>
                  <a:moveTo>
                    <a:pt x="0" y="112511"/>
                  </a:moveTo>
                  <a:lnTo>
                    <a:pt x="455" y="114009"/>
                  </a:lnTo>
                  <a:lnTo>
                    <a:pt x="1040" y="115319"/>
                  </a:lnTo>
                  <a:lnTo>
                    <a:pt x="1625" y="116443"/>
                  </a:lnTo>
                  <a:lnTo>
                    <a:pt x="2340" y="117753"/>
                  </a:lnTo>
                  <a:lnTo>
                    <a:pt x="3056" y="118689"/>
                  </a:lnTo>
                  <a:lnTo>
                    <a:pt x="3836" y="119251"/>
                  </a:lnTo>
                  <a:lnTo>
                    <a:pt x="4649" y="119812"/>
                  </a:lnTo>
                  <a:lnTo>
                    <a:pt x="5429" y="120000"/>
                  </a:lnTo>
                  <a:lnTo>
                    <a:pt x="6372" y="119812"/>
                  </a:lnTo>
                  <a:lnTo>
                    <a:pt x="7282" y="119251"/>
                  </a:lnTo>
                  <a:lnTo>
                    <a:pt x="7672" y="118876"/>
                  </a:lnTo>
                  <a:lnTo>
                    <a:pt x="8062" y="118315"/>
                  </a:lnTo>
                  <a:lnTo>
                    <a:pt x="8485" y="117753"/>
                  </a:lnTo>
                  <a:lnTo>
                    <a:pt x="8843" y="117004"/>
                  </a:lnTo>
                  <a:lnTo>
                    <a:pt x="9168" y="116255"/>
                  </a:lnTo>
                  <a:lnTo>
                    <a:pt x="9525" y="115507"/>
                  </a:lnTo>
                  <a:lnTo>
                    <a:pt x="9850" y="114758"/>
                  </a:lnTo>
                  <a:lnTo>
                    <a:pt x="10143" y="113822"/>
                  </a:lnTo>
                  <a:lnTo>
                    <a:pt x="10436" y="112886"/>
                  </a:lnTo>
                  <a:lnTo>
                    <a:pt x="10728" y="111762"/>
                  </a:lnTo>
                  <a:lnTo>
                    <a:pt x="10988" y="110639"/>
                  </a:lnTo>
                  <a:lnTo>
                    <a:pt x="11216" y="109329"/>
                  </a:lnTo>
                  <a:lnTo>
                    <a:pt x="11444" y="108205"/>
                  </a:lnTo>
                  <a:lnTo>
                    <a:pt x="11639" y="106895"/>
                  </a:lnTo>
                  <a:lnTo>
                    <a:pt x="11866" y="105585"/>
                  </a:lnTo>
                  <a:lnTo>
                    <a:pt x="12061" y="104274"/>
                  </a:lnTo>
                  <a:lnTo>
                    <a:pt x="12354" y="101279"/>
                  </a:lnTo>
                  <a:lnTo>
                    <a:pt x="12614" y="98471"/>
                  </a:lnTo>
                  <a:lnTo>
                    <a:pt x="12809" y="95101"/>
                  </a:lnTo>
                  <a:lnTo>
                    <a:pt x="13004" y="91918"/>
                  </a:lnTo>
                  <a:lnTo>
                    <a:pt x="13069" y="88361"/>
                  </a:lnTo>
                  <a:lnTo>
                    <a:pt x="13102" y="84992"/>
                  </a:lnTo>
                  <a:lnTo>
                    <a:pt x="13069" y="81809"/>
                  </a:lnTo>
                  <a:lnTo>
                    <a:pt x="13037" y="79001"/>
                  </a:lnTo>
                  <a:lnTo>
                    <a:pt x="12907" y="76193"/>
                  </a:lnTo>
                  <a:lnTo>
                    <a:pt x="12777" y="73572"/>
                  </a:lnTo>
                  <a:lnTo>
                    <a:pt x="12581" y="71138"/>
                  </a:lnTo>
                  <a:lnTo>
                    <a:pt x="12386" y="68705"/>
                  </a:lnTo>
                  <a:lnTo>
                    <a:pt x="12126" y="66458"/>
                  </a:lnTo>
                  <a:lnTo>
                    <a:pt x="11834" y="64399"/>
                  </a:lnTo>
                  <a:lnTo>
                    <a:pt x="11476" y="62152"/>
                  </a:lnTo>
                  <a:lnTo>
                    <a:pt x="11086" y="60280"/>
                  </a:lnTo>
                  <a:lnTo>
                    <a:pt x="10663" y="58595"/>
                  </a:lnTo>
                  <a:lnTo>
                    <a:pt x="10176" y="56723"/>
                  </a:lnTo>
                  <a:lnTo>
                    <a:pt x="9688" y="55039"/>
                  </a:lnTo>
                  <a:lnTo>
                    <a:pt x="9135" y="53541"/>
                  </a:lnTo>
                  <a:lnTo>
                    <a:pt x="8550" y="52043"/>
                  </a:lnTo>
                  <a:lnTo>
                    <a:pt x="7900" y="50546"/>
                  </a:lnTo>
                  <a:lnTo>
                    <a:pt x="6989" y="48299"/>
                  </a:lnTo>
                  <a:lnTo>
                    <a:pt x="6177" y="46240"/>
                  </a:lnTo>
                  <a:lnTo>
                    <a:pt x="5819" y="45304"/>
                  </a:lnTo>
                  <a:lnTo>
                    <a:pt x="5494" y="44180"/>
                  </a:lnTo>
                  <a:lnTo>
                    <a:pt x="5234" y="43057"/>
                  </a:lnTo>
                  <a:lnTo>
                    <a:pt x="4974" y="41934"/>
                  </a:lnTo>
                  <a:lnTo>
                    <a:pt x="4746" y="40998"/>
                  </a:lnTo>
                  <a:lnTo>
                    <a:pt x="4584" y="39875"/>
                  </a:lnTo>
                  <a:lnTo>
                    <a:pt x="4389" y="38564"/>
                  </a:lnTo>
                  <a:lnTo>
                    <a:pt x="4259" y="37441"/>
                  </a:lnTo>
                  <a:lnTo>
                    <a:pt x="4161" y="35943"/>
                  </a:lnTo>
                  <a:lnTo>
                    <a:pt x="4096" y="34446"/>
                  </a:lnTo>
                  <a:lnTo>
                    <a:pt x="4063" y="33135"/>
                  </a:lnTo>
                  <a:lnTo>
                    <a:pt x="4063" y="31450"/>
                  </a:lnTo>
                  <a:lnTo>
                    <a:pt x="4063" y="30327"/>
                  </a:lnTo>
                  <a:lnTo>
                    <a:pt x="4096" y="28829"/>
                  </a:lnTo>
                  <a:lnTo>
                    <a:pt x="4161" y="27519"/>
                  </a:lnTo>
                  <a:lnTo>
                    <a:pt x="4226" y="26396"/>
                  </a:lnTo>
                  <a:lnTo>
                    <a:pt x="4356" y="25273"/>
                  </a:lnTo>
                  <a:lnTo>
                    <a:pt x="4519" y="24149"/>
                  </a:lnTo>
                  <a:lnTo>
                    <a:pt x="4649" y="22839"/>
                  </a:lnTo>
                  <a:lnTo>
                    <a:pt x="4844" y="21903"/>
                  </a:lnTo>
                  <a:lnTo>
                    <a:pt x="5071" y="20967"/>
                  </a:lnTo>
                  <a:lnTo>
                    <a:pt x="5299" y="20031"/>
                  </a:lnTo>
                  <a:lnTo>
                    <a:pt x="5559" y="19282"/>
                  </a:lnTo>
                  <a:lnTo>
                    <a:pt x="5884" y="18720"/>
                  </a:lnTo>
                  <a:lnTo>
                    <a:pt x="6209" y="18159"/>
                  </a:lnTo>
                  <a:lnTo>
                    <a:pt x="6567" y="17784"/>
                  </a:lnTo>
                  <a:lnTo>
                    <a:pt x="6989" y="17597"/>
                  </a:lnTo>
                  <a:lnTo>
                    <a:pt x="7380" y="17597"/>
                  </a:lnTo>
                  <a:lnTo>
                    <a:pt x="8062" y="17597"/>
                  </a:lnTo>
                  <a:lnTo>
                    <a:pt x="8713" y="17971"/>
                  </a:lnTo>
                  <a:lnTo>
                    <a:pt x="9265" y="18720"/>
                  </a:lnTo>
                  <a:lnTo>
                    <a:pt x="9818" y="19469"/>
                  </a:lnTo>
                  <a:lnTo>
                    <a:pt x="10306" y="20218"/>
                  </a:lnTo>
                  <a:lnTo>
                    <a:pt x="10761" y="21154"/>
                  </a:lnTo>
                  <a:lnTo>
                    <a:pt x="11118" y="22090"/>
                  </a:lnTo>
                  <a:lnTo>
                    <a:pt x="11411" y="22839"/>
                  </a:lnTo>
                  <a:lnTo>
                    <a:pt x="12289" y="5803"/>
                  </a:lnTo>
                  <a:lnTo>
                    <a:pt x="11899" y="4680"/>
                  </a:lnTo>
                  <a:lnTo>
                    <a:pt x="11379" y="3744"/>
                  </a:lnTo>
                  <a:lnTo>
                    <a:pt x="10891" y="2620"/>
                  </a:lnTo>
                  <a:lnTo>
                    <a:pt x="10273" y="1684"/>
                  </a:lnTo>
                  <a:lnTo>
                    <a:pt x="9688" y="1123"/>
                  </a:lnTo>
                  <a:lnTo>
                    <a:pt x="8973" y="561"/>
                  </a:lnTo>
                  <a:lnTo>
                    <a:pt x="8257" y="187"/>
                  </a:lnTo>
                  <a:lnTo>
                    <a:pt x="7445" y="0"/>
                  </a:lnTo>
                  <a:lnTo>
                    <a:pt x="6632" y="187"/>
                  </a:lnTo>
                  <a:lnTo>
                    <a:pt x="5917" y="748"/>
                  </a:lnTo>
                  <a:lnTo>
                    <a:pt x="5169" y="1497"/>
                  </a:lnTo>
                  <a:lnTo>
                    <a:pt x="4519" y="2620"/>
                  </a:lnTo>
                  <a:lnTo>
                    <a:pt x="3868" y="4118"/>
                  </a:lnTo>
                  <a:lnTo>
                    <a:pt x="3283" y="5616"/>
                  </a:lnTo>
                  <a:lnTo>
                    <a:pt x="2730" y="7488"/>
                  </a:lnTo>
                  <a:lnTo>
                    <a:pt x="2275" y="9547"/>
                  </a:lnTo>
                  <a:lnTo>
                    <a:pt x="1820" y="11981"/>
                  </a:lnTo>
                  <a:lnTo>
                    <a:pt x="1430" y="14414"/>
                  </a:lnTo>
                  <a:lnTo>
                    <a:pt x="1105" y="17410"/>
                  </a:lnTo>
                  <a:lnTo>
                    <a:pt x="845" y="20218"/>
                  </a:lnTo>
                  <a:lnTo>
                    <a:pt x="585" y="23213"/>
                  </a:lnTo>
                  <a:lnTo>
                    <a:pt x="455" y="26583"/>
                  </a:lnTo>
                  <a:lnTo>
                    <a:pt x="357" y="29765"/>
                  </a:lnTo>
                  <a:lnTo>
                    <a:pt x="325" y="33510"/>
                  </a:lnTo>
                  <a:lnTo>
                    <a:pt x="357" y="36318"/>
                  </a:lnTo>
                  <a:lnTo>
                    <a:pt x="422" y="39500"/>
                  </a:lnTo>
                  <a:lnTo>
                    <a:pt x="520" y="42121"/>
                  </a:lnTo>
                  <a:lnTo>
                    <a:pt x="682" y="44929"/>
                  </a:lnTo>
                  <a:lnTo>
                    <a:pt x="942" y="47363"/>
                  </a:lnTo>
                  <a:lnTo>
                    <a:pt x="1170" y="49609"/>
                  </a:lnTo>
                  <a:lnTo>
                    <a:pt x="1463" y="51856"/>
                  </a:lnTo>
                  <a:lnTo>
                    <a:pt x="1788" y="53915"/>
                  </a:lnTo>
                  <a:lnTo>
                    <a:pt x="2178" y="55975"/>
                  </a:lnTo>
                  <a:lnTo>
                    <a:pt x="2600" y="58034"/>
                  </a:lnTo>
                  <a:lnTo>
                    <a:pt x="3023" y="59719"/>
                  </a:lnTo>
                  <a:lnTo>
                    <a:pt x="3543" y="61404"/>
                  </a:lnTo>
                  <a:lnTo>
                    <a:pt x="4031" y="62901"/>
                  </a:lnTo>
                  <a:lnTo>
                    <a:pt x="4616" y="64586"/>
                  </a:lnTo>
                  <a:lnTo>
                    <a:pt x="5169" y="65897"/>
                  </a:lnTo>
                  <a:lnTo>
                    <a:pt x="5787" y="67207"/>
                  </a:lnTo>
                  <a:lnTo>
                    <a:pt x="6664" y="69079"/>
                  </a:lnTo>
                  <a:lnTo>
                    <a:pt x="7412" y="71326"/>
                  </a:lnTo>
                  <a:lnTo>
                    <a:pt x="7737" y="72262"/>
                  </a:lnTo>
                  <a:lnTo>
                    <a:pt x="8030" y="73385"/>
                  </a:lnTo>
                  <a:lnTo>
                    <a:pt x="8290" y="74321"/>
                  </a:lnTo>
                  <a:lnTo>
                    <a:pt x="8518" y="75444"/>
                  </a:lnTo>
                  <a:lnTo>
                    <a:pt x="8713" y="76567"/>
                  </a:lnTo>
                  <a:lnTo>
                    <a:pt x="8875" y="78065"/>
                  </a:lnTo>
                  <a:lnTo>
                    <a:pt x="9038" y="79188"/>
                  </a:lnTo>
                  <a:lnTo>
                    <a:pt x="9135" y="80499"/>
                  </a:lnTo>
                  <a:lnTo>
                    <a:pt x="9233" y="81809"/>
                  </a:lnTo>
                  <a:lnTo>
                    <a:pt x="9330" y="83307"/>
                  </a:lnTo>
                  <a:lnTo>
                    <a:pt x="9363" y="84992"/>
                  </a:lnTo>
                  <a:lnTo>
                    <a:pt x="9363" y="86489"/>
                  </a:lnTo>
                  <a:lnTo>
                    <a:pt x="9363" y="88174"/>
                  </a:lnTo>
                  <a:lnTo>
                    <a:pt x="9265" y="89859"/>
                  </a:lnTo>
                  <a:lnTo>
                    <a:pt x="9200" y="91544"/>
                  </a:lnTo>
                  <a:lnTo>
                    <a:pt x="9103" y="93042"/>
                  </a:lnTo>
                  <a:lnTo>
                    <a:pt x="8973" y="94352"/>
                  </a:lnTo>
                  <a:lnTo>
                    <a:pt x="8810" y="95663"/>
                  </a:lnTo>
                  <a:lnTo>
                    <a:pt x="8615" y="96786"/>
                  </a:lnTo>
                  <a:lnTo>
                    <a:pt x="8420" y="98096"/>
                  </a:lnTo>
                  <a:lnTo>
                    <a:pt x="8160" y="99032"/>
                  </a:lnTo>
                  <a:lnTo>
                    <a:pt x="7867" y="99781"/>
                  </a:lnTo>
                  <a:lnTo>
                    <a:pt x="7575" y="100530"/>
                  </a:lnTo>
                  <a:lnTo>
                    <a:pt x="7250" y="101092"/>
                  </a:lnTo>
                  <a:lnTo>
                    <a:pt x="6924" y="101653"/>
                  </a:lnTo>
                  <a:lnTo>
                    <a:pt x="6502" y="102028"/>
                  </a:lnTo>
                  <a:lnTo>
                    <a:pt x="6112" y="102215"/>
                  </a:lnTo>
                  <a:lnTo>
                    <a:pt x="5689" y="102215"/>
                  </a:lnTo>
                  <a:lnTo>
                    <a:pt x="5006" y="102215"/>
                  </a:lnTo>
                  <a:lnTo>
                    <a:pt x="4291" y="101653"/>
                  </a:lnTo>
                  <a:lnTo>
                    <a:pt x="3641" y="101092"/>
                  </a:lnTo>
                  <a:lnTo>
                    <a:pt x="2991" y="100156"/>
                  </a:lnTo>
                  <a:lnTo>
                    <a:pt x="2405" y="99032"/>
                  </a:lnTo>
                  <a:lnTo>
                    <a:pt x="1820" y="97909"/>
                  </a:lnTo>
                  <a:lnTo>
                    <a:pt x="1300" y="96224"/>
                  </a:lnTo>
                  <a:lnTo>
                    <a:pt x="845" y="94914"/>
                  </a:lnTo>
                  <a:lnTo>
                    <a:pt x="0" y="1125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623720" y="6650479"/>
              <a:ext cx="1169986" cy="127000"/>
            </a:xfrm>
            <a:custGeom>
              <a:pathLst>
                <a:path extrusionOk="0" h="120000" w="120000">
                  <a:moveTo>
                    <a:pt x="115784" y="118127"/>
                  </a:moveTo>
                  <a:lnTo>
                    <a:pt x="115784" y="69079"/>
                  </a:lnTo>
                  <a:lnTo>
                    <a:pt x="120000" y="1872"/>
                  </a:lnTo>
                  <a:lnTo>
                    <a:pt x="117373" y="1872"/>
                  </a:lnTo>
                  <a:lnTo>
                    <a:pt x="115866" y="31638"/>
                  </a:lnTo>
                  <a:lnTo>
                    <a:pt x="115560" y="37815"/>
                  </a:lnTo>
                  <a:lnTo>
                    <a:pt x="115275" y="43432"/>
                  </a:lnTo>
                  <a:lnTo>
                    <a:pt x="115011" y="49048"/>
                  </a:lnTo>
                  <a:lnTo>
                    <a:pt x="114766" y="54664"/>
                  </a:lnTo>
                  <a:lnTo>
                    <a:pt x="114746" y="54664"/>
                  </a:lnTo>
                  <a:lnTo>
                    <a:pt x="114461" y="48861"/>
                  </a:lnTo>
                  <a:lnTo>
                    <a:pt x="114216" y="43432"/>
                  </a:lnTo>
                  <a:lnTo>
                    <a:pt x="113952" y="37815"/>
                  </a:lnTo>
                  <a:lnTo>
                    <a:pt x="113626" y="31825"/>
                  </a:lnTo>
                  <a:lnTo>
                    <a:pt x="112119" y="1872"/>
                  </a:lnTo>
                  <a:lnTo>
                    <a:pt x="109492" y="1872"/>
                  </a:lnTo>
                  <a:lnTo>
                    <a:pt x="113483" y="69641"/>
                  </a:lnTo>
                  <a:lnTo>
                    <a:pt x="113483" y="118127"/>
                  </a:lnTo>
                  <a:lnTo>
                    <a:pt x="115784" y="118127"/>
                  </a:lnTo>
                  <a:close/>
                  <a:moveTo>
                    <a:pt x="108291" y="97909"/>
                  </a:moveTo>
                  <a:lnTo>
                    <a:pt x="108046" y="98845"/>
                  </a:lnTo>
                  <a:lnTo>
                    <a:pt x="107782" y="99594"/>
                  </a:lnTo>
                  <a:lnTo>
                    <a:pt x="107456" y="100343"/>
                  </a:lnTo>
                  <a:lnTo>
                    <a:pt x="107150" y="100904"/>
                  </a:lnTo>
                  <a:lnTo>
                    <a:pt x="106804" y="101466"/>
                  </a:lnTo>
                  <a:lnTo>
                    <a:pt x="106478" y="101840"/>
                  </a:lnTo>
                  <a:lnTo>
                    <a:pt x="106112" y="102028"/>
                  </a:lnTo>
                  <a:lnTo>
                    <a:pt x="105766" y="102028"/>
                  </a:lnTo>
                  <a:lnTo>
                    <a:pt x="105521" y="102028"/>
                  </a:lnTo>
                  <a:lnTo>
                    <a:pt x="105257" y="101840"/>
                  </a:lnTo>
                  <a:lnTo>
                    <a:pt x="105012" y="101653"/>
                  </a:lnTo>
                  <a:lnTo>
                    <a:pt x="104788" y="101279"/>
                  </a:lnTo>
                  <a:lnTo>
                    <a:pt x="104544" y="100904"/>
                  </a:lnTo>
                  <a:lnTo>
                    <a:pt x="104340" y="100530"/>
                  </a:lnTo>
                  <a:lnTo>
                    <a:pt x="104116" y="99968"/>
                  </a:lnTo>
                  <a:lnTo>
                    <a:pt x="103933" y="99219"/>
                  </a:lnTo>
                  <a:lnTo>
                    <a:pt x="103709" y="98471"/>
                  </a:lnTo>
                  <a:lnTo>
                    <a:pt x="103526" y="97722"/>
                  </a:lnTo>
                  <a:lnTo>
                    <a:pt x="103342" y="96599"/>
                  </a:lnTo>
                  <a:lnTo>
                    <a:pt x="103180" y="95663"/>
                  </a:lnTo>
                  <a:lnTo>
                    <a:pt x="102976" y="94539"/>
                  </a:lnTo>
                  <a:lnTo>
                    <a:pt x="102833" y="93416"/>
                  </a:lnTo>
                  <a:lnTo>
                    <a:pt x="102670" y="92106"/>
                  </a:lnTo>
                  <a:lnTo>
                    <a:pt x="102548" y="90982"/>
                  </a:lnTo>
                  <a:lnTo>
                    <a:pt x="102406" y="89297"/>
                  </a:lnTo>
                  <a:lnTo>
                    <a:pt x="102263" y="87987"/>
                  </a:lnTo>
                  <a:lnTo>
                    <a:pt x="102141" y="86489"/>
                  </a:lnTo>
                  <a:lnTo>
                    <a:pt x="102039" y="84804"/>
                  </a:lnTo>
                  <a:lnTo>
                    <a:pt x="101937" y="82932"/>
                  </a:lnTo>
                  <a:lnTo>
                    <a:pt x="101836" y="81248"/>
                  </a:lnTo>
                  <a:lnTo>
                    <a:pt x="101754" y="79563"/>
                  </a:lnTo>
                  <a:lnTo>
                    <a:pt x="101673" y="77691"/>
                  </a:lnTo>
                  <a:lnTo>
                    <a:pt x="101530" y="73572"/>
                  </a:lnTo>
                  <a:lnTo>
                    <a:pt x="101449" y="69453"/>
                  </a:lnTo>
                  <a:lnTo>
                    <a:pt x="101388" y="64960"/>
                  </a:lnTo>
                  <a:lnTo>
                    <a:pt x="101367" y="60280"/>
                  </a:lnTo>
                  <a:lnTo>
                    <a:pt x="101388" y="57847"/>
                  </a:lnTo>
                  <a:lnTo>
                    <a:pt x="101388" y="55226"/>
                  </a:lnTo>
                  <a:lnTo>
                    <a:pt x="101428" y="52792"/>
                  </a:lnTo>
                  <a:lnTo>
                    <a:pt x="101449" y="50546"/>
                  </a:lnTo>
                  <a:lnTo>
                    <a:pt x="101510" y="48112"/>
                  </a:lnTo>
                  <a:lnTo>
                    <a:pt x="101550" y="46053"/>
                  </a:lnTo>
                  <a:lnTo>
                    <a:pt x="101632" y="43993"/>
                  </a:lnTo>
                  <a:lnTo>
                    <a:pt x="101713" y="41747"/>
                  </a:lnTo>
                  <a:lnTo>
                    <a:pt x="101795" y="39875"/>
                  </a:lnTo>
                  <a:lnTo>
                    <a:pt x="101897" y="38003"/>
                  </a:lnTo>
                  <a:lnTo>
                    <a:pt x="101978" y="36131"/>
                  </a:lnTo>
                  <a:lnTo>
                    <a:pt x="102100" y="34446"/>
                  </a:lnTo>
                  <a:lnTo>
                    <a:pt x="102202" y="32948"/>
                  </a:lnTo>
                  <a:lnTo>
                    <a:pt x="102345" y="31450"/>
                  </a:lnTo>
                  <a:lnTo>
                    <a:pt x="102487" y="29765"/>
                  </a:lnTo>
                  <a:lnTo>
                    <a:pt x="102630" y="28455"/>
                  </a:lnTo>
                  <a:lnTo>
                    <a:pt x="102772" y="27145"/>
                  </a:lnTo>
                  <a:lnTo>
                    <a:pt x="102935" y="26021"/>
                  </a:lnTo>
                  <a:lnTo>
                    <a:pt x="103098" y="24898"/>
                  </a:lnTo>
                  <a:lnTo>
                    <a:pt x="103281" y="23775"/>
                  </a:lnTo>
                  <a:lnTo>
                    <a:pt x="103444" y="22652"/>
                  </a:lnTo>
                  <a:lnTo>
                    <a:pt x="103628" y="21903"/>
                  </a:lnTo>
                  <a:lnTo>
                    <a:pt x="103811" y="20967"/>
                  </a:lnTo>
                  <a:lnTo>
                    <a:pt x="104035" y="20405"/>
                  </a:lnTo>
                  <a:lnTo>
                    <a:pt x="104442" y="19095"/>
                  </a:lnTo>
                  <a:lnTo>
                    <a:pt x="104870" y="18346"/>
                  </a:lnTo>
                  <a:lnTo>
                    <a:pt x="105318" y="17784"/>
                  </a:lnTo>
                  <a:lnTo>
                    <a:pt x="105806" y="17597"/>
                  </a:lnTo>
                  <a:lnTo>
                    <a:pt x="106193" y="17784"/>
                  </a:lnTo>
                  <a:lnTo>
                    <a:pt x="106539" y="17971"/>
                  </a:lnTo>
                  <a:lnTo>
                    <a:pt x="106865" y="18346"/>
                  </a:lnTo>
                  <a:lnTo>
                    <a:pt x="107191" y="18907"/>
                  </a:lnTo>
                  <a:lnTo>
                    <a:pt x="107497" y="19656"/>
                  </a:lnTo>
                  <a:lnTo>
                    <a:pt x="107782" y="20405"/>
                  </a:lnTo>
                  <a:lnTo>
                    <a:pt x="108026" y="21154"/>
                  </a:lnTo>
                  <a:lnTo>
                    <a:pt x="108250" y="22090"/>
                  </a:lnTo>
                  <a:lnTo>
                    <a:pt x="108759" y="5241"/>
                  </a:lnTo>
                  <a:lnTo>
                    <a:pt x="108576" y="4492"/>
                  </a:lnTo>
                  <a:lnTo>
                    <a:pt x="108291" y="3556"/>
                  </a:lnTo>
                  <a:lnTo>
                    <a:pt x="107985" y="2433"/>
                  </a:lnTo>
                  <a:lnTo>
                    <a:pt x="107619" y="1684"/>
                  </a:lnTo>
                  <a:lnTo>
                    <a:pt x="107211" y="1123"/>
                  </a:lnTo>
                  <a:lnTo>
                    <a:pt x="106743" y="561"/>
                  </a:lnTo>
                  <a:lnTo>
                    <a:pt x="106254" y="187"/>
                  </a:lnTo>
                  <a:lnTo>
                    <a:pt x="105705" y="0"/>
                  </a:lnTo>
                  <a:lnTo>
                    <a:pt x="105338" y="187"/>
                  </a:lnTo>
                  <a:lnTo>
                    <a:pt x="104992" y="374"/>
                  </a:lnTo>
                  <a:lnTo>
                    <a:pt x="104646" y="748"/>
                  </a:lnTo>
                  <a:lnTo>
                    <a:pt x="104300" y="1123"/>
                  </a:lnTo>
                  <a:lnTo>
                    <a:pt x="103974" y="1684"/>
                  </a:lnTo>
                  <a:lnTo>
                    <a:pt x="103648" y="2433"/>
                  </a:lnTo>
                  <a:lnTo>
                    <a:pt x="103342" y="3182"/>
                  </a:lnTo>
                  <a:lnTo>
                    <a:pt x="103017" y="4305"/>
                  </a:lnTo>
                  <a:lnTo>
                    <a:pt x="102732" y="5429"/>
                  </a:lnTo>
                  <a:lnTo>
                    <a:pt x="102446" y="6552"/>
                  </a:lnTo>
                  <a:lnTo>
                    <a:pt x="102141" y="7862"/>
                  </a:lnTo>
                  <a:lnTo>
                    <a:pt x="101876" y="9360"/>
                  </a:lnTo>
                  <a:lnTo>
                    <a:pt x="101591" y="11045"/>
                  </a:lnTo>
                  <a:lnTo>
                    <a:pt x="101347" y="12730"/>
                  </a:lnTo>
                  <a:lnTo>
                    <a:pt x="101123" y="14414"/>
                  </a:lnTo>
                  <a:lnTo>
                    <a:pt x="100899" y="16287"/>
                  </a:lnTo>
                  <a:lnTo>
                    <a:pt x="100655" y="18533"/>
                  </a:lnTo>
                  <a:lnTo>
                    <a:pt x="100451" y="20592"/>
                  </a:lnTo>
                  <a:lnTo>
                    <a:pt x="100268" y="22839"/>
                  </a:lnTo>
                  <a:lnTo>
                    <a:pt x="100064" y="25273"/>
                  </a:lnTo>
                  <a:lnTo>
                    <a:pt x="99901" y="27706"/>
                  </a:lnTo>
                  <a:lnTo>
                    <a:pt x="99738" y="30327"/>
                  </a:lnTo>
                  <a:lnTo>
                    <a:pt x="99596" y="32948"/>
                  </a:lnTo>
                  <a:lnTo>
                    <a:pt x="99473" y="35569"/>
                  </a:lnTo>
                  <a:lnTo>
                    <a:pt x="99351" y="38564"/>
                  </a:lnTo>
                  <a:lnTo>
                    <a:pt x="99229" y="41560"/>
                  </a:lnTo>
                  <a:lnTo>
                    <a:pt x="99148" y="44742"/>
                  </a:lnTo>
                  <a:lnTo>
                    <a:pt x="99087" y="47737"/>
                  </a:lnTo>
                  <a:lnTo>
                    <a:pt x="99025" y="51107"/>
                  </a:lnTo>
                  <a:lnTo>
                    <a:pt x="98985" y="54290"/>
                  </a:lnTo>
                  <a:lnTo>
                    <a:pt x="98964" y="57847"/>
                  </a:lnTo>
                  <a:lnTo>
                    <a:pt x="98944" y="61404"/>
                  </a:lnTo>
                  <a:lnTo>
                    <a:pt x="98964" y="64773"/>
                  </a:lnTo>
                  <a:lnTo>
                    <a:pt x="98985" y="67769"/>
                  </a:lnTo>
                  <a:lnTo>
                    <a:pt x="99005" y="71138"/>
                  </a:lnTo>
                  <a:lnTo>
                    <a:pt x="99066" y="73946"/>
                  </a:lnTo>
                  <a:lnTo>
                    <a:pt x="99127" y="77129"/>
                  </a:lnTo>
                  <a:lnTo>
                    <a:pt x="99188" y="79937"/>
                  </a:lnTo>
                  <a:lnTo>
                    <a:pt x="99290" y="82558"/>
                  </a:lnTo>
                  <a:lnTo>
                    <a:pt x="99392" y="85553"/>
                  </a:lnTo>
                  <a:lnTo>
                    <a:pt x="99514" y="87987"/>
                  </a:lnTo>
                  <a:lnTo>
                    <a:pt x="99636" y="90608"/>
                  </a:lnTo>
                  <a:lnTo>
                    <a:pt x="99779" y="93042"/>
                  </a:lnTo>
                  <a:lnTo>
                    <a:pt x="99921" y="95288"/>
                  </a:lnTo>
                  <a:lnTo>
                    <a:pt x="100084" y="97722"/>
                  </a:lnTo>
                  <a:lnTo>
                    <a:pt x="100288" y="99968"/>
                  </a:lnTo>
                  <a:lnTo>
                    <a:pt x="100471" y="101840"/>
                  </a:lnTo>
                  <a:lnTo>
                    <a:pt x="100655" y="103900"/>
                  </a:lnTo>
                  <a:lnTo>
                    <a:pt x="100899" y="105772"/>
                  </a:lnTo>
                  <a:lnTo>
                    <a:pt x="101103" y="107457"/>
                  </a:lnTo>
                  <a:lnTo>
                    <a:pt x="101347" y="109141"/>
                  </a:lnTo>
                  <a:lnTo>
                    <a:pt x="101591" y="110826"/>
                  </a:lnTo>
                  <a:lnTo>
                    <a:pt x="101856" y="112137"/>
                  </a:lnTo>
                  <a:lnTo>
                    <a:pt x="102121" y="113447"/>
                  </a:lnTo>
                  <a:lnTo>
                    <a:pt x="102406" y="114570"/>
                  </a:lnTo>
                  <a:lnTo>
                    <a:pt x="102691" y="115694"/>
                  </a:lnTo>
                  <a:lnTo>
                    <a:pt x="102996" y="116630"/>
                  </a:lnTo>
                  <a:lnTo>
                    <a:pt x="103322" y="117566"/>
                  </a:lnTo>
                  <a:lnTo>
                    <a:pt x="103628" y="118315"/>
                  </a:lnTo>
                  <a:lnTo>
                    <a:pt x="103974" y="118876"/>
                  </a:lnTo>
                  <a:lnTo>
                    <a:pt x="104300" y="119251"/>
                  </a:lnTo>
                  <a:lnTo>
                    <a:pt x="104646" y="119625"/>
                  </a:lnTo>
                  <a:lnTo>
                    <a:pt x="105033" y="119812"/>
                  </a:lnTo>
                  <a:lnTo>
                    <a:pt x="105379" y="120000"/>
                  </a:lnTo>
                  <a:lnTo>
                    <a:pt x="105949" y="119812"/>
                  </a:lnTo>
                  <a:lnTo>
                    <a:pt x="106478" y="119438"/>
                  </a:lnTo>
                  <a:lnTo>
                    <a:pt x="106967" y="118876"/>
                  </a:lnTo>
                  <a:lnTo>
                    <a:pt x="107395" y="118315"/>
                  </a:lnTo>
                  <a:lnTo>
                    <a:pt x="107802" y="117566"/>
                  </a:lnTo>
                  <a:lnTo>
                    <a:pt x="108128" y="116443"/>
                  </a:lnTo>
                  <a:lnTo>
                    <a:pt x="108413" y="115507"/>
                  </a:lnTo>
                  <a:lnTo>
                    <a:pt x="108678" y="114570"/>
                  </a:lnTo>
                  <a:lnTo>
                    <a:pt x="108291" y="97909"/>
                  </a:lnTo>
                  <a:close/>
                  <a:moveTo>
                    <a:pt x="89068" y="118127"/>
                  </a:moveTo>
                  <a:lnTo>
                    <a:pt x="89068" y="76380"/>
                  </a:lnTo>
                  <a:lnTo>
                    <a:pt x="89068" y="69453"/>
                  </a:lnTo>
                  <a:lnTo>
                    <a:pt x="89068" y="62714"/>
                  </a:lnTo>
                  <a:lnTo>
                    <a:pt x="89068" y="56349"/>
                  </a:lnTo>
                  <a:lnTo>
                    <a:pt x="89048" y="50358"/>
                  </a:lnTo>
                  <a:lnTo>
                    <a:pt x="89027" y="44368"/>
                  </a:lnTo>
                  <a:lnTo>
                    <a:pt x="89007" y="38377"/>
                  </a:lnTo>
                  <a:lnTo>
                    <a:pt x="88986" y="32761"/>
                  </a:lnTo>
                  <a:lnTo>
                    <a:pt x="88966" y="26957"/>
                  </a:lnTo>
                  <a:lnTo>
                    <a:pt x="89007" y="26957"/>
                  </a:lnTo>
                  <a:lnTo>
                    <a:pt x="89251" y="31825"/>
                  </a:lnTo>
                  <a:lnTo>
                    <a:pt x="89516" y="37067"/>
                  </a:lnTo>
                  <a:lnTo>
                    <a:pt x="89801" y="41934"/>
                  </a:lnTo>
                  <a:lnTo>
                    <a:pt x="90066" y="46989"/>
                  </a:lnTo>
                  <a:lnTo>
                    <a:pt x="90371" y="52230"/>
                  </a:lnTo>
                  <a:lnTo>
                    <a:pt x="90677" y="57285"/>
                  </a:lnTo>
                  <a:lnTo>
                    <a:pt x="90982" y="62152"/>
                  </a:lnTo>
                  <a:lnTo>
                    <a:pt x="91287" y="67020"/>
                  </a:lnTo>
                  <a:lnTo>
                    <a:pt x="94566" y="118127"/>
                  </a:lnTo>
                  <a:lnTo>
                    <a:pt x="96948" y="118127"/>
                  </a:lnTo>
                  <a:lnTo>
                    <a:pt x="96948" y="1872"/>
                  </a:lnTo>
                  <a:lnTo>
                    <a:pt x="94831" y="1872"/>
                  </a:lnTo>
                  <a:lnTo>
                    <a:pt x="94831" y="42308"/>
                  </a:lnTo>
                  <a:lnTo>
                    <a:pt x="94831" y="48861"/>
                  </a:lnTo>
                  <a:lnTo>
                    <a:pt x="94851" y="55226"/>
                  </a:lnTo>
                  <a:lnTo>
                    <a:pt x="94851" y="61404"/>
                  </a:lnTo>
                  <a:lnTo>
                    <a:pt x="94871" y="67394"/>
                  </a:lnTo>
                  <a:lnTo>
                    <a:pt x="94912" y="73198"/>
                  </a:lnTo>
                  <a:lnTo>
                    <a:pt x="94932" y="79001"/>
                  </a:lnTo>
                  <a:lnTo>
                    <a:pt x="94994" y="84804"/>
                  </a:lnTo>
                  <a:lnTo>
                    <a:pt x="95034" y="90608"/>
                  </a:lnTo>
                  <a:lnTo>
                    <a:pt x="94994" y="90795"/>
                  </a:lnTo>
                  <a:lnTo>
                    <a:pt x="94749" y="85928"/>
                  </a:lnTo>
                  <a:lnTo>
                    <a:pt x="94525" y="81060"/>
                  </a:lnTo>
                  <a:lnTo>
                    <a:pt x="94281" y="76193"/>
                  </a:lnTo>
                  <a:lnTo>
                    <a:pt x="93996" y="71326"/>
                  </a:lnTo>
                  <a:lnTo>
                    <a:pt x="93731" y="66458"/>
                  </a:lnTo>
                  <a:lnTo>
                    <a:pt x="93446" y="61404"/>
                  </a:lnTo>
                  <a:lnTo>
                    <a:pt x="93141" y="56536"/>
                  </a:lnTo>
                  <a:lnTo>
                    <a:pt x="92835" y="51856"/>
                  </a:lnTo>
                  <a:lnTo>
                    <a:pt x="89577" y="1872"/>
                  </a:lnTo>
                  <a:lnTo>
                    <a:pt x="86950" y="1872"/>
                  </a:lnTo>
                  <a:lnTo>
                    <a:pt x="86950" y="118127"/>
                  </a:lnTo>
                  <a:lnTo>
                    <a:pt x="89068" y="118127"/>
                  </a:lnTo>
                  <a:close/>
                  <a:moveTo>
                    <a:pt x="77929" y="69079"/>
                  </a:moveTo>
                  <a:lnTo>
                    <a:pt x="78927" y="40436"/>
                  </a:lnTo>
                  <a:lnTo>
                    <a:pt x="79090" y="35007"/>
                  </a:lnTo>
                  <a:lnTo>
                    <a:pt x="79232" y="29578"/>
                  </a:lnTo>
                  <a:lnTo>
                    <a:pt x="79375" y="24149"/>
                  </a:lnTo>
                  <a:lnTo>
                    <a:pt x="79518" y="18720"/>
                  </a:lnTo>
                  <a:lnTo>
                    <a:pt x="79579" y="18720"/>
                  </a:lnTo>
                  <a:lnTo>
                    <a:pt x="79721" y="23962"/>
                  </a:lnTo>
                  <a:lnTo>
                    <a:pt x="79864" y="29391"/>
                  </a:lnTo>
                  <a:lnTo>
                    <a:pt x="80027" y="35007"/>
                  </a:lnTo>
                  <a:lnTo>
                    <a:pt x="80190" y="40624"/>
                  </a:lnTo>
                  <a:lnTo>
                    <a:pt x="81208" y="69079"/>
                  </a:lnTo>
                  <a:lnTo>
                    <a:pt x="77929" y="69079"/>
                  </a:lnTo>
                  <a:close/>
                  <a:moveTo>
                    <a:pt x="81574" y="85366"/>
                  </a:moveTo>
                  <a:lnTo>
                    <a:pt x="82735" y="118127"/>
                  </a:lnTo>
                  <a:lnTo>
                    <a:pt x="85199" y="118127"/>
                  </a:lnTo>
                  <a:lnTo>
                    <a:pt x="81106" y="1872"/>
                  </a:lnTo>
                  <a:lnTo>
                    <a:pt x="78174" y="1872"/>
                  </a:lnTo>
                  <a:lnTo>
                    <a:pt x="74101" y="118127"/>
                  </a:lnTo>
                  <a:lnTo>
                    <a:pt x="76483" y="118127"/>
                  </a:lnTo>
                  <a:lnTo>
                    <a:pt x="77563" y="85366"/>
                  </a:lnTo>
                  <a:lnTo>
                    <a:pt x="81574" y="85366"/>
                  </a:lnTo>
                  <a:close/>
                  <a:moveTo>
                    <a:pt x="69010" y="118127"/>
                  </a:moveTo>
                  <a:lnTo>
                    <a:pt x="71311" y="118127"/>
                  </a:lnTo>
                  <a:lnTo>
                    <a:pt x="71311" y="19656"/>
                  </a:lnTo>
                  <a:lnTo>
                    <a:pt x="74936" y="19656"/>
                  </a:lnTo>
                  <a:lnTo>
                    <a:pt x="74936" y="1872"/>
                  </a:lnTo>
                  <a:lnTo>
                    <a:pt x="65386" y="1872"/>
                  </a:lnTo>
                  <a:lnTo>
                    <a:pt x="65386" y="19656"/>
                  </a:lnTo>
                  <a:lnTo>
                    <a:pt x="69010" y="19656"/>
                  </a:lnTo>
                  <a:lnTo>
                    <a:pt x="69010" y="118127"/>
                  </a:lnTo>
                  <a:close/>
                  <a:moveTo>
                    <a:pt x="59175" y="118127"/>
                  </a:moveTo>
                  <a:lnTo>
                    <a:pt x="66689" y="118127"/>
                  </a:lnTo>
                  <a:lnTo>
                    <a:pt x="66689" y="100343"/>
                  </a:lnTo>
                  <a:lnTo>
                    <a:pt x="61496" y="100343"/>
                  </a:lnTo>
                  <a:lnTo>
                    <a:pt x="61496" y="1872"/>
                  </a:lnTo>
                  <a:lnTo>
                    <a:pt x="59175" y="1872"/>
                  </a:lnTo>
                  <a:lnTo>
                    <a:pt x="59175" y="118127"/>
                  </a:lnTo>
                  <a:close/>
                  <a:moveTo>
                    <a:pt x="46692" y="1872"/>
                  </a:moveTo>
                  <a:lnTo>
                    <a:pt x="46692" y="68330"/>
                  </a:lnTo>
                  <a:lnTo>
                    <a:pt x="46692" y="71700"/>
                  </a:lnTo>
                  <a:lnTo>
                    <a:pt x="46713" y="74882"/>
                  </a:lnTo>
                  <a:lnTo>
                    <a:pt x="46733" y="78065"/>
                  </a:lnTo>
                  <a:lnTo>
                    <a:pt x="46774" y="81060"/>
                  </a:lnTo>
                  <a:lnTo>
                    <a:pt x="46814" y="84056"/>
                  </a:lnTo>
                  <a:lnTo>
                    <a:pt x="46896" y="86677"/>
                  </a:lnTo>
                  <a:lnTo>
                    <a:pt x="46957" y="89297"/>
                  </a:lnTo>
                  <a:lnTo>
                    <a:pt x="47038" y="91918"/>
                  </a:lnTo>
                  <a:lnTo>
                    <a:pt x="47120" y="94165"/>
                  </a:lnTo>
                  <a:lnTo>
                    <a:pt x="47222" y="96411"/>
                  </a:lnTo>
                  <a:lnTo>
                    <a:pt x="47323" y="98845"/>
                  </a:lnTo>
                  <a:lnTo>
                    <a:pt x="47446" y="100717"/>
                  </a:lnTo>
                  <a:lnTo>
                    <a:pt x="47568" y="102589"/>
                  </a:lnTo>
                  <a:lnTo>
                    <a:pt x="47710" y="104648"/>
                  </a:lnTo>
                  <a:lnTo>
                    <a:pt x="47853" y="106333"/>
                  </a:lnTo>
                  <a:lnTo>
                    <a:pt x="47995" y="107831"/>
                  </a:lnTo>
                  <a:lnTo>
                    <a:pt x="48158" y="109329"/>
                  </a:lnTo>
                  <a:lnTo>
                    <a:pt x="48321" y="110826"/>
                  </a:lnTo>
                  <a:lnTo>
                    <a:pt x="48525" y="112137"/>
                  </a:lnTo>
                  <a:lnTo>
                    <a:pt x="48708" y="113260"/>
                  </a:lnTo>
                  <a:lnTo>
                    <a:pt x="48891" y="114383"/>
                  </a:lnTo>
                  <a:lnTo>
                    <a:pt x="49095" y="115319"/>
                  </a:lnTo>
                  <a:lnTo>
                    <a:pt x="49319" y="116255"/>
                  </a:lnTo>
                  <a:lnTo>
                    <a:pt x="49523" y="117004"/>
                  </a:lnTo>
                  <a:lnTo>
                    <a:pt x="49747" y="117753"/>
                  </a:lnTo>
                  <a:lnTo>
                    <a:pt x="49991" y="118502"/>
                  </a:lnTo>
                  <a:lnTo>
                    <a:pt x="50215" y="118876"/>
                  </a:lnTo>
                  <a:lnTo>
                    <a:pt x="50459" y="119251"/>
                  </a:lnTo>
                  <a:lnTo>
                    <a:pt x="50968" y="119812"/>
                  </a:lnTo>
                  <a:lnTo>
                    <a:pt x="51518" y="120000"/>
                  </a:lnTo>
                  <a:lnTo>
                    <a:pt x="51783" y="120000"/>
                  </a:lnTo>
                  <a:lnTo>
                    <a:pt x="52048" y="119812"/>
                  </a:lnTo>
                  <a:lnTo>
                    <a:pt x="52333" y="119625"/>
                  </a:lnTo>
                  <a:lnTo>
                    <a:pt x="52597" y="119251"/>
                  </a:lnTo>
                  <a:lnTo>
                    <a:pt x="52842" y="118876"/>
                  </a:lnTo>
                  <a:lnTo>
                    <a:pt x="53107" y="118315"/>
                  </a:lnTo>
                  <a:lnTo>
                    <a:pt x="53331" y="117753"/>
                  </a:lnTo>
                  <a:lnTo>
                    <a:pt x="53575" y="116817"/>
                  </a:lnTo>
                  <a:lnTo>
                    <a:pt x="53819" y="116068"/>
                  </a:lnTo>
                  <a:lnTo>
                    <a:pt x="54023" y="115132"/>
                  </a:lnTo>
                  <a:lnTo>
                    <a:pt x="54227" y="114196"/>
                  </a:lnTo>
                  <a:lnTo>
                    <a:pt x="54430" y="113073"/>
                  </a:lnTo>
                  <a:lnTo>
                    <a:pt x="54634" y="111950"/>
                  </a:lnTo>
                  <a:lnTo>
                    <a:pt x="54817" y="110639"/>
                  </a:lnTo>
                  <a:lnTo>
                    <a:pt x="55000" y="108954"/>
                  </a:lnTo>
                  <a:lnTo>
                    <a:pt x="55163" y="107457"/>
                  </a:lnTo>
                  <a:lnTo>
                    <a:pt x="55347" y="105959"/>
                  </a:lnTo>
                  <a:lnTo>
                    <a:pt x="55489" y="104274"/>
                  </a:lnTo>
                  <a:lnTo>
                    <a:pt x="55632" y="102215"/>
                  </a:lnTo>
                  <a:lnTo>
                    <a:pt x="55754" y="100343"/>
                  </a:lnTo>
                  <a:lnTo>
                    <a:pt x="55876" y="98283"/>
                  </a:lnTo>
                  <a:lnTo>
                    <a:pt x="55998" y="96037"/>
                  </a:lnTo>
                  <a:lnTo>
                    <a:pt x="56100" y="93790"/>
                  </a:lnTo>
                  <a:lnTo>
                    <a:pt x="56202" y="91544"/>
                  </a:lnTo>
                  <a:lnTo>
                    <a:pt x="56283" y="88923"/>
                  </a:lnTo>
                  <a:lnTo>
                    <a:pt x="56344" y="86302"/>
                  </a:lnTo>
                  <a:lnTo>
                    <a:pt x="56405" y="83494"/>
                  </a:lnTo>
                  <a:lnTo>
                    <a:pt x="56446" y="80686"/>
                  </a:lnTo>
                  <a:lnTo>
                    <a:pt x="56487" y="77878"/>
                  </a:lnTo>
                  <a:lnTo>
                    <a:pt x="56528" y="74695"/>
                  </a:lnTo>
                  <a:lnTo>
                    <a:pt x="56548" y="71700"/>
                  </a:lnTo>
                  <a:lnTo>
                    <a:pt x="56548" y="68143"/>
                  </a:lnTo>
                  <a:lnTo>
                    <a:pt x="56548" y="1872"/>
                  </a:lnTo>
                  <a:lnTo>
                    <a:pt x="54247" y="1872"/>
                  </a:lnTo>
                  <a:lnTo>
                    <a:pt x="54247" y="69641"/>
                  </a:lnTo>
                  <a:lnTo>
                    <a:pt x="54227" y="73759"/>
                  </a:lnTo>
                  <a:lnTo>
                    <a:pt x="54186" y="77691"/>
                  </a:lnTo>
                  <a:lnTo>
                    <a:pt x="54145" y="81060"/>
                  </a:lnTo>
                  <a:lnTo>
                    <a:pt x="54064" y="84430"/>
                  </a:lnTo>
                  <a:lnTo>
                    <a:pt x="53962" y="87425"/>
                  </a:lnTo>
                  <a:lnTo>
                    <a:pt x="53840" y="90046"/>
                  </a:lnTo>
                  <a:lnTo>
                    <a:pt x="53717" y="92667"/>
                  </a:lnTo>
                  <a:lnTo>
                    <a:pt x="53534" y="94726"/>
                  </a:lnTo>
                  <a:lnTo>
                    <a:pt x="53351" y="96599"/>
                  </a:lnTo>
                  <a:lnTo>
                    <a:pt x="53168" y="98471"/>
                  </a:lnTo>
                  <a:lnTo>
                    <a:pt x="52944" y="99781"/>
                  </a:lnTo>
                  <a:lnTo>
                    <a:pt x="52699" y="100904"/>
                  </a:lnTo>
                  <a:lnTo>
                    <a:pt x="52455" y="101840"/>
                  </a:lnTo>
                  <a:lnTo>
                    <a:pt x="52190" y="102402"/>
                  </a:lnTo>
                  <a:lnTo>
                    <a:pt x="51885" y="102776"/>
                  </a:lnTo>
                  <a:lnTo>
                    <a:pt x="51600" y="102776"/>
                  </a:lnTo>
                  <a:lnTo>
                    <a:pt x="51294" y="102776"/>
                  </a:lnTo>
                  <a:lnTo>
                    <a:pt x="51030" y="102402"/>
                  </a:lnTo>
                  <a:lnTo>
                    <a:pt x="50765" y="101653"/>
                  </a:lnTo>
                  <a:lnTo>
                    <a:pt x="50520" y="100904"/>
                  </a:lnTo>
                  <a:lnTo>
                    <a:pt x="50296" y="99781"/>
                  </a:lnTo>
                  <a:lnTo>
                    <a:pt x="50093" y="98471"/>
                  </a:lnTo>
                  <a:lnTo>
                    <a:pt x="49869" y="96599"/>
                  </a:lnTo>
                  <a:lnTo>
                    <a:pt x="49706" y="94726"/>
                  </a:lnTo>
                  <a:lnTo>
                    <a:pt x="49543" y="92667"/>
                  </a:lnTo>
                  <a:lnTo>
                    <a:pt x="49400" y="90046"/>
                  </a:lnTo>
                  <a:lnTo>
                    <a:pt x="49299" y="87425"/>
                  </a:lnTo>
                  <a:lnTo>
                    <a:pt x="49197" y="84430"/>
                  </a:lnTo>
                  <a:lnTo>
                    <a:pt x="49095" y="81060"/>
                  </a:lnTo>
                  <a:lnTo>
                    <a:pt x="49034" y="77691"/>
                  </a:lnTo>
                  <a:lnTo>
                    <a:pt x="48993" y="73759"/>
                  </a:lnTo>
                  <a:lnTo>
                    <a:pt x="48993" y="69641"/>
                  </a:lnTo>
                  <a:lnTo>
                    <a:pt x="48993" y="1872"/>
                  </a:lnTo>
                  <a:lnTo>
                    <a:pt x="46692" y="1872"/>
                  </a:lnTo>
                  <a:close/>
                  <a:moveTo>
                    <a:pt x="36429" y="112511"/>
                  </a:moveTo>
                  <a:lnTo>
                    <a:pt x="36714" y="114009"/>
                  </a:lnTo>
                  <a:lnTo>
                    <a:pt x="37081" y="115319"/>
                  </a:lnTo>
                  <a:lnTo>
                    <a:pt x="37468" y="116443"/>
                  </a:lnTo>
                  <a:lnTo>
                    <a:pt x="37895" y="117753"/>
                  </a:lnTo>
                  <a:lnTo>
                    <a:pt x="38343" y="118689"/>
                  </a:lnTo>
                  <a:lnTo>
                    <a:pt x="38852" y="119251"/>
                  </a:lnTo>
                  <a:lnTo>
                    <a:pt x="39341" y="119812"/>
                  </a:lnTo>
                  <a:lnTo>
                    <a:pt x="39830" y="120000"/>
                  </a:lnTo>
                  <a:lnTo>
                    <a:pt x="40441" y="119812"/>
                  </a:lnTo>
                  <a:lnTo>
                    <a:pt x="40991" y="119251"/>
                  </a:lnTo>
                  <a:lnTo>
                    <a:pt x="41235" y="118876"/>
                  </a:lnTo>
                  <a:lnTo>
                    <a:pt x="41479" y="118315"/>
                  </a:lnTo>
                  <a:lnTo>
                    <a:pt x="41744" y="117753"/>
                  </a:lnTo>
                  <a:lnTo>
                    <a:pt x="41968" y="117004"/>
                  </a:lnTo>
                  <a:lnTo>
                    <a:pt x="42172" y="116255"/>
                  </a:lnTo>
                  <a:lnTo>
                    <a:pt x="42396" y="115507"/>
                  </a:lnTo>
                  <a:lnTo>
                    <a:pt x="42599" y="114758"/>
                  </a:lnTo>
                  <a:lnTo>
                    <a:pt x="42782" y="113822"/>
                  </a:lnTo>
                  <a:lnTo>
                    <a:pt x="42966" y="112886"/>
                  </a:lnTo>
                  <a:lnTo>
                    <a:pt x="43149" y="111762"/>
                  </a:lnTo>
                  <a:lnTo>
                    <a:pt x="43312" y="110639"/>
                  </a:lnTo>
                  <a:lnTo>
                    <a:pt x="43454" y="109329"/>
                  </a:lnTo>
                  <a:lnTo>
                    <a:pt x="43597" y="108205"/>
                  </a:lnTo>
                  <a:lnTo>
                    <a:pt x="43719" y="106895"/>
                  </a:lnTo>
                  <a:lnTo>
                    <a:pt x="43862" y="105585"/>
                  </a:lnTo>
                  <a:lnTo>
                    <a:pt x="43984" y="104274"/>
                  </a:lnTo>
                  <a:lnTo>
                    <a:pt x="44188" y="101279"/>
                  </a:lnTo>
                  <a:lnTo>
                    <a:pt x="44330" y="98471"/>
                  </a:lnTo>
                  <a:lnTo>
                    <a:pt x="44452" y="95101"/>
                  </a:lnTo>
                  <a:lnTo>
                    <a:pt x="44574" y="91918"/>
                  </a:lnTo>
                  <a:lnTo>
                    <a:pt x="44615" y="88361"/>
                  </a:lnTo>
                  <a:lnTo>
                    <a:pt x="44636" y="84992"/>
                  </a:lnTo>
                  <a:lnTo>
                    <a:pt x="44636" y="81809"/>
                  </a:lnTo>
                  <a:lnTo>
                    <a:pt x="44595" y="79001"/>
                  </a:lnTo>
                  <a:lnTo>
                    <a:pt x="44513" y="76193"/>
                  </a:lnTo>
                  <a:lnTo>
                    <a:pt x="44432" y="73572"/>
                  </a:lnTo>
                  <a:lnTo>
                    <a:pt x="44310" y="71138"/>
                  </a:lnTo>
                  <a:lnTo>
                    <a:pt x="44188" y="68705"/>
                  </a:lnTo>
                  <a:lnTo>
                    <a:pt x="44025" y="66458"/>
                  </a:lnTo>
                  <a:lnTo>
                    <a:pt x="43841" y="64399"/>
                  </a:lnTo>
                  <a:lnTo>
                    <a:pt x="43617" y="62152"/>
                  </a:lnTo>
                  <a:lnTo>
                    <a:pt x="43373" y="60280"/>
                  </a:lnTo>
                  <a:lnTo>
                    <a:pt x="43108" y="58595"/>
                  </a:lnTo>
                  <a:lnTo>
                    <a:pt x="42803" y="56723"/>
                  </a:lnTo>
                  <a:lnTo>
                    <a:pt x="42497" y="55039"/>
                  </a:lnTo>
                  <a:lnTo>
                    <a:pt x="42151" y="53541"/>
                  </a:lnTo>
                  <a:lnTo>
                    <a:pt x="41785" y="52043"/>
                  </a:lnTo>
                  <a:lnTo>
                    <a:pt x="41377" y="50546"/>
                  </a:lnTo>
                  <a:lnTo>
                    <a:pt x="40807" y="48299"/>
                  </a:lnTo>
                  <a:lnTo>
                    <a:pt x="40298" y="46240"/>
                  </a:lnTo>
                  <a:lnTo>
                    <a:pt x="40095" y="45304"/>
                  </a:lnTo>
                  <a:lnTo>
                    <a:pt x="39871" y="44180"/>
                  </a:lnTo>
                  <a:lnTo>
                    <a:pt x="39708" y="43057"/>
                  </a:lnTo>
                  <a:lnTo>
                    <a:pt x="39545" y="41934"/>
                  </a:lnTo>
                  <a:lnTo>
                    <a:pt x="39423" y="40998"/>
                  </a:lnTo>
                  <a:lnTo>
                    <a:pt x="39300" y="39875"/>
                  </a:lnTo>
                  <a:lnTo>
                    <a:pt x="39178" y="38564"/>
                  </a:lnTo>
                  <a:lnTo>
                    <a:pt x="39097" y="37441"/>
                  </a:lnTo>
                  <a:lnTo>
                    <a:pt x="39036" y="35943"/>
                  </a:lnTo>
                  <a:lnTo>
                    <a:pt x="38995" y="34446"/>
                  </a:lnTo>
                  <a:lnTo>
                    <a:pt x="38975" y="33135"/>
                  </a:lnTo>
                  <a:lnTo>
                    <a:pt x="38975" y="31450"/>
                  </a:lnTo>
                  <a:lnTo>
                    <a:pt x="38975" y="30327"/>
                  </a:lnTo>
                  <a:lnTo>
                    <a:pt x="38995" y="28829"/>
                  </a:lnTo>
                  <a:lnTo>
                    <a:pt x="39036" y="27519"/>
                  </a:lnTo>
                  <a:lnTo>
                    <a:pt x="39076" y="26396"/>
                  </a:lnTo>
                  <a:lnTo>
                    <a:pt x="39158" y="25273"/>
                  </a:lnTo>
                  <a:lnTo>
                    <a:pt x="39260" y="24149"/>
                  </a:lnTo>
                  <a:lnTo>
                    <a:pt x="39361" y="22839"/>
                  </a:lnTo>
                  <a:lnTo>
                    <a:pt x="39463" y="21903"/>
                  </a:lnTo>
                  <a:lnTo>
                    <a:pt x="39606" y="20967"/>
                  </a:lnTo>
                  <a:lnTo>
                    <a:pt x="39748" y="20031"/>
                  </a:lnTo>
                  <a:lnTo>
                    <a:pt x="39911" y="19282"/>
                  </a:lnTo>
                  <a:lnTo>
                    <a:pt x="40115" y="18720"/>
                  </a:lnTo>
                  <a:lnTo>
                    <a:pt x="40319" y="18159"/>
                  </a:lnTo>
                  <a:lnTo>
                    <a:pt x="40543" y="17784"/>
                  </a:lnTo>
                  <a:lnTo>
                    <a:pt x="40807" y="17597"/>
                  </a:lnTo>
                  <a:lnTo>
                    <a:pt x="41052" y="17597"/>
                  </a:lnTo>
                  <a:lnTo>
                    <a:pt x="41479" y="17597"/>
                  </a:lnTo>
                  <a:lnTo>
                    <a:pt x="41886" y="17971"/>
                  </a:lnTo>
                  <a:lnTo>
                    <a:pt x="42253" y="18720"/>
                  </a:lnTo>
                  <a:lnTo>
                    <a:pt x="42599" y="19469"/>
                  </a:lnTo>
                  <a:lnTo>
                    <a:pt x="42884" y="20218"/>
                  </a:lnTo>
                  <a:lnTo>
                    <a:pt x="43169" y="21154"/>
                  </a:lnTo>
                  <a:lnTo>
                    <a:pt x="43393" y="22090"/>
                  </a:lnTo>
                  <a:lnTo>
                    <a:pt x="43577" y="22839"/>
                  </a:lnTo>
                  <a:lnTo>
                    <a:pt x="44126" y="5803"/>
                  </a:lnTo>
                  <a:lnTo>
                    <a:pt x="43882" y="4680"/>
                  </a:lnTo>
                  <a:lnTo>
                    <a:pt x="43556" y="3744"/>
                  </a:lnTo>
                  <a:lnTo>
                    <a:pt x="43251" y="2620"/>
                  </a:lnTo>
                  <a:lnTo>
                    <a:pt x="42884" y="1684"/>
                  </a:lnTo>
                  <a:lnTo>
                    <a:pt x="42497" y="1123"/>
                  </a:lnTo>
                  <a:lnTo>
                    <a:pt x="42049" y="561"/>
                  </a:lnTo>
                  <a:lnTo>
                    <a:pt x="41601" y="187"/>
                  </a:lnTo>
                  <a:lnTo>
                    <a:pt x="41113" y="0"/>
                  </a:lnTo>
                  <a:lnTo>
                    <a:pt x="40604" y="187"/>
                  </a:lnTo>
                  <a:lnTo>
                    <a:pt x="40135" y="748"/>
                  </a:lnTo>
                  <a:lnTo>
                    <a:pt x="39667" y="1497"/>
                  </a:lnTo>
                  <a:lnTo>
                    <a:pt x="39260" y="2620"/>
                  </a:lnTo>
                  <a:lnTo>
                    <a:pt x="38852" y="4118"/>
                  </a:lnTo>
                  <a:lnTo>
                    <a:pt x="38486" y="5616"/>
                  </a:lnTo>
                  <a:lnTo>
                    <a:pt x="38140" y="7488"/>
                  </a:lnTo>
                  <a:lnTo>
                    <a:pt x="37855" y="9547"/>
                  </a:lnTo>
                  <a:lnTo>
                    <a:pt x="37569" y="11981"/>
                  </a:lnTo>
                  <a:lnTo>
                    <a:pt x="37325" y="14414"/>
                  </a:lnTo>
                  <a:lnTo>
                    <a:pt x="37122" y="17410"/>
                  </a:lnTo>
                  <a:lnTo>
                    <a:pt x="36959" y="20218"/>
                  </a:lnTo>
                  <a:lnTo>
                    <a:pt x="36816" y="23213"/>
                  </a:lnTo>
                  <a:lnTo>
                    <a:pt x="36714" y="26583"/>
                  </a:lnTo>
                  <a:lnTo>
                    <a:pt x="36653" y="29765"/>
                  </a:lnTo>
                  <a:lnTo>
                    <a:pt x="36633" y="33510"/>
                  </a:lnTo>
                  <a:lnTo>
                    <a:pt x="36653" y="36318"/>
                  </a:lnTo>
                  <a:lnTo>
                    <a:pt x="36694" y="39500"/>
                  </a:lnTo>
                  <a:lnTo>
                    <a:pt x="36775" y="42121"/>
                  </a:lnTo>
                  <a:lnTo>
                    <a:pt x="36877" y="44929"/>
                  </a:lnTo>
                  <a:lnTo>
                    <a:pt x="37020" y="47363"/>
                  </a:lnTo>
                  <a:lnTo>
                    <a:pt x="37162" y="49609"/>
                  </a:lnTo>
                  <a:lnTo>
                    <a:pt x="37346" y="51856"/>
                  </a:lnTo>
                  <a:lnTo>
                    <a:pt x="37549" y="53915"/>
                  </a:lnTo>
                  <a:lnTo>
                    <a:pt x="37814" y="55975"/>
                  </a:lnTo>
                  <a:lnTo>
                    <a:pt x="38058" y="58034"/>
                  </a:lnTo>
                  <a:lnTo>
                    <a:pt x="38323" y="59719"/>
                  </a:lnTo>
                  <a:lnTo>
                    <a:pt x="38649" y="61404"/>
                  </a:lnTo>
                  <a:lnTo>
                    <a:pt x="38954" y="62901"/>
                  </a:lnTo>
                  <a:lnTo>
                    <a:pt x="39321" y="64586"/>
                  </a:lnTo>
                  <a:lnTo>
                    <a:pt x="39667" y="65897"/>
                  </a:lnTo>
                  <a:lnTo>
                    <a:pt x="40054" y="67207"/>
                  </a:lnTo>
                  <a:lnTo>
                    <a:pt x="40604" y="69079"/>
                  </a:lnTo>
                  <a:lnTo>
                    <a:pt x="41072" y="71326"/>
                  </a:lnTo>
                  <a:lnTo>
                    <a:pt x="41276" y="72262"/>
                  </a:lnTo>
                  <a:lnTo>
                    <a:pt x="41459" y="73385"/>
                  </a:lnTo>
                  <a:lnTo>
                    <a:pt x="41622" y="74321"/>
                  </a:lnTo>
                  <a:lnTo>
                    <a:pt x="41764" y="75444"/>
                  </a:lnTo>
                  <a:lnTo>
                    <a:pt x="41886" y="76567"/>
                  </a:lnTo>
                  <a:lnTo>
                    <a:pt x="41988" y="78065"/>
                  </a:lnTo>
                  <a:lnTo>
                    <a:pt x="42090" y="79188"/>
                  </a:lnTo>
                  <a:lnTo>
                    <a:pt x="42151" y="80499"/>
                  </a:lnTo>
                  <a:lnTo>
                    <a:pt x="42212" y="81809"/>
                  </a:lnTo>
                  <a:lnTo>
                    <a:pt x="42253" y="83307"/>
                  </a:lnTo>
                  <a:lnTo>
                    <a:pt x="42294" y="84992"/>
                  </a:lnTo>
                  <a:lnTo>
                    <a:pt x="42294" y="86489"/>
                  </a:lnTo>
                  <a:lnTo>
                    <a:pt x="42294" y="88174"/>
                  </a:lnTo>
                  <a:lnTo>
                    <a:pt x="42233" y="89859"/>
                  </a:lnTo>
                  <a:lnTo>
                    <a:pt x="42192" y="91544"/>
                  </a:lnTo>
                  <a:lnTo>
                    <a:pt x="42131" y="93042"/>
                  </a:lnTo>
                  <a:lnTo>
                    <a:pt x="42049" y="94352"/>
                  </a:lnTo>
                  <a:lnTo>
                    <a:pt x="41948" y="95663"/>
                  </a:lnTo>
                  <a:lnTo>
                    <a:pt x="41825" y="96786"/>
                  </a:lnTo>
                  <a:lnTo>
                    <a:pt x="41703" y="98096"/>
                  </a:lnTo>
                  <a:lnTo>
                    <a:pt x="41540" y="99032"/>
                  </a:lnTo>
                  <a:lnTo>
                    <a:pt x="41357" y="99781"/>
                  </a:lnTo>
                  <a:lnTo>
                    <a:pt x="41174" y="100530"/>
                  </a:lnTo>
                  <a:lnTo>
                    <a:pt x="40970" y="101092"/>
                  </a:lnTo>
                  <a:lnTo>
                    <a:pt x="40767" y="101653"/>
                  </a:lnTo>
                  <a:lnTo>
                    <a:pt x="40502" y="102028"/>
                  </a:lnTo>
                  <a:lnTo>
                    <a:pt x="40257" y="102215"/>
                  </a:lnTo>
                  <a:lnTo>
                    <a:pt x="40013" y="102215"/>
                  </a:lnTo>
                  <a:lnTo>
                    <a:pt x="39565" y="102215"/>
                  </a:lnTo>
                  <a:lnTo>
                    <a:pt x="39117" y="101653"/>
                  </a:lnTo>
                  <a:lnTo>
                    <a:pt x="38710" y="101092"/>
                  </a:lnTo>
                  <a:lnTo>
                    <a:pt x="38303" y="100156"/>
                  </a:lnTo>
                  <a:lnTo>
                    <a:pt x="37936" y="99032"/>
                  </a:lnTo>
                  <a:lnTo>
                    <a:pt x="37569" y="97909"/>
                  </a:lnTo>
                  <a:lnTo>
                    <a:pt x="37244" y="96224"/>
                  </a:lnTo>
                  <a:lnTo>
                    <a:pt x="36959" y="94914"/>
                  </a:lnTo>
                  <a:lnTo>
                    <a:pt x="36429" y="112511"/>
                  </a:lnTo>
                  <a:close/>
                  <a:moveTo>
                    <a:pt x="26472" y="118127"/>
                  </a:moveTo>
                  <a:lnTo>
                    <a:pt x="26472" y="76380"/>
                  </a:lnTo>
                  <a:lnTo>
                    <a:pt x="26472" y="69453"/>
                  </a:lnTo>
                  <a:lnTo>
                    <a:pt x="26451" y="62714"/>
                  </a:lnTo>
                  <a:lnTo>
                    <a:pt x="26451" y="56349"/>
                  </a:lnTo>
                  <a:lnTo>
                    <a:pt x="26431" y="50358"/>
                  </a:lnTo>
                  <a:lnTo>
                    <a:pt x="26431" y="44368"/>
                  </a:lnTo>
                  <a:lnTo>
                    <a:pt x="26410" y="38377"/>
                  </a:lnTo>
                  <a:lnTo>
                    <a:pt x="26370" y="32761"/>
                  </a:lnTo>
                  <a:lnTo>
                    <a:pt x="26349" y="26957"/>
                  </a:lnTo>
                  <a:lnTo>
                    <a:pt x="26410" y="26957"/>
                  </a:lnTo>
                  <a:lnTo>
                    <a:pt x="26634" y="31825"/>
                  </a:lnTo>
                  <a:lnTo>
                    <a:pt x="26899" y="37067"/>
                  </a:lnTo>
                  <a:lnTo>
                    <a:pt x="27184" y="41934"/>
                  </a:lnTo>
                  <a:lnTo>
                    <a:pt x="27449" y="46989"/>
                  </a:lnTo>
                  <a:lnTo>
                    <a:pt x="27734" y="52230"/>
                  </a:lnTo>
                  <a:lnTo>
                    <a:pt x="28060" y="57285"/>
                  </a:lnTo>
                  <a:lnTo>
                    <a:pt x="28345" y="62152"/>
                  </a:lnTo>
                  <a:lnTo>
                    <a:pt x="28671" y="67020"/>
                  </a:lnTo>
                  <a:lnTo>
                    <a:pt x="31949" y="118127"/>
                  </a:lnTo>
                  <a:lnTo>
                    <a:pt x="34332" y="118127"/>
                  </a:lnTo>
                  <a:lnTo>
                    <a:pt x="34332" y="1872"/>
                  </a:lnTo>
                  <a:lnTo>
                    <a:pt x="32214" y="1872"/>
                  </a:lnTo>
                  <a:lnTo>
                    <a:pt x="32214" y="42308"/>
                  </a:lnTo>
                  <a:lnTo>
                    <a:pt x="32214" y="48861"/>
                  </a:lnTo>
                  <a:lnTo>
                    <a:pt x="32214" y="55226"/>
                  </a:lnTo>
                  <a:lnTo>
                    <a:pt x="32234" y="61404"/>
                  </a:lnTo>
                  <a:lnTo>
                    <a:pt x="32255" y="67394"/>
                  </a:lnTo>
                  <a:lnTo>
                    <a:pt x="32275" y="73198"/>
                  </a:lnTo>
                  <a:lnTo>
                    <a:pt x="32316" y="79001"/>
                  </a:lnTo>
                  <a:lnTo>
                    <a:pt x="32357" y="84804"/>
                  </a:lnTo>
                  <a:lnTo>
                    <a:pt x="32418" y="90608"/>
                  </a:lnTo>
                  <a:lnTo>
                    <a:pt x="32357" y="90795"/>
                  </a:lnTo>
                  <a:lnTo>
                    <a:pt x="32133" y="85928"/>
                  </a:lnTo>
                  <a:lnTo>
                    <a:pt x="31909" y="81060"/>
                  </a:lnTo>
                  <a:lnTo>
                    <a:pt x="31664" y="76193"/>
                  </a:lnTo>
                  <a:lnTo>
                    <a:pt x="31379" y="71326"/>
                  </a:lnTo>
                  <a:lnTo>
                    <a:pt x="31114" y="66458"/>
                  </a:lnTo>
                  <a:lnTo>
                    <a:pt x="30809" y="61404"/>
                  </a:lnTo>
                  <a:lnTo>
                    <a:pt x="30524" y="56536"/>
                  </a:lnTo>
                  <a:lnTo>
                    <a:pt x="30218" y="51856"/>
                  </a:lnTo>
                  <a:lnTo>
                    <a:pt x="26960" y="1872"/>
                  </a:lnTo>
                  <a:lnTo>
                    <a:pt x="24333" y="1872"/>
                  </a:lnTo>
                  <a:lnTo>
                    <a:pt x="24333" y="118127"/>
                  </a:lnTo>
                  <a:lnTo>
                    <a:pt x="26472" y="118127"/>
                  </a:lnTo>
                  <a:close/>
                  <a:moveTo>
                    <a:pt x="16371" y="102964"/>
                  </a:moveTo>
                  <a:lnTo>
                    <a:pt x="16188" y="102776"/>
                  </a:lnTo>
                  <a:lnTo>
                    <a:pt x="15985" y="102776"/>
                  </a:lnTo>
                  <a:lnTo>
                    <a:pt x="15801" y="102402"/>
                  </a:lnTo>
                  <a:lnTo>
                    <a:pt x="15598" y="102028"/>
                  </a:lnTo>
                  <a:lnTo>
                    <a:pt x="15414" y="101653"/>
                  </a:lnTo>
                  <a:lnTo>
                    <a:pt x="15251" y="101092"/>
                  </a:lnTo>
                  <a:lnTo>
                    <a:pt x="15089" y="100343"/>
                  </a:lnTo>
                  <a:lnTo>
                    <a:pt x="14926" y="99594"/>
                  </a:lnTo>
                  <a:lnTo>
                    <a:pt x="14742" y="98658"/>
                  </a:lnTo>
                  <a:lnTo>
                    <a:pt x="14600" y="97909"/>
                  </a:lnTo>
                  <a:lnTo>
                    <a:pt x="14457" y="96599"/>
                  </a:lnTo>
                  <a:lnTo>
                    <a:pt x="14315" y="95475"/>
                  </a:lnTo>
                  <a:lnTo>
                    <a:pt x="14050" y="93042"/>
                  </a:lnTo>
                  <a:lnTo>
                    <a:pt x="13826" y="90234"/>
                  </a:lnTo>
                  <a:lnTo>
                    <a:pt x="13602" y="87238"/>
                  </a:lnTo>
                  <a:lnTo>
                    <a:pt x="13439" y="84056"/>
                  </a:lnTo>
                  <a:lnTo>
                    <a:pt x="13256" y="80499"/>
                  </a:lnTo>
                  <a:lnTo>
                    <a:pt x="13134" y="76755"/>
                  </a:lnTo>
                  <a:lnTo>
                    <a:pt x="13032" y="72823"/>
                  </a:lnTo>
                  <a:lnTo>
                    <a:pt x="12971" y="68705"/>
                  </a:lnTo>
                  <a:lnTo>
                    <a:pt x="12910" y="64773"/>
                  </a:lnTo>
                  <a:lnTo>
                    <a:pt x="12910" y="60280"/>
                  </a:lnTo>
                  <a:lnTo>
                    <a:pt x="12910" y="55975"/>
                  </a:lnTo>
                  <a:lnTo>
                    <a:pt x="12950" y="51856"/>
                  </a:lnTo>
                  <a:lnTo>
                    <a:pt x="13032" y="47737"/>
                  </a:lnTo>
                  <a:lnTo>
                    <a:pt x="13134" y="43993"/>
                  </a:lnTo>
                  <a:lnTo>
                    <a:pt x="13256" y="40062"/>
                  </a:lnTo>
                  <a:lnTo>
                    <a:pt x="13419" y="36318"/>
                  </a:lnTo>
                  <a:lnTo>
                    <a:pt x="13602" y="33135"/>
                  </a:lnTo>
                  <a:lnTo>
                    <a:pt x="13785" y="29953"/>
                  </a:lnTo>
                  <a:lnTo>
                    <a:pt x="14030" y="27145"/>
                  </a:lnTo>
                  <a:lnTo>
                    <a:pt x="14294" y="24711"/>
                  </a:lnTo>
                  <a:lnTo>
                    <a:pt x="14437" y="23588"/>
                  </a:lnTo>
                  <a:lnTo>
                    <a:pt x="14580" y="22277"/>
                  </a:lnTo>
                  <a:lnTo>
                    <a:pt x="14722" y="21341"/>
                  </a:lnTo>
                  <a:lnTo>
                    <a:pt x="14905" y="20405"/>
                  </a:lnTo>
                  <a:lnTo>
                    <a:pt x="15068" y="19656"/>
                  </a:lnTo>
                  <a:lnTo>
                    <a:pt x="15231" y="19095"/>
                  </a:lnTo>
                  <a:lnTo>
                    <a:pt x="15414" y="18533"/>
                  </a:lnTo>
                  <a:lnTo>
                    <a:pt x="15598" y="17971"/>
                  </a:lnTo>
                  <a:lnTo>
                    <a:pt x="15801" y="17597"/>
                  </a:lnTo>
                  <a:lnTo>
                    <a:pt x="16005" y="17223"/>
                  </a:lnTo>
                  <a:lnTo>
                    <a:pt x="16188" y="17035"/>
                  </a:lnTo>
                  <a:lnTo>
                    <a:pt x="16433" y="17035"/>
                  </a:lnTo>
                  <a:lnTo>
                    <a:pt x="16636" y="17035"/>
                  </a:lnTo>
                  <a:lnTo>
                    <a:pt x="16840" y="17223"/>
                  </a:lnTo>
                  <a:lnTo>
                    <a:pt x="17023" y="17597"/>
                  </a:lnTo>
                  <a:lnTo>
                    <a:pt x="17227" y="17971"/>
                  </a:lnTo>
                  <a:lnTo>
                    <a:pt x="17410" y="18533"/>
                  </a:lnTo>
                  <a:lnTo>
                    <a:pt x="17593" y="19095"/>
                  </a:lnTo>
                  <a:lnTo>
                    <a:pt x="17756" y="19843"/>
                  </a:lnTo>
                  <a:lnTo>
                    <a:pt x="17939" y="20592"/>
                  </a:lnTo>
                  <a:lnTo>
                    <a:pt x="18102" y="21341"/>
                  </a:lnTo>
                  <a:lnTo>
                    <a:pt x="18245" y="22464"/>
                  </a:lnTo>
                  <a:lnTo>
                    <a:pt x="18387" y="23588"/>
                  </a:lnTo>
                  <a:lnTo>
                    <a:pt x="18530" y="24711"/>
                  </a:lnTo>
                  <a:lnTo>
                    <a:pt x="18795" y="27145"/>
                  </a:lnTo>
                  <a:lnTo>
                    <a:pt x="19019" y="29953"/>
                  </a:lnTo>
                  <a:lnTo>
                    <a:pt x="19222" y="33135"/>
                  </a:lnTo>
                  <a:lnTo>
                    <a:pt x="19385" y="36318"/>
                  </a:lnTo>
                  <a:lnTo>
                    <a:pt x="19568" y="40062"/>
                  </a:lnTo>
                  <a:lnTo>
                    <a:pt x="19691" y="43806"/>
                  </a:lnTo>
                  <a:lnTo>
                    <a:pt x="19772" y="47550"/>
                  </a:lnTo>
                  <a:lnTo>
                    <a:pt x="19833" y="51482"/>
                  </a:lnTo>
                  <a:lnTo>
                    <a:pt x="19874" y="55413"/>
                  </a:lnTo>
                  <a:lnTo>
                    <a:pt x="19894" y="59531"/>
                  </a:lnTo>
                  <a:lnTo>
                    <a:pt x="19874" y="64212"/>
                  </a:lnTo>
                  <a:lnTo>
                    <a:pt x="19833" y="68330"/>
                  </a:lnTo>
                  <a:lnTo>
                    <a:pt x="19772" y="72636"/>
                  </a:lnTo>
                  <a:lnTo>
                    <a:pt x="19670" y="76567"/>
                  </a:lnTo>
                  <a:lnTo>
                    <a:pt x="19548" y="80499"/>
                  </a:lnTo>
                  <a:lnTo>
                    <a:pt x="19365" y="84056"/>
                  </a:lnTo>
                  <a:lnTo>
                    <a:pt x="19202" y="87425"/>
                  </a:lnTo>
                  <a:lnTo>
                    <a:pt x="18998" y="90234"/>
                  </a:lnTo>
                  <a:lnTo>
                    <a:pt x="18754" y="93229"/>
                  </a:lnTo>
                  <a:lnTo>
                    <a:pt x="18489" y="95663"/>
                  </a:lnTo>
                  <a:lnTo>
                    <a:pt x="18347" y="96786"/>
                  </a:lnTo>
                  <a:lnTo>
                    <a:pt x="18204" y="97909"/>
                  </a:lnTo>
                  <a:lnTo>
                    <a:pt x="18062" y="98845"/>
                  </a:lnTo>
                  <a:lnTo>
                    <a:pt x="17878" y="99594"/>
                  </a:lnTo>
                  <a:lnTo>
                    <a:pt x="17715" y="100343"/>
                  </a:lnTo>
                  <a:lnTo>
                    <a:pt x="17553" y="101092"/>
                  </a:lnTo>
                  <a:lnTo>
                    <a:pt x="17390" y="101653"/>
                  </a:lnTo>
                  <a:lnTo>
                    <a:pt x="17206" y="102028"/>
                  </a:lnTo>
                  <a:lnTo>
                    <a:pt x="17003" y="102402"/>
                  </a:lnTo>
                  <a:lnTo>
                    <a:pt x="16819" y="102776"/>
                  </a:lnTo>
                  <a:lnTo>
                    <a:pt x="16616" y="102776"/>
                  </a:lnTo>
                  <a:lnTo>
                    <a:pt x="16392" y="102964"/>
                  </a:lnTo>
                  <a:lnTo>
                    <a:pt x="16371" y="102964"/>
                  </a:lnTo>
                  <a:close/>
                  <a:moveTo>
                    <a:pt x="16331" y="120000"/>
                  </a:moveTo>
                  <a:lnTo>
                    <a:pt x="16657" y="120000"/>
                  </a:lnTo>
                  <a:lnTo>
                    <a:pt x="16962" y="119812"/>
                  </a:lnTo>
                  <a:lnTo>
                    <a:pt x="17288" y="119438"/>
                  </a:lnTo>
                  <a:lnTo>
                    <a:pt x="17573" y="119063"/>
                  </a:lnTo>
                  <a:lnTo>
                    <a:pt x="17878" y="118502"/>
                  </a:lnTo>
                  <a:lnTo>
                    <a:pt x="18184" y="117753"/>
                  </a:lnTo>
                  <a:lnTo>
                    <a:pt x="18449" y="116817"/>
                  </a:lnTo>
                  <a:lnTo>
                    <a:pt x="18734" y="115881"/>
                  </a:lnTo>
                  <a:lnTo>
                    <a:pt x="18998" y="114758"/>
                  </a:lnTo>
                  <a:lnTo>
                    <a:pt x="19263" y="113634"/>
                  </a:lnTo>
                  <a:lnTo>
                    <a:pt x="19528" y="112324"/>
                  </a:lnTo>
                  <a:lnTo>
                    <a:pt x="19752" y="111014"/>
                  </a:lnTo>
                  <a:lnTo>
                    <a:pt x="19996" y="109329"/>
                  </a:lnTo>
                  <a:lnTo>
                    <a:pt x="20220" y="107644"/>
                  </a:lnTo>
                  <a:lnTo>
                    <a:pt x="20444" y="105959"/>
                  </a:lnTo>
                  <a:lnTo>
                    <a:pt x="20627" y="104087"/>
                  </a:lnTo>
                  <a:lnTo>
                    <a:pt x="20831" y="102028"/>
                  </a:lnTo>
                  <a:lnTo>
                    <a:pt x="21035" y="99781"/>
                  </a:lnTo>
                  <a:lnTo>
                    <a:pt x="21198" y="97722"/>
                  </a:lnTo>
                  <a:lnTo>
                    <a:pt x="21360" y="95288"/>
                  </a:lnTo>
                  <a:lnTo>
                    <a:pt x="21503" y="92854"/>
                  </a:lnTo>
                  <a:lnTo>
                    <a:pt x="21646" y="90234"/>
                  </a:lnTo>
                  <a:lnTo>
                    <a:pt x="21788" y="87613"/>
                  </a:lnTo>
                  <a:lnTo>
                    <a:pt x="21910" y="84804"/>
                  </a:lnTo>
                  <a:lnTo>
                    <a:pt x="22012" y="81809"/>
                  </a:lnTo>
                  <a:lnTo>
                    <a:pt x="22094" y="79001"/>
                  </a:lnTo>
                  <a:lnTo>
                    <a:pt x="22175" y="75819"/>
                  </a:lnTo>
                  <a:lnTo>
                    <a:pt x="22236" y="72636"/>
                  </a:lnTo>
                  <a:lnTo>
                    <a:pt x="22277" y="69266"/>
                  </a:lnTo>
                  <a:lnTo>
                    <a:pt x="22318" y="65897"/>
                  </a:lnTo>
                  <a:lnTo>
                    <a:pt x="22338" y="62340"/>
                  </a:lnTo>
                  <a:lnTo>
                    <a:pt x="22338" y="58783"/>
                  </a:lnTo>
                  <a:lnTo>
                    <a:pt x="22338" y="55600"/>
                  </a:lnTo>
                  <a:lnTo>
                    <a:pt x="22318" y="52605"/>
                  </a:lnTo>
                  <a:lnTo>
                    <a:pt x="22297" y="49609"/>
                  </a:lnTo>
                  <a:lnTo>
                    <a:pt x="22256" y="46801"/>
                  </a:lnTo>
                  <a:lnTo>
                    <a:pt x="22195" y="43993"/>
                  </a:lnTo>
                  <a:lnTo>
                    <a:pt x="22134" y="40998"/>
                  </a:lnTo>
                  <a:lnTo>
                    <a:pt x="22053" y="38377"/>
                  </a:lnTo>
                  <a:lnTo>
                    <a:pt x="21951" y="35569"/>
                  </a:lnTo>
                  <a:lnTo>
                    <a:pt x="21849" y="32948"/>
                  </a:lnTo>
                  <a:lnTo>
                    <a:pt x="21747" y="30514"/>
                  </a:lnTo>
                  <a:lnTo>
                    <a:pt x="21605" y="27893"/>
                  </a:lnTo>
                  <a:lnTo>
                    <a:pt x="21462" y="25647"/>
                  </a:lnTo>
                  <a:lnTo>
                    <a:pt x="21320" y="23213"/>
                  </a:lnTo>
                  <a:lnTo>
                    <a:pt x="21157" y="21154"/>
                  </a:lnTo>
                  <a:lnTo>
                    <a:pt x="20994" y="19095"/>
                  </a:lnTo>
                  <a:lnTo>
                    <a:pt x="20790" y="17035"/>
                  </a:lnTo>
                  <a:lnTo>
                    <a:pt x="20607" y="14976"/>
                  </a:lnTo>
                  <a:lnTo>
                    <a:pt x="20403" y="13291"/>
                  </a:lnTo>
                  <a:lnTo>
                    <a:pt x="20179" y="11606"/>
                  </a:lnTo>
                  <a:lnTo>
                    <a:pt x="19955" y="9734"/>
                  </a:lnTo>
                  <a:lnTo>
                    <a:pt x="19731" y="8237"/>
                  </a:lnTo>
                  <a:lnTo>
                    <a:pt x="19487" y="6926"/>
                  </a:lnTo>
                  <a:lnTo>
                    <a:pt x="19222" y="5616"/>
                  </a:lnTo>
                  <a:lnTo>
                    <a:pt x="18978" y="4492"/>
                  </a:lnTo>
                  <a:lnTo>
                    <a:pt x="18673" y="3556"/>
                  </a:lnTo>
                  <a:lnTo>
                    <a:pt x="18408" y="2433"/>
                  </a:lnTo>
                  <a:lnTo>
                    <a:pt x="18123" y="1684"/>
                  </a:lnTo>
                  <a:lnTo>
                    <a:pt x="17797" y="1123"/>
                  </a:lnTo>
                  <a:lnTo>
                    <a:pt x="17491" y="561"/>
                  </a:lnTo>
                  <a:lnTo>
                    <a:pt x="17186" y="374"/>
                  </a:lnTo>
                  <a:lnTo>
                    <a:pt x="16840" y="0"/>
                  </a:lnTo>
                  <a:lnTo>
                    <a:pt x="16514" y="0"/>
                  </a:lnTo>
                  <a:lnTo>
                    <a:pt x="16168" y="0"/>
                  </a:lnTo>
                  <a:lnTo>
                    <a:pt x="15842" y="374"/>
                  </a:lnTo>
                  <a:lnTo>
                    <a:pt x="15516" y="561"/>
                  </a:lnTo>
                  <a:lnTo>
                    <a:pt x="15211" y="1123"/>
                  </a:lnTo>
                  <a:lnTo>
                    <a:pt x="14926" y="1684"/>
                  </a:lnTo>
                  <a:lnTo>
                    <a:pt x="14620" y="2433"/>
                  </a:lnTo>
                  <a:lnTo>
                    <a:pt x="14335" y="3556"/>
                  </a:lnTo>
                  <a:lnTo>
                    <a:pt x="14050" y="4492"/>
                  </a:lnTo>
                  <a:lnTo>
                    <a:pt x="13785" y="5616"/>
                  </a:lnTo>
                  <a:lnTo>
                    <a:pt x="13541" y="6926"/>
                  </a:lnTo>
                  <a:lnTo>
                    <a:pt x="13276" y="8237"/>
                  </a:lnTo>
                  <a:lnTo>
                    <a:pt x="13032" y="9734"/>
                  </a:lnTo>
                  <a:lnTo>
                    <a:pt x="12808" y="11606"/>
                  </a:lnTo>
                  <a:lnTo>
                    <a:pt x="12564" y="13291"/>
                  </a:lnTo>
                  <a:lnTo>
                    <a:pt x="12360" y="14976"/>
                  </a:lnTo>
                  <a:lnTo>
                    <a:pt x="12156" y="17223"/>
                  </a:lnTo>
                  <a:lnTo>
                    <a:pt x="11973" y="19095"/>
                  </a:lnTo>
                  <a:lnTo>
                    <a:pt x="11769" y="21341"/>
                  </a:lnTo>
                  <a:lnTo>
                    <a:pt x="11606" y="23588"/>
                  </a:lnTo>
                  <a:lnTo>
                    <a:pt x="11444" y="26021"/>
                  </a:lnTo>
                  <a:lnTo>
                    <a:pt x="11301" y="28268"/>
                  </a:lnTo>
                  <a:lnTo>
                    <a:pt x="11179" y="31076"/>
                  </a:lnTo>
                  <a:lnTo>
                    <a:pt x="11036" y="33510"/>
                  </a:lnTo>
                  <a:lnTo>
                    <a:pt x="10914" y="36318"/>
                  </a:lnTo>
                  <a:lnTo>
                    <a:pt x="10812" y="39126"/>
                  </a:lnTo>
                  <a:lnTo>
                    <a:pt x="10731" y="41934"/>
                  </a:lnTo>
                  <a:lnTo>
                    <a:pt x="10670" y="45117"/>
                  </a:lnTo>
                  <a:lnTo>
                    <a:pt x="10609" y="47925"/>
                  </a:lnTo>
                  <a:lnTo>
                    <a:pt x="10548" y="51107"/>
                  </a:lnTo>
                  <a:lnTo>
                    <a:pt x="10527" y="54290"/>
                  </a:lnTo>
                  <a:lnTo>
                    <a:pt x="10507" y="57659"/>
                  </a:lnTo>
                  <a:lnTo>
                    <a:pt x="10487" y="60842"/>
                  </a:lnTo>
                  <a:lnTo>
                    <a:pt x="10507" y="64024"/>
                  </a:lnTo>
                  <a:lnTo>
                    <a:pt x="10527" y="67207"/>
                  </a:lnTo>
                  <a:lnTo>
                    <a:pt x="10548" y="70015"/>
                  </a:lnTo>
                  <a:lnTo>
                    <a:pt x="10588" y="73198"/>
                  </a:lnTo>
                  <a:lnTo>
                    <a:pt x="10649" y="76006"/>
                  </a:lnTo>
                  <a:lnTo>
                    <a:pt x="10711" y="79001"/>
                  </a:lnTo>
                  <a:lnTo>
                    <a:pt x="10792" y="81622"/>
                  </a:lnTo>
                  <a:lnTo>
                    <a:pt x="10894" y="84617"/>
                  </a:lnTo>
                  <a:lnTo>
                    <a:pt x="10996" y="87051"/>
                  </a:lnTo>
                  <a:lnTo>
                    <a:pt x="11138" y="89672"/>
                  </a:lnTo>
                  <a:lnTo>
                    <a:pt x="11260" y="92106"/>
                  </a:lnTo>
                  <a:lnTo>
                    <a:pt x="11382" y="94539"/>
                  </a:lnTo>
                  <a:lnTo>
                    <a:pt x="11545" y="96786"/>
                  </a:lnTo>
                  <a:lnTo>
                    <a:pt x="11708" y="99032"/>
                  </a:lnTo>
                  <a:lnTo>
                    <a:pt x="11892" y="101092"/>
                  </a:lnTo>
                  <a:lnTo>
                    <a:pt x="12075" y="103151"/>
                  </a:lnTo>
                  <a:lnTo>
                    <a:pt x="12258" y="105210"/>
                  </a:lnTo>
                  <a:lnTo>
                    <a:pt x="12462" y="106895"/>
                  </a:lnTo>
                  <a:lnTo>
                    <a:pt x="12686" y="108580"/>
                  </a:lnTo>
                  <a:lnTo>
                    <a:pt x="12910" y="110078"/>
                  </a:lnTo>
                  <a:lnTo>
                    <a:pt x="13134" y="111762"/>
                  </a:lnTo>
                  <a:lnTo>
                    <a:pt x="13398" y="113073"/>
                  </a:lnTo>
                  <a:lnTo>
                    <a:pt x="13643" y="114383"/>
                  </a:lnTo>
                  <a:lnTo>
                    <a:pt x="13887" y="115507"/>
                  </a:lnTo>
                  <a:lnTo>
                    <a:pt x="14172" y="116443"/>
                  </a:lnTo>
                  <a:lnTo>
                    <a:pt x="14457" y="117566"/>
                  </a:lnTo>
                  <a:lnTo>
                    <a:pt x="14742" y="118315"/>
                  </a:lnTo>
                  <a:lnTo>
                    <a:pt x="15048" y="118876"/>
                  </a:lnTo>
                  <a:lnTo>
                    <a:pt x="15333" y="119438"/>
                  </a:lnTo>
                  <a:lnTo>
                    <a:pt x="15659" y="119812"/>
                  </a:lnTo>
                  <a:lnTo>
                    <a:pt x="15985" y="120000"/>
                  </a:lnTo>
                  <a:lnTo>
                    <a:pt x="16310" y="120000"/>
                  </a:lnTo>
                  <a:lnTo>
                    <a:pt x="16331" y="120000"/>
                  </a:lnTo>
                  <a:close/>
                  <a:moveTo>
                    <a:pt x="9326" y="97909"/>
                  </a:moveTo>
                  <a:lnTo>
                    <a:pt x="9102" y="98845"/>
                  </a:lnTo>
                  <a:lnTo>
                    <a:pt x="8837" y="99594"/>
                  </a:lnTo>
                  <a:lnTo>
                    <a:pt x="8511" y="100343"/>
                  </a:lnTo>
                  <a:lnTo>
                    <a:pt x="8206" y="100904"/>
                  </a:lnTo>
                  <a:lnTo>
                    <a:pt x="7860" y="101466"/>
                  </a:lnTo>
                  <a:lnTo>
                    <a:pt x="7534" y="101840"/>
                  </a:lnTo>
                  <a:lnTo>
                    <a:pt x="7167" y="102028"/>
                  </a:lnTo>
                  <a:lnTo>
                    <a:pt x="6821" y="102028"/>
                  </a:lnTo>
                  <a:lnTo>
                    <a:pt x="6577" y="102028"/>
                  </a:lnTo>
                  <a:lnTo>
                    <a:pt x="6312" y="101840"/>
                  </a:lnTo>
                  <a:lnTo>
                    <a:pt x="6068" y="101653"/>
                  </a:lnTo>
                  <a:lnTo>
                    <a:pt x="5844" y="101279"/>
                  </a:lnTo>
                  <a:lnTo>
                    <a:pt x="5599" y="100904"/>
                  </a:lnTo>
                  <a:lnTo>
                    <a:pt x="5396" y="100530"/>
                  </a:lnTo>
                  <a:lnTo>
                    <a:pt x="5172" y="99968"/>
                  </a:lnTo>
                  <a:lnTo>
                    <a:pt x="4948" y="99219"/>
                  </a:lnTo>
                  <a:lnTo>
                    <a:pt x="4764" y="98471"/>
                  </a:lnTo>
                  <a:lnTo>
                    <a:pt x="4581" y="97722"/>
                  </a:lnTo>
                  <a:lnTo>
                    <a:pt x="4398" y="96599"/>
                  </a:lnTo>
                  <a:lnTo>
                    <a:pt x="4215" y="95663"/>
                  </a:lnTo>
                  <a:lnTo>
                    <a:pt x="4031" y="94539"/>
                  </a:lnTo>
                  <a:lnTo>
                    <a:pt x="3889" y="93416"/>
                  </a:lnTo>
                  <a:lnTo>
                    <a:pt x="3726" y="92106"/>
                  </a:lnTo>
                  <a:lnTo>
                    <a:pt x="3604" y="90982"/>
                  </a:lnTo>
                  <a:lnTo>
                    <a:pt x="3441" y="89297"/>
                  </a:lnTo>
                  <a:lnTo>
                    <a:pt x="3319" y="87987"/>
                  </a:lnTo>
                  <a:lnTo>
                    <a:pt x="3197" y="86489"/>
                  </a:lnTo>
                  <a:lnTo>
                    <a:pt x="3095" y="84804"/>
                  </a:lnTo>
                  <a:lnTo>
                    <a:pt x="2993" y="82932"/>
                  </a:lnTo>
                  <a:lnTo>
                    <a:pt x="2891" y="81248"/>
                  </a:lnTo>
                  <a:lnTo>
                    <a:pt x="2810" y="79563"/>
                  </a:lnTo>
                  <a:lnTo>
                    <a:pt x="2728" y="77691"/>
                  </a:lnTo>
                  <a:lnTo>
                    <a:pt x="2586" y="73572"/>
                  </a:lnTo>
                  <a:lnTo>
                    <a:pt x="2504" y="69453"/>
                  </a:lnTo>
                  <a:lnTo>
                    <a:pt x="2443" y="64960"/>
                  </a:lnTo>
                  <a:lnTo>
                    <a:pt x="2423" y="60280"/>
                  </a:lnTo>
                  <a:lnTo>
                    <a:pt x="2423" y="57847"/>
                  </a:lnTo>
                  <a:lnTo>
                    <a:pt x="2443" y="55226"/>
                  </a:lnTo>
                  <a:lnTo>
                    <a:pt x="2484" y="52792"/>
                  </a:lnTo>
                  <a:lnTo>
                    <a:pt x="2504" y="50546"/>
                  </a:lnTo>
                  <a:lnTo>
                    <a:pt x="2545" y="48112"/>
                  </a:lnTo>
                  <a:lnTo>
                    <a:pt x="2606" y="46053"/>
                  </a:lnTo>
                  <a:lnTo>
                    <a:pt x="2667" y="43993"/>
                  </a:lnTo>
                  <a:lnTo>
                    <a:pt x="2769" y="41747"/>
                  </a:lnTo>
                  <a:lnTo>
                    <a:pt x="2850" y="39875"/>
                  </a:lnTo>
                  <a:lnTo>
                    <a:pt x="2952" y="38003"/>
                  </a:lnTo>
                  <a:lnTo>
                    <a:pt x="3034" y="36131"/>
                  </a:lnTo>
                  <a:lnTo>
                    <a:pt x="3156" y="34446"/>
                  </a:lnTo>
                  <a:lnTo>
                    <a:pt x="3258" y="32948"/>
                  </a:lnTo>
                  <a:lnTo>
                    <a:pt x="3400" y="31450"/>
                  </a:lnTo>
                  <a:lnTo>
                    <a:pt x="3543" y="29765"/>
                  </a:lnTo>
                  <a:lnTo>
                    <a:pt x="3685" y="28455"/>
                  </a:lnTo>
                  <a:lnTo>
                    <a:pt x="3828" y="27145"/>
                  </a:lnTo>
                  <a:lnTo>
                    <a:pt x="3991" y="26021"/>
                  </a:lnTo>
                  <a:lnTo>
                    <a:pt x="4154" y="24898"/>
                  </a:lnTo>
                  <a:lnTo>
                    <a:pt x="4337" y="23775"/>
                  </a:lnTo>
                  <a:lnTo>
                    <a:pt x="4500" y="22652"/>
                  </a:lnTo>
                  <a:lnTo>
                    <a:pt x="4683" y="21903"/>
                  </a:lnTo>
                  <a:lnTo>
                    <a:pt x="4866" y="20967"/>
                  </a:lnTo>
                  <a:lnTo>
                    <a:pt x="5090" y="20405"/>
                  </a:lnTo>
                  <a:lnTo>
                    <a:pt x="5498" y="19095"/>
                  </a:lnTo>
                  <a:lnTo>
                    <a:pt x="5925" y="18346"/>
                  </a:lnTo>
                  <a:lnTo>
                    <a:pt x="6373" y="17784"/>
                  </a:lnTo>
                  <a:lnTo>
                    <a:pt x="6862" y="17597"/>
                  </a:lnTo>
                  <a:lnTo>
                    <a:pt x="7228" y="17784"/>
                  </a:lnTo>
                  <a:lnTo>
                    <a:pt x="7595" y="17971"/>
                  </a:lnTo>
                  <a:lnTo>
                    <a:pt x="7921" y="18346"/>
                  </a:lnTo>
                  <a:lnTo>
                    <a:pt x="8247" y="18907"/>
                  </a:lnTo>
                  <a:lnTo>
                    <a:pt x="8552" y="19656"/>
                  </a:lnTo>
                  <a:lnTo>
                    <a:pt x="8837" y="20405"/>
                  </a:lnTo>
                  <a:lnTo>
                    <a:pt x="9081" y="21154"/>
                  </a:lnTo>
                  <a:lnTo>
                    <a:pt x="9305" y="22090"/>
                  </a:lnTo>
                  <a:lnTo>
                    <a:pt x="9815" y="5241"/>
                  </a:lnTo>
                  <a:lnTo>
                    <a:pt x="9631" y="4492"/>
                  </a:lnTo>
                  <a:lnTo>
                    <a:pt x="9346" y="3556"/>
                  </a:lnTo>
                  <a:lnTo>
                    <a:pt x="9041" y="2433"/>
                  </a:lnTo>
                  <a:lnTo>
                    <a:pt x="8674" y="1684"/>
                  </a:lnTo>
                  <a:lnTo>
                    <a:pt x="8267" y="1123"/>
                  </a:lnTo>
                  <a:lnTo>
                    <a:pt x="7799" y="561"/>
                  </a:lnTo>
                  <a:lnTo>
                    <a:pt x="7310" y="187"/>
                  </a:lnTo>
                  <a:lnTo>
                    <a:pt x="6760" y="0"/>
                  </a:lnTo>
                  <a:lnTo>
                    <a:pt x="6394" y="187"/>
                  </a:lnTo>
                  <a:lnTo>
                    <a:pt x="6047" y="374"/>
                  </a:lnTo>
                  <a:lnTo>
                    <a:pt x="5701" y="748"/>
                  </a:lnTo>
                  <a:lnTo>
                    <a:pt x="5355" y="1123"/>
                  </a:lnTo>
                  <a:lnTo>
                    <a:pt x="5029" y="1684"/>
                  </a:lnTo>
                  <a:lnTo>
                    <a:pt x="4703" y="2433"/>
                  </a:lnTo>
                  <a:lnTo>
                    <a:pt x="4398" y="3182"/>
                  </a:lnTo>
                  <a:lnTo>
                    <a:pt x="4072" y="4305"/>
                  </a:lnTo>
                  <a:lnTo>
                    <a:pt x="3767" y="5429"/>
                  </a:lnTo>
                  <a:lnTo>
                    <a:pt x="3502" y="6552"/>
                  </a:lnTo>
                  <a:lnTo>
                    <a:pt x="3197" y="7862"/>
                  </a:lnTo>
                  <a:lnTo>
                    <a:pt x="2932" y="9360"/>
                  </a:lnTo>
                  <a:lnTo>
                    <a:pt x="2647" y="11045"/>
                  </a:lnTo>
                  <a:lnTo>
                    <a:pt x="2402" y="12730"/>
                  </a:lnTo>
                  <a:lnTo>
                    <a:pt x="2178" y="14414"/>
                  </a:lnTo>
                  <a:lnTo>
                    <a:pt x="1914" y="16287"/>
                  </a:lnTo>
                  <a:lnTo>
                    <a:pt x="1710" y="18533"/>
                  </a:lnTo>
                  <a:lnTo>
                    <a:pt x="1506" y="20592"/>
                  </a:lnTo>
                  <a:lnTo>
                    <a:pt x="1323" y="22839"/>
                  </a:lnTo>
                  <a:lnTo>
                    <a:pt x="1119" y="25273"/>
                  </a:lnTo>
                  <a:lnTo>
                    <a:pt x="957" y="27706"/>
                  </a:lnTo>
                  <a:lnTo>
                    <a:pt x="794" y="30327"/>
                  </a:lnTo>
                  <a:lnTo>
                    <a:pt x="651" y="32948"/>
                  </a:lnTo>
                  <a:lnTo>
                    <a:pt x="529" y="35569"/>
                  </a:lnTo>
                  <a:lnTo>
                    <a:pt x="386" y="38564"/>
                  </a:lnTo>
                  <a:lnTo>
                    <a:pt x="285" y="41560"/>
                  </a:lnTo>
                  <a:lnTo>
                    <a:pt x="203" y="44742"/>
                  </a:lnTo>
                  <a:lnTo>
                    <a:pt x="122" y="47737"/>
                  </a:lnTo>
                  <a:lnTo>
                    <a:pt x="81" y="51107"/>
                  </a:lnTo>
                  <a:lnTo>
                    <a:pt x="40" y="54290"/>
                  </a:lnTo>
                  <a:lnTo>
                    <a:pt x="20" y="57847"/>
                  </a:lnTo>
                  <a:lnTo>
                    <a:pt x="0" y="61404"/>
                  </a:lnTo>
                  <a:lnTo>
                    <a:pt x="20" y="64773"/>
                  </a:lnTo>
                  <a:lnTo>
                    <a:pt x="40" y="67769"/>
                  </a:lnTo>
                  <a:lnTo>
                    <a:pt x="61" y="71138"/>
                  </a:lnTo>
                  <a:lnTo>
                    <a:pt x="122" y="73946"/>
                  </a:lnTo>
                  <a:lnTo>
                    <a:pt x="183" y="77129"/>
                  </a:lnTo>
                  <a:lnTo>
                    <a:pt x="244" y="79937"/>
                  </a:lnTo>
                  <a:lnTo>
                    <a:pt x="325" y="82558"/>
                  </a:lnTo>
                  <a:lnTo>
                    <a:pt x="447" y="85553"/>
                  </a:lnTo>
                  <a:lnTo>
                    <a:pt x="570" y="87987"/>
                  </a:lnTo>
                  <a:lnTo>
                    <a:pt x="692" y="90608"/>
                  </a:lnTo>
                  <a:lnTo>
                    <a:pt x="834" y="93042"/>
                  </a:lnTo>
                  <a:lnTo>
                    <a:pt x="977" y="95288"/>
                  </a:lnTo>
                  <a:lnTo>
                    <a:pt x="1140" y="97722"/>
                  </a:lnTo>
                  <a:lnTo>
                    <a:pt x="1343" y="99968"/>
                  </a:lnTo>
                  <a:lnTo>
                    <a:pt x="1527" y="101840"/>
                  </a:lnTo>
                  <a:lnTo>
                    <a:pt x="1710" y="103900"/>
                  </a:lnTo>
                  <a:lnTo>
                    <a:pt x="1934" y="105772"/>
                  </a:lnTo>
                  <a:lnTo>
                    <a:pt x="2158" y="107457"/>
                  </a:lnTo>
                  <a:lnTo>
                    <a:pt x="2402" y="109141"/>
                  </a:lnTo>
                  <a:lnTo>
                    <a:pt x="2647" y="110826"/>
                  </a:lnTo>
                  <a:lnTo>
                    <a:pt x="2911" y="112137"/>
                  </a:lnTo>
                  <a:lnTo>
                    <a:pt x="3176" y="113447"/>
                  </a:lnTo>
                  <a:lnTo>
                    <a:pt x="3441" y="114570"/>
                  </a:lnTo>
                  <a:lnTo>
                    <a:pt x="3746" y="115694"/>
                  </a:lnTo>
                  <a:lnTo>
                    <a:pt x="4052" y="116630"/>
                  </a:lnTo>
                  <a:lnTo>
                    <a:pt x="4378" y="117566"/>
                  </a:lnTo>
                  <a:lnTo>
                    <a:pt x="4683" y="118315"/>
                  </a:lnTo>
                  <a:lnTo>
                    <a:pt x="5029" y="118876"/>
                  </a:lnTo>
                  <a:lnTo>
                    <a:pt x="5355" y="119251"/>
                  </a:lnTo>
                  <a:lnTo>
                    <a:pt x="5701" y="119625"/>
                  </a:lnTo>
                  <a:lnTo>
                    <a:pt x="6068" y="119812"/>
                  </a:lnTo>
                  <a:lnTo>
                    <a:pt x="6434" y="120000"/>
                  </a:lnTo>
                  <a:lnTo>
                    <a:pt x="7004" y="119812"/>
                  </a:lnTo>
                  <a:lnTo>
                    <a:pt x="7534" y="119438"/>
                  </a:lnTo>
                  <a:lnTo>
                    <a:pt x="8002" y="118876"/>
                  </a:lnTo>
                  <a:lnTo>
                    <a:pt x="8450" y="118315"/>
                  </a:lnTo>
                  <a:lnTo>
                    <a:pt x="8857" y="117566"/>
                  </a:lnTo>
                  <a:lnTo>
                    <a:pt x="9183" y="116443"/>
                  </a:lnTo>
                  <a:lnTo>
                    <a:pt x="9468" y="115507"/>
                  </a:lnTo>
                  <a:lnTo>
                    <a:pt x="9733" y="114570"/>
                  </a:lnTo>
                  <a:lnTo>
                    <a:pt x="9326" y="979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68096" y="6652067"/>
              <a:ext cx="493711" cy="123824"/>
            </a:xfrm>
            <a:custGeom>
              <a:pathLst>
                <a:path extrusionOk="0" h="120000" w="120000">
                  <a:moveTo>
                    <a:pt x="28807" y="34589"/>
                  </a:moveTo>
                  <a:lnTo>
                    <a:pt x="28807" y="0"/>
                  </a:lnTo>
                  <a:lnTo>
                    <a:pt x="25242" y="0"/>
                  </a:lnTo>
                  <a:lnTo>
                    <a:pt x="21629" y="0"/>
                  </a:lnTo>
                  <a:lnTo>
                    <a:pt x="18016" y="0"/>
                  </a:lnTo>
                  <a:lnTo>
                    <a:pt x="14403" y="0"/>
                  </a:lnTo>
                  <a:lnTo>
                    <a:pt x="10790" y="0"/>
                  </a:lnTo>
                  <a:lnTo>
                    <a:pt x="7226" y="0"/>
                  </a:lnTo>
                  <a:lnTo>
                    <a:pt x="3613" y="0"/>
                  </a:lnTo>
                  <a:lnTo>
                    <a:pt x="0" y="0"/>
                  </a:lnTo>
                  <a:lnTo>
                    <a:pt x="0" y="34589"/>
                  </a:lnTo>
                  <a:lnTo>
                    <a:pt x="8478" y="34589"/>
                  </a:lnTo>
                  <a:lnTo>
                    <a:pt x="8478" y="120000"/>
                  </a:lnTo>
                  <a:lnTo>
                    <a:pt x="20377" y="120000"/>
                  </a:lnTo>
                  <a:lnTo>
                    <a:pt x="20377" y="34589"/>
                  </a:lnTo>
                  <a:lnTo>
                    <a:pt x="28807" y="34589"/>
                  </a:lnTo>
                  <a:close/>
                  <a:moveTo>
                    <a:pt x="43693" y="48309"/>
                  </a:moveTo>
                  <a:lnTo>
                    <a:pt x="37623" y="120000"/>
                  </a:lnTo>
                  <a:lnTo>
                    <a:pt x="25965" y="120000"/>
                  </a:lnTo>
                  <a:lnTo>
                    <a:pt x="37382" y="0"/>
                  </a:lnTo>
                  <a:lnTo>
                    <a:pt x="38972" y="0"/>
                  </a:lnTo>
                  <a:lnTo>
                    <a:pt x="40562" y="0"/>
                  </a:lnTo>
                  <a:lnTo>
                    <a:pt x="42103" y="0"/>
                  </a:lnTo>
                  <a:lnTo>
                    <a:pt x="43693" y="0"/>
                  </a:lnTo>
                  <a:lnTo>
                    <a:pt x="45234" y="0"/>
                  </a:lnTo>
                  <a:lnTo>
                    <a:pt x="46824" y="0"/>
                  </a:lnTo>
                  <a:lnTo>
                    <a:pt x="48414" y="0"/>
                  </a:lnTo>
                  <a:lnTo>
                    <a:pt x="50004" y="0"/>
                  </a:lnTo>
                  <a:lnTo>
                    <a:pt x="61421" y="120000"/>
                  </a:lnTo>
                  <a:lnTo>
                    <a:pt x="49763" y="120000"/>
                  </a:lnTo>
                  <a:lnTo>
                    <a:pt x="43693" y="48309"/>
                  </a:lnTo>
                  <a:close/>
                  <a:moveTo>
                    <a:pt x="87386" y="34589"/>
                  </a:moveTo>
                  <a:lnTo>
                    <a:pt x="87386" y="0"/>
                  </a:lnTo>
                  <a:lnTo>
                    <a:pt x="83821" y="0"/>
                  </a:lnTo>
                  <a:lnTo>
                    <a:pt x="80208" y="0"/>
                  </a:lnTo>
                  <a:lnTo>
                    <a:pt x="76595" y="0"/>
                  </a:lnTo>
                  <a:lnTo>
                    <a:pt x="72982" y="0"/>
                  </a:lnTo>
                  <a:lnTo>
                    <a:pt x="69369" y="0"/>
                  </a:lnTo>
                  <a:lnTo>
                    <a:pt x="65804" y="0"/>
                  </a:lnTo>
                  <a:lnTo>
                    <a:pt x="62191" y="0"/>
                  </a:lnTo>
                  <a:lnTo>
                    <a:pt x="58578" y="0"/>
                  </a:lnTo>
                  <a:lnTo>
                    <a:pt x="58578" y="34589"/>
                  </a:lnTo>
                  <a:lnTo>
                    <a:pt x="67009" y="34589"/>
                  </a:lnTo>
                  <a:lnTo>
                    <a:pt x="67009" y="120000"/>
                  </a:lnTo>
                  <a:lnTo>
                    <a:pt x="78956" y="120000"/>
                  </a:lnTo>
                  <a:lnTo>
                    <a:pt x="78956" y="34589"/>
                  </a:lnTo>
                  <a:lnTo>
                    <a:pt x="87386" y="34589"/>
                  </a:lnTo>
                  <a:close/>
                  <a:moveTo>
                    <a:pt x="102272" y="48309"/>
                  </a:moveTo>
                  <a:lnTo>
                    <a:pt x="96154" y="120000"/>
                  </a:lnTo>
                  <a:lnTo>
                    <a:pt x="84496" y="120000"/>
                  </a:lnTo>
                  <a:lnTo>
                    <a:pt x="95913" y="0"/>
                  </a:lnTo>
                  <a:lnTo>
                    <a:pt x="97503" y="0"/>
                  </a:lnTo>
                  <a:lnTo>
                    <a:pt x="99092" y="0"/>
                  </a:lnTo>
                  <a:lnTo>
                    <a:pt x="100682" y="0"/>
                  </a:lnTo>
                  <a:lnTo>
                    <a:pt x="102272" y="0"/>
                  </a:lnTo>
                  <a:lnTo>
                    <a:pt x="103813" y="0"/>
                  </a:lnTo>
                  <a:lnTo>
                    <a:pt x="105403" y="0"/>
                  </a:lnTo>
                  <a:lnTo>
                    <a:pt x="106945" y="0"/>
                  </a:lnTo>
                  <a:lnTo>
                    <a:pt x="108534" y="0"/>
                  </a:lnTo>
                  <a:lnTo>
                    <a:pt x="120000" y="120000"/>
                  </a:lnTo>
                  <a:lnTo>
                    <a:pt x="108293" y="120000"/>
                  </a:lnTo>
                  <a:lnTo>
                    <a:pt x="102272" y="483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26" name="Shape 26"/>
          <p:cNvSpPr/>
          <p:nvPr/>
        </p:nvSpPr>
        <p:spPr>
          <a:xfrm>
            <a:off x="2109822" y="523806"/>
            <a:ext cx="1562436" cy="123784"/>
          </a:xfrm>
          <a:custGeom>
            <a:pathLst>
              <a:path extrusionOk="0" h="120000" w="120000">
                <a:moveTo>
                  <a:pt x="4888" y="39477"/>
                </a:moveTo>
                <a:lnTo>
                  <a:pt x="4888" y="49026"/>
                </a:lnTo>
                <a:lnTo>
                  <a:pt x="1222" y="49026"/>
                </a:lnTo>
                <a:lnTo>
                  <a:pt x="1222" y="81092"/>
                </a:lnTo>
                <a:lnTo>
                  <a:pt x="5311" y="81092"/>
                </a:lnTo>
                <a:lnTo>
                  <a:pt x="5311" y="90783"/>
                </a:lnTo>
                <a:lnTo>
                  <a:pt x="0" y="90783"/>
                </a:lnTo>
                <a:lnTo>
                  <a:pt x="0" y="1567"/>
                </a:lnTo>
                <a:lnTo>
                  <a:pt x="5099" y="1567"/>
                </a:lnTo>
                <a:lnTo>
                  <a:pt x="5099" y="11258"/>
                </a:lnTo>
                <a:lnTo>
                  <a:pt x="1222" y="11258"/>
                </a:lnTo>
                <a:lnTo>
                  <a:pt x="1222" y="39477"/>
                </a:lnTo>
                <a:lnTo>
                  <a:pt x="4888" y="39477"/>
                </a:lnTo>
                <a:close/>
                <a:moveTo>
                  <a:pt x="6050" y="26793"/>
                </a:moveTo>
                <a:lnTo>
                  <a:pt x="7423" y="26793"/>
                </a:lnTo>
                <a:lnTo>
                  <a:pt x="8389" y="40475"/>
                </a:lnTo>
                <a:lnTo>
                  <a:pt x="8540" y="42755"/>
                </a:lnTo>
                <a:lnTo>
                  <a:pt x="8721" y="45178"/>
                </a:lnTo>
                <a:lnTo>
                  <a:pt x="8887" y="48028"/>
                </a:lnTo>
                <a:lnTo>
                  <a:pt x="9068" y="50878"/>
                </a:lnTo>
                <a:lnTo>
                  <a:pt x="9113" y="50878"/>
                </a:lnTo>
                <a:lnTo>
                  <a:pt x="9264" y="48456"/>
                </a:lnTo>
                <a:lnTo>
                  <a:pt x="9430" y="45748"/>
                </a:lnTo>
                <a:lnTo>
                  <a:pt x="9596" y="43182"/>
                </a:lnTo>
                <a:lnTo>
                  <a:pt x="9792" y="40332"/>
                </a:lnTo>
                <a:lnTo>
                  <a:pt x="10743" y="26793"/>
                </a:lnTo>
                <a:lnTo>
                  <a:pt x="12070" y="26793"/>
                </a:lnTo>
                <a:lnTo>
                  <a:pt x="9747" y="57719"/>
                </a:lnTo>
                <a:lnTo>
                  <a:pt x="12146" y="90783"/>
                </a:lnTo>
                <a:lnTo>
                  <a:pt x="10743" y="90783"/>
                </a:lnTo>
                <a:lnTo>
                  <a:pt x="9747" y="76247"/>
                </a:lnTo>
                <a:lnTo>
                  <a:pt x="9581" y="74109"/>
                </a:lnTo>
                <a:lnTo>
                  <a:pt x="9415" y="71401"/>
                </a:lnTo>
                <a:lnTo>
                  <a:pt x="9234" y="68551"/>
                </a:lnTo>
                <a:lnTo>
                  <a:pt x="9023" y="65130"/>
                </a:lnTo>
                <a:lnTo>
                  <a:pt x="8992" y="65130"/>
                </a:lnTo>
                <a:lnTo>
                  <a:pt x="8872" y="67268"/>
                </a:lnTo>
                <a:lnTo>
                  <a:pt x="8721" y="69833"/>
                </a:lnTo>
                <a:lnTo>
                  <a:pt x="8509" y="72826"/>
                </a:lnTo>
                <a:lnTo>
                  <a:pt x="8283" y="76247"/>
                </a:lnTo>
                <a:lnTo>
                  <a:pt x="7302" y="90783"/>
                </a:lnTo>
                <a:lnTo>
                  <a:pt x="5944" y="90783"/>
                </a:lnTo>
                <a:lnTo>
                  <a:pt x="8344" y="58147"/>
                </a:lnTo>
                <a:lnTo>
                  <a:pt x="6050" y="26793"/>
                </a:lnTo>
                <a:close/>
                <a:moveTo>
                  <a:pt x="13323" y="116864"/>
                </a:moveTo>
                <a:lnTo>
                  <a:pt x="13323" y="47600"/>
                </a:lnTo>
                <a:lnTo>
                  <a:pt x="13323" y="42470"/>
                </a:lnTo>
                <a:lnTo>
                  <a:pt x="13308" y="37197"/>
                </a:lnTo>
                <a:lnTo>
                  <a:pt x="13293" y="31923"/>
                </a:lnTo>
                <a:lnTo>
                  <a:pt x="13278" y="26793"/>
                </a:lnTo>
                <a:lnTo>
                  <a:pt x="14379" y="26793"/>
                </a:lnTo>
                <a:lnTo>
                  <a:pt x="14439" y="37767"/>
                </a:lnTo>
                <a:lnTo>
                  <a:pt x="14454" y="37767"/>
                </a:lnTo>
                <a:lnTo>
                  <a:pt x="14560" y="36342"/>
                </a:lnTo>
                <a:lnTo>
                  <a:pt x="14666" y="34774"/>
                </a:lnTo>
                <a:lnTo>
                  <a:pt x="14771" y="33491"/>
                </a:lnTo>
                <a:lnTo>
                  <a:pt x="14907" y="32351"/>
                </a:lnTo>
                <a:lnTo>
                  <a:pt x="15028" y="31211"/>
                </a:lnTo>
                <a:lnTo>
                  <a:pt x="15164" y="30071"/>
                </a:lnTo>
                <a:lnTo>
                  <a:pt x="15299" y="29216"/>
                </a:lnTo>
                <a:lnTo>
                  <a:pt x="15450" y="28361"/>
                </a:lnTo>
                <a:lnTo>
                  <a:pt x="15601" y="27648"/>
                </a:lnTo>
                <a:lnTo>
                  <a:pt x="15767" y="27078"/>
                </a:lnTo>
                <a:lnTo>
                  <a:pt x="15918" y="26508"/>
                </a:lnTo>
                <a:lnTo>
                  <a:pt x="16114" y="26080"/>
                </a:lnTo>
                <a:lnTo>
                  <a:pt x="16280" y="25795"/>
                </a:lnTo>
                <a:lnTo>
                  <a:pt x="16461" y="25368"/>
                </a:lnTo>
                <a:lnTo>
                  <a:pt x="16672" y="25225"/>
                </a:lnTo>
                <a:lnTo>
                  <a:pt x="16869" y="25225"/>
                </a:lnTo>
                <a:lnTo>
                  <a:pt x="17170" y="25368"/>
                </a:lnTo>
                <a:lnTo>
                  <a:pt x="17457" y="25938"/>
                </a:lnTo>
                <a:lnTo>
                  <a:pt x="17593" y="26223"/>
                </a:lnTo>
                <a:lnTo>
                  <a:pt x="17744" y="26650"/>
                </a:lnTo>
                <a:lnTo>
                  <a:pt x="17880" y="27078"/>
                </a:lnTo>
                <a:lnTo>
                  <a:pt x="18000" y="27505"/>
                </a:lnTo>
                <a:lnTo>
                  <a:pt x="18121" y="28218"/>
                </a:lnTo>
                <a:lnTo>
                  <a:pt x="18257" y="28788"/>
                </a:lnTo>
                <a:lnTo>
                  <a:pt x="18377" y="29501"/>
                </a:lnTo>
                <a:lnTo>
                  <a:pt x="18483" y="30356"/>
                </a:lnTo>
                <a:lnTo>
                  <a:pt x="18709" y="32209"/>
                </a:lnTo>
                <a:lnTo>
                  <a:pt x="18921" y="34346"/>
                </a:lnTo>
                <a:lnTo>
                  <a:pt x="19102" y="36769"/>
                </a:lnTo>
                <a:lnTo>
                  <a:pt x="19268" y="39192"/>
                </a:lnTo>
                <a:lnTo>
                  <a:pt x="19419" y="41900"/>
                </a:lnTo>
                <a:lnTo>
                  <a:pt x="19524" y="44750"/>
                </a:lnTo>
                <a:lnTo>
                  <a:pt x="19615" y="47743"/>
                </a:lnTo>
                <a:lnTo>
                  <a:pt x="19675" y="50878"/>
                </a:lnTo>
                <a:lnTo>
                  <a:pt x="19720" y="54299"/>
                </a:lnTo>
                <a:lnTo>
                  <a:pt x="19735" y="57862"/>
                </a:lnTo>
                <a:lnTo>
                  <a:pt x="19720" y="61852"/>
                </a:lnTo>
                <a:lnTo>
                  <a:pt x="19675" y="65558"/>
                </a:lnTo>
                <a:lnTo>
                  <a:pt x="19645" y="67410"/>
                </a:lnTo>
                <a:lnTo>
                  <a:pt x="19600" y="69121"/>
                </a:lnTo>
                <a:lnTo>
                  <a:pt x="19554" y="70831"/>
                </a:lnTo>
                <a:lnTo>
                  <a:pt x="19494" y="72541"/>
                </a:lnTo>
                <a:lnTo>
                  <a:pt x="19434" y="74109"/>
                </a:lnTo>
                <a:lnTo>
                  <a:pt x="19358" y="75534"/>
                </a:lnTo>
                <a:lnTo>
                  <a:pt x="19283" y="77102"/>
                </a:lnTo>
                <a:lnTo>
                  <a:pt x="19192" y="78527"/>
                </a:lnTo>
                <a:lnTo>
                  <a:pt x="19102" y="79809"/>
                </a:lnTo>
                <a:lnTo>
                  <a:pt x="19011" y="81092"/>
                </a:lnTo>
                <a:lnTo>
                  <a:pt x="18906" y="82517"/>
                </a:lnTo>
                <a:lnTo>
                  <a:pt x="18785" y="83657"/>
                </a:lnTo>
                <a:lnTo>
                  <a:pt x="18574" y="85653"/>
                </a:lnTo>
                <a:lnTo>
                  <a:pt x="18332" y="87505"/>
                </a:lnTo>
                <a:lnTo>
                  <a:pt x="18211" y="88218"/>
                </a:lnTo>
                <a:lnTo>
                  <a:pt x="18076" y="88931"/>
                </a:lnTo>
                <a:lnTo>
                  <a:pt x="17955" y="89501"/>
                </a:lnTo>
                <a:lnTo>
                  <a:pt x="17819" y="90071"/>
                </a:lnTo>
                <a:lnTo>
                  <a:pt x="17548" y="90926"/>
                </a:lnTo>
                <a:lnTo>
                  <a:pt x="17261" y="91638"/>
                </a:lnTo>
                <a:lnTo>
                  <a:pt x="16944" y="92209"/>
                </a:lnTo>
                <a:lnTo>
                  <a:pt x="16642" y="92351"/>
                </a:lnTo>
                <a:lnTo>
                  <a:pt x="16461" y="92209"/>
                </a:lnTo>
                <a:lnTo>
                  <a:pt x="16280" y="92066"/>
                </a:lnTo>
                <a:lnTo>
                  <a:pt x="16129" y="91781"/>
                </a:lnTo>
                <a:lnTo>
                  <a:pt x="15963" y="91496"/>
                </a:lnTo>
                <a:lnTo>
                  <a:pt x="15812" y="91211"/>
                </a:lnTo>
                <a:lnTo>
                  <a:pt x="15662" y="90783"/>
                </a:lnTo>
                <a:lnTo>
                  <a:pt x="15526" y="90213"/>
                </a:lnTo>
                <a:lnTo>
                  <a:pt x="15375" y="89643"/>
                </a:lnTo>
                <a:lnTo>
                  <a:pt x="15254" y="89073"/>
                </a:lnTo>
                <a:lnTo>
                  <a:pt x="15133" y="88361"/>
                </a:lnTo>
                <a:lnTo>
                  <a:pt x="15028" y="87505"/>
                </a:lnTo>
                <a:lnTo>
                  <a:pt x="14922" y="86508"/>
                </a:lnTo>
                <a:lnTo>
                  <a:pt x="14801" y="85510"/>
                </a:lnTo>
                <a:lnTo>
                  <a:pt x="14711" y="84513"/>
                </a:lnTo>
                <a:lnTo>
                  <a:pt x="14620" y="83372"/>
                </a:lnTo>
                <a:lnTo>
                  <a:pt x="14545" y="82232"/>
                </a:lnTo>
                <a:lnTo>
                  <a:pt x="14545" y="116864"/>
                </a:lnTo>
                <a:lnTo>
                  <a:pt x="13323" y="116864"/>
                </a:lnTo>
                <a:close/>
                <a:moveTo>
                  <a:pt x="14545" y="53729"/>
                </a:moveTo>
                <a:lnTo>
                  <a:pt x="14545" y="64703"/>
                </a:lnTo>
                <a:lnTo>
                  <a:pt x="14545" y="66698"/>
                </a:lnTo>
                <a:lnTo>
                  <a:pt x="14575" y="68408"/>
                </a:lnTo>
                <a:lnTo>
                  <a:pt x="14620" y="70118"/>
                </a:lnTo>
                <a:lnTo>
                  <a:pt x="14666" y="71828"/>
                </a:lnTo>
                <a:lnTo>
                  <a:pt x="14741" y="73396"/>
                </a:lnTo>
                <a:lnTo>
                  <a:pt x="14832" y="74821"/>
                </a:lnTo>
                <a:lnTo>
                  <a:pt x="14952" y="76247"/>
                </a:lnTo>
                <a:lnTo>
                  <a:pt x="15088" y="77814"/>
                </a:lnTo>
                <a:lnTo>
                  <a:pt x="15224" y="78954"/>
                </a:lnTo>
                <a:lnTo>
                  <a:pt x="15360" y="80095"/>
                </a:lnTo>
                <a:lnTo>
                  <a:pt x="15526" y="80950"/>
                </a:lnTo>
                <a:lnTo>
                  <a:pt x="15692" y="81662"/>
                </a:lnTo>
                <a:lnTo>
                  <a:pt x="15858" y="82375"/>
                </a:lnTo>
                <a:lnTo>
                  <a:pt x="16054" y="82802"/>
                </a:lnTo>
                <a:lnTo>
                  <a:pt x="16250" y="83087"/>
                </a:lnTo>
                <a:lnTo>
                  <a:pt x="16446" y="83087"/>
                </a:lnTo>
                <a:lnTo>
                  <a:pt x="16688" y="83087"/>
                </a:lnTo>
                <a:lnTo>
                  <a:pt x="16899" y="82660"/>
                </a:lnTo>
                <a:lnTo>
                  <a:pt x="17095" y="82232"/>
                </a:lnTo>
                <a:lnTo>
                  <a:pt x="17306" y="81377"/>
                </a:lnTo>
                <a:lnTo>
                  <a:pt x="17487" y="80380"/>
                </a:lnTo>
                <a:lnTo>
                  <a:pt x="17653" y="79239"/>
                </a:lnTo>
                <a:lnTo>
                  <a:pt x="17819" y="77957"/>
                </a:lnTo>
                <a:lnTo>
                  <a:pt x="17955" y="76247"/>
                </a:lnTo>
                <a:lnTo>
                  <a:pt x="18076" y="74536"/>
                </a:lnTo>
                <a:lnTo>
                  <a:pt x="18181" y="72684"/>
                </a:lnTo>
                <a:lnTo>
                  <a:pt x="18287" y="70546"/>
                </a:lnTo>
                <a:lnTo>
                  <a:pt x="18362" y="68408"/>
                </a:lnTo>
                <a:lnTo>
                  <a:pt x="18423" y="65985"/>
                </a:lnTo>
                <a:lnTo>
                  <a:pt x="18468" y="63705"/>
                </a:lnTo>
                <a:lnTo>
                  <a:pt x="18498" y="60997"/>
                </a:lnTo>
                <a:lnTo>
                  <a:pt x="18498" y="58432"/>
                </a:lnTo>
                <a:lnTo>
                  <a:pt x="18498" y="55866"/>
                </a:lnTo>
                <a:lnTo>
                  <a:pt x="18468" y="53586"/>
                </a:lnTo>
                <a:lnTo>
                  <a:pt x="18423" y="51306"/>
                </a:lnTo>
                <a:lnTo>
                  <a:pt x="18377" y="49168"/>
                </a:lnTo>
                <a:lnTo>
                  <a:pt x="18302" y="47173"/>
                </a:lnTo>
                <a:lnTo>
                  <a:pt x="18196" y="45178"/>
                </a:lnTo>
                <a:lnTo>
                  <a:pt x="18106" y="43467"/>
                </a:lnTo>
                <a:lnTo>
                  <a:pt x="17985" y="41757"/>
                </a:lnTo>
                <a:lnTo>
                  <a:pt x="17834" y="39904"/>
                </a:lnTo>
                <a:lnTo>
                  <a:pt x="17683" y="38622"/>
                </a:lnTo>
                <a:lnTo>
                  <a:pt x="17502" y="37339"/>
                </a:lnTo>
                <a:lnTo>
                  <a:pt x="17336" y="36342"/>
                </a:lnTo>
                <a:lnTo>
                  <a:pt x="17140" y="35486"/>
                </a:lnTo>
                <a:lnTo>
                  <a:pt x="16929" y="34916"/>
                </a:lnTo>
                <a:lnTo>
                  <a:pt x="16718" y="34631"/>
                </a:lnTo>
                <a:lnTo>
                  <a:pt x="16476" y="34489"/>
                </a:lnTo>
                <a:lnTo>
                  <a:pt x="16325" y="34631"/>
                </a:lnTo>
                <a:lnTo>
                  <a:pt x="16175" y="34774"/>
                </a:lnTo>
                <a:lnTo>
                  <a:pt x="16024" y="35059"/>
                </a:lnTo>
                <a:lnTo>
                  <a:pt x="15873" y="35486"/>
                </a:lnTo>
                <a:lnTo>
                  <a:pt x="15722" y="36199"/>
                </a:lnTo>
                <a:lnTo>
                  <a:pt x="15586" y="36769"/>
                </a:lnTo>
                <a:lnTo>
                  <a:pt x="15450" y="37624"/>
                </a:lnTo>
                <a:lnTo>
                  <a:pt x="15314" y="38479"/>
                </a:lnTo>
                <a:lnTo>
                  <a:pt x="15194" y="39477"/>
                </a:lnTo>
                <a:lnTo>
                  <a:pt x="15073" y="40617"/>
                </a:lnTo>
                <a:lnTo>
                  <a:pt x="14983" y="41900"/>
                </a:lnTo>
                <a:lnTo>
                  <a:pt x="14892" y="43182"/>
                </a:lnTo>
                <a:lnTo>
                  <a:pt x="14801" y="44465"/>
                </a:lnTo>
                <a:lnTo>
                  <a:pt x="14726" y="45748"/>
                </a:lnTo>
                <a:lnTo>
                  <a:pt x="14666" y="47458"/>
                </a:lnTo>
                <a:lnTo>
                  <a:pt x="14620" y="49026"/>
                </a:lnTo>
                <a:lnTo>
                  <a:pt x="14590" y="50308"/>
                </a:lnTo>
                <a:lnTo>
                  <a:pt x="14560" y="51733"/>
                </a:lnTo>
                <a:lnTo>
                  <a:pt x="14545" y="52731"/>
                </a:lnTo>
                <a:lnTo>
                  <a:pt x="14545" y="53729"/>
                </a:lnTo>
                <a:close/>
                <a:moveTo>
                  <a:pt x="26721" y="60855"/>
                </a:moveTo>
                <a:lnTo>
                  <a:pt x="21984" y="60712"/>
                </a:lnTo>
                <a:lnTo>
                  <a:pt x="21999" y="63420"/>
                </a:lnTo>
                <a:lnTo>
                  <a:pt x="22029" y="65985"/>
                </a:lnTo>
                <a:lnTo>
                  <a:pt x="22089" y="68408"/>
                </a:lnTo>
                <a:lnTo>
                  <a:pt x="22165" y="70546"/>
                </a:lnTo>
                <a:lnTo>
                  <a:pt x="22285" y="72684"/>
                </a:lnTo>
                <a:lnTo>
                  <a:pt x="22391" y="74536"/>
                </a:lnTo>
                <a:lnTo>
                  <a:pt x="22527" y="76247"/>
                </a:lnTo>
                <a:lnTo>
                  <a:pt x="22693" y="77814"/>
                </a:lnTo>
                <a:lnTo>
                  <a:pt x="22859" y="78954"/>
                </a:lnTo>
                <a:lnTo>
                  <a:pt x="23025" y="80095"/>
                </a:lnTo>
                <a:lnTo>
                  <a:pt x="23191" y="80950"/>
                </a:lnTo>
                <a:lnTo>
                  <a:pt x="23402" y="81662"/>
                </a:lnTo>
                <a:lnTo>
                  <a:pt x="23598" y="82232"/>
                </a:lnTo>
                <a:lnTo>
                  <a:pt x="23809" y="82660"/>
                </a:lnTo>
                <a:lnTo>
                  <a:pt x="24051" y="82945"/>
                </a:lnTo>
                <a:lnTo>
                  <a:pt x="24292" y="82945"/>
                </a:lnTo>
                <a:lnTo>
                  <a:pt x="24564" y="82945"/>
                </a:lnTo>
                <a:lnTo>
                  <a:pt x="24805" y="82802"/>
                </a:lnTo>
                <a:lnTo>
                  <a:pt x="25047" y="82517"/>
                </a:lnTo>
                <a:lnTo>
                  <a:pt x="25288" y="82232"/>
                </a:lnTo>
                <a:lnTo>
                  <a:pt x="25499" y="81662"/>
                </a:lnTo>
                <a:lnTo>
                  <a:pt x="25741" y="81092"/>
                </a:lnTo>
                <a:lnTo>
                  <a:pt x="25952" y="80380"/>
                </a:lnTo>
                <a:lnTo>
                  <a:pt x="26178" y="79667"/>
                </a:lnTo>
                <a:lnTo>
                  <a:pt x="26374" y="88076"/>
                </a:lnTo>
                <a:lnTo>
                  <a:pt x="26148" y="88931"/>
                </a:lnTo>
                <a:lnTo>
                  <a:pt x="25877" y="89786"/>
                </a:lnTo>
                <a:lnTo>
                  <a:pt x="25620" y="90498"/>
                </a:lnTo>
                <a:lnTo>
                  <a:pt x="25348" y="91068"/>
                </a:lnTo>
                <a:lnTo>
                  <a:pt x="25062" y="91496"/>
                </a:lnTo>
                <a:lnTo>
                  <a:pt x="24760" y="91781"/>
                </a:lnTo>
                <a:lnTo>
                  <a:pt x="24458" y="92066"/>
                </a:lnTo>
                <a:lnTo>
                  <a:pt x="24126" y="92209"/>
                </a:lnTo>
                <a:lnTo>
                  <a:pt x="23749" y="92066"/>
                </a:lnTo>
                <a:lnTo>
                  <a:pt x="23402" y="91496"/>
                </a:lnTo>
                <a:lnTo>
                  <a:pt x="23221" y="91211"/>
                </a:lnTo>
                <a:lnTo>
                  <a:pt x="23055" y="90783"/>
                </a:lnTo>
                <a:lnTo>
                  <a:pt x="22904" y="90356"/>
                </a:lnTo>
                <a:lnTo>
                  <a:pt x="22738" y="89928"/>
                </a:lnTo>
                <a:lnTo>
                  <a:pt x="22587" y="89358"/>
                </a:lnTo>
                <a:lnTo>
                  <a:pt x="22451" y="88646"/>
                </a:lnTo>
                <a:lnTo>
                  <a:pt x="22316" y="87933"/>
                </a:lnTo>
                <a:lnTo>
                  <a:pt x="22165" y="87220"/>
                </a:lnTo>
                <a:lnTo>
                  <a:pt x="22044" y="86223"/>
                </a:lnTo>
                <a:lnTo>
                  <a:pt x="21923" y="85225"/>
                </a:lnTo>
                <a:lnTo>
                  <a:pt x="21803" y="84370"/>
                </a:lnTo>
                <a:lnTo>
                  <a:pt x="21697" y="83230"/>
                </a:lnTo>
                <a:lnTo>
                  <a:pt x="21576" y="82090"/>
                </a:lnTo>
                <a:lnTo>
                  <a:pt x="21471" y="80807"/>
                </a:lnTo>
                <a:lnTo>
                  <a:pt x="21380" y="79667"/>
                </a:lnTo>
                <a:lnTo>
                  <a:pt x="21305" y="78527"/>
                </a:lnTo>
                <a:lnTo>
                  <a:pt x="21214" y="77244"/>
                </a:lnTo>
                <a:lnTo>
                  <a:pt x="21154" y="75676"/>
                </a:lnTo>
                <a:lnTo>
                  <a:pt x="21078" y="74394"/>
                </a:lnTo>
                <a:lnTo>
                  <a:pt x="21018" y="72969"/>
                </a:lnTo>
                <a:lnTo>
                  <a:pt x="20958" y="71401"/>
                </a:lnTo>
                <a:lnTo>
                  <a:pt x="20912" y="69833"/>
                </a:lnTo>
                <a:lnTo>
                  <a:pt x="20882" y="68408"/>
                </a:lnTo>
                <a:lnTo>
                  <a:pt x="20852" y="66840"/>
                </a:lnTo>
                <a:lnTo>
                  <a:pt x="20807" y="63420"/>
                </a:lnTo>
                <a:lnTo>
                  <a:pt x="20792" y="59714"/>
                </a:lnTo>
                <a:lnTo>
                  <a:pt x="20807" y="56152"/>
                </a:lnTo>
                <a:lnTo>
                  <a:pt x="20852" y="52731"/>
                </a:lnTo>
                <a:lnTo>
                  <a:pt x="20912" y="49311"/>
                </a:lnTo>
                <a:lnTo>
                  <a:pt x="21003" y="46175"/>
                </a:lnTo>
                <a:lnTo>
                  <a:pt x="21078" y="44608"/>
                </a:lnTo>
                <a:lnTo>
                  <a:pt x="21139" y="43182"/>
                </a:lnTo>
                <a:lnTo>
                  <a:pt x="21214" y="41757"/>
                </a:lnTo>
                <a:lnTo>
                  <a:pt x="21290" y="40190"/>
                </a:lnTo>
                <a:lnTo>
                  <a:pt x="21365" y="38907"/>
                </a:lnTo>
                <a:lnTo>
                  <a:pt x="21456" y="37624"/>
                </a:lnTo>
                <a:lnTo>
                  <a:pt x="21546" y="36342"/>
                </a:lnTo>
                <a:lnTo>
                  <a:pt x="21667" y="35059"/>
                </a:lnTo>
                <a:lnTo>
                  <a:pt x="21772" y="33919"/>
                </a:lnTo>
                <a:lnTo>
                  <a:pt x="21893" y="32779"/>
                </a:lnTo>
                <a:lnTo>
                  <a:pt x="21999" y="31781"/>
                </a:lnTo>
                <a:lnTo>
                  <a:pt x="22119" y="30926"/>
                </a:lnTo>
                <a:lnTo>
                  <a:pt x="22270" y="29928"/>
                </a:lnTo>
                <a:lnTo>
                  <a:pt x="22391" y="29073"/>
                </a:lnTo>
                <a:lnTo>
                  <a:pt x="22527" y="28361"/>
                </a:lnTo>
                <a:lnTo>
                  <a:pt x="22663" y="27790"/>
                </a:lnTo>
                <a:lnTo>
                  <a:pt x="22829" y="27220"/>
                </a:lnTo>
                <a:lnTo>
                  <a:pt x="22964" y="26650"/>
                </a:lnTo>
                <a:lnTo>
                  <a:pt x="23115" y="26365"/>
                </a:lnTo>
                <a:lnTo>
                  <a:pt x="23281" y="25938"/>
                </a:lnTo>
                <a:lnTo>
                  <a:pt x="23447" y="25510"/>
                </a:lnTo>
                <a:lnTo>
                  <a:pt x="23613" y="25368"/>
                </a:lnTo>
                <a:lnTo>
                  <a:pt x="23779" y="25225"/>
                </a:lnTo>
                <a:lnTo>
                  <a:pt x="23975" y="25225"/>
                </a:lnTo>
                <a:lnTo>
                  <a:pt x="24156" y="25225"/>
                </a:lnTo>
                <a:lnTo>
                  <a:pt x="24322" y="25368"/>
                </a:lnTo>
                <a:lnTo>
                  <a:pt x="24503" y="25795"/>
                </a:lnTo>
                <a:lnTo>
                  <a:pt x="24669" y="26080"/>
                </a:lnTo>
                <a:lnTo>
                  <a:pt x="24820" y="26365"/>
                </a:lnTo>
                <a:lnTo>
                  <a:pt x="24971" y="26793"/>
                </a:lnTo>
                <a:lnTo>
                  <a:pt x="25122" y="27363"/>
                </a:lnTo>
                <a:lnTo>
                  <a:pt x="25273" y="27933"/>
                </a:lnTo>
                <a:lnTo>
                  <a:pt x="25394" y="28646"/>
                </a:lnTo>
                <a:lnTo>
                  <a:pt x="25529" y="29358"/>
                </a:lnTo>
                <a:lnTo>
                  <a:pt x="25665" y="30213"/>
                </a:lnTo>
                <a:lnTo>
                  <a:pt x="25771" y="31353"/>
                </a:lnTo>
                <a:lnTo>
                  <a:pt x="25892" y="32351"/>
                </a:lnTo>
                <a:lnTo>
                  <a:pt x="25997" y="33349"/>
                </a:lnTo>
                <a:lnTo>
                  <a:pt x="26088" y="34489"/>
                </a:lnTo>
                <a:lnTo>
                  <a:pt x="26193" y="35771"/>
                </a:lnTo>
                <a:lnTo>
                  <a:pt x="26329" y="37909"/>
                </a:lnTo>
                <a:lnTo>
                  <a:pt x="26450" y="40047"/>
                </a:lnTo>
                <a:lnTo>
                  <a:pt x="26540" y="42470"/>
                </a:lnTo>
                <a:lnTo>
                  <a:pt x="26616" y="44750"/>
                </a:lnTo>
                <a:lnTo>
                  <a:pt x="26676" y="47315"/>
                </a:lnTo>
                <a:lnTo>
                  <a:pt x="26737" y="49738"/>
                </a:lnTo>
                <a:lnTo>
                  <a:pt x="26767" y="52589"/>
                </a:lnTo>
                <a:lnTo>
                  <a:pt x="26767" y="55296"/>
                </a:lnTo>
                <a:lnTo>
                  <a:pt x="26767" y="57007"/>
                </a:lnTo>
                <a:lnTo>
                  <a:pt x="26752" y="58432"/>
                </a:lnTo>
                <a:lnTo>
                  <a:pt x="26737" y="59714"/>
                </a:lnTo>
                <a:lnTo>
                  <a:pt x="26721" y="60855"/>
                </a:lnTo>
                <a:close/>
                <a:moveTo>
                  <a:pt x="21984" y="52446"/>
                </a:moveTo>
                <a:lnTo>
                  <a:pt x="25590" y="52446"/>
                </a:lnTo>
                <a:lnTo>
                  <a:pt x="25590" y="50593"/>
                </a:lnTo>
                <a:lnTo>
                  <a:pt x="25560" y="49026"/>
                </a:lnTo>
                <a:lnTo>
                  <a:pt x="25529" y="47315"/>
                </a:lnTo>
                <a:lnTo>
                  <a:pt x="25499" y="45748"/>
                </a:lnTo>
                <a:lnTo>
                  <a:pt x="25454" y="44323"/>
                </a:lnTo>
                <a:lnTo>
                  <a:pt x="25394" y="42897"/>
                </a:lnTo>
                <a:lnTo>
                  <a:pt x="25318" y="41615"/>
                </a:lnTo>
                <a:lnTo>
                  <a:pt x="25243" y="40190"/>
                </a:lnTo>
                <a:lnTo>
                  <a:pt x="25137" y="38622"/>
                </a:lnTo>
                <a:lnTo>
                  <a:pt x="24986" y="37339"/>
                </a:lnTo>
                <a:lnTo>
                  <a:pt x="24835" y="36199"/>
                </a:lnTo>
                <a:lnTo>
                  <a:pt x="24685" y="35201"/>
                </a:lnTo>
                <a:lnTo>
                  <a:pt x="24503" y="34489"/>
                </a:lnTo>
                <a:lnTo>
                  <a:pt x="24307" y="34061"/>
                </a:lnTo>
                <a:lnTo>
                  <a:pt x="24096" y="33776"/>
                </a:lnTo>
                <a:lnTo>
                  <a:pt x="23885" y="33634"/>
                </a:lnTo>
                <a:lnTo>
                  <a:pt x="23658" y="33776"/>
                </a:lnTo>
                <a:lnTo>
                  <a:pt x="23462" y="34061"/>
                </a:lnTo>
                <a:lnTo>
                  <a:pt x="23266" y="34489"/>
                </a:lnTo>
                <a:lnTo>
                  <a:pt x="23100" y="35201"/>
                </a:lnTo>
                <a:lnTo>
                  <a:pt x="22934" y="36199"/>
                </a:lnTo>
                <a:lnTo>
                  <a:pt x="22783" y="37197"/>
                </a:lnTo>
                <a:lnTo>
                  <a:pt x="22632" y="38479"/>
                </a:lnTo>
                <a:lnTo>
                  <a:pt x="22497" y="39904"/>
                </a:lnTo>
                <a:lnTo>
                  <a:pt x="22406" y="41330"/>
                </a:lnTo>
                <a:lnTo>
                  <a:pt x="22316" y="42755"/>
                </a:lnTo>
                <a:lnTo>
                  <a:pt x="22240" y="44180"/>
                </a:lnTo>
                <a:lnTo>
                  <a:pt x="22150" y="45605"/>
                </a:lnTo>
                <a:lnTo>
                  <a:pt x="22089" y="47315"/>
                </a:lnTo>
                <a:lnTo>
                  <a:pt x="22044" y="48883"/>
                </a:lnTo>
                <a:lnTo>
                  <a:pt x="22014" y="50593"/>
                </a:lnTo>
                <a:lnTo>
                  <a:pt x="21984" y="52446"/>
                </a:lnTo>
                <a:close/>
                <a:moveTo>
                  <a:pt x="28291" y="90783"/>
                </a:moveTo>
                <a:lnTo>
                  <a:pt x="28291" y="46745"/>
                </a:lnTo>
                <a:lnTo>
                  <a:pt x="28291" y="41472"/>
                </a:lnTo>
                <a:lnTo>
                  <a:pt x="28276" y="36484"/>
                </a:lnTo>
                <a:lnTo>
                  <a:pt x="28261" y="31496"/>
                </a:lnTo>
                <a:lnTo>
                  <a:pt x="28245" y="26793"/>
                </a:lnTo>
                <a:lnTo>
                  <a:pt x="29332" y="26793"/>
                </a:lnTo>
                <a:lnTo>
                  <a:pt x="29362" y="39334"/>
                </a:lnTo>
                <a:lnTo>
                  <a:pt x="29422" y="39334"/>
                </a:lnTo>
                <a:lnTo>
                  <a:pt x="29483" y="37767"/>
                </a:lnTo>
                <a:lnTo>
                  <a:pt x="29558" y="36342"/>
                </a:lnTo>
                <a:lnTo>
                  <a:pt x="29634" y="34916"/>
                </a:lnTo>
                <a:lnTo>
                  <a:pt x="29724" y="33634"/>
                </a:lnTo>
                <a:lnTo>
                  <a:pt x="29815" y="32351"/>
                </a:lnTo>
                <a:lnTo>
                  <a:pt x="29920" y="31211"/>
                </a:lnTo>
                <a:lnTo>
                  <a:pt x="30041" y="30071"/>
                </a:lnTo>
                <a:lnTo>
                  <a:pt x="30177" y="29073"/>
                </a:lnTo>
                <a:lnTo>
                  <a:pt x="30298" y="28218"/>
                </a:lnTo>
                <a:lnTo>
                  <a:pt x="30433" y="27505"/>
                </a:lnTo>
                <a:lnTo>
                  <a:pt x="30569" y="26793"/>
                </a:lnTo>
                <a:lnTo>
                  <a:pt x="30720" y="26365"/>
                </a:lnTo>
                <a:lnTo>
                  <a:pt x="30856" y="25938"/>
                </a:lnTo>
                <a:lnTo>
                  <a:pt x="30992" y="25510"/>
                </a:lnTo>
                <a:lnTo>
                  <a:pt x="31142" y="25225"/>
                </a:lnTo>
                <a:lnTo>
                  <a:pt x="31308" y="25225"/>
                </a:lnTo>
                <a:lnTo>
                  <a:pt x="31490" y="25368"/>
                </a:lnTo>
                <a:lnTo>
                  <a:pt x="31640" y="25795"/>
                </a:lnTo>
                <a:lnTo>
                  <a:pt x="31640" y="36769"/>
                </a:lnTo>
                <a:lnTo>
                  <a:pt x="31444" y="36484"/>
                </a:lnTo>
                <a:lnTo>
                  <a:pt x="31218" y="36342"/>
                </a:lnTo>
                <a:lnTo>
                  <a:pt x="31007" y="36484"/>
                </a:lnTo>
                <a:lnTo>
                  <a:pt x="30826" y="36769"/>
                </a:lnTo>
                <a:lnTo>
                  <a:pt x="30660" y="37197"/>
                </a:lnTo>
                <a:lnTo>
                  <a:pt x="30479" y="37909"/>
                </a:lnTo>
                <a:lnTo>
                  <a:pt x="30328" y="38764"/>
                </a:lnTo>
                <a:lnTo>
                  <a:pt x="30177" y="39904"/>
                </a:lnTo>
                <a:lnTo>
                  <a:pt x="30026" y="41330"/>
                </a:lnTo>
                <a:lnTo>
                  <a:pt x="29905" y="42755"/>
                </a:lnTo>
                <a:lnTo>
                  <a:pt x="29815" y="44180"/>
                </a:lnTo>
                <a:lnTo>
                  <a:pt x="29739" y="45748"/>
                </a:lnTo>
                <a:lnTo>
                  <a:pt x="29664" y="47458"/>
                </a:lnTo>
                <a:lnTo>
                  <a:pt x="29619" y="49026"/>
                </a:lnTo>
                <a:lnTo>
                  <a:pt x="29573" y="50736"/>
                </a:lnTo>
                <a:lnTo>
                  <a:pt x="29543" y="52731"/>
                </a:lnTo>
                <a:lnTo>
                  <a:pt x="29528" y="54584"/>
                </a:lnTo>
                <a:lnTo>
                  <a:pt x="29498" y="56722"/>
                </a:lnTo>
                <a:lnTo>
                  <a:pt x="29498" y="90783"/>
                </a:lnTo>
                <a:lnTo>
                  <a:pt x="28291" y="90783"/>
                </a:lnTo>
                <a:close/>
                <a:moveTo>
                  <a:pt x="34100" y="90783"/>
                </a:moveTo>
                <a:lnTo>
                  <a:pt x="32863" y="90783"/>
                </a:lnTo>
                <a:lnTo>
                  <a:pt x="32863" y="26793"/>
                </a:lnTo>
                <a:lnTo>
                  <a:pt x="34100" y="26793"/>
                </a:lnTo>
                <a:lnTo>
                  <a:pt x="34100" y="90783"/>
                </a:lnTo>
                <a:close/>
                <a:moveTo>
                  <a:pt x="33481" y="14964"/>
                </a:moveTo>
                <a:lnTo>
                  <a:pt x="33451" y="14964"/>
                </a:lnTo>
                <a:lnTo>
                  <a:pt x="33285" y="14821"/>
                </a:lnTo>
                <a:lnTo>
                  <a:pt x="33149" y="14394"/>
                </a:lnTo>
                <a:lnTo>
                  <a:pt x="33089" y="14109"/>
                </a:lnTo>
                <a:lnTo>
                  <a:pt x="33029" y="13681"/>
                </a:lnTo>
                <a:lnTo>
                  <a:pt x="32968" y="13254"/>
                </a:lnTo>
                <a:lnTo>
                  <a:pt x="32908" y="12826"/>
                </a:lnTo>
                <a:lnTo>
                  <a:pt x="32802" y="11686"/>
                </a:lnTo>
                <a:lnTo>
                  <a:pt x="32742" y="10261"/>
                </a:lnTo>
                <a:lnTo>
                  <a:pt x="32697" y="8978"/>
                </a:lnTo>
                <a:lnTo>
                  <a:pt x="32682" y="7410"/>
                </a:lnTo>
                <a:lnTo>
                  <a:pt x="32697" y="5985"/>
                </a:lnTo>
                <a:lnTo>
                  <a:pt x="32742" y="4560"/>
                </a:lnTo>
                <a:lnTo>
                  <a:pt x="32802" y="3277"/>
                </a:lnTo>
                <a:lnTo>
                  <a:pt x="32923" y="2280"/>
                </a:lnTo>
                <a:lnTo>
                  <a:pt x="32968" y="1710"/>
                </a:lnTo>
                <a:lnTo>
                  <a:pt x="33029" y="1282"/>
                </a:lnTo>
                <a:lnTo>
                  <a:pt x="33104" y="855"/>
                </a:lnTo>
                <a:lnTo>
                  <a:pt x="33164" y="570"/>
                </a:lnTo>
                <a:lnTo>
                  <a:pt x="33315" y="285"/>
                </a:lnTo>
                <a:lnTo>
                  <a:pt x="33496" y="0"/>
                </a:lnTo>
                <a:lnTo>
                  <a:pt x="33647" y="285"/>
                </a:lnTo>
                <a:lnTo>
                  <a:pt x="33798" y="570"/>
                </a:lnTo>
                <a:lnTo>
                  <a:pt x="33858" y="855"/>
                </a:lnTo>
                <a:lnTo>
                  <a:pt x="33934" y="1282"/>
                </a:lnTo>
                <a:lnTo>
                  <a:pt x="33994" y="1710"/>
                </a:lnTo>
                <a:lnTo>
                  <a:pt x="34055" y="2137"/>
                </a:lnTo>
                <a:lnTo>
                  <a:pt x="34145" y="3277"/>
                </a:lnTo>
                <a:lnTo>
                  <a:pt x="34221" y="4418"/>
                </a:lnTo>
                <a:lnTo>
                  <a:pt x="34251" y="5985"/>
                </a:lnTo>
                <a:lnTo>
                  <a:pt x="34266" y="7410"/>
                </a:lnTo>
                <a:lnTo>
                  <a:pt x="34251" y="8978"/>
                </a:lnTo>
                <a:lnTo>
                  <a:pt x="34221" y="10261"/>
                </a:lnTo>
                <a:lnTo>
                  <a:pt x="34145" y="11686"/>
                </a:lnTo>
                <a:lnTo>
                  <a:pt x="34055" y="12826"/>
                </a:lnTo>
                <a:lnTo>
                  <a:pt x="33994" y="13254"/>
                </a:lnTo>
                <a:lnTo>
                  <a:pt x="33934" y="13681"/>
                </a:lnTo>
                <a:lnTo>
                  <a:pt x="33858" y="14109"/>
                </a:lnTo>
                <a:lnTo>
                  <a:pt x="33798" y="14394"/>
                </a:lnTo>
                <a:lnTo>
                  <a:pt x="33723" y="14679"/>
                </a:lnTo>
                <a:lnTo>
                  <a:pt x="33647" y="14821"/>
                </a:lnTo>
                <a:lnTo>
                  <a:pt x="33557" y="14821"/>
                </a:lnTo>
                <a:lnTo>
                  <a:pt x="33481" y="14964"/>
                </a:lnTo>
                <a:close/>
                <a:moveTo>
                  <a:pt x="41569" y="60855"/>
                </a:moveTo>
                <a:lnTo>
                  <a:pt x="36831" y="60712"/>
                </a:lnTo>
                <a:lnTo>
                  <a:pt x="36861" y="63420"/>
                </a:lnTo>
                <a:lnTo>
                  <a:pt x="36906" y="65985"/>
                </a:lnTo>
                <a:lnTo>
                  <a:pt x="36952" y="68408"/>
                </a:lnTo>
                <a:lnTo>
                  <a:pt x="37027" y="70546"/>
                </a:lnTo>
                <a:lnTo>
                  <a:pt x="37133" y="72684"/>
                </a:lnTo>
                <a:lnTo>
                  <a:pt x="37253" y="74536"/>
                </a:lnTo>
                <a:lnTo>
                  <a:pt x="37389" y="76247"/>
                </a:lnTo>
                <a:lnTo>
                  <a:pt x="37555" y="77814"/>
                </a:lnTo>
                <a:lnTo>
                  <a:pt x="37706" y="78954"/>
                </a:lnTo>
                <a:lnTo>
                  <a:pt x="37872" y="80095"/>
                </a:lnTo>
                <a:lnTo>
                  <a:pt x="38068" y="80950"/>
                </a:lnTo>
                <a:lnTo>
                  <a:pt x="38249" y="81662"/>
                </a:lnTo>
                <a:lnTo>
                  <a:pt x="38445" y="82232"/>
                </a:lnTo>
                <a:lnTo>
                  <a:pt x="38687" y="82660"/>
                </a:lnTo>
                <a:lnTo>
                  <a:pt x="38913" y="82945"/>
                </a:lnTo>
                <a:lnTo>
                  <a:pt x="39155" y="82945"/>
                </a:lnTo>
                <a:lnTo>
                  <a:pt x="39411" y="82945"/>
                </a:lnTo>
                <a:lnTo>
                  <a:pt x="39652" y="82802"/>
                </a:lnTo>
                <a:lnTo>
                  <a:pt x="39894" y="82517"/>
                </a:lnTo>
                <a:lnTo>
                  <a:pt x="40135" y="82232"/>
                </a:lnTo>
                <a:lnTo>
                  <a:pt x="40377" y="81662"/>
                </a:lnTo>
                <a:lnTo>
                  <a:pt x="40588" y="81092"/>
                </a:lnTo>
                <a:lnTo>
                  <a:pt x="40814" y="80380"/>
                </a:lnTo>
                <a:lnTo>
                  <a:pt x="41026" y="79667"/>
                </a:lnTo>
                <a:lnTo>
                  <a:pt x="41222" y="88076"/>
                </a:lnTo>
                <a:lnTo>
                  <a:pt x="40995" y="88931"/>
                </a:lnTo>
                <a:lnTo>
                  <a:pt x="40739" y="89786"/>
                </a:lnTo>
                <a:lnTo>
                  <a:pt x="40482" y="90498"/>
                </a:lnTo>
                <a:lnTo>
                  <a:pt x="40196" y="91068"/>
                </a:lnTo>
                <a:lnTo>
                  <a:pt x="39909" y="91496"/>
                </a:lnTo>
                <a:lnTo>
                  <a:pt x="39607" y="91781"/>
                </a:lnTo>
                <a:lnTo>
                  <a:pt x="39305" y="92066"/>
                </a:lnTo>
                <a:lnTo>
                  <a:pt x="38973" y="92209"/>
                </a:lnTo>
                <a:lnTo>
                  <a:pt x="38611" y="92066"/>
                </a:lnTo>
                <a:lnTo>
                  <a:pt x="38249" y="91496"/>
                </a:lnTo>
                <a:lnTo>
                  <a:pt x="38083" y="91211"/>
                </a:lnTo>
                <a:lnTo>
                  <a:pt x="37902" y="90783"/>
                </a:lnTo>
                <a:lnTo>
                  <a:pt x="37751" y="90356"/>
                </a:lnTo>
                <a:lnTo>
                  <a:pt x="37600" y="89928"/>
                </a:lnTo>
                <a:lnTo>
                  <a:pt x="37465" y="89358"/>
                </a:lnTo>
                <a:lnTo>
                  <a:pt x="37299" y="88646"/>
                </a:lnTo>
                <a:lnTo>
                  <a:pt x="37163" y="87933"/>
                </a:lnTo>
                <a:lnTo>
                  <a:pt x="37042" y="87220"/>
                </a:lnTo>
                <a:lnTo>
                  <a:pt x="36906" y="86223"/>
                </a:lnTo>
                <a:lnTo>
                  <a:pt x="36771" y="85225"/>
                </a:lnTo>
                <a:lnTo>
                  <a:pt x="36650" y="84370"/>
                </a:lnTo>
                <a:lnTo>
                  <a:pt x="36544" y="83230"/>
                </a:lnTo>
                <a:lnTo>
                  <a:pt x="36439" y="82090"/>
                </a:lnTo>
                <a:lnTo>
                  <a:pt x="36348" y="80807"/>
                </a:lnTo>
                <a:lnTo>
                  <a:pt x="36227" y="79667"/>
                </a:lnTo>
                <a:lnTo>
                  <a:pt x="36152" y="78527"/>
                </a:lnTo>
                <a:lnTo>
                  <a:pt x="36076" y="77244"/>
                </a:lnTo>
                <a:lnTo>
                  <a:pt x="36001" y="75676"/>
                </a:lnTo>
                <a:lnTo>
                  <a:pt x="35941" y="74394"/>
                </a:lnTo>
                <a:lnTo>
                  <a:pt x="35880" y="72969"/>
                </a:lnTo>
                <a:lnTo>
                  <a:pt x="35820" y="71401"/>
                </a:lnTo>
                <a:lnTo>
                  <a:pt x="35775" y="69833"/>
                </a:lnTo>
                <a:lnTo>
                  <a:pt x="35745" y="68408"/>
                </a:lnTo>
                <a:lnTo>
                  <a:pt x="35699" y="66840"/>
                </a:lnTo>
                <a:lnTo>
                  <a:pt x="35654" y="63420"/>
                </a:lnTo>
                <a:lnTo>
                  <a:pt x="35639" y="59714"/>
                </a:lnTo>
                <a:lnTo>
                  <a:pt x="35654" y="56152"/>
                </a:lnTo>
                <a:lnTo>
                  <a:pt x="35699" y="52731"/>
                </a:lnTo>
                <a:lnTo>
                  <a:pt x="35775" y="49311"/>
                </a:lnTo>
                <a:lnTo>
                  <a:pt x="35865" y="46175"/>
                </a:lnTo>
                <a:lnTo>
                  <a:pt x="35926" y="44608"/>
                </a:lnTo>
                <a:lnTo>
                  <a:pt x="35986" y="43182"/>
                </a:lnTo>
                <a:lnTo>
                  <a:pt x="36061" y="41757"/>
                </a:lnTo>
                <a:lnTo>
                  <a:pt x="36137" y="40190"/>
                </a:lnTo>
                <a:lnTo>
                  <a:pt x="36212" y="38907"/>
                </a:lnTo>
                <a:lnTo>
                  <a:pt x="36318" y="37624"/>
                </a:lnTo>
                <a:lnTo>
                  <a:pt x="36423" y="36342"/>
                </a:lnTo>
                <a:lnTo>
                  <a:pt x="36514" y="35059"/>
                </a:lnTo>
                <a:lnTo>
                  <a:pt x="36620" y="33919"/>
                </a:lnTo>
                <a:lnTo>
                  <a:pt x="36740" y="32779"/>
                </a:lnTo>
                <a:lnTo>
                  <a:pt x="36876" y="31781"/>
                </a:lnTo>
                <a:lnTo>
                  <a:pt x="36997" y="30926"/>
                </a:lnTo>
                <a:lnTo>
                  <a:pt x="37118" y="29928"/>
                </a:lnTo>
                <a:lnTo>
                  <a:pt x="37238" y="29073"/>
                </a:lnTo>
                <a:lnTo>
                  <a:pt x="37374" y="28361"/>
                </a:lnTo>
                <a:lnTo>
                  <a:pt x="37525" y="27790"/>
                </a:lnTo>
                <a:lnTo>
                  <a:pt x="37676" y="27220"/>
                </a:lnTo>
                <a:lnTo>
                  <a:pt x="37827" y="26650"/>
                </a:lnTo>
                <a:lnTo>
                  <a:pt x="37993" y="26365"/>
                </a:lnTo>
                <a:lnTo>
                  <a:pt x="38144" y="25938"/>
                </a:lnTo>
                <a:lnTo>
                  <a:pt x="38310" y="25510"/>
                </a:lnTo>
                <a:lnTo>
                  <a:pt x="38460" y="25368"/>
                </a:lnTo>
                <a:lnTo>
                  <a:pt x="38657" y="25225"/>
                </a:lnTo>
                <a:lnTo>
                  <a:pt x="38823" y="25225"/>
                </a:lnTo>
                <a:lnTo>
                  <a:pt x="39004" y="25225"/>
                </a:lnTo>
                <a:lnTo>
                  <a:pt x="39185" y="25368"/>
                </a:lnTo>
                <a:lnTo>
                  <a:pt x="39351" y="25795"/>
                </a:lnTo>
                <a:lnTo>
                  <a:pt x="39517" y="26080"/>
                </a:lnTo>
                <a:lnTo>
                  <a:pt x="39683" y="26365"/>
                </a:lnTo>
                <a:lnTo>
                  <a:pt x="39834" y="26793"/>
                </a:lnTo>
                <a:lnTo>
                  <a:pt x="39984" y="27363"/>
                </a:lnTo>
                <a:lnTo>
                  <a:pt x="40120" y="27933"/>
                </a:lnTo>
                <a:lnTo>
                  <a:pt x="40271" y="28646"/>
                </a:lnTo>
                <a:lnTo>
                  <a:pt x="40392" y="29358"/>
                </a:lnTo>
                <a:lnTo>
                  <a:pt x="40513" y="30213"/>
                </a:lnTo>
                <a:lnTo>
                  <a:pt x="40633" y="31353"/>
                </a:lnTo>
                <a:lnTo>
                  <a:pt x="40739" y="32351"/>
                </a:lnTo>
                <a:lnTo>
                  <a:pt x="40860" y="33349"/>
                </a:lnTo>
                <a:lnTo>
                  <a:pt x="40950" y="34489"/>
                </a:lnTo>
                <a:lnTo>
                  <a:pt x="41056" y="35771"/>
                </a:lnTo>
                <a:lnTo>
                  <a:pt x="41176" y="37909"/>
                </a:lnTo>
                <a:lnTo>
                  <a:pt x="41297" y="40047"/>
                </a:lnTo>
                <a:lnTo>
                  <a:pt x="41403" y="42470"/>
                </a:lnTo>
                <a:lnTo>
                  <a:pt x="41478" y="44750"/>
                </a:lnTo>
                <a:lnTo>
                  <a:pt x="41539" y="47315"/>
                </a:lnTo>
                <a:lnTo>
                  <a:pt x="41584" y="49738"/>
                </a:lnTo>
                <a:lnTo>
                  <a:pt x="41614" y="52589"/>
                </a:lnTo>
                <a:lnTo>
                  <a:pt x="41629" y="55296"/>
                </a:lnTo>
                <a:lnTo>
                  <a:pt x="41614" y="57007"/>
                </a:lnTo>
                <a:lnTo>
                  <a:pt x="41614" y="58432"/>
                </a:lnTo>
                <a:lnTo>
                  <a:pt x="41599" y="59714"/>
                </a:lnTo>
                <a:lnTo>
                  <a:pt x="41569" y="60855"/>
                </a:lnTo>
                <a:close/>
                <a:moveTo>
                  <a:pt x="36831" y="52446"/>
                </a:moveTo>
                <a:lnTo>
                  <a:pt x="40437" y="52446"/>
                </a:lnTo>
                <a:lnTo>
                  <a:pt x="40437" y="50593"/>
                </a:lnTo>
                <a:lnTo>
                  <a:pt x="40422" y="49026"/>
                </a:lnTo>
                <a:lnTo>
                  <a:pt x="40392" y="47315"/>
                </a:lnTo>
                <a:lnTo>
                  <a:pt x="40362" y="45748"/>
                </a:lnTo>
                <a:lnTo>
                  <a:pt x="40316" y="44323"/>
                </a:lnTo>
                <a:lnTo>
                  <a:pt x="40256" y="42897"/>
                </a:lnTo>
                <a:lnTo>
                  <a:pt x="40181" y="41615"/>
                </a:lnTo>
                <a:lnTo>
                  <a:pt x="40090" y="40190"/>
                </a:lnTo>
                <a:lnTo>
                  <a:pt x="39984" y="38622"/>
                </a:lnTo>
                <a:lnTo>
                  <a:pt x="39849" y="37339"/>
                </a:lnTo>
                <a:lnTo>
                  <a:pt x="39713" y="36199"/>
                </a:lnTo>
                <a:lnTo>
                  <a:pt x="39532" y="35201"/>
                </a:lnTo>
                <a:lnTo>
                  <a:pt x="39366" y="34489"/>
                </a:lnTo>
                <a:lnTo>
                  <a:pt x="39170" y="34061"/>
                </a:lnTo>
                <a:lnTo>
                  <a:pt x="38943" y="33776"/>
                </a:lnTo>
                <a:lnTo>
                  <a:pt x="38732" y="33634"/>
                </a:lnTo>
                <a:lnTo>
                  <a:pt x="38506" y="33776"/>
                </a:lnTo>
                <a:lnTo>
                  <a:pt x="38325" y="34061"/>
                </a:lnTo>
                <a:lnTo>
                  <a:pt x="38144" y="34489"/>
                </a:lnTo>
                <a:lnTo>
                  <a:pt x="37947" y="35201"/>
                </a:lnTo>
                <a:lnTo>
                  <a:pt x="37781" y="36199"/>
                </a:lnTo>
                <a:lnTo>
                  <a:pt x="37631" y="37197"/>
                </a:lnTo>
                <a:lnTo>
                  <a:pt x="37495" y="38479"/>
                </a:lnTo>
                <a:lnTo>
                  <a:pt x="37344" y="39904"/>
                </a:lnTo>
                <a:lnTo>
                  <a:pt x="37253" y="41330"/>
                </a:lnTo>
                <a:lnTo>
                  <a:pt x="37163" y="42755"/>
                </a:lnTo>
                <a:lnTo>
                  <a:pt x="37087" y="44180"/>
                </a:lnTo>
                <a:lnTo>
                  <a:pt x="37027" y="45605"/>
                </a:lnTo>
                <a:lnTo>
                  <a:pt x="36967" y="47315"/>
                </a:lnTo>
                <a:lnTo>
                  <a:pt x="36906" y="48883"/>
                </a:lnTo>
                <a:lnTo>
                  <a:pt x="36876" y="50593"/>
                </a:lnTo>
                <a:lnTo>
                  <a:pt x="36831" y="52446"/>
                </a:lnTo>
                <a:close/>
                <a:moveTo>
                  <a:pt x="43153" y="90783"/>
                </a:moveTo>
                <a:lnTo>
                  <a:pt x="43153" y="44038"/>
                </a:lnTo>
                <a:lnTo>
                  <a:pt x="43153" y="39904"/>
                </a:lnTo>
                <a:lnTo>
                  <a:pt x="43138" y="35629"/>
                </a:lnTo>
                <a:lnTo>
                  <a:pt x="43123" y="31353"/>
                </a:lnTo>
                <a:lnTo>
                  <a:pt x="43093" y="26793"/>
                </a:lnTo>
                <a:lnTo>
                  <a:pt x="44194" y="26793"/>
                </a:lnTo>
                <a:lnTo>
                  <a:pt x="44254" y="37339"/>
                </a:lnTo>
                <a:lnTo>
                  <a:pt x="44285" y="37339"/>
                </a:lnTo>
                <a:lnTo>
                  <a:pt x="44360" y="36199"/>
                </a:lnTo>
                <a:lnTo>
                  <a:pt x="44436" y="34916"/>
                </a:lnTo>
                <a:lnTo>
                  <a:pt x="44526" y="33776"/>
                </a:lnTo>
                <a:lnTo>
                  <a:pt x="44632" y="32779"/>
                </a:lnTo>
                <a:lnTo>
                  <a:pt x="44722" y="31781"/>
                </a:lnTo>
                <a:lnTo>
                  <a:pt x="44858" y="30926"/>
                </a:lnTo>
                <a:lnTo>
                  <a:pt x="44979" y="29928"/>
                </a:lnTo>
                <a:lnTo>
                  <a:pt x="45099" y="29073"/>
                </a:lnTo>
                <a:lnTo>
                  <a:pt x="45265" y="28218"/>
                </a:lnTo>
                <a:lnTo>
                  <a:pt x="45431" y="27505"/>
                </a:lnTo>
                <a:lnTo>
                  <a:pt x="45597" y="26793"/>
                </a:lnTo>
                <a:lnTo>
                  <a:pt x="45763" y="26365"/>
                </a:lnTo>
                <a:lnTo>
                  <a:pt x="45960" y="25938"/>
                </a:lnTo>
                <a:lnTo>
                  <a:pt x="46141" y="25510"/>
                </a:lnTo>
                <a:lnTo>
                  <a:pt x="46322" y="25225"/>
                </a:lnTo>
                <a:lnTo>
                  <a:pt x="46533" y="25225"/>
                </a:lnTo>
                <a:lnTo>
                  <a:pt x="46744" y="25368"/>
                </a:lnTo>
                <a:lnTo>
                  <a:pt x="46955" y="25510"/>
                </a:lnTo>
                <a:lnTo>
                  <a:pt x="47167" y="26080"/>
                </a:lnTo>
                <a:lnTo>
                  <a:pt x="47363" y="26650"/>
                </a:lnTo>
                <a:lnTo>
                  <a:pt x="47544" y="27363"/>
                </a:lnTo>
                <a:lnTo>
                  <a:pt x="47725" y="28361"/>
                </a:lnTo>
                <a:lnTo>
                  <a:pt x="47891" y="29358"/>
                </a:lnTo>
                <a:lnTo>
                  <a:pt x="48057" y="30641"/>
                </a:lnTo>
                <a:lnTo>
                  <a:pt x="48162" y="31638"/>
                </a:lnTo>
                <a:lnTo>
                  <a:pt x="48268" y="32636"/>
                </a:lnTo>
                <a:lnTo>
                  <a:pt x="48359" y="33634"/>
                </a:lnTo>
                <a:lnTo>
                  <a:pt x="48434" y="34774"/>
                </a:lnTo>
                <a:lnTo>
                  <a:pt x="48509" y="35771"/>
                </a:lnTo>
                <a:lnTo>
                  <a:pt x="48570" y="37197"/>
                </a:lnTo>
                <a:lnTo>
                  <a:pt x="48630" y="38337"/>
                </a:lnTo>
                <a:lnTo>
                  <a:pt x="48706" y="39762"/>
                </a:lnTo>
                <a:lnTo>
                  <a:pt x="48751" y="41187"/>
                </a:lnTo>
                <a:lnTo>
                  <a:pt x="48796" y="42612"/>
                </a:lnTo>
                <a:lnTo>
                  <a:pt x="48826" y="44038"/>
                </a:lnTo>
                <a:lnTo>
                  <a:pt x="48857" y="45605"/>
                </a:lnTo>
                <a:lnTo>
                  <a:pt x="48902" y="49026"/>
                </a:lnTo>
                <a:lnTo>
                  <a:pt x="48917" y="52589"/>
                </a:lnTo>
                <a:lnTo>
                  <a:pt x="48917" y="90783"/>
                </a:lnTo>
                <a:lnTo>
                  <a:pt x="47680" y="90783"/>
                </a:lnTo>
                <a:lnTo>
                  <a:pt x="47680" y="53871"/>
                </a:lnTo>
                <a:lnTo>
                  <a:pt x="47680" y="51591"/>
                </a:lnTo>
                <a:lnTo>
                  <a:pt x="47665" y="49311"/>
                </a:lnTo>
                <a:lnTo>
                  <a:pt x="47634" y="47458"/>
                </a:lnTo>
                <a:lnTo>
                  <a:pt x="47589" y="45463"/>
                </a:lnTo>
                <a:lnTo>
                  <a:pt x="47529" y="43752"/>
                </a:lnTo>
                <a:lnTo>
                  <a:pt x="47453" y="42327"/>
                </a:lnTo>
                <a:lnTo>
                  <a:pt x="47378" y="40760"/>
                </a:lnTo>
                <a:lnTo>
                  <a:pt x="47287" y="39477"/>
                </a:lnTo>
                <a:lnTo>
                  <a:pt x="47182" y="38479"/>
                </a:lnTo>
                <a:lnTo>
                  <a:pt x="47076" y="37482"/>
                </a:lnTo>
                <a:lnTo>
                  <a:pt x="46940" y="36769"/>
                </a:lnTo>
                <a:lnTo>
                  <a:pt x="46804" y="36057"/>
                </a:lnTo>
                <a:lnTo>
                  <a:pt x="46654" y="35486"/>
                </a:lnTo>
                <a:lnTo>
                  <a:pt x="46488" y="35059"/>
                </a:lnTo>
                <a:lnTo>
                  <a:pt x="46307" y="34774"/>
                </a:lnTo>
                <a:lnTo>
                  <a:pt x="46110" y="34774"/>
                </a:lnTo>
                <a:lnTo>
                  <a:pt x="45975" y="34774"/>
                </a:lnTo>
                <a:lnTo>
                  <a:pt x="45824" y="34916"/>
                </a:lnTo>
                <a:lnTo>
                  <a:pt x="45688" y="35201"/>
                </a:lnTo>
                <a:lnTo>
                  <a:pt x="45567" y="35629"/>
                </a:lnTo>
                <a:lnTo>
                  <a:pt x="45447" y="36199"/>
                </a:lnTo>
                <a:lnTo>
                  <a:pt x="45326" y="36769"/>
                </a:lnTo>
                <a:lnTo>
                  <a:pt x="45190" y="37482"/>
                </a:lnTo>
                <a:lnTo>
                  <a:pt x="45084" y="38194"/>
                </a:lnTo>
                <a:lnTo>
                  <a:pt x="44979" y="39049"/>
                </a:lnTo>
                <a:lnTo>
                  <a:pt x="44873" y="40047"/>
                </a:lnTo>
                <a:lnTo>
                  <a:pt x="44783" y="41187"/>
                </a:lnTo>
                <a:lnTo>
                  <a:pt x="44692" y="42185"/>
                </a:lnTo>
                <a:lnTo>
                  <a:pt x="44632" y="43182"/>
                </a:lnTo>
                <a:lnTo>
                  <a:pt x="44556" y="44323"/>
                </a:lnTo>
                <a:lnTo>
                  <a:pt x="44511" y="45463"/>
                </a:lnTo>
                <a:lnTo>
                  <a:pt x="44466" y="46888"/>
                </a:lnTo>
                <a:lnTo>
                  <a:pt x="44436" y="48028"/>
                </a:lnTo>
                <a:lnTo>
                  <a:pt x="44405" y="49311"/>
                </a:lnTo>
                <a:lnTo>
                  <a:pt x="44390" y="50736"/>
                </a:lnTo>
                <a:lnTo>
                  <a:pt x="44390" y="52304"/>
                </a:lnTo>
                <a:lnTo>
                  <a:pt x="44390" y="90783"/>
                </a:lnTo>
                <a:lnTo>
                  <a:pt x="43153" y="90783"/>
                </a:lnTo>
                <a:close/>
                <a:moveTo>
                  <a:pt x="55526" y="79667"/>
                </a:moveTo>
                <a:lnTo>
                  <a:pt x="55737" y="88361"/>
                </a:lnTo>
                <a:lnTo>
                  <a:pt x="55541" y="89358"/>
                </a:lnTo>
                <a:lnTo>
                  <a:pt x="55314" y="90071"/>
                </a:lnTo>
                <a:lnTo>
                  <a:pt x="55088" y="90641"/>
                </a:lnTo>
                <a:lnTo>
                  <a:pt x="54847" y="91211"/>
                </a:lnTo>
                <a:lnTo>
                  <a:pt x="54605" y="91638"/>
                </a:lnTo>
                <a:lnTo>
                  <a:pt x="54349" y="92066"/>
                </a:lnTo>
                <a:lnTo>
                  <a:pt x="54077" y="92209"/>
                </a:lnTo>
                <a:lnTo>
                  <a:pt x="53806" y="92351"/>
                </a:lnTo>
                <a:lnTo>
                  <a:pt x="53428" y="92209"/>
                </a:lnTo>
                <a:lnTo>
                  <a:pt x="53066" y="91638"/>
                </a:lnTo>
                <a:lnTo>
                  <a:pt x="52900" y="91353"/>
                </a:lnTo>
                <a:lnTo>
                  <a:pt x="52734" y="90926"/>
                </a:lnTo>
                <a:lnTo>
                  <a:pt x="52568" y="90498"/>
                </a:lnTo>
                <a:lnTo>
                  <a:pt x="52417" y="89928"/>
                </a:lnTo>
                <a:lnTo>
                  <a:pt x="52267" y="89358"/>
                </a:lnTo>
                <a:lnTo>
                  <a:pt x="52131" y="88788"/>
                </a:lnTo>
                <a:lnTo>
                  <a:pt x="51980" y="88076"/>
                </a:lnTo>
                <a:lnTo>
                  <a:pt x="51844" y="87220"/>
                </a:lnTo>
                <a:lnTo>
                  <a:pt x="51708" y="86223"/>
                </a:lnTo>
                <a:lnTo>
                  <a:pt x="51588" y="85368"/>
                </a:lnTo>
                <a:lnTo>
                  <a:pt x="51452" y="84370"/>
                </a:lnTo>
                <a:lnTo>
                  <a:pt x="51346" y="83230"/>
                </a:lnTo>
                <a:lnTo>
                  <a:pt x="51225" y="82090"/>
                </a:lnTo>
                <a:lnTo>
                  <a:pt x="51135" y="80807"/>
                </a:lnTo>
                <a:lnTo>
                  <a:pt x="51029" y="79667"/>
                </a:lnTo>
                <a:lnTo>
                  <a:pt x="50954" y="78384"/>
                </a:lnTo>
                <a:lnTo>
                  <a:pt x="50848" y="77102"/>
                </a:lnTo>
                <a:lnTo>
                  <a:pt x="50773" y="75676"/>
                </a:lnTo>
                <a:lnTo>
                  <a:pt x="50712" y="74251"/>
                </a:lnTo>
                <a:lnTo>
                  <a:pt x="50652" y="72826"/>
                </a:lnTo>
                <a:lnTo>
                  <a:pt x="50607" y="71258"/>
                </a:lnTo>
                <a:lnTo>
                  <a:pt x="50562" y="69691"/>
                </a:lnTo>
                <a:lnTo>
                  <a:pt x="50516" y="68123"/>
                </a:lnTo>
                <a:lnTo>
                  <a:pt x="50486" y="66555"/>
                </a:lnTo>
                <a:lnTo>
                  <a:pt x="50441" y="62992"/>
                </a:lnTo>
                <a:lnTo>
                  <a:pt x="50426" y="59429"/>
                </a:lnTo>
                <a:lnTo>
                  <a:pt x="50426" y="57577"/>
                </a:lnTo>
                <a:lnTo>
                  <a:pt x="50441" y="55724"/>
                </a:lnTo>
                <a:lnTo>
                  <a:pt x="50456" y="54014"/>
                </a:lnTo>
                <a:lnTo>
                  <a:pt x="50486" y="52304"/>
                </a:lnTo>
                <a:lnTo>
                  <a:pt x="50516" y="50593"/>
                </a:lnTo>
                <a:lnTo>
                  <a:pt x="50562" y="49026"/>
                </a:lnTo>
                <a:lnTo>
                  <a:pt x="50607" y="47458"/>
                </a:lnTo>
                <a:lnTo>
                  <a:pt x="50667" y="45748"/>
                </a:lnTo>
                <a:lnTo>
                  <a:pt x="50743" y="44323"/>
                </a:lnTo>
                <a:lnTo>
                  <a:pt x="50803" y="42897"/>
                </a:lnTo>
                <a:lnTo>
                  <a:pt x="50894" y="41472"/>
                </a:lnTo>
                <a:lnTo>
                  <a:pt x="50984" y="40047"/>
                </a:lnTo>
                <a:lnTo>
                  <a:pt x="51090" y="38764"/>
                </a:lnTo>
                <a:lnTo>
                  <a:pt x="51195" y="37482"/>
                </a:lnTo>
                <a:lnTo>
                  <a:pt x="51301" y="36199"/>
                </a:lnTo>
                <a:lnTo>
                  <a:pt x="51422" y="34916"/>
                </a:lnTo>
                <a:lnTo>
                  <a:pt x="51557" y="33776"/>
                </a:lnTo>
                <a:lnTo>
                  <a:pt x="51678" y="32779"/>
                </a:lnTo>
                <a:lnTo>
                  <a:pt x="51814" y="31781"/>
                </a:lnTo>
                <a:lnTo>
                  <a:pt x="51950" y="30641"/>
                </a:lnTo>
                <a:lnTo>
                  <a:pt x="52116" y="29928"/>
                </a:lnTo>
                <a:lnTo>
                  <a:pt x="52267" y="29073"/>
                </a:lnTo>
                <a:lnTo>
                  <a:pt x="52417" y="28361"/>
                </a:lnTo>
                <a:lnTo>
                  <a:pt x="52568" y="27790"/>
                </a:lnTo>
                <a:lnTo>
                  <a:pt x="52749" y="27220"/>
                </a:lnTo>
                <a:lnTo>
                  <a:pt x="52915" y="26793"/>
                </a:lnTo>
                <a:lnTo>
                  <a:pt x="53096" y="26365"/>
                </a:lnTo>
                <a:lnTo>
                  <a:pt x="53293" y="26080"/>
                </a:lnTo>
                <a:lnTo>
                  <a:pt x="53474" y="25795"/>
                </a:lnTo>
                <a:lnTo>
                  <a:pt x="53655" y="25510"/>
                </a:lnTo>
                <a:lnTo>
                  <a:pt x="53866" y="25368"/>
                </a:lnTo>
                <a:lnTo>
                  <a:pt x="54062" y="25368"/>
                </a:lnTo>
                <a:lnTo>
                  <a:pt x="54304" y="25368"/>
                </a:lnTo>
                <a:lnTo>
                  <a:pt x="54560" y="25510"/>
                </a:lnTo>
                <a:lnTo>
                  <a:pt x="54786" y="25938"/>
                </a:lnTo>
                <a:lnTo>
                  <a:pt x="55013" y="26365"/>
                </a:lnTo>
                <a:lnTo>
                  <a:pt x="55209" y="26793"/>
                </a:lnTo>
                <a:lnTo>
                  <a:pt x="55405" y="27363"/>
                </a:lnTo>
                <a:lnTo>
                  <a:pt x="55601" y="27933"/>
                </a:lnTo>
                <a:lnTo>
                  <a:pt x="55767" y="28646"/>
                </a:lnTo>
                <a:lnTo>
                  <a:pt x="55496" y="37767"/>
                </a:lnTo>
                <a:lnTo>
                  <a:pt x="55330" y="37054"/>
                </a:lnTo>
                <a:lnTo>
                  <a:pt x="55164" y="36484"/>
                </a:lnTo>
                <a:lnTo>
                  <a:pt x="55013" y="35771"/>
                </a:lnTo>
                <a:lnTo>
                  <a:pt x="54817" y="35344"/>
                </a:lnTo>
                <a:lnTo>
                  <a:pt x="54651" y="35059"/>
                </a:lnTo>
                <a:lnTo>
                  <a:pt x="54454" y="34774"/>
                </a:lnTo>
                <a:lnTo>
                  <a:pt x="54258" y="34631"/>
                </a:lnTo>
                <a:lnTo>
                  <a:pt x="54062" y="34631"/>
                </a:lnTo>
                <a:lnTo>
                  <a:pt x="53791" y="34774"/>
                </a:lnTo>
                <a:lnTo>
                  <a:pt x="53534" y="35059"/>
                </a:lnTo>
                <a:lnTo>
                  <a:pt x="53293" y="35629"/>
                </a:lnTo>
                <a:lnTo>
                  <a:pt x="53051" y="36484"/>
                </a:lnTo>
                <a:lnTo>
                  <a:pt x="52840" y="37482"/>
                </a:lnTo>
                <a:lnTo>
                  <a:pt x="52644" y="38622"/>
                </a:lnTo>
                <a:lnTo>
                  <a:pt x="52448" y="40047"/>
                </a:lnTo>
                <a:lnTo>
                  <a:pt x="52282" y="41900"/>
                </a:lnTo>
                <a:lnTo>
                  <a:pt x="52146" y="43467"/>
                </a:lnTo>
                <a:lnTo>
                  <a:pt x="52010" y="45320"/>
                </a:lnTo>
                <a:lnTo>
                  <a:pt x="51904" y="47315"/>
                </a:lnTo>
                <a:lnTo>
                  <a:pt x="51814" y="49311"/>
                </a:lnTo>
                <a:lnTo>
                  <a:pt x="51754" y="51591"/>
                </a:lnTo>
                <a:lnTo>
                  <a:pt x="51708" y="53871"/>
                </a:lnTo>
                <a:lnTo>
                  <a:pt x="51678" y="56437"/>
                </a:lnTo>
                <a:lnTo>
                  <a:pt x="51663" y="58859"/>
                </a:lnTo>
                <a:lnTo>
                  <a:pt x="51678" y="61567"/>
                </a:lnTo>
                <a:lnTo>
                  <a:pt x="51708" y="63990"/>
                </a:lnTo>
                <a:lnTo>
                  <a:pt x="51754" y="66555"/>
                </a:lnTo>
                <a:lnTo>
                  <a:pt x="51829" y="68693"/>
                </a:lnTo>
                <a:lnTo>
                  <a:pt x="51920" y="70688"/>
                </a:lnTo>
                <a:lnTo>
                  <a:pt x="52040" y="72826"/>
                </a:lnTo>
                <a:lnTo>
                  <a:pt x="52176" y="74536"/>
                </a:lnTo>
                <a:lnTo>
                  <a:pt x="52327" y="76247"/>
                </a:lnTo>
                <a:lnTo>
                  <a:pt x="52493" y="77814"/>
                </a:lnTo>
                <a:lnTo>
                  <a:pt x="52689" y="79097"/>
                </a:lnTo>
                <a:lnTo>
                  <a:pt x="52885" y="80237"/>
                </a:lnTo>
                <a:lnTo>
                  <a:pt x="53081" y="81092"/>
                </a:lnTo>
                <a:lnTo>
                  <a:pt x="53308" y="81947"/>
                </a:lnTo>
                <a:lnTo>
                  <a:pt x="53534" y="82517"/>
                </a:lnTo>
                <a:lnTo>
                  <a:pt x="53775" y="82802"/>
                </a:lnTo>
                <a:lnTo>
                  <a:pt x="54017" y="82802"/>
                </a:lnTo>
                <a:lnTo>
                  <a:pt x="54198" y="82802"/>
                </a:lnTo>
                <a:lnTo>
                  <a:pt x="54394" y="82660"/>
                </a:lnTo>
                <a:lnTo>
                  <a:pt x="54590" y="82375"/>
                </a:lnTo>
                <a:lnTo>
                  <a:pt x="54771" y="82090"/>
                </a:lnTo>
                <a:lnTo>
                  <a:pt x="54967" y="81520"/>
                </a:lnTo>
                <a:lnTo>
                  <a:pt x="55149" y="80950"/>
                </a:lnTo>
                <a:lnTo>
                  <a:pt x="55330" y="80380"/>
                </a:lnTo>
                <a:lnTo>
                  <a:pt x="55526" y="79667"/>
                </a:lnTo>
                <a:close/>
                <a:moveTo>
                  <a:pt x="62602" y="60855"/>
                </a:moveTo>
                <a:lnTo>
                  <a:pt x="57880" y="60712"/>
                </a:lnTo>
                <a:lnTo>
                  <a:pt x="57895" y="63420"/>
                </a:lnTo>
                <a:lnTo>
                  <a:pt x="57940" y="65985"/>
                </a:lnTo>
                <a:lnTo>
                  <a:pt x="57985" y="68408"/>
                </a:lnTo>
                <a:lnTo>
                  <a:pt x="58061" y="70546"/>
                </a:lnTo>
                <a:lnTo>
                  <a:pt x="58166" y="72684"/>
                </a:lnTo>
                <a:lnTo>
                  <a:pt x="58302" y="74536"/>
                </a:lnTo>
                <a:lnTo>
                  <a:pt x="58438" y="76247"/>
                </a:lnTo>
                <a:lnTo>
                  <a:pt x="58589" y="77814"/>
                </a:lnTo>
                <a:lnTo>
                  <a:pt x="58740" y="78954"/>
                </a:lnTo>
                <a:lnTo>
                  <a:pt x="58921" y="80095"/>
                </a:lnTo>
                <a:lnTo>
                  <a:pt x="59102" y="80950"/>
                </a:lnTo>
                <a:lnTo>
                  <a:pt x="59283" y="81662"/>
                </a:lnTo>
                <a:lnTo>
                  <a:pt x="59494" y="82232"/>
                </a:lnTo>
                <a:lnTo>
                  <a:pt x="59720" y="82660"/>
                </a:lnTo>
                <a:lnTo>
                  <a:pt x="59947" y="82945"/>
                </a:lnTo>
                <a:lnTo>
                  <a:pt x="60188" y="82945"/>
                </a:lnTo>
                <a:lnTo>
                  <a:pt x="60445" y="82945"/>
                </a:lnTo>
                <a:lnTo>
                  <a:pt x="60701" y="82802"/>
                </a:lnTo>
                <a:lnTo>
                  <a:pt x="60927" y="82517"/>
                </a:lnTo>
                <a:lnTo>
                  <a:pt x="61184" y="82232"/>
                </a:lnTo>
                <a:lnTo>
                  <a:pt x="61410" y="81662"/>
                </a:lnTo>
                <a:lnTo>
                  <a:pt x="61622" y="81092"/>
                </a:lnTo>
                <a:lnTo>
                  <a:pt x="61848" y="80380"/>
                </a:lnTo>
                <a:lnTo>
                  <a:pt x="62059" y="79667"/>
                </a:lnTo>
                <a:lnTo>
                  <a:pt x="62270" y="88076"/>
                </a:lnTo>
                <a:lnTo>
                  <a:pt x="62029" y="88931"/>
                </a:lnTo>
                <a:lnTo>
                  <a:pt x="61788" y="89786"/>
                </a:lnTo>
                <a:lnTo>
                  <a:pt x="61516" y="90498"/>
                </a:lnTo>
                <a:lnTo>
                  <a:pt x="61244" y="91068"/>
                </a:lnTo>
                <a:lnTo>
                  <a:pt x="60943" y="91496"/>
                </a:lnTo>
                <a:lnTo>
                  <a:pt x="60656" y="91781"/>
                </a:lnTo>
                <a:lnTo>
                  <a:pt x="60339" y="92066"/>
                </a:lnTo>
                <a:lnTo>
                  <a:pt x="60022" y="92209"/>
                </a:lnTo>
                <a:lnTo>
                  <a:pt x="59645" y="92066"/>
                </a:lnTo>
                <a:lnTo>
                  <a:pt x="59283" y="91496"/>
                </a:lnTo>
                <a:lnTo>
                  <a:pt x="59117" y="91211"/>
                </a:lnTo>
                <a:lnTo>
                  <a:pt x="58951" y="90783"/>
                </a:lnTo>
                <a:lnTo>
                  <a:pt x="58785" y="90356"/>
                </a:lnTo>
                <a:lnTo>
                  <a:pt x="58634" y="89928"/>
                </a:lnTo>
                <a:lnTo>
                  <a:pt x="58498" y="89358"/>
                </a:lnTo>
                <a:lnTo>
                  <a:pt x="58347" y="88646"/>
                </a:lnTo>
                <a:lnTo>
                  <a:pt x="58196" y="87933"/>
                </a:lnTo>
                <a:lnTo>
                  <a:pt x="58076" y="87220"/>
                </a:lnTo>
                <a:lnTo>
                  <a:pt x="57940" y="86223"/>
                </a:lnTo>
                <a:lnTo>
                  <a:pt x="57819" y="85225"/>
                </a:lnTo>
                <a:lnTo>
                  <a:pt x="57683" y="84370"/>
                </a:lnTo>
                <a:lnTo>
                  <a:pt x="57578" y="83230"/>
                </a:lnTo>
                <a:lnTo>
                  <a:pt x="57472" y="82090"/>
                </a:lnTo>
                <a:lnTo>
                  <a:pt x="57382" y="80807"/>
                </a:lnTo>
                <a:lnTo>
                  <a:pt x="57276" y="79667"/>
                </a:lnTo>
                <a:lnTo>
                  <a:pt x="57201" y="78527"/>
                </a:lnTo>
                <a:lnTo>
                  <a:pt x="57110" y="77244"/>
                </a:lnTo>
                <a:lnTo>
                  <a:pt x="57035" y="75676"/>
                </a:lnTo>
                <a:lnTo>
                  <a:pt x="56974" y="74394"/>
                </a:lnTo>
                <a:lnTo>
                  <a:pt x="56914" y="72969"/>
                </a:lnTo>
                <a:lnTo>
                  <a:pt x="56854" y="71401"/>
                </a:lnTo>
                <a:lnTo>
                  <a:pt x="56808" y="69833"/>
                </a:lnTo>
                <a:lnTo>
                  <a:pt x="56778" y="68408"/>
                </a:lnTo>
                <a:lnTo>
                  <a:pt x="56748" y="66840"/>
                </a:lnTo>
                <a:lnTo>
                  <a:pt x="56703" y="63420"/>
                </a:lnTo>
                <a:lnTo>
                  <a:pt x="56688" y="59714"/>
                </a:lnTo>
                <a:lnTo>
                  <a:pt x="56703" y="56152"/>
                </a:lnTo>
                <a:lnTo>
                  <a:pt x="56748" y="52731"/>
                </a:lnTo>
                <a:lnTo>
                  <a:pt x="56808" y="49311"/>
                </a:lnTo>
                <a:lnTo>
                  <a:pt x="56899" y="46175"/>
                </a:lnTo>
                <a:lnTo>
                  <a:pt x="56959" y="44608"/>
                </a:lnTo>
                <a:lnTo>
                  <a:pt x="57019" y="43182"/>
                </a:lnTo>
                <a:lnTo>
                  <a:pt x="57095" y="41757"/>
                </a:lnTo>
                <a:lnTo>
                  <a:pt x="57185" y="40190"/>
                </a:lnTo>
                <a:lnTo>
                  <a:pt x="57261" y="38907"/>
                </a:lnTo>
                <a:lnTo>
                  <a:pt x="57351" y="37624"/>
                </a:lnTo>
                <a:lnTo>
                  <a:pt x="57457" y="36342"/>
                </a:lnTo>
                <a:lnTo>
                  <a:pt x="57548" y="35059"/>
                </a:lnTo>
                <a:lnTo>
                  <a:pt x="57653" y="33919"/>
                </a:lnTo>
                <a:lnTo>
                  <a:pt x="57789" y="32779"/>
                </a:lnTo>
                <a:lnTo>
                  <a:pt x="57910" y="31781"/>
                </a:lnTo>
                <a:lnTo>
                  <a:pt x="58030" y="30926"/>
                </a:lnTo>
                <a:lnTo>
                  <a:pt x="58151" y="29928"/>
                </a:lnTo>
                <a:lnTo>
                  <a:pt x="58287" y="29073"/>
                </a:lnTo>
                <a:lnTo>
                  <a:pt x="58423" y="28361"/>
                </a:lnTo>
                <a:lnTo>
                  <a:pt x="58559" y="27790"/>
                </a:lnTo>
                <a:lnTo>
                  <a:pt x="58709" y="27220"/>
                </a:lnTo>
                <a:lnTo>
                  <a:pt x="58875" y="26650"/>
                </a:lnTo>
                <a:lnTo>
                  <a:pt x="59026" y="26365"/>
                </a:lnTo>
                <a:lnTo>
                  <a:pt x="59177" y="25938"/>
                </a:lnTo>
                <a:lnTo>
                  <a:pt x="59343" y="25510"/>
                </a:lnTo>
                <a:lnTo>
                  <a:pt x="59509" y="25368"/>
                </a:lnTo>
                <a:lnTo>
                  <a:pt x="59690" y="25225"/>
                </a:lnTo>
                <a:lnTo>
                  <a:pt x="59856" y="25225"/>
                </a:lnTo>
                <a:lnTo>
                  <a:pt x="60052" y="25225"/>
                </a:lnTo>
                <a:lnTo>
                  <a:pt x="60218" y="25368"/>
                </a:lnTo>
                <a:lnTo>
                  <a:pt x="60384" y="25795"/>
                </a:lnTo>
                <a:lnTo>
                  <a:pt x="60565" y="26080"/>
                </a:lnTo>
                <a:lnTo>
                  <a:pt x="60716" y="26365"/>
                </a:lnTo>
                <a:lnTo>
                  <a:pt x="60867" y="26793"/>
                </a:lnTo>
                <a:lnTo>
                  <a:pt x="61018" y="27363"/>
                </a:lnTo>
                <a:lnTo>
                  <a:pt x="61169" y="27933"/>
                </a:lnTo>
                <a:lnTo>
                  <a:pt x="61305" y="28646"/>
                </a:lnTo>
                <a:lnTo>
                  <a:pt x="61425" y="29358"/>
                </a:lnTo>
                <a:lnTo>
                  <a:pt x="61546" y="30213"/>
                </a:lnTo>
                <a:lnTo>
                  <a:pt x="61682" y="31353"/>
                </a:lnTo>
                <a:lnTo>
                  <a:pt x="61788" y="32351"/>
                </a:lnTo>
                <a:lnTo>
                  <a:pt x="61893" y="33349"/>
                </a:lnTo>
                <a:lnTo>
                  <a:pt x="61984" y="34489"/>
                </a:lnTo>
                <a:lnTo>
                  <a:pt x="62089" y="35771"/>
                </a:lnTo>
                <a:lnTo>
                  <a:pt x="62225" y="37909"/>
                </a:lnTo>
                <a:lnTo>
                  <a:pt x="62346" y="40047"/>
                </a:lnTo>
                <a:lnTo>
                  <a:pt x="62436" y="42470"/>
                </a:lnTo>
                <a:lnTo>
                  <a:pt x="62512" y="44750"/>
                </a:lnTo>
                <a:lnTo>
                  <a:pt x="62572" y="47315"/>
                </a:lnTo>
                <a:lnTo>
                  <a:pt x="62617" y="49738"/>
                </a:lnTo>
                <a:lnTo>
                  <a:pt x="62648" y="52589"/>
                </a:lnTo>
                <a:lnTo>
                  <a:pt x="62663" y="55296"/>
                </a:lnTo>
                <a:lnTo>
                  <a:pt x="62648" y="57007"/>
                </a:lnTo>
                <a:lnTo>
                  <a:pt x="62648" y="58432"/>
                </a:lnTo>
                <a:lnTo>
                  <a:pt x="62632" y="59714"/>
                </a:lnTo>
                <a:lnTo>
                  <a:pt x="62602" y="60855"/>
                </a:lnTo>
                <a:close/>
                <a:moveTo>
                  <a:pt x="57880" y="52446"/>
                </a:moveTo>
                <a:lnTo>
                  <a:pt x="61471" y="52446"/>
                </a:lnTo>
                <a:lnTo>
                  <a:pt x="61471" y="50593"/>
                </a:lnTo>
                <a:lnTo>
                  <a:pt x="61456" y="49026"/>
                </a:lnTo>
                <a:lnTo>
                  <a:pt x="61425" y="47315"/>
                </a:lnTo>
                <a:lnTo>
                  <a:pt x="61395" y="45748"/>
                </a:lnTo>
                <a:lnTo>
                  <a:pt x="61350" y="44323"/>
                </a:lnTo>
                <a:lnTo>
                  <a:pt x="61290" y="42897"/>
                </a:lnTo>
                <a:lnTo>
                  <a:pt x="61229" y="41615"/>
                </a:lnTo>
                <a:lnTo>
                  <a:pt x="61139" y="40190"/>
                </a:lnTo>
                <a:lnTo>
                  <a:pt x="61018" y="38622"/>
                </a:lnTo>
                <a:lnTo>
                  <a:pt x="60882" y="37339"/>
                </a:lnTo>
                <a:lnTo>
                  <a:pt x="60746" y="36199"/>
                </a:lnTo>
                <a:lnTo>
                  <a:pt x="60580" y="35201"/>
                </a:lnTo>
                <a:lnTo>
                  <a:pt x="60399" y="34489"/>
                </a:lnTo>
                <a:lnTo>
                  <a:pt x="60203" y="34061"/>
                </a:lnTo>
                <a:lnTo>
                  <a:pt x="59992" y="33776"/>
                </a:lnTo>
                <a:lnTo>
                  <a:pt x="59766" y="33634"/>
                </a:lnTo>
                <a:lnTo>
                  <a:pt x="59554" y="33776"/>
                </a:lnTo>
                <a:lnTo>
                  <a:pt x="59358" y="34061"/>
                </a:lnTo>
                <a:lnTo>
                  <a:pt x="59177" y="34489"/>
                </a:lnTo>
                <a:lnTo>
                  <a:pt x="58996" y="35201"/>
                </a:lnTo>
                <a:lnTo>
                  <a:pt x="58845" y="36199"/>
                </a:lnTo>
                <a:lnTo>
                  <a:pt x="58664" y="37197"/>
                </a:lnTo>
                <a:lnTo>
                  <a:pt x="58528" y="38479"/>
                </a:lnTo>
                <a:lnTo>
                  <a:pt x="58393" y="39904"/>
                </a:lnTo>
                <a:lnTo>
                  <a:pt x="58302" y="41330"/>
                </a:lnTo>
                <a:lnTo>
                  <a:pt x="58196" y="42755"/>
                </a:lnTo>
                <a:lnTo>
                  <a:pt x="58121" y="44180"/>
                </a:lnTo>
                <a:lnTo>
                  <a:pt x="58061" y="45605"/>
                </a:lnTo>
                <a:lnTo>
                  <a:pt x="58000" y="47315"/>
                </a:lnTo>
                <a:lnTo>
                  <a:pt x="57940" y="48883"/>
                </a:lnTo>
                <a:lnTo>
                  <a:pt x="57910" y="50593"/>
                </a:lnTo>
                <a:lnTo>
                  <a:pt x="57880" y="52446"/>
                </a:lnTo>
                <a:close/>
                <a:moveTo>
                  <a:pt x="71761" y="79667"/>
                </a:moveTo>
                <a:lnTo>
                  <a:pt x="71987" y="88361"/>
                </a:lnTo>
                <a:lnTo>
                  <a:pt x="71761" y="89358"/>
                </a:lnTo>
                <a:lnTo>
                  <a:pt x="71550" y="90071"/>
                </a:lnTo>
                <a:lnTo>
                  <a:pt x="71339" y="90641"/>
                </a:lnTo>
                <a:lnTo>
                  <a:pt x="71082" y="91211"/>
                </a:lnTo>
                <a:lnTo>
                  <a:pt x="70841" y="91638"/>
                </a:lnTo>
                <a:lnTo>
                  <a:pt x="70584" y="92066"/>
                </a:lnTo>
                <a:lnTo>
                  <a:pt x="70313" y="92209"/>
                </a:lnTo>
                <a:lnTo>
                  <a:pt x="70026" y="92351"/>
                </a:lnTo>
                <a:lnTo>
                  <a:pt x="69664" y="92209"/>
                </a:lnTo>
                <a:lnTo>
                  <a:pt x="69302" y="91638"/>
                </a:lnTo>
                <a:lnTo>
                  <a:pt x="69136" y="91353"/>
                </a:lnTo>
                <a:lnTo>
                  <a:pt x="68970" y="90926"/>
                </a:lnTo>
                <a:lnTo>
                  <a:pt x="68804" y="90498"/>
                </a:lnTo>
                <a:lnTo>
                  <a:pt x="68653" y="89928"/>
                </a:lnTo>
                <a:lnTo>
                  <a:pt x="68517" y="89358"/>
                </a:lnTo>
                <a:lnTo>
                  <a:pt x="68351" y="88788"/>
                </a:lnTo>
                <a:lnTo>
                  <a:pt x="68215" y="88076"/>
                </a:lnTo>
                <a:lnTo>
                  <a:pt x="68079" y="87220"/>
                </a:lnTo>
                <a:lnTo>
                  <a:pt x="67959" y="86223"/>
                </a:lnTo>
                <a:lnTo>
                  <a:pt x="67823" y="85368"/>
                </a:lnTo>
                <a:lnTo>
                  <a:pt x="67702" y="84370"/>
                </a:lnTo>
                <a:lnTo>
                  <a:pt x="67582" y="83230"/>
                </a:lnTo>
                <a:lnTo>
                  <a:pt x="67476" y="82090"/>
                </a:lnTo>
                <a:lnTo>
                  <a:pt x="67370" y="80807"/>
                </a:lnTo>
                <a:lnTo>
                  <a:pt x="67265" y="79667"/>
                </a:lnTo>
                <a:lnTo>
                  <a:pt x="67174" y="78384"/>
                </a:lnTo>
                <a:lnTo>
                  <a:pt x="67099" y="77102"/>
                </a:lnTo>
                <a:lnTo>
                  <a:pt x="67023" y="75676"/>
                </a:lnTo>
                <a:lnTo>
                  <a:pt x="66948" y="74251"/>
                </a:lnTo>
                <a:lnTo>
                  <a:pt x="66903" y="72826"/>
                </a:lnTo>
                <a:lnTo>
                  <a:pt x="66842" y="71258"/>
                </a:lnTo>
                <a:lnTo>
                  <a:pt x="66797" y="69691"/>
                </a:lnTo>
                <a:lnTo>
                  <a:pt x="66752" y="68123"/>
                </a:lnTo>
                <a:lnTo>
                  <a:pt x="66706" y="66555"/>
                </a:lnTo>
                <a:lnTo>
                  <a:pt x="66676" y="62992"/>
                </a:lnTo>
                <a:lnTo>
                  <a:pt x="66661" y="59429"/>
                </a:lnTo>
                <a:lnTo>
                  <a:pt x="66661" y="57577"/>
                </a:lnTo>
                <a:lnTo>
                  <a:pt x="66676" y="55724"/>
                </a:lnTo>
                <a:lnTo>
                  <a:pt x="66691" y="54014"/>
                </a:lnTo>
                <a:lnTo>
                  <a:pt x="66737" y="52304"/>
                </a:lnTo>
                <a:lnTo>
                  <a:pt x="66767" y="50593"/>
                </a:lnTo>
                <a:lnTo>
                  <a:pt x="66812" y="49026"/>
                </a:lnTo>
                <a:lnTo>
                  <a:pt x="66857" y="47458"/>
                </a:lnTo>
                <a:lnTo>
                  <a:pt x="66918" y="45748"/>
                </a:lnTo>
                <a:lnTo>
                  <a:pt x="66978" y="44323"/>
                </a:lnTo>
                <a:lnTo>
                  <a:pt x="67053" y="42897"/>
                </a:lnTo>
                <a:lnTo>
                  <a:pt x="67129" y="41472"/>
                </a:lnTo>
                <a:lnTo>
                  <a:pt x="67219" y="40047"/>
                </a:lnTo>
                <a:lnTo>
                  <a:pt x="67325" y="38764"/>
                </a:lnTo>
                <a:lnTo>
                  <a:pt x="67431" y="37482"/>
                </a:lnTo>
                <a:lnTo>
                  <a:pt x="67536" y="36199"/>
                </a:lnTo>
                <a:lnTo>
                  <a:pt x="67657" y="34916"/>
                </a:lnTo>
                <a:lnTo>
                  <a:pt x="67778" y="33776"/>
                </a:lnTo>
                <a:lnTo>
                  <a:pt x="67929" y="32779"/>
                </a:lnTo>
                <a:lnTo>
                  <a:pt x="68064" y="31781"/>
                </a:lnTo>
                <a:lnTo>
                  <a:pt x="68200" y="30641"/>
                </a:lnTo>
                <a:lnTo>
                  <a:pt x="68336" y="29928"/>
                </a:lnTo>
                <a:lnTo>
                  <a:pt x="68502" y="29073"/>
                </a:lnTo>
                <a:lnTo>
                  <a:pt x="68653" y="28361"/>
                </a:lnTo>
                <a:lnTo>
                  <a:pt x="68819" y="27790"/>
                </a:lnTo>
                <a:lnTo>
                  <a:pt x="69000" y="27220"/>
                </a:lnTo>
                <a:lnTo>
                  <a:pt x="69166" y="26793"/>
                </a:lnTo>
                <a:lnTo>
                  <a:pt x="69332" y="26365"/>
                </a:lnTo>
                <a:lnTo>
                  <a:pt x="69513" y="26080"/>
                </a:lnTo>
                <a:lnTo>
                  <a:pt x="69709" y="25795"/>
                </a:lnTo>
                <a:lnTo>
                  <a:pt x="69890" y="25510"/>
                </a:lnTo>
                <a:lnTo>
                  <a:pt x="70086" y="25368"/>
                </a:lnTo>
                <a:lnTo>
                  <a:pt x="70298" y="25368"/>
                </a:lnTo>
                <a:lnTo>
                  <a:pt x="70554" y="25368"/>
                </a:lnTo>
                <a:lnTo>
                  <a:pt x="70795" y="25510"/>
                </a:lnTo>
                <a:lnTo>
                  <a:pt x="71022" y="25938"/>
                </a:lnTo>
                <a:lnTo>
                  <a:pt x="71248" y="26365"/>
                </a:lnTo>
                <a:lnTo>
                  <a:pt x="71459" y="26793"/>
                </a:lnTo>
                <a:lnTo>
                  <a:pt x="71640" y="27363"/>
                </a:lnTo>
                <a:lnTo>
                  <a:pt x="71837" y="27933"/>
                </a:lnTo>
                <a:lnTo>
                  <a:pt x="72003" y="28646"/>
                </a:lnTo>
                <a:lnTo>
                  <a:pt x="71716" y="37767"/>
                </a:lnTo>
                <a:lnTo>
                  <a:pt x="71565" y="37054"/>
                </a:lnTo>
                <a:lnTo>
                  <a:pt x="71414" y="36484"/>
                </a:lnTo>
                <a:lnTo>
                  <a:pt x="71248" y="35771"/>
                </a:lnTo>
                <a:lnTo>
                  <a:pt x="71067" y="35344"/>
                </a:lnTo>
                <a:lnTo>
                  <a:pt x="70886" y="35059"/>
                </a:lnTo>
                <a:lnTo>
                  <a:pt x="70705" y="34774"/>
                </a:lnTo>
                <a:lnTo>
                  <a:pt x="70494" y="34631"/>
                </a:lnTo>
                <a:lnTo>
                  <a:pt x="70298" y="34631"/>
                </a:lnTo>
                <a:lnTo>
                  <a:pt x="70026" y="34774"/>
                </a:lnTo>
                <a:lnTo>
                  <a:pt x="69769" y="35059"/>
                </a:lnTo>
                <a:lnTo>
                  <a:pt x="69513" y="35629"/>
                </a:lnTo>
                <a:lnTo>
                  <a:pt x="69302" y="36484"/>
                </a:lnTo>
                <a:lnTo>
                  <a:pt x="69090" y="37482"/>
                </a:lnTo>
                <a:lnTo>
                  <a:pt x="68879" y="38622"/>
                </a:lnTo>
                <a:lnTo>
                  <a:pt x="68698" y="40047"/>
                </a:lnTo>
                <a:lnTo>
                  <a:pt x="68532" y="41900"/>
                </a:lnTo>
                <a:lnTo>
                  <a:pt x="68366" y="43467"/>
                </a:lnTo>
                <a:lnTo>
                  <a:pt x="68245" y="45320"/>
                </a:lnTo>
                <a:lnTo>
                  <a:pt x="68140" y="47315"/>
                </a:lnTo>
                <a:lnTo>
                  <a:pt x="68064" y="49311"/>
                </a:lnTo>
                <a:lnTo>
                  <a:pt x="68004" y="51591"/>
                </a:lnTo>
                <a:lnTo>
                  <a:pt x="67944" y="53871"/>
                </a:lnTo>
                <a:lnTo>
                  <a:pt x="67929" y="56437"/>
                </a:lnTo>
                <a:lnTo>
                  <a:pt x="67913" y="58859"/>
                </a:lnTo>
                <a:lnTo>
                  <a:pt x="67929" y="61567"/>
                </a:lnTo>
                <a:lnTo>
                  <a:pt x="67959" y="63990"/>
                </a:lnTo>
                <a:lnTo>
                  <a:pt x="68004" y="66555"/>
                </a:lnTo>
                <a:lnTo>
                  <a:pt x="68079" y="68693"/>
                </a:lnTo>
                <a:lnTo>
                  <a:pt x="68170" y="70688"/>
                </a:lnTo>
                <a:lnTo>
                  <a:pt x="68276" y="72826"/>
                </a:lnTo>
                <a:lnTo>
                  <a:pt x="68427" y="74536"/>
                </a:lnTo>
                <a:lnTo>
                  <a:pt x="68577" y="76247"/>
                </a:lnTo>
                <a:lnTo>
                  <a:pt x="68743" y="77814"/>
                </a:lnTo>
                <a:lnTo>
                  <a:pt x="68924" y="79097"/>
                </a:lnTo>
                <a:lnTo>
                  <a:pt x="69121" y="80237"/>
                </a:lnTo>
                <a:lnTo>
                  <a:pt x="69317" y="81092"/>
                </a:lnTo>
                <a:lnTo>
                  <a:pt x="69528" y="81947"/>
                </a:lnTo>
                <a:lnTo>
                  <a:pt x="69769" y="82517"/>
                </a:lnTo>
                <a:lnTo>
                  <a:pt x="69996" y="82802"/>
                </a:lnTo>
                <a:lnTo>
                  <a:pt x="70267" y="82802"/>
                </a:lnTo>
                <a:lnTo>
                  <a:pt x="70448" y="82802"/>
                </a:lnTo>
                <a:lnTo>
                  <a:pt x="70629" y="82660"/>
                </a:lnTo>
                <a:lnTo>
                  <a:pt x="70826" y="82375"/>
                </a:lnTo>
                <a:lnTo>
                  <a:pt x="71007" y="82090"/>
                </a:lnTo>
                <a:lnTo>
                  <a:pt x="71188" y="81520"/>
                </a:lnTo>
                <a:lnTo>
                  <a:pt x="71399" y="80950"/>
                </a:lnTo>
                <a:lnTo>
                  <a:pt x="71580" y="80380"/>
                </a:lnTo>
                <a:lnTo>
                  <a:pt x="71761" y="79667"/>
                </a:lnTo>
                <a:close/>
                <a:moveTo>
                  <a:pt x="78838" y="60855"/>
                </a:moveTo>
                <a:lnTo>
                  <a:pt x="74130" y="60712"/>
                </a:lnTo>
                <a:lnTo>
                  <a:pt x="74145" y="63420"/>
                </a:lnTo>
                <a:lnTo>
                  <a:pt x="74175" y="65985"/>
                </a:lnTo>
                <a:lnTo>
                  <a:pt x="74236" y="68408"/>
                </a:lnTo>
                <a:lnTo>
                  <a:pt x="74311" y="70546"/>
                </a:lnTo>
                <a:lnTo>
                  <a:pt x="74402" y="72684"/>
                </a:lnTo>
                <a:lnTo>
                  <a:pt x="74522" y="74536"/>
                </a:lnTo>
                <a:lnTo>
                  <a:pt x="74673" y="76247"/>
                </a:lnTo>
                <a:lnTo>
                  <a:pt x="74824" y="77814"/>
                </a:lnTo>
                <a:lnTo>
                  <a:pt x="74975" y="78954"/>
                </a:lnTo>
                <a:lnTo>
                  <a:pt x="75141" y="80095"/>
                </a:lnTo>
                <a:lnTo>
                  <a:pt x="75337" y="80950"/>
                </a:lnTo>
                <a:lnTo>
                  <a:pt x="75533" y="81662"/>
                </a:lnTo>
                <a:lnTo>
                  <a:pt x="75729" y="82232"/>
                </a:lnTo>
                <a:lnTo>
                  <a:pt x="75956" y="82660"/>
                </a:lnTo>
                <a:lnTo>
                  <a:pt x="76182" y="82945"/>
                </a:lnTo>
                <a:lnTo>
                  <a:pt x="76439" y="82945"/>
                </a:lnTo>
                <a:lnTo>
                  <a:pt x="76680" y="82945"/>
                </a:lnTo>
                <a:lnTo>
                  <a:pt x="76937" y="82802"/>
                </a:lnTo>
                <a:lnTo>
                  <a:pt x="77178" y="82517"/>
                </a:lnTo>
                <a:lnTo>
                  <a:pt x="77404" y="82232"/>
                </a:lnTo>
                <a:lnTo>
                  <a:pt x="77646" y="81662"/>
                </a:lnTo>
                <a:lnTo>
                  <a:pt x="77872" y="81092"/>
                </a:lnTo>
                <a:lnTo>
                  <a:pt x="78098" y="80380"/>
                </a:lnTo>
                <a:lnTo>
                  <a:pt x="78294" y="79667"/>
                </a:lnTo>
                <a:lnTo>
                  <a:pt x="78506" y="88076"/>
                </a:lnTo>
                <a:lnTo>
                  <a:pt x="78264" y="88931"/>
                </a:lnTo>
                <a:lnTo>
                  <a:pt x="78023" y="89786"/>
                </a:lnTo>
                <a:lnTo>
                  <a:pt x="77751" y="90498"/>
                </a:lnTo>
                <a:lnTo>
                  <a:pt x="77480" y="91068"/>
                </a:lnTo>
                <a:lnTo>
                  <a:pt x="77193" y="91496"/>
                </a:lnTo>
                <a:lnTo>
                  <a:pt x="76891" y="91781"/>
                </a:lnTo>
                <a:lnTo>
                  <a:pt x="76574" y="92066"/>
                </a:lnTo>
                <a:lnTo>
                  <a:pt x="76258" y="92209"/>
                </a:lnTo>
                <a:lnTo>
                  <a:pt x="75880" y="92066"/>
                </a:lnTo>
                <a:lnTo>
                  <a:pt x="75533" y="91496"/>
                </a:lnTo>
                <a:lnTo>
                  <a:pt x="75367" y="91211"/>
                </a:lnTo>
                <a:lnTo>
                  <a:pt x="75201" y="90783"/>
                </a:lnTo>
                <a:lnTo>
                  <a:pt x="75035" y="90356"/>
                </a:lnTo>
                <a:lnTo>
                  <a:pt x="74884" y="89928"/>
                </a:lnTo>
                <a:lnTo>
                  <a:pt x="74734" y="89358"/>
                </a:lnTo>
                <a:lnTo>
                  <a:pt x="74583" y="88646"/>
                </a:lnTo>
                <a:lnTo>
                  <a:pt x="74447" y="87933"/>
                </a:lnTo>
                <a:lnTo>
                  <a:pt x="74311" y="87220"/>
                </a:lnTo>
                <a:lnTo>
                  <a:pt x="74190" y="86223"/>
                </a:lnTo>
                <a:lnTo>
                  <a:pt x="74070" y="85225"/>
                </a:lnTo>
                <a:lnTo>
                  <a:pt x="73934" y="84370"/>
                </a:lnTo>
                <a:lnTo>
                  <a:pt x="73828" y="83230"/>
                </a:lnTo>
                <a:lnTo>
                  <a:pt x="73723" y="82090"/>
                </a:lnTo>
                <a:lnTo>
                  <a:pt x="73617" y="80807"/>
                </a:lnTo>
                <a:lnTo>
                  <a:pt x="73526" y="79667"/>
                </a:lnTo>
                <a:lnTo>
                  <a:pt x="73421" y="78527"/>
                </a:lnTo>
                <a:lnTo>
                  <a:pt x="73345" y="77244"/>
                </a:lnTo>
                <a:lnTo>
                  <a:pt x="73270" y="75676"/>
                </a:lnTo>
                <a:lnTo>
                  <a:pt x="73210" y="74394"/>
                </a:lnTo>
                <a:lnTo>
                  <a:pt x="73149" y="72969"/>
                </a:lnTo>
                <a:lnTo>
                  <a:pt x="73104" y="71401"/>
                </a:lnTo>
                <a:lnTo>
                  <a:pt x="73059" y="69833"/>
                </a:lnTo>
                <a:lnTo>
                  <a:pt x="73029" y="68408"/>
                </a:lnTo>
                <a:lnTo>
                  <a:pt x="72983" y="66840"/>
                </a:lnTo>
                <a:lnTo>
                  <a:pt x="72953" y="63420"/>
                </a:lnTo>
                <a:lnTo>
                  <a:pt x="72938" y="59714"/>
                </a:lnTo>
                <a:lnTo>
                  <a:pt x="72953" y="56152"/>
                </a:lnTo>
                <a:lnTo>
                  <a:pt x="72983" y="52731"/>
                </a:lnTo>
                <a:lnTo>
                  <a:pt x="73059" y="49311"/>
                </a:lnTo>
                <a:lnTo>
                  <a:pt x="73149" y="46175"/>
                </a:lnTo>
                <a:lnTo>
                  <a:pt x="73210" y="44608"/>
                </a:lnTo>
                <a:lnTo>
                  <a:pt x="73270" y="43182"/>
                </a:lnTo>
                <a:lnTo>
                  <a:pt x="73330" y="41757"/>
                </a:lnTo>
                <a:lnTo>
                  <a:pt x="73406" y="40190"/>
                </a:lnTo>
                <a:lnTo>
                  <a:pt x="73511" y="38907"/>
                </a:lnTo>
                <a:lnTo>
                  <a:pt x="73602" y="37624"/>
                </a:lnTo>
                <a:lnTo>
                  <a:pt x="73692" y="36342"/>
                </a:lnTo>
                <a:lnTo>
                  <a:pt x="73798" y="35059"/>
                </a:lnTo>
                <a:lnTo>
                  <a:pt x="73904" y="33919"/>
                </a:lnTo>
                <a:lnTo>
                  <a:pt x="74009" y="32779"/>
                </a:lnTo>
                <a:lnTo>
                  <a:pt x="74145" y="31781"/>
                </a:lnTo>
                <a:lnTo>
                  <a:pt x="74266" y="30926"/>
                </a:lnTo>
                <a:lnTo>
                  <a:pt x="74387" y="29928"/>
                </a:lnTo>
                <a:lnTo>
                  <a:pt x="74522" y="29073"/>
                </a:lnTo>
                <a:lnTo>
                  <a:pt x="74673" y="28361"/>
                </a:lnTo>
                <a:lnTo>
                  <a:pt x="74809" y="27790"/>
                </a:lnTo>
                <a:lnTo>
                  <a:pt x="74945" y="27220"/>
                </a:lnTo>
                <a:lnTo>
                  <a:pt x="75096" y="26650"/>
                </a:lnTo>
                <a:lnTo>
                  <a:pt x="75262" y="26365"/>
                </a:lnTo>
                <a:lnTo>
                  <a:pt x="75428" y="25938"/>
                </a:lnTo>
                <a:lnTo>
                  <a:pt x="75579" y="25510"/>
                </a:lnTo>
                <a:lnTo>
                  <a:pt x="75760" y="25368"/>
                </a:lnTo>
                <a:lnTo>
                  <a:pt x="75926" y="25225"/>
                </a:lnTo>
                <a:lnTo>
                  <a:pt x="76107" y="25225"/>
                </a:lnTo>
                <a:lnTo>
                  <a:pt x="76273" y="25225"/>
                </a:lnTo>
                <a:lnTo>
                  <a:pt x="76469" y="25368"/>
                </a:lnTo>
                <a:lnTo>
                  <a:pt x="76635" y="25795"/>
                </a:lnTo>
                <a:lnTo>
                  <a:pt x="76801" y="26080"/>
                </a:lnTo>
                <a:lnTo>
                  <a:pt x="76967" y="26365"/>
                </a:lnTo>
                <a:lnTo>
                  <a:pt x="77118" y="26793"/>
                </a:lnTo>
                <a:lnTo>
                  <a:pt x="77253" y="27363"/>
                </a:lnTo>
                <a:lnTo>
                  <a:pt x="77389" y="27933"/>
                </a:lnTo>
                <a:lnTo>
                  <a:pt x="77540" y="28646"/>
                </a:lnTo>
                <a:lnTo>
                  <a:pt x="77676" y="29358"/>
                </a:lnTo>
                <a:lnTo>
                  <a:pt x="77797" y="30213"/>
                </a:lnTo>
                <a:lnTo>
                  <a:pt x="77902" y="31353"/>
                </a:lnTo>
                <a:lnTo>
                  <a:pt x="78038" y="32351"/>
                </a:lnTo>
                <a:lnTo>
                  <a:pt x="78129" y="33349"/>
                </a:lnTo>
                <a:lnTo>
                  <a:pt x="78234" y="34489"/>
                </a:lnTo>
                <a:lnTo>
                  <a:pt x="78325" y="35771"/>
                </a:lnTo>
                <a:lnTo>
                  <a:pt x="78460" y="37909"/>
                </a:lnTo>
                <a:lnTo>
                  <a:pt x="78581" y="40047"/>
                </a:lnTo>
                <a:lnTo>
                  <a:pt x="78687" y="42470"/>
                </a:lnTo>
                <a:lnTo>
                  <a:pt x="78762" y="44750"/>
                </a:lnTo>
                <a:lnTo>
                  <a:pt x="78823" y="47315"/>
                </a:lnTo>
                <a:lnTo>
                  <a:pt x="78868" y="49738"/>
                </a:lnTo>
                <a:lnTo>
                  <a:pt x="78898" y="52589"/>
                </a:lnTo>
                <a:lnTo>
                  <a:pt x="78898" y="55296"/>
                </a:lnTo>
                <a:lnTo>
                  <a:pt x="78898" y="57007"/>
                </a:lnTo>
                <a:lnTo>
                  <a:pt x="78883" y="58432"/>
                </a:lnTo>
                <a:lnTo>
                  <a:pt x="78868" y="59714"/>
                </a:lnTo>
                <a:lnTo>
                  <a:pt x="78838" y="60855"/>
                </a:lnTo>
                <a:close/>
                <a:moveTo>
                  <a:pt x="74130" y="52446"/>
                </a:moveTo>
                <a:lnTo>
                  <a:pt x="77706" y="52446"/>
                </a:lnTo>
                <a:lnTo>
                  <a:pt x="77706" y="50593"/>
                </a:lnTo>
                <a:lnTo>
                  <a:pt x="77691" y="49026"/>
                </a:lnTo>
                <a:lnTo>
                  <a:pt x="77676" y="47315"/>
                </a:lnTo>
                <a:lnTo>
                  <a:pt x="77631" y="45748"/>
                </a:lnTo>
                <a:lnTo>
                  <a:pt x="77585" y="44323"/>
                </a:lnTo>
                <a:lnTo>
                  <a:pt x="77540" y="42897"/>
                </a:lnTo>
                <a:lnTo>
                  <a:pt x="77465" y="41615"/>
                </a:lnTo>
                <a:lnTo>
                  <a:pt x="77374" y="40190"/>
                </a:lnTo>
                <a:lnTo>
                  <a:pt x="77253" y="38622"/>
                </a:lnTo>
                <a:lnTo>
                  <a:pt x="77133" y="37339"/>
                </a:lnTo>
                <a:lnTo>
                  <a:pt x="76982" y="36199"/>
                </a:lnTo>
                <a:lnTo>
                  <a:pt x="76816" y="35201"/>
                </a:lnTo>
                <a:lnTo>
                  <a:pt x="76635" y="34489"/>
                </a:lnTo>
                <a:lnTo>
                  <a:pt x="76454" y="34061"/>
                </a:lnTo>
                <a:lnTo>
                  <a:pt x="76227" y="33776"/>
                </a:lnTo>
                <a:lnTo>
                  <a:pt x="76001" y="33634"/>
                </a:lnTo>
                <a:lnTo>
                  <a:pt x="75805" y="33776"/>
                </a:lnTo>
                <a:lnTo>
                  <a:pt x="75594" y="34061"/>
                </a:lnTo>
                <a:lnTo>
                  <a:pt x="75413" y="34489"/>
                </a:lnTo>
                <a:lnTo>
                  <a:pt x="75247" y="35201"/>
                </a:lnTo>
                <a:lnTo>
                  <a:pt x="75066" y="36199"/>
                </a:lnTo>
                <a:lnTo>
                  <a:pt x="74915" y="37197"/>
                </a:lnTo>
                <a:lnTo>
                  <a:pt x="74779" y="38479"/>
                </a:lnTo>
                <a:lnTo>
                  <a:pt x="74643" y="39904"/>
                </a:lnTo>
                <a:lnTo>
                  <a:pt x="74537" y="41330"/>
                </a:lnTo>
                <a:lnTo>
                  <a:pt x="74447" y="42755"/>
                </a:lnTo>
                <a:lnTo>
                  <a:pt x="74371" y="44180"/>
                </a:lnTo>
                <a:lnTo>
                  <a:pt x="74296" y="45605"/>
                </a:lnTo>
                <a:lnTo>
                  <a:pt x="74236" y="47315"/>
                </a:lnTo>
                <a:lnTo>
                  <a:pt x="74190" y="48883"/>
                </a:lnTo>
                <a:lnTo>
                  <a:pt x="74145" y="50593"/>
                </a:lnTo>
                <a:lnTo>
                  <a:pt x="74130" y="52446"/>
                </a:lnTo>
                <a:close/>
                <a:moveTo>
                  <a:pt x="80422" y="90783"/>
                </a:moveTo>
                <a:lnTo>
                  <a:pt x="80422" y="46745"/>
                </a:lnTo>
                <a:lnTo>
                  <a:pt x="80422" y="41472"/>
                </a:lnTo>
                <a:lnTo>
                  <a:pt x="80422" y="36484"/>
                </a:lnTo>
                <a:lnTo>
                  <a:pt x="80407" y="31496"/>
                </a:lnTo>
                <a:lnTo>
                  <a:pt x="80392" y="26793"/>
                </a:lnTo>
                <a:lnTo>
                  <a:pt x="81463" y="26793"/>
                </a:lnTo>
                <a:lnTo>
                  <a:pt x="81508" y="39334"/>
                </a:lnTo>
                <a:lnTo>
                  <a:pt x="81569" y="39334"/>
                </a:lnTo>
                <a:lnTo>
                  <a:pt x="81614" y="37767"/>
                </a:lnTo>
                <a:lnTo>
                  <a:pt x="81689" y="36342"/>
                </a:lnTo>
                <a:lnTo>
                  <a:pt x="81765" y="34916"/>
                </a:lnTo>
                <a:lnTo>
                  <a:pt x="81855" y="33634"/>
                </a:lnTo>
                <a:lnTo>
                  <a:pt x="81961" y="32351"/>
                </a:lnTo>
                <a:lnTo>
                  <a:pt x="82067" y="31211"/>
                </a:lnTo>
                <a:lnTo>
                  <a:pt x="82172" y="30071"/>
                </a:lnTo>
                <a:lnTo>
                  <a:pt x="82293" y="29073"/>
                </a:lnTo>
                <a:lnTo>
                  <a:pt x="82429" y="28218"/>
                </a:lnTo>
                <a:lnTo>
                  <a:pt x="82565" y="27505"/>
                </a:lnTo>
                <a:lnTo>
                  <a:pt x="82700" y="26793"/>
                </a:lnTo>
                <a:lnTo>
                  <a:pt x="82836" y="26365"/>
                </a:lnTo>
                <a:lnTo>
                  <a:pt x="82987" y="25938"/>
                </a:lnTo>
                <a:lnTo>
                  <a:pt x="83138" y="25510"/>
                </a:lnTo>
                <a:lnTo>
                  <a:pt x="83289" y="25225"/>
                </a:lnTo>
                <a:lnTo>
                  <a:pt x="83425" y="25225"/>
                </a:lnTo>
                <a:lnTo>
                  <a:pt x="83606" y="25368"/>
                </a:lnTo>
                <a:lnTo>
                  <a:pt x="83787" y="25795"/>
                </a:lnTo>
                <a:lnTo>
                  <a:pt x="83787" y="36769"/>
                </a:lnTo>
                <a:lnTo>
                  <a:pt x="83576" y="36484"/>
                </a:lnTo>
                <a:lnTo>
                  <a:pt x="83349" y="36342"/>
                </a:lnTo>
                <a:lnTo>
                  <a:pt x="83153" y="36484"/>
                </a:lnTo>
                <a:lnTo>
                  <a:pt x="82957" y="36769"/>
                </a:lnTo>
                <a:lnTo>
                  <a:pt x="82776" y="37197"/>
                </a:lnTo>
                <a:lnTo>
                  <a:pt x="82610" y="37909"/>
                </a:lnTo>
                <a:lnTo>
                  <a:pt x="82444" y="38764"/>
                </a:lnTo>
                <a:lnTo>
                  <a:pt x="82308" y="39904"/>
                </a:lnTo>
                <a:lnTo>
                  <a:pt x="82172" y="41330"/>
                </a:lnTo>
                <a:lnTo>
                  <a:pt x="82052" y="42755"/>
                </a:lnTo>
                <a:lnTo>
                  <a:pt x="81961" y="44180"/>
                </a:lnTo>
                <a:lnTo>
                  <a:pt x="81870" y="45748"/>
                </a:lnTo>
                <a:lnTo>
                  <a:pt x="81795" y="47458"/>
                </a:lnTo>
                <a:lnTo>
                  <a:pt x="81750" y="49026"/>
                </a:lnTo>
                <a:lnTo>
                  <a:pt x="81705" y="50736"/>
                </a:lnTo>
                <a:lnTo>
                  <a:pt x="81674" y="52731"/>
                </a:lnTo>
                <a:lnTo>
                  <a:pt x="81644" y="54584"/>
                </a:lnTo>
                <a:lnTo>
                  <a:pt x="81644" y="56722"/>
                </a:lnTo>
                <a:lnTo>
                  <a:pt x="81644" y="90783"/>
                </a:lnTo>
                <a:lnTo>
                  <a:pt x="80422" y="90783"/>
                </a:lnTo>
                <a:close/>
                <a:moveTo>
                  <a:pt x="85281" y="14964"/>
                </a:moveTo>
                <a:lnTo>
                  <a:pt x="86488" y="11401"/>
                </a:lnTo>
                <a:lnTo>
                  <a:pt x="86488" y="26793"/>
                </a:lnTo>
                <a:lnTo>
                  <a:pt x="88253" y="26793"/>
                </a:lnTo>
                <a:lnTo>
                  <a:pt x="88253" y="35486"/>
                </a:lnTo>
                <a:lnTo>
                  <a:pt x="86488" y="35486"/>
                </a:lnTo>
                <a:lnTo>
                  <a:pt x="86488" y="70118"/>
                </a:lnTo>
                <a:lnTo>
                  <a:pt x="86503" y="71686"/>
                </a:lnTo>
                <a:lnTo>
                  <a:pt x="86503" y="73111"/>
                </a:lnTo>
                <a:lnTo>
                  <a:pt x="86518" y="74394"/>
                </a:lnTo>
                <a:lnTo>
                  <a:pt x="86548" y="75534"/>
                </a:lnTo>
                <a:lnTo>
                  <a:pt x="86578" y="76817"/>
                </a:lnTo>
                <a:lnTo>
                  <a:pt x="86623" y="77814"/>
                </a:lnTo>
                <a:lnTo>
                  <a:pt x="86669" y="78669"/>
                </a:lnTo>
                <a:lnTo>
                  <a:pt x="86714" y="79382"/>
                </a:lnTo>
                <a:lnTo>
                  <a:pt x="86774" y="80095"/>
                </a:lnTo>
                <a:lnTo>
                  <a:pt x="86850" y="80807"/>
                </a:lnTo>
                <a:lnTo>
                  <a:pt x="86910" y="81235"/>
                </a:lnTo>
                <a:lnTo>
                  <a:pt x="87001" y="81662"/>
                </a:lnTo>
                <a:lnTo>
                  <a:pt x="87106" y="82232"/>
                </a:lnTo>
                <a:lnTo>
                  <a:pt x="87197" y="82375"/>
                </a:lnTo>
                <a:lnTo>
                  <a:pt x="87302" y="82517"/>
                </a:lnTo>
                <a:lnTo>
                  <a:pt x="87408" y="82660"/>
                </a:lnTo>
                <a:lnTo>
                  <a:pt x="87619" y="82517"/>
                </a:lnTo>
                <a:lnTo>
                  <a:pt x="87800" y="82375"/>
                </a:lnTo>
                <a:lnTo>
                  <a:pt x="87966" y="82232"/>
                </a:lnTo>
                <a:lnTo>
                  <a:pt x="88117" y="81662"/>
                </a:lnTo>
                <a:lnTo>
                  <a:pt x="88178" y="90498"/>
                </a:lnTo>
                <a:lnTo>
                  <a:pt x="87951" y="91211"/>
                </a:lnTo>
                <a:lnTo>
                  <a:pt x="87695" y="91781"/>
                </a:lnTo>
                <a:lnTo>
                  <a:pt x="87393" y="92209"/>
                </a:lnTo>
                <a:lnTo>
                  <a:pt x="87091" y="92351"/>
                </a:lnTo>
                <a:lnTo>
                  <a:pt x="86880" y="92209"/>
                </a:lnTo>
                <a:lnTo>
                  <a:pt x="86684" y="91781"/>
                </a:lnTo>
                <a:lnTo>
                  <a:pt x="86503" y="91496"/>
                </a:lnTo>
                <a:lnTo>
                  <a:pt x="86322" y="90926"/>
                </a:lnTo>
                <a:lnTo>
                  <a:pt x="86156" y="90213"/>
                </a:lnTo>
                <a:lnTo>
                  <a:pt x="86020" y="89358"/>
                </a:lnTo>
                <a:lnTo>
                  <a:pt x="85869" y="88361"/>
                </a:lnTo>
                <a:lnTo>
                  <a:pt x="85748" y="87220"/>
                </a:lnTo>
                <a:lnTo>
                  <a:pt x="85643" y="85795"/>
                </a:lnTo>
                <a:lnTo>
                  <a:pt x="85552" y="84228"/>
                </a:lnTo>
                <a:lnTo>
                  <a:pt x="85477" y="82517"/>
                </a:lnTo>
                <a:lnTo>
                  <a:pt x="85401" y="80522"/>
                </a:lnTo>
                <a:lnTo>
                  <a:pt x="85356" y="78384"/>
                </a:lnTo>
                <a:lnTo>
                  <a:pt x="85311" y="75819"/>
                </a:lnTo>
                <a:lnTo>
                  <a:pt x="85281" y="73396"/>
                </a:lnTo>
                <a:lnTo>
                  <a:pt x="85281" y="70546"/>
                </a:lnTo>
                <a:lnTo>
                  <a:pt x="85281" y="35486"/>
                </a:lnTo>
                <a:lnTo>
                  <a:pt x="84239" y="35486"/>
                </a:lnTo>
                <a:lnTo>
                  <a:pt x="84239" y="26793"/>
                </a:lnTo>
                <a:lnTo>
                  <a:pt x="85281" y="26793"/>
                </a:lnTo>
                <a:lnTo>
                  <a:pt x="85281" y="14964"/>
                </a:lnTo>
                <a:close/>
                <a:moveTo>
                  <a:pt x="94394" y="51591"/>
                </a:moveTo>
                <a:lnTo>
                  <a:pt x="94394" y="75391"/>
                </a:lnTo>
                <a:lnTo>
                  <a:pt x="94409" y="79952"/>
                </a:lnTo>
                <a:lnTo>
                  <a:pt x="94424" y="83942"/>
                </a:lnTo>
                <a:lnTo>
                  <a:pt x="94454" y="87648"/>
                </a:lnTo>
                <a:lnTo>
                  <a:pt x="94500" y="90783"/>
                </a:lnTo>
                <a:lnTo>
                  <a:pt x="93383" y="90783"/>
                </a:lnTo>
                <a:lnTo>
                  <a:pt x="93293" y="82802"/>
                </a:lnTo>
                <a:lnTo>
                  <a:pt x="93247" y="82802"/>
                </a:lnTo>
                <a:lnTo>
                  <a:pt x="93142" y="83800"/>
                </a:lnTo>
                <a:lnTo>
                  <a:pt x="93051" y="84940"/>
                </a:lnTo>
                <a:lnTo>
                  <a:pt x="92946" y="85938"/>
                </a:lnTo>
                <a:lnTo>
                  <a:pt x="92855" y="86935"/>
                </a:lnTo>
                <a:lnTo>
                  <a:pt x="92734" y="87790"/>
                </a:lnTo>
                <a:lnTo>
                  <a:pt x="92614" y="88503"/>
                </a:lnTo>
                <a:lnTo>
                  <a:pt x="92493" y="89216"/>
                </a:lnTo>
                <a:lnTo>
                  <a:pt x="92372" y="89786"/>
                </a:lnTo>
                <a:lnTo>
                  <a:pt x="92236" y="90356"/>
                </a:lnTo>
                <a:lnTo>
                  <a:pt x="92101" y="90783"/>
                </a:lnTo>
                <a:lnTo>
                  <a:pt x="91950" y="91211"/>
                </a:lnTo>
                <a:lnTo>
                  <a:pt x="91814" y="91496"/>
                </a:lnTo>
                <a:lnTo>
                  <a:pt x="91663" y="91781"/>
                </a:lnTo>
                <a:lnTo>
                  <a:pt x="91497" y="92209"/>
                </a:lnTo>
                <a:lnTo>
                  <a:pt x="91331" y="92209"/>
                </a:lnTo>
                <a:lnTo>
                  <a:pt x="91180" y="92351"/>
                </a:lnTo>
                <a:lnTo>
                  <a:pt x="90924" y="92209"/>
                </a:lnTo>
                <a:lnTo>
                  <a:pt x="90712" y="91781"/>
                </a:lnTo>
                <a:lnTo>
                  <a:pt x="90501" y="91353"/>
                </a:lnTo>
                <a:lnTo>
                  <a:pt x="90290" y="90783"/>
                </a:lnTo>
                <a:lnTo>
                  <a:pt x="90109" y="89928"/>
                </a:lnTo>
                <a:lnTo>
                  <a:pt x="89943" y="89073"/>
                </a:lnTo>
                <a:lnTo>
                  <a:pt x="89762" y="87933"/>
                </a:lnTo>
                <a:lnTo>
                  <a:pt x="89611" y="86508"/>
                </a:lnTo>
                <a:lnTo>
                  <a:pt x="89505" y="85225"/>
                </a:lnTo>
                <a:lnTo>
                  <a:pt x="89400" y="83800"/>
                </a:lnTo>
                <a:lnTo>
                  <a:pt x="89309" y="82375"/>
                </a:lnTo>
                <a:lnTo>
                  <a:pt x="89219" y="80665"/>
                </a:lnTo>
                <a:lnTo>
                  <a:pt x="89173" y="79097"/>
                </a:lnTo>
                <a:lnTo>
                  <a:pt x="89128" y="77387"/>
                </a:lnTo>
                <a:lnTo>
                  <a:pt x="89113" y="75676"/>
                </a:lnTo>
                <a:lnTo>
                  <a:pt x="89098" y="73824"/>
                </a:lnTo>
                <a:lnTo>
                  <a:pt x="89098" y="72399"/>
                </a:lnTo>
                <a:lnTo>
                  <a:pt x="89113" y="70973"/>
                </a:lnTo>
                <a:lnTo>
                  <a:pt x="89128" y="69691"/>
                </a:lnTo>
                <a:lnTo>
                  <a:pt x="89158" y="68408"/>
                </a:lnTo>
                <a:lnTo>
                  <a:pt x="89204" y="67125"/>
                </a:lnTo>
                <a:lnTo>
                  <a:pt x="89249" y="65843"/>
                </a:lnTo>
                <a:lnTo>
                  <a:pt x="89309" y="64703"/>
                </a:lnTo>
                <a:lnTo>
                  <a:pt x="89370" y="63562"/>
                </a:lnTo>
                <a:lnTo>
                  <a:pt x="89445" y="62565"/>
                </a:lnTo>
                <a:lnTo>
                  <a:pt x="89520" y="61567"/>
                </a:lnTo>
                <a:lnTo>
                  <a:pt x="89596" y="60427"/>
                </a:lnTo>
                <a:lnTo>
                  <a:pt x="89686" y="59429"/>
                </a:lnTo>
                <a:lnTo>
                  <a:pt x="89792" y="58574"/>
                </a:lnTo>
                <a:lnTo>
                  <a:pt x="89913" y="57719"/>
                </a:lnTo>
                <a:lnTo>
                  <a:pt x="90033" y="56864"/>
                </a:lnTo>
                <a:lnTo>
                  <a:pt x="90154" y="56009"/>
                </a:lnTo>
                <a:lnTo>
                  <a:pt x="90441" y="54584"/>
                </a:lnTo>
                <a:lnTo>
                  <a:pt x="90743" y="53301"/>
                </a:lnTo>
                <a:lnTo>
                  <a:pt x="91075" y="52304"/>
                </a:lnTo>
                <a:lnTo>
                  <a:pt x="91437" y="51591"/>
                </a:lnTo>
                <a:lnTo>
                  <a:pt x="91829" y="50736"/>
                </a:lnTo>
                <a:lnTo>
                  <a:pt x="92251" y="50308"/>
                </a:lnTo>
                <a:lnTo>
                  <a:pt x="92704" y="50023"/>
                </a:lnTo>
                <a:lnTo>
                  <a:pt x="93172" y="50023"/>
                </a:lnTo>
                <a:lnTo>
                  <a:pt x="93172" y="48741"/>
                </a:lnTo>
                <a:lnTo>
                  <a:pt x="93157" y="46888"/>
                </a:lnTo>
                <a:lnTo>
                  <a:pt x="93142" y="45178"/>
                </a:lnTo>
                <a:lnTo>
                  <a:pt x="93112" y="43610"/>
                </a:lnTo>
                <a:lnTo>
                  <a:pt x="93066" y="42185"/>
                </a:lnTo>
                <a:lnTo>
                  <a:pt x="93021" y="40760"/>
                </a:lnTo>
                <a:lnTo>
                  <a:pt x="92961" y="39619"/>
                </a:lnTo>
                <a:lnTo>
                  <a:pt x="92885" y="38622"/>
                </a:lnTo>
                <a:lnTo>
                  <a:pt x="92795" y="37624"/>
                </a:lnTo>
                <a:lnTo>
                  <a:pt x="92689" y="36769"/>
                </a:lnTo>
                <a:lnTo>
                  <a:pt x="92568" y="36057"/>
                </a:lnTo>
                <a:lnTo>
                  <a:pt x="92448" y="35344"/>
                </a:lnTo>
                <a:lnTo>
                  <a:pt x="92312" y="34774"/>
                </a:lnTo>
                <a:lnTo>
                  <a:pt x="92161" y="34346"/>
                </a:lnTo>
                <a:lnTo>
                  <a:pt x="91995" y="34061"/>
                </a:lnTo>
                <a:lnTo>
                  <a:pt x="91814" y="33919"/>
                </a:lnTo>
                <a:lnTo>
                  <a:pt x="91633" y="33919"/>
                </a:lnTo>
                <a:lnTo>
                  <a:pt x="91376" y="33919"/>
                </a:lnTo>
                <a:lnTo>
                  <a:pt x="91150" y="34204"/>
                </a:lnTo>
                <a:lnTo>
                  <a:pt x="90909" y="34489"/>
                </a:lnTo>
                <a:lnTo>
                  <a:pt x="90682" y="35059"/>
                </a:lnTo>
                <a:lnTo>
                  <a:pt x="90471" y="35629"/>
                </a:lnTo>
                <a:lnTo>
                  <a:pt x="90260" y="36627"/>
                </a:lnTo>
                <a:lnTo>
                  <a:pt x="90064" y="37624"/>
                </a:lnTo>
                <a:lnTo>
                  <a:pt x="89883" y="38622"/>
                </a:lnTo>
                <a:lnTo>
                  <a:pt x="89596" y="31068"/>
                </a:lnTo>
                <a:lnTo>
                  <a:pt x="89822" y="29643"/>
                </a:lnTo>
                <a:lnTo>
                  <a:pt x="90079" y="28503"/>
                </a:lnTo>
                <a:lnTo>
                  <a:pt x="90335" y="27505"/>
                </a:lnTo>
                <a:lnTo>
                  <a:pt x="90607" y="26793"/>
                </a:lnTo>
                <a:lnTo>
                  <a:pt x="90894" y="26080"/>
                </a:lnTo>
                <a:lnTo>
                  <a:pt x="91195" y="25510"/>
                </a:lnTo>
                <a:lnTo>
                  <a:pt x="91482" y="25368"/>
                </a:lnTo>
                <a:lnTo>
                  <a:pt x="91814" y="25225"/>
                </a:lnTo>
                <a:lnTo>
                  <a:pt x="92131" y="25368"/>
                </a:lnTo>
                <a:lnTo>
                  <a:pt x="92417" y="25795"/>
                </a:lnTo>
                <a:lnTo>
                  <a:pt x="92689" y="26223"/>
                </a:lnTo>
                <a:lnTo>
                  <a:pt x="92946" y="26935"/>
                </a:lnTo>
                <a:lnTo>
                  <a:pt x="93172" y="27790"/>
                </a:lnTo>
                <a:lnTo>
                  <a:pt x="93383" y="28931"/>
                </a:lnTo>
                <a:lnTo>
                  <a:pt x="93579" y="30213"/>
                </a:lnTo>
                <a:lnTo>
                  <a:pt x="93745" y="31923"/>
                </a:lnTo>
                <a:lnTo>
                  <a:pt x="93896" y="33634"/>
                </a:lnTo>
                <a:lnTo>
                  <a:pt x="94032" y="35486"/>
                </a:lnTo>
                <a:lnTo>
                  <a:pt x="94138" y="37624"/>
                </a:lnTo>
                <a:lnTo>
                  <a:pt x="94228" y="39904"/>
                </a:lnTo>
                <a:lnTo>
                  <a:pt x="94288" y="42612"/>
                </a:lnTo>
                <a:lnTo>
                  <a:pt x="94364" y="45320"/>
                </a:lnTo>
                <a:lnTo>
                  <a:pt x="94379" y="48313"/>
                </a:lnTo>
                <a:lnTo>
                  <a:pt x="94394" y="51591"/>
                </a:lnTo>
                <a:close/>
                <a:moveTo>
                  <a:pt x="93172" y="69263"/>
                </a:moveTo>
                <a:lnTo>
                  <a:pt x="93172" y="58147"/>
                </a:lnTo>
                <a:lnTo>
                  <a:pt x="92825" y="58147"/>
                </a:lnTo>
                <a:lnTo>
                  <a:pt x="92508" y="58289"/>
                </a:lnTo>
                <a:lnTo>
                  <a:pt x="92206" y="58432"/>
                </a:lnTo>
                <a:lnTo>
                  <a:pt x="91920" y="58859"/>
                </a:lnTo>
                <a:lnTo>
                  <a:pt x="91678" y="59287"/>
                </a:lnTo>
                <a:lnTo>
                  <a:pt x="91437" y="59857"/>
                </a:lnTo>
                <a:lnTo>
                  <a:pt x="91225" y="60570"/>
                </a:lnTo>
                <a:lnTo>
                  <a:pt x="91044" y="61567"/>
                </a:lnTo>
                <a:lnTo>
                  <a:pt x="90863" y="62422"/>
                </a:lnTo>
                <a:lnTo>
                  <a:pt x="90728" y="63420"/>
                </a:lnTo>
                <a:lnTo>
                  <a:pt x="90607" y="64703"/>
                </a:lnTo>
                <a:lnTo>
                  <a:pt x="90516" y="65985"/>
                </a:lnTo>
                <a:lnTo>
                  <a:pt x="90441" y="67553"/>
                </a:lnTo>
                <a:lnTo>
                  <a:pt x="90365" y="68978"/>
                </a:lnTo>
                <a:lnTo>
                  <a:pt x="90335" y="70688"/>
                </a:lnTo>
                <a:lnTo>
                  <a:pt x="90320" y="72541"/>
                </a:lnTo>
                <a:lnTo>
                  <a:pt x="90335" y="73824"/>
                </a:lnTo>
                <a:lnTo>
                  <a:pt x="90350" y="75106"/>
                </a:lnTo>
                <a:lnTo>
                  <a:pt x="90380" y="76104"/>
                </a:lnTo>
                <a:lnTo>
                  <a:pt x="90426" y="77387"/>
                </a:lnTo>
                <a:lnTo>
                  <a:pt x="90471" y="78384"/>
                </a:lnTo>
                <a:lnTo>
                  <a:pt x="90531" y="79239"/>
                </a:lnTo>
                <a:lnTo>
                  <a:pt x="90607" y="80095"/>
                </a:lnTo>
                <a:lnTo>
                  <a:pt x="90682" y="80807"/>
                </a:lnTo>
                <a:lnTo>
                  <a:pt x="90758" y="81377"/>
                </a:lnTo>
                <a:lnTo>
                  <a:pt x="90833" y="82090"/>
                </a:lnTo>
                <a:lnTo>
                  <a:pt x="90924" y="82517"/>
                </a:lnTo>
                <a:lnTo>
                  <a:pt x="91044" y="82945"/>
                </a:lnTo>
                <a:lnTo>
                  <a:pt x="91135" y="83230"/>
                </a:lnTo>
                <a:lnTo>
                  <a:pt x="91241" y="83515"/>
                </a:lnTo>
                <a:lnTo>
                  <a:pt x="91361" y="83657"/>
                </a:lnTo>
                <a:lnTo>
                  <a:pt x="91482" y="83657"/>
                </a:lnTo>
                <a:lnTo>
                  <a:pt x="91633" y="83657"/>
                </a:lnTo>
                <a:lnTo>
                  <a:pt x="91784" y="83372"/>
                </a:lnTo>
                <a:lnTo>
                  <a:pt x="91920" y="83230"/>
                </a:lnTo>
                <a:lnTo>
                  <a:pt x="92040" y="82802"/>
                </a:lnTo>
                <a:lnTo>
                  <a:pt x="92191" y="82375"/>
                </a:lnTo>
                <a:lnTo>
                  <a:pt x="92312" y="81662"/>
                </a:lnTo>
                <a:lnTo>
                  <a:pt x="92433" y="81092"/>
                </a:lnTo>
                <a:lnTo>
                  <a:pt x="92538" y="80237"/>
                </a:lnTo>
                <a:lnTo>
                  <a:pt x="92644" y="79524"/>
                </a:lnTo>
                <a:lnTo>
                  <a:pt x="92734" y="78812"/>
                </a:lnTo>
                <a:lnTo>
                  <a:pt x="92825" y="77957"/>
                </a:lnTo>
                <a:lnTo>
                  <a:pt x="92885" y="77102"/>
                </a:lnTo>
                <a:lnTo>
                  <a:pt x="92961" y="75961"/>
                </a:lnTo>
                <a:lnTo>
                  <a:pt x="93006" y="74964"/>
                </a:lnTo>
                <a:lnTo>
                  <a:pt x="93051" y="73966"/>
                </a:lnTo>
                <a:lnTo>
                  <a:pt x="93096" y="72969"/>
                </a:lnTo>
                <a:lnTo>
                  <a:pt x="93127" y="72114"/>
                </a:lnTo>
                <a:lnTo>
                  <a:pt x="93142" y="71116"/>
                </a:lnTo>
                <a:lnTo>
                  <a:pt x="93157" y="70261"/>
                </a:lnTo>
                <a:lnTo>
                  <a:pt x="93172" y="69263"/>
                </a:lnTo>
                <a:close/>
                <a:moveTo>
                  <a:pt x="97608" y="90783"/>
                </a:moveTo>
                <a:lnTo>
                  <a:pt x="96371" y="90783"/>
                </a:lnTo>
                <a:lnTo>
                  <a:pt x="96371" y="26793"/>
                </a:lnTo>
                <a:lnTo>
                  <a:pt x="97608" y="26793"/>
                </a:lnTo>
                <a:lnTo>
                  <a:pt x="97608" y="90783"/>
                </a:lnTo>
                <a:close/>
                <a:moveTo>
                  <a:pt x="96974" y="14964"/>
                </a:moveTo>
                <a:lnTo>
                  <a:pt x="96959" y="14964"/>
                </a:lnTo>
                <a:lnTo>
                  <a:pt x="96808" y="14821"/>
                </a:lnTo>
                <a:lnTo>
                  <a:pt x="96657" y="14394"/>
                </a:lnTo>
                <a:lnTo>
                  <a:pt x="96582" y="14109"/>
                </a:lnTo>
                <a:lnTo>
                  <a:pt x="96522" y="13681"/>
                </a:lnTo>
                <a:lnTo>
                  <a:pt x="96461" y="13254"/>
                </a:lnTo>
                <a:lnTo>
                  <a:pt x="96401" y="12826"/>
                </a:lnTo>
                <a:lnTo>
                  <a:pt x="96310" y="11686"/>
                </a:lnTo>
                <a:lnTo>
                  <a:pt x="96250" y="10261"/>
                </a:lnTo>
                <a:lnTo>
                  <a:pt x="96205" y="8978"/>
                </a:lnTo>
                <a:lnTo>
                  <a:pt x="96190" y="7410"/>
                </a:lnTo>
                <a:lnTo>
                  <a:pt x="96205" y="5985"/>
                </a:lnTo>
                <a:lnTo>
                  <a:pt x="96250" y="4560"/>
                </a:lnTo>
                <a:lnTo>
                  <a:pt x="96325" y="3277"/>
                </a:lnTo>
                <a:lnTo>
                  <a:pt x="96416" y="2280"/>
                </a:lnTo>
                <a:lnTo>
                  <a:pt x="96476" y="1710"/>
                </a:lnTo>
                <a:lnTo>
                  <a:pt x="96537" y="1282"/>
                </a:lnTo>
                <a:lnTo>
                  <a:pt x="96612" y="855"/>
                </a:lnTo>
                <a:lnTo>
                  <a:pt x="96672" y="570"/>
                </a:lnTo>
                <a:lnTo>
                  <a:pt x="96823" y="285"/>
                </a:lnTo>
                <a:lnTo>
                  <a:pt x="96989" y="0"/>
                </a:lnTo>
                <a:lnTo>
                  <a:pt x="97155" y="285"/>
                </a:lnTo>
                <a:lnTo>
                  <a:pt x="97306" y="570"/>
                </a:lnTo>
                <a:lnTo>
                  <a:pt x="97382" y="855"/>
                </a:lnTo>
                <a:lnTo>
                  <a:pt x="97442" y="1282"/>
                </a:lnTo>
                <a:lnTo>
                  <a:pt x="97502" y="1710"/>
                </a:lnTo>
                <a:lnTo>
                  <a:pt x="97548" y="2137"/>
                </a:lnTo>
                <a:lnTo>
                  <a:pt x="97653" y="3277"/>
                </a:lnTo>
                <a:lnTo>
                  <a:pt x="97714" y="4418"/>
                </a:lnTo>
                <a:lnTo>
                  <a:pt x="97774" y="5985"/>
                </a:lnTo>
                <a:lnTo>
                  <a:pt x="97774" y="7410"/>
                </a:lnTo>
                <a:lnTo>
                  <a:pt x="97774" y="8978"/>
                </a:lnTo>
                <a:lnTo>
                  <a:pt x="97714" y="10261"/>
                </a:lnTo>
                <a:lnTo>
                  <a:pt x="97653" y="11686"/>
                </a:lnTo>
                <a:lnTo>
                  <a:pt x="97548" y="12826"/>
                </a:lnTo>
                <a:lnTo>
                  <a:pt x="97502" y="13254"/>
                </a:lnTo>
                <a:lnTo>
                  <a:pt x="97442" y="13681"/>
                </a:lnTo>
                <a:lnTo>
                  <a:pt x="97382" y="14109"/>
                </a:lnTo>
                <a:lnTo>
                  <a:pt x="97306" y="14394"/>
                </a:lnTo>
                <a:lnTo>
                  <a:pt x="97231" y="14679"/>
                </a:lnTo>
                <a:lnTo>
                  <a:pt x="97140" y="14821"/>
                </a:lnTo>
                <a:lnTo>
                  <a:pt x="97065" y="14821"/>
                </a:lnTo>
                <a:lnTo>
                  <a:pt x="96974" y="14964"/>
                </a:lnTo>
                <a:close/>
                <a:moveTo>
                  <a:pt x="99645" y="90783"/>
                </a:moveTo>
                <a:lnTo>
                  <a:pt x="99645" y="44038"/>
                </a:lnTo>
                <a:lnTo>
                  <a:pt x="99645" y="39904"/>
                </a:lnTo>
                <a:lnTo>
                  <a:pt x="99630" y="35629"/>
                </a:lnTo>
                <a:lnTo>
                  <a:pt x="99615" y="31353"/>
                </a:lnTo>
                <a:lnTo>
                  <a:pt x="99600" y="26793"/>
                </a:lnTo>
                <a:lnTo>
                  <a:pt x="100686" y="26793"/>
                </a:lnTo>
                <a:lnTo>
                  <a:pt x="100761" y="37339"/>
                </a:lnTo>
                <a:lnTo>
                  <a:pt x="100777" y="37339"/>
                </a:lnTo>
                <a:lnTo>
                  <a:pt x="100852" y="36199"/>
                </a:lnTo>
                <a:lnTo>
                  <a:pt x="100943" y="34916"/>
                </a:lnTo>
                <a:lnTo>
                  <a:pt x="101018" y="33776"/>
                </a:lnTo>
                <a:lnTo>
                  <a:pt x="101139" y="32779"/>
                </a:lnTo>
                <a:lnTo>
                  <a:pt x="101244" y="31781"/>
                </a:lnTo>
                <a:lnTo>
                  <a:pt x="101350" y="30926"/>
                </a:lnTo>
                <a:lnTo>
                  <a:pt x="101471" y="29928"/>
                </a:lnTo>
                <a:lnTo>
                  <a:pt x="101606" y="29073"/>
                </a:lnTo>
                <a:lnTo>
                  <a:pt x="101772" y="28218"/>
                </a:lnTo>
                <a:lnTo>
                  <a:pt x="101938" y="27505"/>
                </a:lnTo>
                <a:lnTo>
                  <a:pt x="102104" y="26793"/>
                </a:lnTo>
                <a:lnTo>
                  <a:pt x="102285" y="26365"/>
                </a:lnTo>
                <a:lnTo>
                  <a:pt x="102451" y="25938"/>
                </a:lnTo>
                <a:lnTo>
                  <a:pt x="102632" y="25510"/>
                </a:lnTo>
                <a:lnTo>
                  <a:pt x="102829" y="25225"/>
                </a:lnTo>
                <a:lnTo>
                  <a:pt x="103025" y="25225"/>
                </a:lnTo>
                <a:lnTo>
                  <a:pt x="103236" y="25368"/>
                </a:lnTo>
                <a:lnTo>
                  <a:pt x="103462" y="25510"/>
                </a:lnTo>
                <a:lnTo>
                  <a:pt x="103658" y="26080"/>
                </a:lnTo>
                <a:lnTo>
                  <a:pt x="103855" y="26650"/>
                </a:lnTo>
                <a:lnTo>
                  <a:pt x="104051" y="27363"/>
                </a:lnTo>
                <a:lnTo>
                  <a:pt x="104232" y="28361"/>
                </a:lnTo>
                <a:lnTo>
                  <a:pt x="104398" y="29358"/>
                </a:lnTo>
                <a:lnTo>
                  <a:pt x="104564" y="30641"/>
                </a:lnTo>
                <a:lnTo>
                  <a:pt x="104669" y="31638"/>
                </a:lnTo>
                <a:lnTo>
                  <a:pt x="104760" y="32636"/>
                </a:lnTo>
                <a:lnTo>
                  <a:pt x="104850" y="33634"/>
                </a:lnTo>
                <a:lnTo>
                  <a:pt x="104926" y="34774"/>
                </a:lnTo>
                <a:lnTo>
                  <a:pt x="105001" y="35771"/>
                </a:lnTo>
                <a:lnTo>
                  <a:pt x="105092" y="37197"/>
                </a:lnTo>
                <a:lnTo>
                  <a:pt x="105152" y="38337"/>
                </a:lnTo>
                <a:lnTo>
                  <a:pt x="105198" y="39762"/>
                </a:lnTo>
                <a:lnTo>
                  <a:pt x="105258" y="41187"/>
                </a:lnTo>
                <a:lnTo>
                  <a:pt x="105288" y="42612"/>
                </a:lnTo>
                <a:lnTo>
                  <a:pt x="105333" y="44038"/>
                </a:lnTo>
                <a:lnTo>
                  <a:pt x="105364" y="45605"/>
                </a:lnTo>
                <a:lnTo>
                  <a:pt x="105394" y="49026"/>
                </a:lnTo>
                <a:lnTo>
                  <a:pt x="105409" y="52589"/>
                </a:lnTo>
                <a:lnTo>
                  <a:pt x="105409" y="90783"/>
                </a:lnTo>
                <a:lnTo>
                  <a:pt x="104187" y="90783"/>
                </a:lnTo>
                <a:lnTo>
                  <a:pt x="104187" y="53871"/>
                </a:lnTo>
                <a:lnTo>
                  <a:pt x="104172" y="51591"/>
                </a:lnTo>
                <a:lnTo>
                  <a:pt x="104156" y="49311"/>
                </a:lnTo>
                <a:lnTo>
                  <a:pt x="104126" y="47458"/>
                </a:lnTo>
                <a:lnTo>
                  <a:pt x="104081" y="45463"/>
                </a:lnTo>
                <a:lnTo>
                  <a:pt x="104036" y="43752"/>
                </a:lnTo>
                <a:lnTo>
                  <a:pt x="103960" y="42327"/>
                </a:lnTo>
                <a:lnTo>
                  <a:pt x="103870" y="40760"/>
                </a:lnTo>
                <a:lnTo>
                  <a:pt x="103779" y="39477"/>
                </a:lnTo>
                <a:lnTo>
                  <a:pt x="103689" y="38479"/>
                </a:lnTo>
                <a:lnTo>
                  <a:pt x="103568" y="37482"/>
                </a:lnTo>
                <a:lnTo>
                  <a:pt x="103447" y="36769"/>
                </a:lnTo>
                <a:lnTo>
                  <a:pt x="103296" y="36057"/>
                </a:lnTo>
                <a:lnTo>
                  <a:pt x="103145" y="35486"/>
                </a:lnTo>
                <a:lnTo>
                  <a:pt x="102980" y="35059"/>
                </a:lnTo>
                <a:lnTo>
                  <a:pt x="102814" y="34774"/>
                </a:lnTo>
                <a:lnTo>
                  <a:pt x="102617" y="34774"/>
                </a:lnTo>
                <a:lnTo>
                  <a:pt x="102466" y="34774"/>
                </a:lnTo>
                <a:lnTo>
                  <a:pt x="102331" y="34916"/>
                </a:lnTo>
                <a:lnTo>
                  <a:pt x="102180" y="35201"/>
                </a:lnTo>
                <a:lnTo>
                  <a:pt x="102059" y="35629"/>
                </a:lnTo>
                <a:lnTo>
                  <a:pt x="101938" y="36199"/>
                </a:lnTo>
                <a:lnTo>
                  <a:pt x="101818" y="36769"/>
                </a:lnTo>
                <a:lnTo>
                  <a:pt x="101697" y="37482"/>
                </a:lnTo>
                <a:lnTo>
                  <a:pt x="101576" y="38194"/>
                </a:lnTo>
                <a:lnTo>
                  <a:pt x="101471" y="39049"/>
                </a:lnTo>
                <a:lnTo>
                  <a:pt x="101380" y="40047"/>
                </a:lnTo>
                <a:lnTo>
                  <a:pt x="101290" y="41187"/>
                </a:lnTo>
                <a:lnTo>
                  <a:pt x="101199" y="42185"/>
                </a:lnTo>
                <a:lnTo>
                  <a:pt x="101139" y="43182"/>
                </a:lnTo>
                <a:lnTo>
                  <a:pt x="101063" y="44323"/>
                </a:lnTo>
                <a:lnTo>
                  <a:pt x="101003" y="45463"/>
                </a:lnTo>
                <a:lnTo>
                  <a:pt x="100958" y="46888"/>
                </a:lnTo>
                <a:lnTo>
                  <a:pt x="100927" y="48028"/>
                </a:lnTo>
                <a:lnTo>
                  <a:pt x="100897" y="49311"/>
                </a:lnTo>
                <a:lnTo>
                  <a:pt x="100882" y="50736"/>
                </a:lnTo>
                <a:lnTo>
                  <a:pt x="100882" y="52304"/>
                </a:lnTo>
                <a:lnTo>
                  <a:pt x="100882" y="90783"/>
                </a:lnTo>
                <a:lnTo>
                  <a:pt x="99645" y="90783"/>
                </a:lnTo>
                <a:close/>
                <a:moveTo>
                  <a:pt x="107687" y="14964"/>
                </a:moveTo>
                <a:lnTo>
                  <a:pt x="108894" y="11401"/>
                </a:lnTo>
                <a:lnTo>
                  <a:pt x="108894" y="26793"/>
                </a:lnTo>
                <a:lnTo>
                  <a:pt x="110645" y="26793"/>
                </a:lnTo>
                <a:lnTo>
                  <a:pt x="110645" y="35486"/>
                </a:lnTo>
                <a:lnTo>
                  <a:pt x="108894" y="35486"/>
                </a:lnTo>
                <a:lnTo>
                  <a:pt x="108894" y="70118"/>
                </a:lnTo>
                <a:lnTo>
                  <a:pt x="108894" y="71686"/>
                </a:lnTo>
                <a:lnTo>
                  <a:pt x="108909" y="73111"/>
                </a:lnTo>
                <a:lnTo>
                  <a:pt x="108924" y="74394"/>
                </a:lnTo>
                <a:lnTo>
                  <a:pt x="108940" y="75534"/>
                </a:lnTo>
                <a:lnTo>
                  <a:pt x="108985" y="76817"/>
                </a:lnTo>
                <a:lnTo>
                  <a:pt x="109030" y="77814"/>
                </a:lnTo>
                <a:lnTo>
                  <a:pt x="109075" y="78669"/>
                </a:lnTo>
                <a:lnTo>
                  <a:pt x="109136" y="79382"/>
                </a:lnTo>
                <a:lnTo>
                  <a:pt x="109196" y="80095"/>
                </a:lnTo>
                <a:lnTo>
                  <a:pt x="109256" y="80807"/>
                </a:lnTo>
                <a:lnTo>
                  <a:pt x="109332" y="81235"/>
                </a:lnTo>
                <a:lnTo>
                  <a:pt x="109407" y="81662"/>
                </a:lnTo>
                <a:lnTo>
                  <a:pt x="109498" y="82232"/>
                </a:lnTo>
                <a:lnTo>
                  <a:pt x="109603" y="82375"/>
                </a:lnTo>
                <a:lnTo>
                  <a:pt x="109709" y="82517"/>
                </a:lnTo>
                <a:lnTo>
                  <a:pt x="109815" y="82660"/>
                </a:lnTo>
                <a:lnTo>
                  <a:pt x="110011" y="82517"/>
                </a:lnTo>
                <a:lnTo>
                  <a:pt x="110207" y="82375"/>
                </a:lnTo>
                <a:lnTo>
                  <a:pt x="110373" y="82232"/>
                </a:lnTo>
                <a:lnTo>
                  <a:pt x="110524" y="81662"/>
                </a:lnTo>
                <a:lnTo>
                  <a:pt x="110584" y="90498"/>
                </a:lnTo>
                <a:lnTo>
                  <a:pt x="110358" y="91211"/>
                </a:lnTo>
                <a:lnTo>
                  <a:pt x="110086" y="91781"/>
                </a:lnTo>
                <a:lnTo>
                  <a:pt x="109815" y="92209"/>
                </a:lnTo>
                <a:lnTo>
                  <a:pt x="109498" y="92351"/>
                </a:lnTo>
                <a:lnTo>
                  <a:pt x="109287" y="92209"/>
                </a:lnTo>
                <a:lnTo>
                  <a:pt x="109090" y="91781"/>
                </a:lnTo>
                <a:lnTo>
                  <a:pt x="108894" y="91496"/>
                </a:lnTo>
                <a:lnTo>
                  <a:pt x="108728" y="90926"/>
                </a:lnTo>
                <a:lnTo>
                  <a:pt x="108577" y="90213"/>
                </a:lnTo>
                <a:lnTo>
                  <a:pt x="108411" y="89358"/>
                </a:lnTo>
                <a:lnTo>
                  <a:pt x="108276" y="88361"/>
                </a:lnTo>
                <a:lnTo>
                  <a:pt x="108155" y="87220"/>
                </a:lnTo>
                <a:lnTo>
                  <a:pt x="108049" y="85795"/>
                </a:lnTo>
                <a:lnTo>
                  <a:pt x="107959" y="84228"/>
                </a:lnTo>
                <a:lnTo>
                  <a:pt x="107868" y="82517"/>
                </a:lnTo>
                <a:lnTo>
                  <a:pt x="107808" y="80522"/>
                </a:lnTo>
                <a:lnTo>
                  <a:pt x="107748" y="78384"/>
                </a:lnTo>
                <a:lnTo>
                  <a:pt x="107717" y="75819"/>
                </a:lnTo>
                <a:lnTo>
                  <a:pt x="107702" y="73396"/>
                </a:lnTo>
                <a:lnTo>
                  <a:pt x="107687" y="70546"/>
                </a:lnTo>
                <a:lnTo>
                  <a:pt x="107687" y="35486"/>
                </a:lnTo>
                <a:lnTo>
                  <a:pt x="106646" y="35486"/>
                </a:lnTo>
                <a:lnTo>
                  <a:pt x="106646" y="26793"/>
                </a:lnTo>
                <a:lnTo>
                  <a:pt x="107687" y="26793"/>
                </a:lnTo>
                <a:lnTo>
                  <a:pt x="107687" y="14964"/>
                </a:lnTo>
                <a:close/>
                <a:moveTo>
                  <a:pt x="111142" y="26793"/>
                </a:moveTo>
                <a:lnTo>
                  <a:pt x="112485" y="26793"/>
                </a:lnTo>
                <a:lnTo>
                  <a:pt x="113964" y="64560"/>
                </a:lnTo>
                <a:lnTo>
                  <a:pt x="114070" y="67553"/>
                </a:lnTo>
                <a:lnTo>
                  <a:pt x="114190" y="70546"/>
                </a:lnTo>
                <a:lnTo>
                  <a:pt x="114296" y="73966"/>
                </a:lnTo>
                <a:lnTo>
                  <a:pt x="114402" y="77672"/>
                </a:lnTo>
                <a:lnTo>
                  <a:pt x="114432" y="77672"/>
                </a:lnTo>
                <a:lnTo>
                  <a:pt x="114507" y="75106"/>
                </a:lnTo>
                <a:lnTo>
                  <a:pt x="114598" y="72256"/>
                </a:lnTo>
                <a:lnTo>
                  <a:pt x="114734" y="68551"/>
                </a:lnTo>
                <a:lnTo>
                  <a:pt x="114869" y="64275"/>
                </a:lnTo>
                <a:lnTo>
                  <a:pt x="116197" y="26793"/>
                </a:lnTo>
                <a:lnTo>
                  <a:pt x="117510" y="26793"/>
                </a:lnTo>
                <a:lnTo>
                  <a:pt x="115654" y="72399"/>
                </a:lnTo>
                <a:lnTo>
                  <a:pt x="115488" y="76532"/>
                </a:lnTo>
                <a:lnTo>
                  <a:pt x="115337" y="80380"/>
                </a:lnTo>
                <a:lnTo>
                  <a:pt x="115156" y="84085"/>
                </a:lnTo>
                <a:lnTo>
                  <a:pt x="115020" y="87505"/>
                </a:lnTo>
                <a:lnTo>
                  <a:pt x="114869" y="90498"/>
                </a:lnTo>
                <a:lnTo>
                  <a:pt x="114734" y="93349"/>
                </a:lnTo>
                <a:lnTo>
                  <a:pt x="114598" y="95771"/>
                </a:lnTo>
                <a:lnTo>
                  <a:pt x="114477" y="98052"/>
                </a:lnTo>
                <a:lnTo>
                  <a:pt x="114341" y="100332"/>
                </a:lnTo>
                <a:lnTo>
                  <a:pt x="114205" y="102470"/>
                </a:lnTo>
                <a:lnTo>
                  <a:pt x="114055" y="104465"/>
                </a:lnTo>
                <a:lnTo>
                  <a:pt x="113919" y="106318"/>
                </a:lnTo>
                <a:lnTo>
                  <a:pt x="113783" y="108171"/>
                </a:lnTo>
                <a:lnTo>
                  <a:pt x="113647" y="109738"/>
                </a:lnTo>
                <a:lnTo>
                  <a:pt x="113481" y="111163"/>
                </a:lnTo>
                <a:lnTo>
                  <a:pt x="113345" y="112589"/>
                </a:lnTo>
                <a:lnTo>
                  <a:pt x="113164" y="114014"/>
                </a:lnTo>
                <a:lnTo>
                  <a:pt x="112968" y="115296"/>
                </a:lnTo>
                <a:lnTo>
                  <a:pt x="112772" y="116437"/>
                </a:lnTo>
                <a:lnTo>
                  <a:pt x="112591" y="117577"/>
                </a:lnTo>
                <a:lnTo>
                  <a:pt x="112410" y="118432"/>
                </a:lnTo>
                <a:lnTo>
                  <a:pt x="112214" y="119002"/>
                </a:lnTo>
                <a:lnTo>
                  <a:pt x="112018" y="119572"/>
                </a:lnTo>
                <a:lnTo>
                  <a:pt x="111837" y="120000"/>
                </a:lnTo>
                <a:lnTo>
                  <a:pt x="111520" y="110166"/>
                </a:lnTo>
                <a:lnTo>
                  <a:pt x="111791" y="109168"/>
                </a:lnTo>
                <a:lnTo>
                  <a:pt x="112078" y="108028"/>
                </a:lnTo>
                <a:lnTo>
                  <a:pt x="112334" y="106318"/>
                </a:lnTo>
                <a:lnTo>
                  <a:pt x="112606" y="104465"/>
                </a:lnTo>
                <a:lnTo>
                  <a:pt x="112757" y="103325"/>
                </a:lnTo>
                <a:lnTo>
                  <a:pt x="112893" y="101757"/>
                </a:lnTo>
                <a:lnTo>
                  <a:pt x="113059" y="100332"/>
                </a:lnTo>
                <a:lnTo>
                  <a:pt x="113179" y="98764"/>
                </a:lnTo>
                <a:lnTo>
                  <a:pt x="113300" y="97197"/>
                </a:lnTo>
                <a:lnTo>
                  <a:pt x="113421" y="95344"/>
                </a:lnTo>
                <a:lnTo>
                  <a:pt x="113542" y="93491"/>
                </a:lnTo>
                <a:lnTo>
                  <a:pt x="113632" y="91496"/>
                </a:lnTo>
                <a:lnTo>
                  <a:pt x="113708" y="89928"/>
                </a:lnTo>
                <a:lnTo>
                  <a:pt x="113738" y="88788"/>
                </a:lnTo>
                <a:lnTo>
                  <a:pt x="113708" y="87648"/>
                </a:lnTo>
                <a:lnTo>
                  <a:pt x="113647" y="85653"/>
                </a:lnTo>
                <a:lnTo>
                  <a:pt x="111142" y="26793"/>
                </a:lnTo>
                <a:close/>
                <a:moveTo>
                  <a:pt x="119170" y="92351"/>
                </a:moveTo>
                <a:lnTo>
                  <a:pt x="119139" y="92351"/>
                </a:lnTo>
                <a:lnTo>
                  <a:pt x="119049" y="92209"/>
                </a:lnTo>
                <a:lnTo>
                  <a:pt x="118973" y="92209"/>
                </a:lnTo>
                <a:lnTo>
                  <a:pt x="118898" y="91781"/>
                </a:lnTo>
                <a:lnTo>
                  <a:pt x="118823" y="91496"/>
                </a:lnTo>
                <a:lnTo>
                  <a:pt x="118762" y="91211"/>
                </a:lnTo>
                <a:lnTo>
                  <a:pt x="118687" y="90783"/>
                </a:lnTo>
                <a:lnTo>
                  <a:pt x="118626" y="90356"/>
                </a:lnTo>
                <a:lnTo>
                  <a:pt x="118551" y="89786"/>
                </a:lnTo>
                <a:lnTo>
                  <a:pt x="118506" y="89216"/>
                </a:lnTo>
                <a:lnTo>
                  <a:pt x="118460" y="88646"/>
                </a:lnTo>
                <a:lnTo>
                  <a:pt x="118415" y="87933"/>
                </a:lnTo>
                <a:lnTo>
                  <a:pt x="118385" y="87220"/>
                </a:lnTo>
                <a:lnTo>
                  <a:pt x="118355" y="85510"/>
                </a:lnTo>
                <a:lnTo>
                  <a:pt x="118340" y="83942"/>
                </a:lnTo>
                <a:lnTo>
                  <a:pt x="118340" y="83087"/>
                </a:lnTo>
                <a:lnTo>
                  <a:pt x="118355" y="82232"/>
                </a:lnTo>
                <a:lnTo>
                  <a:pt x="118370" y="81377"/>
                </a:lnTo>
                <a:lnTo>
                  <a:pt x="118385" y="80522"/>
                </a:lnTo>
                <a:lnTo>
                  <a:pt x="118430" y="79809"/>
                </a:lnTo>
                <a:lnTo>
                  <a:pt x="118460" y="79239"/>
                </a:lnTo>
                <a:lnTo>
                  <a:pt x="118506" y="78527"/>
                </a:lnTo>
                <a:lnTo>
                  <a:pt x="118566" y="77957"/>
                </a:lnTo>
                <a:lnTo>
                  <a:pt x="118642" y="77387"/>
                </a:lnTo>
                <a:lnTo>
                  <a:pt x="118702" y="76959"/>
                </a:lnTo>
                <a:lnTo>
                  <a:pt x="118777" y="76389"/>
                </a:lnTo>
                <a:lnTo>
                  <a:pt x="118838" y="76104"/>
                </a:lnTo>
                <a:lnTo>
                  <a:pt x="118913" y="75819"/>
                </a:lnTo>
                <a:lnTo>
                  <a:pt x="119004" y="75676"/>
                </a:lnTo>
                <a:lnTo>
                  <a:pt x="119079" y="75534"/>
                </a:lnTo>
                <a:lnTo>
                  <a:pt x="119185" y="75534"/>
                </a:lnTo>
                <a:lnTo>
                  <a:pt x="119275" y="75534"/>
                </a:lnTo>
                <a:lnTo>
                  <a:pt x="119351" y="75676"/>
                </a:lnTo>
                <a:lnTo>
                  <a:pt x="119426" y="75819"/>
                </a:lnTo>
                <a:lnTo>
                  <a:pt x="119502" y="76104"/>
                </a:lnTo>
                <a:lnTo>
                  <a:pt x="119577" y="76389"/>
                </a:lnTo>
                <a:lnTo>
                  <a:pt x="119637" y="76959"/>
                </a:lnTo>
                <a:lnTo>
                  <a:pt x="119698" y="77387"/>
                </a:lnTo>
                <a:lnTo>
                  <a:pt x="119773" y="77957"/>
                </a:lnTo>
                <a:lnTo>
                  <a:pt x="119834" y="78527"/>
                </a:lnTo>
                <a:lnTo>
                  <a:pt x="119879" y="79097"/>
                </a:lnTo>
                <a:lnTo>
                  <a:pt x="119909" y="79809"/>
                </a:lnTo>
                <a:lnTo>
                  <a:pt x="119939" y="80522"/>
                </a:lnTo>
                <a:lnTo>
                  <a:pt x="119969" y="81235"/>
                </a:lnTo>
                <a:lnTo>
                  <a:pt x="119984" y="82232"/>
                </a:lnTo>
                <a:lnTo>
                  <a:pt x="120000" y="83087"/>
                </a:lnTo>
                <a:lnTo>
                  <a:pt x="120000" y="83942"/>
                </a:lnTo>
                <a:lnTo>
                  <a:pt x="119984" y="85510"/>
                </a:lnTo>
                <a:lnTo>
                  <a:pt x="119939" y="87220"/>
                </a:lnTo>
                <a:lnTo>
                  <a:pt x="119909" y="87933"/>
                </a:lnTo>
                <a:lnTo>
                  <a:pt x="119879" y="88646"/>
                </a:lnTo>
                <a:lnTo>
                  <a:pt x="119834" y="89216"/>
                </a:lnTo>
                <a:lnTo>
                  <a:pt x="119773" y="89786"/>
                </a:lnTo>
                <a:lnTo>
                  <a:pt x="119698" y="90356"/>
                </a:lnTo>
                <a:lnTo>
                  <a:pt x="119637" y="90783"/>
                </a:lnTo>
                <a:lnTo>
                  <a:pt x="119577" y="91211"/>
                </a:lnTo>
                <a:lnTo>
                  <a:pt x="119502" y="91496"/>
                </a:lnTo>
                <a:lnTo>
                  <a:pt x="119426" y="91781"/>
                </a:lnTo>
                <a:lnTo>
                  <a:pt x="119336" y="92209"/>
                </a:lnTo>
                <a:lnTo>
                  <a:pt x="119260" y="92209"/>
                </a:lnTo>
                <a:lnTo>
                  <a:pt x="119170" y="92351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" name="Shape 27"/>
          <p:cNvSpPr txBox="1"/>
          <p:nvPr>
            <p:ph type="ctrTitle"/>
          </p:nvPr>
        </p:nvSpPr>
        <p:spPr>
          <a:xfrm>
            <a:off x="508004" y="2080610"/>
            <a:ext cx="8229600" cy="53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2F2F2"/>
              </a:buClr>
              <a:buFont typeface="PT Sans"/>
              <a:buNone/>
              <a:defRPr b="0" i="0" sz="3000" u="none" cap="none" strike="noStrike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508004" y="26758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4E84C4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4E84C4"/>
              </a:buClr>
              <a:buFont typeface="PT Sans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ctr">
              <a:spcBef>
                <a:spcPts val="360"/>
              </a:spcBef>
              <a:buClr>
                <a:srgbClr val="4E84C4"/>
              </a:buClr>
              <a:buFont typeface="Courier New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ctr">
              <a:spcBef>
                <a:spcPts val="320"/>
              </a:spcBef>
              <a:buClr>
                <a:srgbClr val="4E84C4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628"/>
            <a:ext cx="3272669" cy="11251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idx="2" type="body"/>
          </p:nvPr>
        </p:nvSpPr>
        <p:spPr>
          <a:xfrm>
            <a:off x="532862" y="5879701"/>
            <a:ext cx="2074979" cy="4023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4E84C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" name="Shape 31"/>
          <p:cNvSpPr txBox="1"/>
          <p:nvPr/>
        </p:nvSpPr>
        <p:spPr>
          <a:xfrm>
            <a:off x="9110965" y="6501478"/>
            <a:ext cx="253947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|   Copyright © 2014 Tata Consultancy Services Limited</a:t>
            </a:r>
          </a:p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5631376" y="6493778"/>
            <a:ext cx="3033491" cy="234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200"/>
              </a:spcBef>
              <a:buClr>
                <a:srgbClr val="4E84C4"/>
              </a:buClr>
              <a:buFont typeface="PT Sans"/>
              <a:buNone/>
              <a:defRPr b="0" i="0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Visual Option 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Shape 95"/>
          <p:cNvGrpSpPr/>
          <p:nvPr/>
        </p:nvGrpSpPr>
        <p:grpSpPr>
          <a:xfrm>
            <a:off x="0" y="3"/>
            <a:ext cx="12192000" cy="6857998"/>
            <a:chOff x="0" y="3"/>
            <a:chExt cx="9144000" cy="6857998"/>
          </a:xfrm>
        </p:grpSpPr>
        <p:pic>
          <p:nvPicPr>
            <p:cNvPr id="96" name="Shape 9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749147"/>
              <a:ext cx="9143998" cy="61088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Shape 97"/>
            <p:cNvSpPr/>
            <p:nvPr/>
          </p:nvSpPr>
          <p:spPr>
            <a:xfrm flipH="1">
              <a:off x="1066798" y="4648200"/>
              <a:ext cx="8077199" cy="2209799"/>
            </a:xfrm>
            <a:prstGeom prst="rect">
              <a:avLst/>
            </a:prstGeom>
            <a:solidFill>
              <a:srgbClr val="00B0F0">
                <a:alpha val="84705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98" name="Shape 98"/>
            <p:cNvGrpSpPr/>
            <p:nvPr/>
          </p:nvGrpSpPr>
          <p:grpSpPr>
            <a:xfrm>
              <a:off x="0" y="3"/>
              <a:ext cx="9144000" cy="759624"/>
              <a:chOff x="0" y="3"/>
              <a:chExt cx="9144000" cy="759624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0" y="3"/>
                <a:ext cx="9144000" cy="759624"/>
              </a:xfrm>
              <a:prstGeom prst="rect">
                <a:avLst/>
              </a:prstGeom>
              <a:gradFill>
                <a:gsLst>
                  <a:gs pos="0">
                    <a:srgbClr val="0067AC"/>
                  </a:gs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</a:gra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8365792" y="124822"/>
                <a:ext cx="485458" cy="424339"/>
              </a:xfrm>
              <a:custGeom>
                <a:pathLst>
                  <a:path extrusionOk="0" h="120000" w="120000">
                    <a:moveTo>
                      <a:pt x="59928" y="0"/>
                    </a:moveTo>
                    <a:lnTo>
                      <a:pt x="63664" y="0"/>
                    </a:lnTo>
                    <a:lnTo>
                      <a:pt x="67113" y="330"/>
                    </a:lnTo>
                    <a:lnTo>
                      <a:pt x="70562" y="825"/>
                    </a:lnTo>
                    <a:lnTo>
                      <a:pt x="74011" y="1485"/>
                    </a:lnTo>
                    <a:lnTo>
                      <a:pt x="77317" y="2640"/>
                    </a:lnTo>
                    <a:lnTo>
                      <a:pt x="80335" y="3631"/>
                    </a:lnTo>
                    <a:lnTo>
                      <a:pt x="83497" y="4951"/>
                    </a:lnTo>
                    <a:lnTo>
                      <a:pt x="86227" y="6272"/>
                    </a:lnTo>
                    <a:lnTo>
                      <a:pt x="89101" y="7922"/>
                    </a:lnTo>
                    <a:lnTo>
                      <a:pt x="91544" y="9738"/>
                    </a:lnTo>
                    <a:lnTo>
                      <a:pt x="93844" y="11719"/>
                    </a:lnTo>
                    <a:lnTo>
                      <a:pt x="96000" y="13700"/>
                    </a:lnTo>
                    <a:lnTo>
                      <a:pt x="98011" y="15845"/>
                    </a:lnTo>
                    <a:lnTo>
                      <a:pt x="99736" y="18156"/>
                    </a:lnTo>
                    <a:lnTo>
                      <a:pt x="101317" y="20467"/>
                    </a:lnTo>
                    <a:lnTo>
                      <a:pt x="102610" y="22943"/>
                    </a:lnTo>
                    <a:lnTo>
                      <a:pt x="97149" y="21623"/>
                    </a:lnTo>
                    <a:lnTo>
                      <a:pt x="91832" y="20467"/>
                    </a:lnTo>
                    <a:lnTo>
                      <a:pt x="86514" y="19312"/>
                    </a:lnTo>
                    <a:lnTo>
                      <a:pt x="81485" y="18651"/>
                    </a:lnTo>
                    <a:lnTo>
                      <a:pt x="76742" y="17991"/>
                    </a:lnTo>
                    <a:lnTo>
                      <a:pt x="72431" y="17496"/>
                    </a:lnTo>
                    <a:lnTo>
                      <a:pt x="68694" y="17166"/>
                    </a:lnTo>
                    <a:lnTo>
                      <a:pt x="65820" y="17166"/>
                    </a:lnTo>
                    <a:lnTo>
                      <a:pt x="65101" y="17166"/>
                    </a:lnTo>
                    <a:lnTo>
                      <a:pt x="64383" y="17331"/>
                    </a:lnTo>
                    <a:lnTo>
                      <a:pt x="63808" y="17496"/>
                    </a:lnTo>
                    <a:lnTo>
                      <a:pt x="63233" y="17991"/>
                    </a:lnTo>
                    <a:lnTo>
                      <a:pt x="62658" y="18486"/>
                    </a:lnTo>
                    <a:lnTo>
                      <a:pt x="62371" y="18982"/>
                    </a:lnTo>
                    <a:lnTo>
                      <a:pt x="62083" y="19642"/>
                    </a:lnTo>
                    <a:lnTo>
                      <a:pt x="62083" y="20467"/>
                    </a:lnTo>
                    <a:lnTo>
                      <a:pt x="62083" y="21953"/>
                    </a:lnTo>
                    <a:lnTo>
                      <a:pt x="62083" y="68500"/>
                    </a:lnTo>
                    <a:lnTo>
                      <a:pt x="57916" y="68500"/>
                    </a:lnTo>
                    <a:lnTo>
                      <a:pt x="58059" y="21953"/>
                    </a:lnTo>
                    <a:lnTo>
                      <a:pt x="58059" y="20467"/>
                    </a:lnTo>
                    <a:lnTo>
                      <a:pt x="57916" y="19642"/>
                    </a:lnTo>
                    <a:lnTo>
                      <a:pt x="57772" y="18982"/>
                    </a:lnTo>
                    <a:lnTo>
                      <a:pt x="57197" y="18486"/>
                    </a:lnTo>
                    <a:lnTo>
                      <a:pt x="56766" y="17991"/>
                    </a:lnTo>
                    <a:lnTo>
                      <a:pt x="56335" y="17496"/>
                    </a:lnTo>
                    <a:lnTo>
                      <a:pt x="55760" y="17331"/>
                    </a:lnTo>
                    <a:lnTo>
                      <a:pt x="54898" y="17166"/>
                    </a:lnTo>
                    <a:lnTo>
                      <a:pt x="54323" y="17166"/>
                    </a:lnTo>
                    <a:lnTo>
                      <a:pt x="51161" y="17166"/>
                    </a:lnTo>
                    <a:lnTo>
                      <a:pt x="47568" y="17496"/>
                    </a:lnTo>
                    <a:lnTo>
                      <a:pt x="43257" y="17991"/>
                    </a:lnTo>
                    <a:lnTo>
                      <a:pt x="38514" y="18651"/>
                    </a:lnTo>
                    <a:lnTo>
                      <a:pt x="33341" y="19477"/>
                    </a:lnTo>
                    <a:lnTo>
                      <a:pt x="28023" y="20467"/>
                    </a:lnTo>
                    <a:lnTo>
                      <a:pt x="22562" y="21623"/>
                    </a:lnTo>
                    <a:lnTo>
                      <a:pt x="17389" y="22943"/>
                    </a:lnTo>
                    <a:lnTo>
                      <a:pt x="18538" y="20632"/>
                    </a:lnTo>
                    <a:lnTo>
                      <a:pt x="20119" y="18156"/>
                    </a:lnTo>
                    <a:lnTo>
                      <a:pt x="21844" y="15845"/>
                    </a:lnTo>
                    <a:lnTo>
                      <a:pt x="23856" y="13700"/>
                    </a:lnTo>
                    <a:lnTo>
                      <a:pt x="25868" y="11719"/>
                    </a:lnTo>
                    <a:lnTo>
                      <a:pt x="28311" y="9738"/>
                    </a:lnTo>
                    <a:lnTo>
                      <a:pt x="30898" y="7922"/>
                    </a:lnTo>
                    <a:lnTo>
                      <a:pt x="33485" y="6272"/>
                    </a:lnTo>
                    <a:lnTo>
                      <a:pt x="36502" y="4951"/>
                    </a:lnTo>
                    <a:lnTo>
                      <a:pt x="39377" y="3631"/>
                    </a:lnTo>
                    <a:lnTo>
                      <a:pt x="42538" y="2640"/>
                    </a:lnTo>
                    <a:lnTo>
                      <a:pt x="45844" y="1485"/>
                    </a:lnTo>
                    <a:lnTo>
                      <a:pt x="49149" y="825"/>
                    </a:lnTo>
                    <a:lnTo>
                      <a:pt x="52742" y="330"/>
                    </a:lnTo>
                    <a:lnTo>
                      <a:pt x="56335" y="0"/>
                    </a:lnTo>
                    <a:lnTo>
                      <a:pt x="59928" y="0"/>
                    </a:lnTo>
                    <a:close/>
                    <a:moveTo>
                      <a:pt x="28886" y="95570"/>
                    </a:moveTo>
                    <a:lnTo>
                      <a:pt x="28886" y="85667"/>
                    </a:lnTo>
                    <a:lnTo>
                      <a:pt x="25149" y="85667"/>
                    </a:lnTo>
                    <a:lnTo>
                      <a:pt x="21556" y="85667"/>
                    </a:lnTo>
                    <a:lnTo>
                      <a:pt x="17964" y="85667"/>
                    </a:lnTo>
                    <a:lnTo>
                      <a:pt x="14371" y="85667"/>
                    </a:lnTo>
                    <a:lnTo>
                      <a:pt x="10778" y="85667"/>
                    </a:lnTo>
                    <a:lnTo>
                      <a:pt x="7041" y="85667"/>
                    </a:lnTo>
                    <a:lnTo>
                      <a:pt x="3592" y="85667"/>
                    </a:lnTo>
                    <a:lnTo>
                      <a:pt x="0" y="85667"/>
                    </a:lnTo>
                    <a:lnTo>
                      <a:pt x="0" y="95570"/>
                    </a:lnTo>
                    <a:lnTo>
                      <a:pt x="8335" y="95570"/>
                    </a:lnTo>
                    <a:lnTo>
                      <a:pt x="8335" y="120000"/>
                    </a:lnTo>
                    <a:lnTo>
                      <a:pt x="20263" y="120000"/>
                    </a:lnTo>
                    <a:lnTo>
                      <a:pt x="20263" y="95570"/>
                    </a:lnTo>
                    <a:lnTo>
                      <a:pt x="28886" y="95570"/>
                    </a:lnTo>
                    <a:close/>
                    <a:moveTo>
                      <a:pt x="43544" y="99367"/>
                    </a:moveTo>
                    <a:lnTo>
                      <a:pt x="37508" y="120000"/>
                    </a:lnTo>
                    <a:lnTo>
                      <a:pt x="25868" y="120000"/>
                    </a:lnTo>
                    <a:lnTo>
                      <a:pt x="37365" y="85667"/>
                    </a:lnTo>
                    <a:lnTo>
                      <a:pt x="40526" y="85667"/>
                    </a:lnTo>
                    <a:lnTo>
                      <a:pt x="43544" y="85667"/>
                    </a:lnTo>
                    <a:lnTo>
                      <a:pt x="46850" y="85667"/>
                    </a:lnTo>
                    <a:lnTo>
                      <a:pt x="50011" y="85667"/>
                    </a:lnTo>
                    <a:lnTo>
                      <a:pt x="61365" y="120000"/>
                    </a:lnTo>
                    <a:lnTo>
                      <a:pt x="49724" y="120000"/>
                    </a:lnTo>
                    <a:lnTo>
                      <a:pt x="43544" y="99367"/>
                    </a:lnTo>
                    <a:close/>
                    <a:moveTo>
                      <a:pt x="87377" y="95570"/>
                    </a:moveTo>
                    <a:lnTo>
                      <a:pt x="87377" y="85667"/>
                    </a:lnTo>
                    <a:lnTo>
                      <a:pt x="83784" y="85667"/>
                    </a:lnTo>
                    <a:lnTo>
                      <a:pt x="80047" y="85667"/>
                    </a:lnTo>
                    <a:lnTo>
                      <a:pt x="76455" y="85667"/>
                    </a:lnTo>
                    <a:lnTo>
                      <a:pt x="72862" y="85667"/>
                    </a:lnTo>
                    <a:lnTo>
                      <a:pt x="69413" y="85667"/>
                    </a:lnTo>
                    <a:lnTo>
                      <a:pt x="65820" y="85667"/>
                    </a:lnTo>
                    <a:lnTo>
                      <a:pt x="62083" y="85667"/>
                    </a:lnTo>
                    <a:lnTo>
                      <a:pt x="58491" y="85667"/>
                    </a:lnTo>
                    <a:lnTo>
                      <a:pt x="58491" y="95570"/>
                    </a:lnTo>
                    <a:lnTo>
                      <a:pt x="66970" y="95570"/>
                    </a:lnTo>
                    <a:lnTo>
                      <a:pt x="66970" y="120000"/>
                    </a:lnTo>
                    <a:lnTo>
                      <a:pt x="78754" y="120000"/>
                    </a:lnTo>
                    <a:lnTo>
                      <a:pt x="78754" y="95570"/>
                    </a:lnTo>
                    <a:lnTo>
                      <a:pt x="87377" y="95570"/>
                    </a:lnTo>
                    <a:close/>
                    <a:moveTo>
                      <a:pt x="102323" y="99367"/>
                    </a:moveTo>
                    <a:lnTo>
                      <a:pt x="96143" y="120000"/>
                    </a:lnTo>
                    <a:lnTo>
                      <a:pt x="84359" y="120000"/>
                    </a:lnTo>
                    <a:lnTo>
                      <a:pt x="95856" y="85667"/>
                    </a:lnTo>
                    <a:lnTo>
                      <a:pt x="99017" y="85667"/>
                    </a:lnTo>
                    <a:lnTo>
                      <a:pt x="102323" y="85667"/>
                    </a:lnTo>
                    <a:lnTo>
                      <a:pt x="105341" y="85667"/>
                    </a:lnTo>
                    <a:lnTo>
                      <a:pt x="108502" y="85667"/>
                    </a:lnTo>
                    <a:lnTo>
                      <a:pt x="120000" y="120000"/>
                    </a:lnTo>
                    <a:lnTo>
                      <a:pt x="108359" y="120000"/>
                    </a:lnTo>
                    <a:lnTo>
                      <a:pt x="102323" y="99367"/>
                    </a:lnTo>
                    <a:close/>
                    <a:moveTo>
                      <a:pt x="104479" y="28390"/>
                    </a:moveTo>
                    <a:lnTo>
                      <a:pt x="104766" y="29876"/>
                    </a:lnTo>
                    <a:lnTo>
                      <a:pt x="104910" y="31361"/>
                    </a:lnTo>
                    <a:lnTo>
                      <a:pt x="105053" y="32682"/>
                    </a:lnTo>
                    <a:lnTo>
                      <a:pt x="105053" y="34167"/>
                    </a:lnTo>
                    <a:lnTo>
                      <a:pt x="104910" y="36973"/>
                    </a:lnTo>
                    <a:lnTo>
                      <a:pt x="104479" y="39614"/>
                    </a:lnTo>
                    <a:lnTo>
                      <a:pt x="103760" y="42420"/>
                    </a:lnTo>
                    <a:lnTo>
                      <a:pt x="102754" y="45061"/>
                    </a:lnTo>
                    <a:lnTo>
                      <a:pt x="101461" y="47537"/>
                    </a:lnTo>
                    <a:lnTo>
                      <a:pt x="100023" y="49848"/>
                    </a:lnTo>
                    <a:lnTo>
                      <a:pt x="98443" y="52159"/>
                    </a:lnTo>
                    <a:lnTo>
                      <a:pt x="96287" y="54305"/>
                    </a:lnTo>
                    <a:lnTo>
                      <a:pt x="94275" y="56451"/>
                    </a:lnTo>
                    <a:lnTo>
                      <a:pt x="91976" y="58431"/>
                    </a:lnTo>
                    <a:lnTo>
                      <a:pt x="89389" y="60247"/>
                    </a:lnTo>
                    <a:lnTo>
                      <a:pt x="86802" y="61733"/>
                    </a:lnTo>
                    <a:lnTo>
                      <a:pt x="83928" y="63218"/>
                    </a:lnTo>
                    <a:lnTo>
                      <a:pt x="80766" y="64704"/>
                    </a:lnTo>
                    <a:lnTo>
                      <a:pt x="77748" y="65694"/>
                    </a:lnTo>
                    <a:lnTo>
                      <a:pt x="74443" y="66850"/>
                    </a:lnTo>
                    <a:lnTo>
                      <a:pt x="68407" y="33342"/>
                    </a:lnTo>
                    <a:lnTo>
                      <a:pt x="68263" y="31856"/>
                    </a:lnTo>
                    <a:lnTo>
                      <a:pt x="68119" y="30206"/>
                    </a:lnTo>
                    <a:lnTo>
                      <a:pt x="68119" y="28885"/>
                    </a:lnTo>
                    <a:lnTo>
                      <a:pt x="68119" y="27400"/>
                    </a:lnTo>
                    <a:lnTo>
                      <a:pt x="68263" y="26740"/>
                    </a:lnTo>
                    <a:lnTo>
                      <a:pt x="68550" y="26079"/>
                    </a:lnTo>
                    <a:lnTo>
                      <a:pt x="68838" y="25584"/>
                    </a:lnTo>
                    <a:lnTo>
                      <a:pt x="69125" y="25089"/>
                    </a:lnTo>
                    <a:lnTo>
                      <a:pt x="69700" y="24594"/>
                    </a:lnTo>
                    <a:lnTo>
                      <a:pt x="70275" y="24099"/>
                    </a:lnTo>
                    <a:lnTo>
                      <a:pt x="70850" y="23933"/>
                    </a:lnTo>
                    <a:lnTo>
                      <a:pt x="71712" y="23768"/>
                    </a:lnTo>
                    <a:lnTo>
                      <a:pt x="75880" y="23933"/>
                    </a:lnTo>
                    <a:lnTo>
                      <a:pt x="79904" y="24429"/>
                    </a:lnTo>
                    <a:lnTo>
                      <a:pt x="83928" y="24924"/>
                    </a:lnTo>
                    <a:lnTo>
                      <a:pt x="88095" y="25419"/>
                    </a:lnTo>
                    <a:lnTo>
                      <a:pt x="92119" y="26079"/>
                    </a:lnTo>
                    <a:lnTo>
                      <a:pt x="96143" y="26905"/>
                    </a:lnTo>
                    <a:lnTo>
                      <a:pt x="100455" y="27565"/>
                    </a:lnTo>
                    <a:lnTo>
                      <a:pt x="104479" y="28390"/>
                    </a:lnTo>
                    <a:close/>
                    <a:moveTo>
                      <a:pt x="45556" y="66850"/>
                    </a:moveTo>
                    <a:lnTo>
                      <a:pt x="42395" y="65859"/>
                    </a:lnTo>
                    <a:lnTo>
                      <a:pt x="39089" y="64704"/>
                    </a:lnTo>
                    <a:lnTo>
                      <a:pt x="36071" y="63383"/>
                    </a:lnTo>
                    <a:lnTo>
                      <a:pt x="33197" y="61733"/>
                    </a:lnTo>
                    <a:lnTo>
                      <a:pt x="30610" y="60247"/>
                    </a:lnTo>
                    <a:lnTo>
                      <a:pt x="28023" y="58431"/>
                    </a:lnTo>
                    <a:lnTo>
                      <a:pt x="25724" y="56451"/>
                    </a:lnTo>
                    <a:lnTo>
                      <a:pt x="23568" y="54470"/>
                    </a:lnTo>
                    <a:lnTo>
                      <a:pt x="21556" y="52159"/>
                    </a:lnTo>
                    <a:lnTo>
                      <a:pt x="19832" y="50013"/>
                    </a:lnTo>
                    <a:lnTo>
                      <a:pt x="18395" y="47537"/>
                    </a:lnTo>
                    <a:lnTo>
                      <a:pt x="17245" y="45061"/>
                    </a:lnTo>
                    <a:lnTo>
                      <a:pt x="16095" y="42420"/>
                    </a:lnTo>
                    <a:lnTo>
                      <a:pt x="15520" y="39614"/>
                    </a:lnTo>
                    <a:lnTo>
                      <a:pt x="15089" y="36973"/>
                    </a:lnTo>
                    <a:lnTo>
                      <a:pt x="14802" y="34167"/>
                    </a:lnTo>
                    <a:lnTo>
                      <a:pt x="14802" y="32682"/>
                    </a:lnTo>
                    <a:lnTo>
                      <a:pt x="15089" y="31361"/>
                    </a:lnTo>
                    <a:lnTo>
                      <a:pt x="15233" y="29876"/>
                    </a:lnTo>
                    <a:lnTo>
                      <a:pt x="15520" y="28390"/>
                    </a:lnTo>
                    <a:lnTo>
                      <a:pt x="19544" y="27730"/>
                    </a:lnTo>
                    <a:lnTo>
                      <a:pt x="23712" y="26905"/>
                    </a:lnTo>
                    <a:lnTo>
                      <a:pt x="27736" y="26079"/>
                    </a:lnTo>
                    <a:lnTo>
                      <a:pt x="31904" y="25419"/>
                    </a:lnTo>
                    <a:lnTo>
                      <a:pt x="35928" y="24924"/>
                    </a:lnTo>
                    <a:lnTo>
                      <a:pt x="40239" y="24429"/>
                    </a:lnTo>
                    <a:lnTo>
                      <a:pt x="44263" y="23933"/>
                    </a:lnTo>
                    <a:lnTo>
                      <a:pt x="48431" y="23768"/>
                    </a:lnTo>
                    <a:lnTo>
                      <a:pt x="49149" y="23768"/>
                    </a:lnTo>
                    <a:lnTo>
                      <a:pt x="50011" y="23933"/>
                    </a:lnTo>
                    <a:lnTo>
                      <a:pt x="50443" y="24099"/>
                    </a:lnTo>
                    <a:lnTo>
                      <a:pt x="50874" y="24759"/>
                    </a:lnTo>
                    <a:lnTo>
                      <a:pt x="51305" y="25254"/>
                    </a:lnTo>
                    <a:lnTo>
                      <a:pt x="51449" y="25749"/>
                    </a:lnTo>
                    <a:lnTo>
                      <a:pt x="51880" y="26574"/>
                    </a:lnTo>
                    <a:lnTo>
                      <a:pt x="52023" y="27235"/>
                    </a:lnTo>
                    <a:lnTo>
                      <a:pt x="52023" y="28885"/>
                    </a:lnTo>
                    <a:lnTo>
                      <a:pt x="52023" y="30371"/>
                    </a:lnTo>
                    <a:lnTo>
                      <a:pt x="51880" y="32022"/>
                    </a:lnTo>
                    <a:lnTo>
                      <a:pt x="51592" y="33342"/>
                    </a:lnTo>
                    <a:lnTo>
                      <a:pt x="45556" y="6685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grpSp>
            <p:nvGrpSpPr>
              <p:cNvPr id="101" name="Shape 101"/>
              <p:cNvGrpSpPr/>
              <p:nvPr/>
            </p:nvGrpSpPr>
            <p:grpSpPr>
              <a:xfrm>
                <a:off x="381000" y="249150"/>
                <a:ext cx="2373190" cy="314216"/>
                <a:chOff x="381000" y="333374"/>
                <a:chExt cx="2373190" cy="314216"/>
              </a:xfrm>
            </p:grpSpPr>
            <p:grpSp>
              <p:nvGrpSpPr>
                <p:cNvPr id="102" name="Shape 102"/>
                <p:cNvGrpSpPr/>
                <p:nvPr/>
              </p:nvGrpSpPr>
              <p:grpSpPr>
                <a:xfrm>
                  <a:off x="381000" y="333374"/>
                  <a:ext cx="2227429" cy="112270"/>
                  <a:chOff x="68096" y="6650479"/>
                  <a:chExt cx="2503487" cy="127000"/>
                </a:xfrm>
              </p:grpSpPr>
              <p:sp>
                <p:nvSpPr>
                  <p:cNvPr id="103" name="Shape 103"/>
                  <p:cNvSpPr/>
                  <p:nvPr/>
                </p:nvSpPr>
                <p:spPr>
                  <a:xfrm>
                    <a:off x="1838158" y="6650479"/>
                    <a:ext cx="733425" cy="127000"/>
                  </a:xfrm>
                  <a:custGeom>
                    <a:pathLst>
                      <a:path extrusionOk="0" h="120000" w="120000">
                        <a:moveTo>
                          <a:pt x="106897" y="112511"/>
                        </a:moveTo>
                        <a:lnTo>
                          <a:pt x="107353" y="114009"/>
                        </a:lnTo>
                        <a:lnTo>
                          <a:pt x="107905" y="115319"/>
                        </a:lnTo>
                        <a:lnTo>
                          <a:pt x="108523" y="116443"/>
                        </a:lnTo>
                        <a:lnTo>
                          <a:pt x="109238" y="117753"/>
                        </a:lnTo>
                        <a:lnTo>
                          <a:pt x="109953" y="118689"/>
                        </a:lnTo>
                        <a:lnTo>
                          <a:pt x="110734" y="119251"/>
                        </a:lnTo>
                        <a:lnTo>
                          <a:pt x="111547" y="119812"/>
                        </a:lnTo>
                        <a:lnTo>
                          <a:pt x="112327" y="120000"/>
                        </a:lnTo>
                        <a:lnTo>
                          <a:pt x="113270" y="119812"/>
                        </a:lnTo>
                        <a:lnTo>
                          <a:pt x="114147" y="119251"/>
                        </a:lnTo>
                        <a:lnTo>
                          <a:pt x="114570" y="118876"/>
                        </a:lnTo>
                        <a:lnTo>
                          <a:pt x="114960" y="118315"/>
                        </a:lnTo>
                        <a:lnTo>
                          <a:pt x="115350" y="117753"/>
                        </a:lnTo>
                        <a:lnTo>
                          <a:pt x="115708" y="117004"/>
                        </a:lnTo>
                        <a:lnTo>
                          <a:pt x="116066" y="116255"/>
                        </a:lnTo>
                        <a:lnTo>
                          <a:pt x="116423" y="115507"/>
                        </a:lnTo>
                        <a:lnTo>
                          <a:pt x="116716" y="114758"/>
                        </a:lnTo>
                        <a:lnTo>
                          <a:pt x="117041" y="113822"/>
                        </a:lnTo>
                        <a:lnTo>
                          <a:pt x="117301" y="112886"/>
                        </a:lnTo>
                        <a:lnTo>
                          <a:pt x="117626" y="111762"/>
                        </a:lnTo>
                        <a:lnTo>
                          <a:pt x="117854" y="110639"/>
                        </a:lnTo>
                        <a:lnTo>
                          <a:pt x="118114" y="109329"/>
                        </a:lnTo>
                        <a:lnTo>
                          <a:pt x="118309" y="108205"/>
                        </a:lnTo>
                        <a:lnTo>
                          <a:pt x="118536" y="106895"/>
                        </a:lnTo>
                        <a:lnTo>
                          <a:pt x="118764" y="105585"/>
                        </a:lnTo>
                        <a:lnTo>
                          <a:pt x="118927" y="104274"/>
                        </a:lnTo>
                        <a:lnTo>
                          <a:pt x="119252" y="101279"/>
                        </a:lnTo>
                        <a:lnTo>
                          <a:pt x="119512" y="98471"/>
                        </a:lnTo>
                        <a:lnTo>
                          <a:pt x="119707" y="95101"/>
                        </a:lnTo>
                        <a:lnTo>
                          <a:pt x="119869" y="91918"/>
                        </a:lnTo>
                        <a:lnTo>
                          <a:pt x="119967" y="88361"/>
                        </a:lnTo>
                        <a:lnTo>
                          <a:pt x="120000" y="84992"/>
                        </a:lnTo>
                        <a:lnTo>
                          <a:pt x="119967" y="81809"/>
                        </a:lnTo>
                        <a:lnTo>
                          <a:pt x="119902" y="79001"/>
                        </a:lnTo>
                        <a:lnTo>
                          <a:pt x="119772" y="76193"/>
                        </a:lnTo>
                        <a:lnTo>
                          <a:pt x="119642" y="73572"/>
                        </a:lnTo>
                        <a:lnTo>
                          <a:pt x="119479" y="71138"/>
                        </a:lnTo>
                        <a:lnTo>
                          <a:pt x="119252" y="68705"/>
                        </a:lnTo>
                        <a:lnTo>
                          <a:pt x="118992" y="66458"/>
                        </a:lnTo>
                        <a:lnTo>
                          <a:pt x="118699" y="64399"/>
                        </a:lnTo>
                        <a:lnTo>
                          <a:pt x="118341" y="62152"/>
                        </a:lnTo>
                        <a:lnTo>
                          <a:pt x="117984" y="60280"/>
                        </a:lnTo>
                        <a:lnTo>
                          <a:pt x="117561" y="58595"/>
                        </a:lnTo>
                        <a:lnTo>
                          <a:pt x="117073" y="56723"/>
                        </a:lnTo>
                        <a:lnTo>
                          <a:pt x="116586" y="55039"/>
                        </a:lnTo>
                        <a:lnTo>
                          <a:pt x="116001" y="53541"/>
                        </a:lnTo>
                        <a:lnTo>
                          <a:pt x="115415" y="52043"/>
                        </a:lnTo>
                        <a:lnTo>
                          <a:pt x="114765" y="50546"/>
                        </a:lnTo>
                        <a:lnTo>
                          <a:pt x="113855" y="48299"/>
                        </a:lnTo>
                        <a:lnTo>
                          <a:pt x="113042" y="46240"/>
                        </a:lnTo>
                        <a:lnTo>
                          <a:pt x="112717" y="45304"/>
                        </a:lnTo>
                        <a:lnTo>
                          <a:pt x="112392" y="44180"/>
                        </a:lnTo>
                        <a:lnTo>
                          <a:pt x="112099" y="43057"/>
                        </a:lnTo>
                        <a:lnTo>
                          <a:pt x="111872" y="41934"/>
                        </a:lnTo>
                        <a:lnTo>
                          <a:pt x="111644" y="40998"/>
                        </a:lnTo>
                        <a:lnTo>
                          <a:pt x="111449" y="39875"/>
                        </a:lnTo>
                        <a:lnTo>
                          <a:pt x="111286" y="38564"/>
                        </a:lnTo>
                        <a:lnTo>
                          <a:pt x="111156" y="37441"/>
                        </a:lnTo>
                        <a:lnTo>
                          <a:pt x="111059" y="35943"/>
                        </a:lnTo>
                        <a:lnTo>
                          <a:pt x="110994" y="34446"/>
                        </a:lnTo>
                        <a:lnTo>
                          <a:pt x="110929" y="33135"/>
                        </a:lnTo>
                        <a:lnTo>
                          <a:pt x="110929" y="31450"/>
                        </a:lnTo>
                        <a:lnTo>
                          <a:pt x="110929" y="30327"/>
                        </a:lnTo>
                        <a:lnTo>
                          <a:pt x="110961" y="28829"/>
                        </a:lnTo>
                        <a:lnTo>
                          <a:pt x="111026" y="27519"/>
                        </a:lnTo>
                        <a:lnTo>
                          <a:pt x="111124" y="26396"/>
                        </a:lnTo>
                        <a:lnTo>
                          <a:pt x="111221" y="25273"/>
                        </a:lnTo>
                        <a:lnTo>
                          <a:pt x="111384" y="24149"/>
                        </a:lnTo>
                        <a:lnTo>
                          <a:pt x="111547" y="22839"/>
                        </a:lnTo>
                        <a:lnTo>
                          <a:pt x="111742" y="21903"/>
                        </a:lnTo>
                        <a:lnTo>
                          <a:pt x="111937" y="20967"/>
                        </a:lnTo>
                        <a:lnTo>
                          <a:pt x="112164" y="20031"/>
                        </a:lnTo>
                        <a:lnTo>
                          <a:pt x="112457" y="19282"/>
                        </a:lnTo>
                        <a:lnTo>
                          <a:pt x="112782" y="18720"/>
                        </a:lnTo>
                        <a:lnTo>
                          <a:pt x="113107" y="18159"/>
                        </a:lnTo>
                        <a:lnTo>
                          <a:pt x="113432" y="17784"/>
                        </a:lnTo>
                        <a:lnTo>
                          <a:pt x="113855" y="17597"/>
                        </a:lnTo>
                        <a:lnTo>
                          <a:pt x="114277" y="17597"/>
                        </a:lnTo>
                        <a:lnTo>
                          <a:pt x="114928" y="17597"/>
                        </a:lnTo>
                        <a:lnTo>
                          <a:pt x="115578" y="17971"/>
                        </a:lnTo>
                        <a:lnTo>
                          <a:pt x="116163" y="18720"/>
                        </a:lnTo>
                        <a:lnTo>
                          <a:pt x="116716" y="19469"/>
                        </a:lnTo>
                        <a:lnTo>
                          <a:pt x="117171" y="20218"/>
                        </a:lnTo>
                        <a:lnTo>
                          <a:pt x="117626" y="21154"/>
                        </a:lnTo>
                        <a:lnTo>
                          <a:pt x="117984" y="22090"/>
                        </a:lnTo>
                        <a:lnTo>
                          <a:pt x="118276" y="22839"/>
                        </a:lnTo>
                        <a:lnTo>
                          <a:pt x="119187" y="5803"/>
                        </a:lnTo>
                        <a:lnTo>
                          <a:pt x="118764" y="4680"/>
                        </a:lnTo>
                        <a:lnTo>
                          <a:pt x="118276" y="3744"/>
                        </a:lnTo>
                        <a:lnTo>
                          <a:pt x="117756" y="2620"/>
                        </a:lnTo>
                        <a:lnTo>
                          <a:pt x="117171" y="1684"/>
                        </a:lnTo>
                        <a:lnTo>
                          <a:pt x="116553" y="1123"/>
                        </a:lnTo>
                        <a:lnTo>
                          <a:pt x="115871" y="561"/>
                        </a:lnTo>
                        <a:lnTo>
                          <a:pt x="115155" y="187"/>
                        </a:lnTo>
                        <a:lnTo>
                          <a:pt x="114342" y="0"/>
                        </a:lnTo>
                        <a:lnTo>
                          <a:pt x="113530" y="187"/>
                        </a:lnTo>
                        <a:lnTo>
                          <a:pt x="112782" y="748"/>
                        </a:lnTo>
                        <a:lnTo>
                          <a:pt x="112067" y="1497"/>
                        </a:lnTo>
                        <a:lnTo>
                          <a:pt x="111384" y="2620"/>
                        </a:lnTo>
                        <a:lnTo>
                          <a:pt x="110734" y="4118"/>
                        </a:lnTo>
                        <a:lnTo>
                          <a:pt x="110181" y="5616"/>
                        </a:lnTo>
                        <a:lnTo>
                          <a:pt x="109628" y="7488"/>
                        </a:lnTo>
                        <a:lnTo>
                          <a:pt x="109141" y="9547"/>
                        </a:lnTo>
                        <a:lnTo>
                          <a:pt x="108685" y="11981"/>
                        </a:lnTo>
                        <a:lnTo>
                          <a:pt x="108295" y="14414"/>
                        </a:lnTo>
                        <a:lnTo>
                          <a:pt x="108003" y="17410"/>
                        </a:lnTo>
                        <a:lnTo>
                          <a:pt x="107678" y="20218"/>
                        </a:lnTo>
                        <a:lnTo>
                          <a:pt x="107483" y="23213"/>
                        </a:lnTo>
                        <a:lnTo>
                          <a:pt x="107320" y="26583"/>
                        </a:lnTo>
                        <a:lnTo>
                          <a:pt x="107222" y="29765"/>
                        </a:lnTo>
                        <a:lnTo>
                          <a:pt x="107190" y="33510"/>
                        </a:lnTo>
                        <a:lnTo>
                          <a:pt x="107222" y="36318"/>
                        </a:lnTo>
                        <a:lnTo>
                          <a:pt x="107287" y="39500"/>
                        </a:lnTo>
                        <a:lnTo>
                          <a:pt x="107418" y="42121"/>
                        </a:lnTo>
                        <a:lnTo>
                          <a:pt x="107580" y="44929"/>
                        </a:lnTo>
                        <a:lnTo>
                          <a:pt x="107808" y="47363"/>
                        </a:lnTo>
                        <a:lnTo>
                          <a:pt x="108068" y="49609"/>
                        </a:lnTo>
                        <a:lnTo>
                          <a:pt x="108360" y="51856"/>
                        </a:lnTo>
                        <a:lnTo>
                          <a:pt x="108685" y="53915"/>
                        </a:lnTo>
                        <a:lnTo>
                          <a:pt x="109076" y="55975"/>
                        </a:lnTo>
                        <a:lnTo>
                          <a:pt x="109466" y="58034"/>
                        </a:lnTo>
                        <a:lnTo>
                          <a:pt x="109921" y="59719"/>
                        </a:lnTo>
                        <a:lnTo>
                          <a:pt x="110409" y="61404"/>
                        </a:lnTo>
                        <a:lnTo>
                          <a:pt x="110929" y="62901"/>
                        </a:lnTo>
                        <a:lnTo>
                          <a:pt x="111481" y="64586"/>
                        </a:lnTo>
                        <a:lnTo>
                          <a:pt x="112067" y="65897"/>
                        </a:lnTo>
                        <a:lnTo>
                          <a:pt x="112684" y="67207"/>
                        </a:lnTo>
                        <a:lnTo>
                          <a:pt x="113530" y="69079"/>
                        </a:lnTo>
                        <a:lnTo>
                          <a:pt x="114310" y="71326"/>
                        </a:lnTo>
                        <a:lnTo>
                          <a:pt x="114603" y="72262"/>
                        </a:lnTo>
                        <a:lnTo>
                          <a:pt x="114895" y="73385"/>
                        </a:lnTo>
                        <a:lnTo>
                          <a:pt x="115188" y="74321"/>
                        </a:lnTo>
                        <a:lnTo>
                          <a:pt x="115415" y="75444"/>
                        </a:lnTo>
                        <a:lnTo>
                          <a:pt x="115610" y="76567"/>
                        </a:lnTo>
                        <a:lnTo>
                          <a:pt x="115773" y="78065"/>
                        </a:lnTo>
                        <a:lnTo>
                          <a:pt x="115903" y="79188"/>
                        </a:lnTo>
                        <a:lnTo>
                          <a:pt x="116033" y="80499"/>
                        </a:lnTo>
                        <a:lnTo>
                          <a:pt x="116098" y="81809"/>
                        </a:lnTo>
                        <a:lnTo>
                          <a:pt x="116163" y="83307"/>
                        </a:lnTo>
                        <a:lnTo>
                          <a:pt x="116228" y="84992"/>
                        </a:lnTo>
                        <a:lnTo>
                          <a:pt x="116261" y="86489"/>
                        </a:lnTo>
                        <a:lnTo>
                          <a:pt x="116228" y="88174"/>
                        </a:lnTo>
                        <a:lnTo>
                          <a:pt x="116163" y="89859"/>
                        </a:lnTo>
                        <a:lnTo>
                          <a:pt x="116098" y="91544"/>
                        </a:lnTo>
                        <a:lnTo>
                          <a:pt x="115968" y="93042"/>
                        </a:lnTo>
                        <a:lnTo>
                          <a:pt x="115838" y="94352"/>
                        </a:lnTo>
                        <a:lnTo>
                          <a:pt x="115675" y="95663"/>
                        </a:lnTo>
                        <a:lnTo>
                          <a:pt x="115513" y="96786"/>
                        </a:lnTo>
                        <a:lnTo>
                          <a:pt x="115285" y="98096"/>
                        </a:lnTo>
                        <a:lnTo>
                          <a:pt x="115058" y="99032"/>
                        </a:lnTo>
                        <a:lnTo>
                          <a:pt x="114765" y="99781"/>
                        </a:lnTo>
                        <a:lnTo>
                          <a:pt x="114473" y="100530"/>
                        </a:lnTo>
                        <a:lnTo>
                          <a:pt x="114147" y="101092"/>
                        </a:lnTo>
                        <a:lnTo>
                          <a:pt x="113790" y="101653"/>
                        </a:lnTo>
                        <a:lnTo>
                          <a:pt x="113400" y="102028"/>
                        </a:lnTo>
                        <a:lnTo>
                          <a:pt x="113010" y="102215"/>
                        </a:lnTo>
                        <a:lnTo>
                          <a:pt x="112587" y="102215"/>
                        </a:lnTo>
                        <a:lnTo>
                          <a:pt x="111872" y="102215"/>
                        </a:lnTo>
                        <a:lnTo>
                          <a:pt x="111189" y="101653"/>
                        </a:lnTo>
                        <a:lnTo>
                          <a:pt x="110539" y="101092"/>
                        </a:lnTo>
                        <a:lnTo>
                          <a:pt x="109856" y="100156"/>
                        </a:lnTo>
                        <a:lnTo>
                          <a:pt x="109271" y="99032"/>
                        </a:lnTo>
                        <a:lnTo>
                          <a:pt x="108685" y="97909"/>
                        </a:lnTo>
                        <a:lnTo>
                          <a:pt x="108165" y="96224"/>
                        </a:lnTo>
                        <a:lnTo>
                          <a:pt x="107678" y="94914"/>
                        </a:lnTo>
                        <a:lnTo>
                          <a:pt x="106897" y="112511"/>
                        </a:lnTo>
                        <a:close/>
                        <a:moveTo>
                          <a:pt x="103646" y="49235"/>
                        </a:moveTo>
                        <a:lnTo>
                          <a:pt x="96071" y="49235"/>
                        </a:lnTo>
                        <a:lnTo>
                          <a:pt x="96071" y="19469"/>
                        </a:lnTo>
                        <a:lnTo>
                          <a:pt x="104101" y="19469"/>
                        </a:lnTo>
                        <a:lnTo>
                          <a:pt x="104101" y="1872"/>
                        </a:lnTo>
                        <a:lnTo>
                          <a:pt x="92365" y="1872"/>
                        </a:lnTo>
                        <a:lnTo>
                          <a:pt x="92365" y="118127"/>
                        </a:lnTo>
                        <a:lnTo>
                          <a:pt x="104557" y="118127"/>
                        </a:lnTo>
                        <a:lnTo>
                          <a:pt x="104557" y="100530"/>
                        </a:lnTo>
                        <a:lnTo>
                          <a:pt x="96071" y="100530"/>
                        </a:lnTo>
                        <a:lnTo>
                          <a:pt x="96071" y="66458"/>
                        </a:lnTo>
                        <a:lnTo>
                          <a:pt x="103646" y="66458"/>
                        </a:lnTo>
                        <a:lnTo>
                          <a:pt x="103646" y="49235"/>
                        </a:lnTo>
                        <a:close/>
                        <a:moveTo>
                          <a:pt x="88658" y="97909"/>
                        </a:moveTo>
                        <a:lnTo>
                          <a:pt x="88236" y="98845"/>
                        </a:lnTo>
                        <a:lnTo>
                          <a:pt x="87813" y="99594"/>
                        </a:lnTo>
                        <a:lnTo>
                          <a:pt x="87358" y="100343"/>
                        </a:lnTo>
                        <a:lnTo>
                          <a:pt x="86838" y="100904"/>
                        </a:lnTo>
                        <a:lnTo>
                          <a:pt x="86318" y="101466"/>
                        </a:lnTo>
                        <a:lnTo>
                          <a:pt x="85732" y="101840"/>
                        </a:lnTo>
                        <a:lnTo>
                          <a:pt x="85212" y="102028"/>
                        </a:lnTo>
                        <a:lnTo>
                          <a:pt x="84659" y="102028"/>
                        </a:lnTo>
                        <a:lnTo>
                          <a:pt x="84204" y="102028"/>
                        </a:lnTo>
                        <a:lnTo>
                          <a:pt x="83847" y="101840"/>
                        </a:lnTo>
                        <a:lnTo>
                          <a:pt x="83457" y="101653"/>
                        </a:lnTo>
                        <a:lnTo>
                          <a:pt x="83066" y="101279"/>
                        </a:lnTo>
                        <a:lnTo>
                          <a:pt x="82709" y="100904"/>
                        </a:lnTo>
                        <a:lnTo>
                          <a:pt x="82351" y="100530"/>
                        </a:lnTo>
                        <a:lnTo>
                          <a:pt x="81994" y="99968"/>
                        </a:lnTo>
                        <a:lnTo>
                          <a:pt x="81668" y="99219"/>
                        </a:lnTo>
                        <a:lnTo>
                          <a:pt x="81343" y="98471"/>
                        </a:lnTo>
                        <a:lnTo>
                          <a:pt x="81051" y="97722"/>
                        </a:lnTo>
                        <a:lnTo>
                          <a:pt x="80726" y="96599"/>
                        </a:lnTo>
                        <a:lnTo>
                          <a:pt x="80465" y="95663"/>
                        </a:lnTo>
                        <a:lnTo>
                          <a:pt x="80205" y="94539"/>
                        </a:lnTo>
                        <a:lnTo>
                          <a:pt x="79945" y="93416"/>
                        </a:lnTo>
                        <a:lnTo>
                          <a:pt x="79685" y="92106"/>
                        </a:lnTo>
                        <a:lnTo>
                          <a:pt x="79458" y="90982"/>
                        </a:lnTo>
                        <a:lnTo>
                          <a:pt x="79230" y="89297"/>
                        </a:lnTo>
                        <a:lnTo>
                          <a:pt x="79035" y="87987"/>
                        </a:lnTo>
                        <a:lnTo>
                          <a:pt x="78872" y="86489"/>
                        </a:lnTo>
                        <a:lnTo>
                          <a:pt x="78677" y="84804"/>
                        </a:lnTo>
                        <a:lnTo>
                          <a:pt x="78482" y="82932"/>
                        </a:lnTo>
                        <a:lnTo>
                          <a:pt x="78352" y="81248"/>
                        </a:lnTo>
                        <a:lnTo>
                          <a:pt x="78222" y="79563"/>
                        </a:lnTo>
                        <a:lnTo>
                          <a:pt x="78092" y="77691"/>
                        </a:lnTo>
                        <a:lnTo>
                          <a:pt x="77897" y="73572"/>
                        </a:lnTo>
                        <a:lnTo>
                          <a:pt x="77735" y="69453"/>
                        </a:lnTo>
                        <a:lnTo>
                          <a:pt x="77670" y="64960"/>
                        </a:lnTo>
                        <a:lnTo>
                          <a:pt x="77637" y="60280"/>
                        </a:lnTo>
                        <a:lnTo>
                          <a:pt x="77637" y="57847"/>
                        </a:lnTo>
                        <a:lnTo>
                          <a:pt x="77670" y="55226"/>
                        </a:lnTo>
                        <a:lnTo>
                          <a:pt x="77702" y="52792"/>
                        </a:lnTo>
                        <a:lnTo>
                          <a:pt x="77767" y="50546"/>
                        </a:lnTo>
                        <a:lnTo>
                          <a:pt x="77832" y="48112"/>
                        </a:lnTo>
                        <a:lnTo>
                          <a:pt x="77930" y="46053"/>
                        </a:lnTo>
                        <a:lnTo>
                          <a:pt x="78027" y="43993"/>
                        </a:lnTo>
                        <a:lnTo>
                          <a:pt x="78125" y="41747"/>
                        </a:lnTo>
                        <a:lnTo>
                          <a:pt x="78287" y="39875"/>
                        </a:lnTo>
                        <a:lnTo>
                          <a:pt x="78417" y="38003"/>
                        </a:lnTo>
                        <a:lnTo>
                          <a:pt x="78612" y="36131"/>
                        </a:lnTo>
                        <a:lnTo>
                          <a:pt x="78775" y="34446"/>
                        </a:lnTo>
                        <a:lnTo>
                          <a:pt x="78970" y="32948"/>
                        </a:lnTo>
                        <a:lnTo>
                          <a:pt x="79165" y="31450"/>
                        </a:lnTo>
                        <a:lnTo>
                          <a:pt x="79360" y="29765"/>
                        </a:lnTo>
                        <a:lnTo>
                          <a:pt x="79588" y="28455"/>
                        </a:lnTo>
                        <a:lnTo>
                          <a:pt x="79880" y="27145"/>
                        </a:lnTo>
                        <a:lnTo>
                          <a:pt x="80108" y="26021"/>
                        </a:lnTo>
                        <a:lnTo>
                          <a:pt x="80368" y="24898"/>
                        </a:lnTo>
                        <a:lnTo>
                          <a:pt x="80628" y="23775"/>
                        </a:lnTo>
                        <a:lnTo>
                          <a:pt x="80921" y="22652"/>
                        </a:lnTo>
                        <a:lnTo>
                          <a:pt x="81246" y="21903"/>
                        </a:lnTo>
                        <a:lnTo>
                          <a:pt x="81538" y="20967"/>
                        </a:lnTo>
                        <a:lnTo>
                          <a:pt x="81831" y="20405"/>
                        </a:lnTo>
                        <a:lnTo>
                          <a:pt x="82514" y="19095"/>
                        </a:lnTo>
                        <a:lnTo>
                          <a:pt x="83196" y="18346"/>
                        </a:lnTo>
                        <a:lnTo>
                          <a:pt x="83944" y="17784"/>
                        </a:lnTo>
                        <a:lnTo>
                          <a:pt x="84692" y="17597"/>
                        </a:lnTo>
                        <a:lnTo>
                          <a:pt x="85277" y="17784"/>
                        </a:lnTo>
                        <a:lnTo>
                          <a:pt x="85862" y="17971"/>
                        </a:lnTo>
                        <a:lnTo>
                          <a:pt x="86415" y="18346"/>
                        </a:lnTo>
                        <a:lnTo>
                          <a:pt x="86903" y="18907"/>
                        </a:lnTo>
                        <a:lnTo>
                          <a:pt x="87390" y="19656"/>
                        </a:lnTo>
                        <a:lnTo>
                          <a:pt x="87813" y="20405"/>
                        </a:lnTo>
                        <a:lnTo>
                          <a:pt x="88236" y="21154"/>
                        </a:lnTo>
                        <a:lnTo>
                          <a:pt x="88626" y="22090"/>
                        </a:lnTo>
                        <a:lnTo>
                          <a:pt x="89406" y="5241"/>
                        </a:lnTo>
                        <a:lnTo>
                          <a:pt x="89081" y="4492"/>
                        </a:lnTo>
                        <a:lnTo>
                          <a:pt x="88691" y="3556"/>
                        </a:lnTo>
                        <a:lnTo>
                          <a:pt x="88171" y="2433"/>
                        </a:lnTo>
                        <a:lnTo>
                          <a:pt x="87618" y="1684"/>
                        </a:lnTo>
                        <a:lnTo>
                          <a:pt x="86935" y="1123"/>
                        </a:lnTo>
                        <a:lnTo>
                          <a:pt x="86220" y="561"/>
                        </a:lnTo>
                        <a:lnTo>
                          <a:pt x="85407" y="187"/>
                        </a:lnTo>
                        <a:lnTo>
                          <a:pt x="84529" y="0"/>
                        </a:lnTo>
                        <a:lnTo>
                          <a:pt x="83977" y="187"/>
                        </a:lnTo>
                        <a:lnTo>
                          <a:pt x="83424" y="374"/>
                        </a:lnTo>
                        <a:lnTo>
                          <a:pt x="82839" y="748"/>
                        </a:lnTo>
                        <a:lnTo>
                          <a:pt x="82319" y="1123"/>
                        </a:lnTo>
                        <a:lnTo>
                          <a:pt x="81766" y="1684"/>
                        </a:lnTo>
                        <a:lnTo>
                          <a:pt x="81246" y="2433"/>
                        </a:lnTo>
                        <a:lnTo>
                          <a:pt x="80726" y="3182"/>
                        </a:lnTo>
                        <a:lnTo>
                          <a:pt x="80238" y="4305"/>
                        </a:lnTo>
                        <a:lnTo>
                          <a:pt x="79783" y="5429"/>
                        </a:lnTo>
                        <a:lnTo>
                          <a:pt x="79295" y="6552"/>
                        </a:lnTo>
                        <a:lnTo>
                          <a:pt x="78872" y="7862"/>
                        </a:lnTo>
                        <a:lnTo>
                          <a:pt x="78385" y="9360"/>
                        </a:lnTo>
                        <a:lnTo>
                          <a:pt x="77995" y="11045"/>
                        </a:lnTo>
                        <a:lnTo>
                          <a:pt x="77604" y="12730"/>
                        </a:lnTo>
                        <a:lnTo>
                          <a:pt x="77182" y="14414"/>
                        </a:lnTo>
                        <a:lnTo>
                          <a:pt x="76824" y="16287"/>
                        </a:lnTo>
                        <a:lnTo>
                          <a:pt x="76467" y="18533"/>
                        </a:lnTo>
                        <a:lnTo>
                          <a:pt x="76141" y="20592"/>
                        </a:lnTo>
                        <a:lnTo>
                          <a:pt x="75816" y="22839"/>
                        </a:lnTo>
                        <a:lnTo>
                          <a:pt x="75524" y="25273"/>
                        </a:lnTo>
                        <a:lnTo>
                          <a:pt x="75264" y="27706"/>
                        </a:lnTo>
                        <a:lnTo>
                          <a:pt x="75004" y="30327"/>
                        </a:lnTo>
                        <a:lnTo>
                          <a:pt x="74776" y="32948"/>
                        </a:lnTo>
                        <a:lnTo>
                          <a:pt x="74548" y="35569"/>
                        </a:lnTo>
                        <a:lnTo>
                          <a:pt x="74386" y="38564"/>
                        </a:lnTo>
                        <a:lnTo>
                          <a:pt x="74223" y="41560"/>
                        </a:lnTo>
                        <a:lnTo>
                          <a:pt x="74061" y="44742"/>
                        </a:lnTo>
                        <a:lnTo>
                          <a:pt x="73963" y="47737"/>
                        </a:lnTo>
                        <a:lnTo>
                          <a:pt x="73866" y="51107"/>
                        </a:lnTo>
                        <a:lnTo>
                          <a:pt x="73801" y="54290"/>
                        </a:lnTo>
                        <a:lnTo>
                          <a:pt x="73768" y="57847"/>
                        </a:lnTo>
                        <a:lnTo>
                          <a:pt x="73768" y="61404"/>
                        </a:lnTo>
                        <a:lnTo>
                          <a:pt x="73768" y="64773"/>
                        </a:lnTo>
                        <a:lnTo>
                          <a:pt x="73801" y="67769"/>
                        </a:lnTo>
                        <a:lnTo>
                          <a:pt x="73866" y="71138"/>
                        </a:lnTo>
                        <a:lnTo>
                          <a:pt x="73931" y="73946"/>
                        </a:lnTo>
                        <a:lnTo>
                          <a:pt x="74028" y="77129"/>
                        </a:lnTo>
                        <a:lnTo>
                          <a:pt x="74158" y="79937"/>
                        </a:lnTo>
                        <a:lnTo>
                          <a:pt x="74288" y="82558"/>
                        </a:lnTo>
                        <a:lnTo>
                          <a:pt x="74451" y="85553"/>
                        </a:lnTo>
                        <a:lnTo>
                          <a:pt x="74613" y="87987"/>
                        </a:lnTo>
                        <a:lnTo>
                          <a:pt x="74841" y="90608"/>
                        </a:lnTo>
                        <a:lnTo>
                          <a:pt x="75069" y="93042"/>
                        </a:lnTo>
                        <a:lnTo>
                          <a:pt x="75329" y="95288"/>
                        </a:lnTo>
                        <a:lnTo>
                          <a:pt x="75589" y="97722"/>
                        </a:lnTo>
                        <a:lnTo>
                          <a:pt x="75849" y="99968"/>
                        </a:lnTo>
                        <a:lnTo>
                          <a:pt x="76174" y="101840"/>
                        </a:lnTo>
                        <a:lnTo>
                          <a:pt x="76499" y="103900"/>
                        </a:lnTo>
                        <a:lnTo>
                          <a:pt x="76824" y="105772"/>
                        </a:lnTo>
                        <a:lnTo>
                          <a:pt x="77182" y="107457"/>
                        </a:lnTo>
                        <a:lnTo>
                          <a:pt x="77572" y="109141"/>
                        </a:lnTo>
                        <a:lnTo>
                          <a:pt x="77962" y="110826"/>
                        </a:lnTo>
                        <a:lnTo>
                          <a:pt x="78385" y="112137"/>
                        </a:lnTo>
                        <a:lnTo>
                          <a:pt x="78807" y="113447"/>
                        </a:lnTo>
                        <a:lnTo>
                          <a:pt x="79263" y="114570"/>
                        </a:lnTo>
                        <a:lnTo>
                          <a:pt x="79718" y="115694"/>
                        </a:lnTo>
                        <a:lnTo>
                          <a:pt x="80205" y="116630"/>
                        </a:lnTo>
                        <a:lnTo>
                          <a:pt x="80693" y="117566"/>
                        </a:lnTo>
                        <a:lnTo>
                          <a:pt x="81246" y="118315"/>
                        </a:lnTo>
                        <a:lnTo>
                          <a:pt x="81766" y="118876"/>
                        </a:lnTo>
                        <a:lnTo>
                          <a:pt x="82319" y="119251"/>
                        </a:lnTo>
                        <a:lnTo>
                          <a:pt x="82871" y="119625"/>
                        </a:lnTo>
                        <a:lnTo>
                          <a:pt x="83457" y="119812"/>
                        </a:lnTo>
                        <a:lnTo>
                          <a:pt x="84042" y="120000"/>
                        </a:lnTo>
                        <a:lnTo>
                          <a:pt x="84920" y="119812"/>
                        </a:lnTo>
                        <a:lnTo>
                          <a:pt x="85732" y="119438"/>
                        </a:lnTo>
                        <a:lnTo>
                          <a:pt x="86513" y="118876"/>
                        </a:lnTo>
                        <a:lnTo>
                          <a:pt x="87260" y="118315"/>
                        </a:lnTo>
                        <a:lnTo>
                          <a:pt x="87846" y="117566"/>
                        </a:lnTo>
                        <a:lnTo>
                          <a:pt x="88431" y="116443"/>
                        </a:lnTo>
                        <a:lnTo>
                          <a:pt x="88886" y="115507"/>
                        </a:lnTo>
                        <a:lnTo>
                          <a:pt x="89244" y="114570"/>
                        </a:lnTo>
                        <a:lnTo>
                          <a:pt x="88658" y="97909"/>
                        </a:lnTo>
                        <a:close/>
                        <a:moveTo>
                          <a:pt x="66908" y="1872"/>
                        </a:moveTo>
                        <a:lnTo>
                          <a:pt x="66908" y="118127"/>
                        </a:lnTo>
                        <a:lnTo>
                          <a:pt x="70582" y="118127"/>
                        </a:lnTo>
                        <a:lnTo>
                          <a:pt x="70582" y="1872"/>
                        </a:lnTo>
                        <a:lnTo>
                          <a:pt x="66908" y="1872"/>
                        </a:lnTo>
                        <a:close/>
                        <a:moveTo>
                          <a:pt x="57740" y="118127"/>
                        </a:moveTo>
                        <a:lnTo>
                          <a:pt x="64730" y="1872"/>
                        </a:lnTo>
                        <a:lnTo>
                          <a:pt x="60829" y="1872"/>
                        </a:lnTo>
                        <a:lnTo>
                          <a:pt x="57870" y="55039"/>
                        </a:lnTo>
                        <a:lnTo>
                          <a:pt x="57577" y="60280"/>
                        </a:lnTo>
                        <a:lnTo>
                          <a:pt x="57285" y="65709"/>
                        </a:lnTo>
                        <a:lnTo>
                          <a:pt x="57025" y="70951"/>
                        </a:lnTo>
                        <a:lnTo>
                          <a:pt x="56765" y="76193"/>
                        </a:lnTo>
                        <a:lnTo>
                          <a:pt x="56505" y="81435"/>
                        </a:lnTo>
                        <a:lnTo>
                          <a:pt x="56244" y="86677"/>
                        </a:lnTo>
                        <a:lnTo>
                          <a:pt x="56049" y="91918"/>
                        </a:lnTo>
                        <a:lnTo>
                          <a:pt x="55822" y="96973"/>
                        </a:lnTo>
                        <a:lnTo>
                          <a:pt x="55757" y="96973"/>
                        </a:lnTo>
                        <a:lnTo>
                          <a:pt x="55562" y="91918"/>
                        </a:lnTo>
                        <a:lnTo>
                          <a:pt x="55334" y="86489"/>
                        </a:lnTo>
                        <a:lnTo>
                          <a:pt x="55107" y="81248"/>
                        </a:lnTo>
                        <a:lnTo>
                          <a:pt x="54879" y="76006"/>
                        </a:lnTo>
                        <a:lnTo>
                          <a:pt x="54619" y="70951"/>
                        </a:lnTo>
                        <a:lnTo>
                          <a:pt x="54359" y="65522"/>
                        </a:lnTo>
                        <a:lnTo>
                          <a:pt x="54066" y="60093"/>
                        </a:lnTo>
                        <a:lnTo>
                          <a:pt x="53774" y="54664"/>
                        </a:lnTo>
                        <a:lnTo>
                          <a:pt x="51043" y="1872"/>
                        </a:lnTo>
                        <a:lnTo>
                          <a:pt x="47044" y="1872"/>
                        </a:lnTo>
                        <a:lnTo>
                          <a:pt x="53546" y="118127"/>
                        </a:lnTo>
                        <a:lnTo>
                          <a:pt x="57740" y="118127"/>
                        </a:lnTo>
                        <a:close/>
                        <a:moveTo>
                          <a:pt x="35437" y="18159"/>
                        </a:moveTo>
                        <a:lnTo>
                          <a:pt x="35795" y="17784"/>
                        </a:lnTo>
                        <a:lnTo>
                          <a:pt x="36315" y="17410"/>
                        </a:lnTo>
                        <a:lnTo>
                          <a:pt x="36933" y="17223"/>
                        </a:lnTo>
                        <a:lnTo>
                          <a:pt x="37745" y="17035"/>
                        </a:lnTo>
                        <a:lnTo>
                          <a:pt x="38168" y="17223"/>
                        </a:lnTo>
                        <a:lnTo>
                          <a:pt x="38591" y="17410"/>
                        </a:lnTo>
                        <a:lnTo>
                          <a:pt x="38981" y="17784"/>
                        </a:lnTo>
                        <a:lnTo>
                          <a:pt x="39338" y="18159"/>
                        </a:lnTo>
                        <a:lnTo>
                          <a:pt x="39729" y="18720"/>
                        </a:lnTo>
                        <a:lnTo>
                          <a:pt x="40021" y="19656"/>
                        </a:lnTo>
                        <a:lnTo>
                          <a:pt x="40314" y="20405"/>
                        </a:lnTo>
                        <a:lnTo>
                          <a:pt x="40574" y="21528"/>
                        </a:lnTo>
                        <a:lnTo>
                          <a:pt x="40834" y="22652"/>
                        </a:lnTo>
                        <a:lnTo>
                          <a:pt x="41062" y="24336"/>
                        </a:lnTo>
                        <a:lnTo>
                          <a:pt x="41224" y="25647"/>
                        </a:lnTo>
                        <a:lnTo>
                          <a:pt x="41387" y="27332"/>
                        </a:lnTo>
                        <a:lnTo>
                          <a:pt x="41517" y="29204"/>
                        </a:lnTo>
                        <a:lnTo>
                          <a:pt x="41582" y="31263"/>
                        </a:lnTo>
                        <a:lnTo>
                          <a:pt x="41647" y="33322"/>
                        </a:lnTo>
                        <a:lnTo>
                          <a:pt x="41647" y="35569"/>
                        </a:lnTo>
                        <a:lnTo>
                          <a:pt x="41647" y="37815"/>
                        </a:lnTo>
                        <a:lnTo>
                          <a:pt x="41582" y="39687"/>
                        </a:lnTo>
                        <a:lnTo>
                          <a:pt x="41517" y="41560"/>
                        </a:lnTo>
                        <a:lnTo>
                          <a:pt x="41387" y="43432"/>
                        </a:lnTo>
                        <a:lnTo>
                          <a:pt x="41224" y="45304"/>
                        </a:lnTo>
                        <a:lnTo>
                          <a:pt x="41062" y="46801"/>
                        </a:lnTo>
                        <a:lnTo>
                          <a:pt x="40801" y="48112"/>
                        </a:lnTo>
                        <a:lnTo>
                          <a:pt x="40574" y="49422"/>
                        </a:lnTo>
                        <a:lnTo>
                          <a:pt x="40314" y="50733"/>
                        </a:lnTo>
                        <a:lnTo>
                          <a:pt x="40021" y="51856"/>
                        </a:lnTo>
                        <a:lnTo>
                          <a:pt x="39696" y="52605"/>
                        </a:lnTo>
                        <a:lnTo>
                          <a:pt x="39306" y="53354"/>
                        </a:lnTo>
                        <a:lnTo>
                          <a:pt x="38916" y="53915"/>
                        </a:lnTo>
                        <a:lnTo>
                          <a:pt x="38526" y="54477"/>
                        </a:lnTo>
                        <a:lnTo>
                          <a:pt x="38070" y="54664"/>
                        </a:lnTo>
                        <a:lnTo>
                          <a:pt x="37648" y="54664"/>
                        </a:lnTo>
                        <a:lnTo>
                          <a:pt x="35437" y="54664"/>
                        </a:lnTo>
                        <a:lnTo>
                          <a:pt x="35437" y="18159"/>
                        </a:lnTo>
                        <a:close/>
                        <a:moveTo>
                          <a:pt x="31796" y="118127"/>
                        </a:moveTo>
                        <a:lnTo>
                          <a:pt x="35437" y="118127"/>
                        </a:lnTo>
                        <a:lnTo>
                          <a:pt x="35437" y="70202"/>
                        </a:lnTo>
                        <a:lnTo>
                          <a:pt x="37323" y="70202"/>
                        </a:lnTo>
                        <a:lnTo>
                          <a:pt x="37680" y="70577"/>
                        </a:lnTo>
                        <a:lnTo>
                          <a:pt x="38038" y="70764"/>
                        </a:lnTo>
                        <a:lnTo>
                          <a:pt x="38363" y="71138"/>
                        </a:lnTo>
                        <a:lnTo>
                          <a:pt x="38688" y="71513"/>
                        </a:lnTo>
                        <a:lnTo>
                          <a:pt x="38948" y="72074"/>
                        </a:lnTo>
                        <a:lnTo>
                          <a:pt x="39208" y="72823"/>
                        </a:lnTo>
                        <a:lnTo>
                          <a:pt x="39436" y="73759"/>
                        </a:lnTo>
                        <a:lnTo>
                          <a:pt x="39696" y="74882"/>
                        </a:lnTo>
                        <a:lnTo>
                          <a:pt x="39891" y="76193"/>
                        </a:lnTo>
                        <a:lnTo>
                          <a:pt x="40086" y="77691"/>
                        </a:lnTo>
                        <a:lnTo>
                          <a:pt x="40249" y="79375"/>
                        </a:lnTo>
                        <a:lnTo>
                          <a:pt x="40411" y="81060"/>
                        </a:lnTo>
                        <a:lnTo>
                          <a:pt x="40541" y="83120"/>
                        </a:lnTo>
                        <a:lnTo>
                          <a:pt x="40671" y="85553"/>
                        </a:lnTo>
                        <a:lnTo>
                          <a:pt x="40801" y="87987"/>
                        </a:lnTo>
                        <a:lnTo>
                          <a:pt x="40931" y="90795"/>
                        </a:lnTo>
                        <a:lnTo>
                          <a:pt x="41354" y="100530"/>
                        </a:lnTo>
                        <a:lnTo>
                          <a:pt x="41712" y="108393"/>
                        </a:lnTo>
                        <a:lnTo>
                          <a:pt x="41874" y="111762"/>
                        </a:lnTo>
                        <a:lnTo>
                          <a:pt x="42004" y="114383"/>
                        </a:lnTo>
                        <a:lnTo>
                          <a:pt x="42167" y="116443"/>
                        </a:lnTo>
                        <a:lnTo>
                          <a:pt x="42297" y="118127"/>
                        </a:lnTo>
                        <a:lnTo>
                          <a:pt x="46068" y="118127"/>
                        </a:lnTo>
                        <a:lnTo>
                          <a:pt x="45938" y="115881"/>
                        </a:lnTo>
                        <a:lnTo>
                          <a:pt x="45711" y="113260"/>
                        </a:lnTo>
                        <a:lnTo>
                          <a:pt x="45548" y="109516"/>
                        </a:lnTo>
                        <a:lnTo>
                          <a:pt x="45353" y="105772"/>
                        </a:lnTo>
                        <a:lnTo>
                          <a:pt x="45158" y="101092"/>
                        </a:lnTo>
                        <a:lnTo>
                          <a:pt x="44930" y="96224"/>
                        </a:lnTo>
                        <a:lnTo>
                          <a:pt x="44735" y="91170"/>
                        </a:lnTo>
                        <a:lnTo>
                          <a:pt x="44475" y="85741"/>
                        </a:lnTo>
                        <a:lnTo>
                          <a:pt x="44280" y="81622"/>
                        </a:lnTo>
                        <a:lnTo>
                          <a:pt x="44020" y="77878"/>
                        </a:lnTo>
                        <a:lnTo>
                          <a:pt x="43760" y="74508"/>
                        </a:lnTo>
                        <a:lnTo>
                          <a:pt x="43435" y="71513"/>
                        </a:lnTo>
                        <a:lnTo>
                          <a:pt x="43240" y="70015"/>
                        </a:lnTo>
                        <a:lnTo>
                          <a:pt x="43045" y="68705"/>
                        </a:lnTo>
                        <a:lnTo>
                          <a:pt x="42850" y="67581"/>
                        </a:lnTo>
                        <a:lnTo>
                          <a:pt x="42655" y="66458"/>
                        </a:lnTo>
                        <a:lnTo>
                          <a:pt x="42427" y="65522"/>
                        </a:lnTo>
                        <a:lnTo>
                          <a:pt x="42199" y="64773"/>
                        </a:lnTo>
                        <a:lnTo>
                          <a:pt x="41939" y="64024"/>
                        </a:lnTo>
                        <a:lnTo>
                          <a:pt x="41679" y="63088"/>
                        </a:lnTo>
                        <a:lnTo>
                          <a:pt x="41679" y="62714"/>
                        </a:lnTo>
                        <a:lnTo>
                          <a:pt x="42004" y="61778"/>
                        </a:lnTo>
                        <a:lnTo>
                          <a:pt x="42395" y="61029"/>
                        </a:lnTo>
                        <a:lnTo>
                          <a:pt x="42720" y="59906"/>
                        </a:lnTo>
                        <a:lnTo>
                          <a:pt x="43045" y="58783"/>
                        </a:lnTo>
                        <a:lnTo>
                          <a:pt x="43370" y="57285"/>
                        </a:lnTo>
                        <a:lnTo>
                          <a:pt x="43662" y="55787"/>
                        </a:lnTo>
                        <a:lnTo>
                          <a:pt x="43955" y="54102"/>
                        </a:lnTo>
                        <a:lnTo>
                          <a:pt x="44215" y="52418"/>
                        </a:lnTo>
                        <a:lnTo>
                          <a:pt x="44443" y="50546"/>
                        </a:lnTo>
                        <a:lnTo>
                          <a:pt x="44670" y="48299"/>
                        </a:lnTo>
                        <a:lnTo>
                          <a:pt x="44865" y="46240"/>
                        </a:lnTo>
                        <a:lnTo>
                          <a:pt x="45028" y="43993"/>
                        </a:lnTo>
                        <a:lnTo>
                          <a:pt x="45158" y="41560"/>
                        </a:lnTo>
                        <a:lnTo>
                          <a:pt x="45256" y="39126"/>
                        </a:lnTo>
                        <a:lnTo>
                          <a:pt x="45321" y="36318"/>
                        </a:lnTo>
                        <a:lnTo>
                          <a:pt x="45321" y="33697"/>
                        </a:lnTo>
                        <a:lnTo>
                          <a:pt x="45288" y="29953"/>
                        </a:lnTo>
                        <a:lnTo>
                          <a:pt x="45223" y="26583"/>
                        </a:lnTo>
                        <a:lnTo>
                          <a:pt x="45060" y="23213"/>
                        </a:lnTo>
                        <a:lnTo>
                          <a:pt x="44898" y="20218"/>
                        </a:lnTo>
                        <a:lnTo>
                          <a:pt x="44638" y="17597"/>
                        </a:lnTo>
                        <a:lnTo>
                          <a:pt x="44313" y="14789"/>
                        </a:lnTo>
                        <a:lnTo>
                          <a:pt x="43988" y="12542"/>
                        </a:lnTo>
                        <a:lnTo>
                          <a:pt x="43597" y="10483"/>
                        </a:lnTo>
                        <a:lnTo>
                          <a:pt x="43337" y="9173"/>
                        </a:lnTo>
                        <a:lnTo>
                          <a:pt x="43045" y="8049"/>
                        </a:lnTo>
                        <a:lnTo>
                          <a:pt x="42752" y="7113"/>
                        </a:lnTo>
                        <a:lnTo>
                          <a:pt x="42460" y="6177"/>
                        </a:lnTo>
                        <a:lnTo>
                          <a:pt x="42134" y="5241"/>
                        </a:lnTo>
                        <a:lnTo>
                          <a:pt x="41777" y="4492"/>
                        </a:lnTo>
                        <a:lnTo>
                          <a:pt x="41452" y="3931"/>
                        </a:lnTo>
                        <a:lnTo>
                          <a:pt x="41062" y="3182"/>
                        </a:lnTo>
                        <a:lnTo>
                          <a:pt x="40249" y="2246"/>
                        </a:lnTo>
                        <a:lnTo>
                          <a:pt x="39371" y="1497"/>
                        </a:lnTo>
                        <a:lnTo>
                          <a:pt x="38396" y="1123"/>
                        </a:lnTo>
                        <a:lnTo>
                          <a:pt x="37388" y="936"/>
                        </a:lnTo>
                        <a:lnTo>
                          <a:pt x="36575" y="936"/>
                        </a:lnTo>
                        <a:lnTo>
                          <a:pt x="35795" y="1123"/>
                        </a:lnTo>
                        <a:lnTo>
                          <a:pt x="35047" y="1310"/>
                        </a:lnTo>
                        <a:lnTo>
                          <a:pt x="34299" y="1684"/>
                        </a:lnTo>
                        <a:lnTo>
                          <a:pt x="33616" y="2059"/>
                        </a:lnTo>
                        <a:lnTo>
                          <a:pt x="32966" y="2433"/>
                        </a:lnTo>
                        <a:lnTo>
                          <a:pt x="32348" y="2808"/>
                        </a:lnTo>
                        <a:lnTo>
                          <a:pt x="31796" y="3556"/>
                        </a:lnTo>
                        <a:lnTo>
                          <a:pt x="31796" y="118127"/>
                        </a:lnTo>
                        <a:close/>
                        <a:moveTo>
                          <a:pt x="27699" y="49235"/>
                        </a:moveTo>
                        <a:lnTo>
                          <a:pt x="20059" y="49235"/>
                        </a:lnTo>
                        <a:lnTo>
                          <a:pt x="20059" y="19469"/>
                        </a:lnTo>
                        <a:lnTo>
                          <a:pt x="28122" y="19469"/>
                        </a:lnTo>
                        <a:lnTo>
                          <a:pt x="28122" y="1872"/>
                        </a:lnTo>
                        <a:lnTo>
                          <a:pt x="16385" y="1872"/>
                        </a:lnTo>
                        <a:lnTo>
                          <a:pt x="16385" y="118127"/>
                        </a:lnTo>
                        <a:lnTo>
                          <a:pt x="28577" y="118127"/>
                        </a:lnTo>
                        <a:lnTo>
                          <a:pt x="28577" y="100530"/>
                        </a:lnTo>
                        <a:lnTo>
                          <a:pt x="20059" y="100530"/>
                        </a:lnTo>
                        <a:lnTo>
                          <a:pt x="20059" y="66458"/>
                        </a:lnTo>
                        <a:lnTo>
                          <a:pt x="27699" y="66458"/>
                        </a:lnTo>
                        <a:lnTo>
                          <a:pt x="27699" y="49235"/>
                        </a:lnTo>
                        <a:close/>
                        <a:moveTo>
                          <a:pt x="0" y="112511"/>
                        </a:moveTo>
                        <a:lnTo>
                          <a:pt x="455" y="114009"/>
                        </a:lnTo>
                        <a:lnTo>
                          <a:pt x="1040" y="115319"/>
                        </a:lnTo>
                        <a:lnTo>
                          <a:pt x="1625" y="116443"/>
                        </a:lnTo>
                        <a:lnTo>
                          <a:pt x="2340" y="117753"/>
                        </a:lnTo>
                        <a:lnTo>
                          <a:pt x="3056" y="118689"/>
                        </a:lnTo>
                        <a:lnTo>
                          <a:pt x="3836" y="119251"/>
                        </a:lnTo>
                        <a:lnTo>
                          <a:pt x="4649" y="119812"/>
                        </a:lnTo>
                        <a:lnTo>
                          <a:pt x="5429" y="120000"/>
                        </a:lnTo>
                        <a:lnTo>
                          <a:pt x="6372" y="119812"/>
                        </a:lnTo>
                        <a:lnTo>
                          <a:pt x="7282" y="119251"/>
                        </a:lnTo>
                        <a:lnTo>
                          <a:pt x="7672" y="118876"/>
                        </a:lnTo>
                        <a:lnTo>
                          <a:pt x="8062" y="118315"/>
                        </a:lnTo>
                        <a:lnTo>
                          <a:pt x="8485" y="117753"/>
                        </a:lnTo>
                        <a:lnTo>
                          <a:pt x="8843" y="117004"/>
                        </a:lnTo>
                        <a:lnTo>
                          <a:pt x="9168" y="116255"/>
                        </a:lnTo>
                        <a:lnTo>
                          <a:pt x="9525" y="115507"/>
                        </a:lnTo>
                        <a:lnTo>
                          <a:pt x="9850" y="114758"/>
                        </a:lnTo>
                        <a:lnTo>
                          <a:pt x="10143" y="113822"/>
                        </a:lnTo>
                        <a:lnTo>
                          <a:pt x="10436" y="112886"/>
                        </a:lnTo>
                        <a:lnTo>
                          <a:pt x="10728" y="111762"/>
                        </a:lnTo>
                        <a:lnTo>
                          <a:pt x="10988" y="110639"/>
                        </a:lnTo>
                        <a:lnTo>
                          <a:pt x="11216" y="109329"/>
                        </a:lnTo>
                        <a:lnTo>
                          <a:pt x="11444" y="108205"/>
                        </a:lnTo>
                        <a:lnTo>
                          <a:pt x="11639" y="106895"/>
                        </a:lnTo>
                        <a:lnTo>
                          <a:pt x="11866" y="105585"/>
                        </a:lnTo>
                        <a:lnTo>
                          <a:pt x="12061" y="104274"/>
                        </a:lnTo>
                        <a:lnTo>
                          <a:pt x="12354" y="101279"/>
                        </a:lnTo>
                        <a:lnTo>
                          <a:pt x="12614" y="98471"/>
                        </a:lnTo>
                        <a:lnTo>
                          <a:pt x="12809" y="95101"/>
                        </a:lnTo>
                        <a:lnTo>
                          <a:pt x="13004" y="91918"/>
                        </a:lnTo>
                        <a:lnTo>
                          <a:pt x="13069" y="88361"/>
                        </a:lnTo>
                        <a:lnTo>
                          <a:pt x="13102" y="84992"/>
                        </a:lnTo>
                        <a:lnTo>
                          <a:pt x="13069" y="81809"/>
                        </a:lnTo>
                        <a:lnTo>
                          <a:pt x="13037" y="79001"/>
                        </a:lnTo>
                        <a:lnTo>
                          <a:pt x="12907" y="76193"/>
                        </a:lnTo>
                        <a:lnTo>
                          <a:pt x="12777" y="73572"/>
                        </a:lnTo>
                        <a:lnTo>
                          <a:pt x="12581" y="71138"/>
                        </a:lnTo>
                        <a:lnTo>
                          <a:pt x="12386" y="68705"/>
                        </a:lnTo>
                        <a:lnTo>
                          <a:pt x="12126" y="66458"/>
                        </a:lnTo>
                        <a:lnTo>
                          <a:pt x="11834" y="64399"/>
                        </a:lnTo>
                        <a:lnTo>
                          <a:pt x="11476" y="62152"/>
                        </a:lnTo>
                        <a:lnTo>
                          <a:pt x="11086" y="60280"/>
                        </a:lnTo>
                        <a:lnTo>
                          <a:pt x="10663" y="58595"/>
                        </a:lnTo>
                        <a:lnTo>
                          <a:pt x="10176" y="56723"/>
                        </a:lnTo>
                        <a:lnTo>
                          <a:pt x="9688" y="55039"/>
                        </a:lnTo>
                        <a:lnTo>
                          <a:pt x="9135" y="53541"/>
                        </a:lnTo>
                        <a:lnTo>
                          <a:pt x="8550" y="52043"/>
                        </a:lnTo>
                        <a:lnTo>
                          <a:pt x="7900" y="50546"/>
                        </a:lnTo>
                        <a:lnTo>
                          <a:pt x="6989" y="48299"/>
                        </a:lnTo>
                        <a:lnTo>
                          <a:pt x="6177" y="46240"/>
                        </a:lnTo>
                        <a:lnTo>
                          <a:pt x="5819" y="45304"/>
                        </a:lnTo>
                        <a:lnTo>
                          <a:pt x="5494" y="44180"/>
                        </a:lnTo>
                        <a:lnTo>
                          <a:pt x="5234" y="43057"/>
                        </a:lnTo>
                        <a:lnTo>
                          <a:pt x="4974" y="41934"/>
                        </a:lnTo>
                        <a:lnTo>
                          <a:pt x="4746" y="40998"/>
                        </a:lnTo>
                        <a:lnTo>
                          <a:pt x="4584" y="39875"/>
                        </a:lnTo>
                        <a:lnTo>
                          <a:pt x="4389" y="38564"/>
                        </a:lnTo>
                        <a:lnTo>
                          <a:pt x="4259" y="37441"/>
                        </a:lnTo>
                        <a:lnTo>
                          <a:pt x="4161" y="35943"/>
                        </a:lnTo>
                        <a:lnTo>
                          <a:pt x="4096" y="34446"/>
                        </a:lnTo>
                        <a:lnTo>
                          <a:pt x="4063" y="33135"/>
                        </a:lnTo>
                        <a:lnTo>
                          <a:pt x="4063" y="31450"/>
                        </a:lnTo>
                        <a:lnTo>
                          <a:pt x="4063" y="30327"/>
                        </a:lnTo>
                        <a:lnTo>
                          <a:pt x="4096" y="28829"/>
                        </a:lnTo>
                        <a:lnTo>
                          <a:pt x="4161" y="27519"/>
                        </a:lnTo>
                        <a:lnTo>
                          <a:pt x="4226" y="26396"/>
                        </a:lnTo>
                        <a:lnTo>
                          <a:pt x="4356" y="25273"/>
                        </a:lnTo>
                        <a:lnTo>
                          <a:pt x="4519" y="24149"/>
                        </a:lnTo>
                        <a:lnTo>
                          <a:pt x="4649" y="22839"/>
                        </a:lnTo>
                        <a:lnTo>
                          <a:pt x="4844" y="21903"/>
                        </a:lnTo>
                        <a:lnTo>
                          <a:pt x="5071" y="20967"/>
                        </a:lnTo>
                        <a:lnTo>
                          <a:pt x="5299" y="20031"/>
                        </a:lnTo>
                        <a:lnTo>
                          <a:pt x="5559" y="19282"/>
                        </a:lnTo>
                        <a:lnTo>
                          <a:pt x="5884" y="18720"/>
                        </a:lnTo>
                        <a:lnTo>
                          <a:pt x="6209" y="18159"/>
                        </a:lnTo>
                        <a:lnTo>
                          <a:pt x="6567" y="17784"/>
                        </a:lnTo>
                        <a:lnTo>
                          <a:pt x="6989" y="17597"/>
                        </a:lnTo>
                        <a:lnTo>
                          <a:pt x="7380" y="17597"/>
                        </a:lnTo>
                        <a:lnTo>
                          <a:pt x="8062" y="17597"/>
                        </a:lnTo>
                        <a:lnTo>
                          <a:pt x="8713" y="17971"/>
                        </a:lnTo>
                        <a:lnTo>
                          <a:pt x="9265" y="18720"/>
                        </a:lnTo>
                        <a:lnTo>
                          <a:pt x="9818" y="19469"/>
                        </a:lnTo>
                        <a:lnTo>
                          <a:pt x="10306" y="20218"/>
                        </a:lnTo>
                        <a:lnTo>
                          <a:pt x="10761" y="21154"/>
                        </a:lnTo>
                        <a:lnTo>
                          <a:pt x="11118" y="22090"/>
                        </a:lnTo>
                        <a:lnTo>
                          <a:pt x="11411" y="22839"/>
                        </a:lnTo>
                        <a:lnTo>
                          <a:pt x="12289" y="5803"/>
                        </a:lnTo>
                        <a:lnTo>
                          <a:pt x="11899" y="4680"/>
                        </a:lnTo>
                        <a:lnTo>
                          <a:pt x="11379" y="3744"/>
                        </a:lnTo>
                        <a:lnTo>
                          <a:pt x="10891" y="2620"/>
                        </a:lnTo>
                        <a:lnTo>
                          <a:pt x="10273" y="1684"/>
                        </a:lnTo>
                        <a:lnTo>
                          <a:pt x="9688" y="1123"/>
                        </a:lnTo>
                        <a:lnTo>
                          <a:pt x="8973" y="561"/>
                        </a:lnTo>
                        <a:lnTo>
                          <a:pt x="8257" y="187"/>
                        </a:lnTo>
                        <a:lnTo>
                          <a:pt x="7445" y="0"/>
                        </a:lnTo>
                        <a:lnTo>
                          <a:pt x="6632" y="187"/>
                        </a:lnTo>
                        <a:lnTo>
                          <a:pt x="5917" y="748"/>
                        </a:lnTo>
                        <a:lnTo>
                          <a:pt x="5169" y="1497"/>
                        </a:lnTo>
                        <a:lnTo>
                          <a:pt x="4519" y="2620"/>
                        </a:lnTo>
                        <a:lnTo>
                          <a:pt x="3868" y="4118"/>
                        </a:lnTo>
                        <a:lnTo>
                          <a:pt x="3283" y="5616"/>
                        </a:lnTo>
                        <a:lnTo>
                          <a:pt x="2730" y="7488"/>
                        </a:lnTo>
                        <a:lnTo>
                          <a:pt x="2275" y="9547"/>
                        </a:lnTo>
                        <a:lnTo>
                          <a:pt x="1820" y="11981"/>
                        </a:lnTo>
                        <a:lnTo>
                          <a:pt x="1430" y="14414"/>
                        </a:lnTo>
                        <a:lnTo>
                          <a:pt x="1105" y="17410"/>
                        </a:lnTo>
                        <a:lnTo>
                          <a:pt x="845" y="20218"/>
                        </a:lnTo>
                        <a:lnTo>
                          <a:pt x="585" y="23213"/>
                        </a:lnTo>
                        <a:lnTo>
                          <a:pt x="455" y="26583"/>
                        </a:lnTo>
                        <a:lnTo>
                          <a:pt x="357" y="29765"/>
                        </a:lnTo>
                        <a:lnTo>
                          <a:pt x="325" y="33510"/>
                        </a:lnTo>
                        <a:lnTo>
                          <a:pt x="357" y="36318"/>
                        </a:lnTo>
                        <a:lnTo>
                          <a:pt x="422" y="39500"/>
                        </a:lnTo>
                        <a:lnTo>
                          <a:pt x="520" y="42121"/>
                        </a:lnTo>
                        <a:lnTo>
                          <a:pt x="682" y="44929"/>
                        </a:lnTo>
                        <a:lnTo>
                          <a:pt x="942" y="47363"/>
                        </a:lnTo>
                        <a:lnTo>
                          <a:pt x="1170" y="49609"/>
                        </a:lnTo>
                        <a:lnTo>
                          <a:pt x="1463" y="51856"/>
                        </a:lnTo>
                        <a:lnTo>
                          <a:pt x="1788" y="53915"/>
                        </a:lnTo>
                        <a:lnTo>
                          <a:pt x="2178" y="55975"/>
                        </a:lnTo>
                        <a:lnTo>
                          <a:pt x="2600" y="58034"/>
                        </a:lnTo>
                        <a:lnTo>
                          <a:pt x="3023" y="59719"/>
                        </a:lnTo>
                        <a:lnTo>
                          <a:pt x="3543" y="61404"/>
                        </a:lnTo>
                        <a:lnTo>
                          <a:pt x="4031" y="62901"/>
                        </a:lnTo>
                        <a:lnTo>
                          <a:pt x="4616" y="64586"/>
                        </a:lnTo>
                        <a:lnTo>
                          <a:pt x="5169" y="65897"/>
                        </a:lnTo>
                        <a:lnTo>
                          <a:pt x="5787" y="67207"/>
                        </a:lnTo>
                        <a:lnTo>
                          <a:pt x="6664" y="69079"/>
                        </a:lnTo>
                        <a:lnTo>
                          <a:pt x="7412" y="71326"/>
                        </a:lnTo>
                        <a:lnTo>
                          <a:pt x="7737" y="72262"/>
                        </a:lnTo>
                        <a:lnTo>
                          <a:pt x="8030" y="73385"/>
                        </a:lnTo>
                        <a:lnTo>
                          <a:pt x="8290" y="74321"/>
                        </a:lnTo>
                        <a:lnTo>
                          <a:pt x="8518" y="75444"/>
                        </a:lnTo>
                        <a:lnTo>
                          <a:pt x="8713" y="76567"/>
                        </a:lnTo>
                        <a:lnTo>
                          <a:pt x="8875" y="78065"/>
                        </a:lnTo>
                        <a:lnTo>
                          <a:pt x="9038" y="79188"/>
                        </a:lnTo>
                        <a:lnTo>
                          <a:pt x="9135" y="80499"/>
                        </a:lnTo>
                        <a:lnTo>
                          <a:pt x="9233" y="81809"/>
                        </a:lnTo>
                        <a:lnTo>
                          <a:pt x="9330" y="83307"/>
                        </a:lnTo>
                        <a:lnTo>
                          <a:pt x="9363" y="84992"/>
                        </a:lnTo>
                        <a:lnTo>
                          <a:pt x="9363" y="86489"/>
                        </a:lnTo>
                        <a:lnTo>
                          <a:pt x="9363" y="88174"/>
                        </a:lnTo>
                        <a:lnTo>
                          <a:pt x="9265" y="89859"/>
                        </a:lnTo>
                        <a:lnTo>
                          <a:pt x="9200" y="91544"/>
                        </a:lnTo>
                        <a:lnTo>
                          <a:pt x="9103" y="93042"/>
                        </a:lnTo>
                        <a:lnTo>
                          <a:pt x="8973" y="94352"/>
                        </a:lnTo>
                        <a:lnTo>
                          <a:pt x="8810" y="95663"/>
                        </a:lnTo>
                        <a:lnTo>
                          <a:pt x="8615" y="96786"/>
                        </a:lnTo>
                        <a:lnTo>
                          <a:pt x="8420" y="98096"/>
                        </a:lnTo>
                        <a:lnTo>
                          <a:pt x="8160" y="99032"/>
                        </a:lnTo>
                        <a:lnTo>
                          <a:pt x="7867" y="99781"/>
                        </a:lnTo>
                        <a:lnTo>
                          <a:pt x="7575" y="100530"/>
                        </a:lnTo>
                        <a:lnTo>
                          <a:pt x="7250" y="101092"/>
                        </a:lnTo>
                        <a:lnTo>
                          <a:pt x="6924" y="101653"/>
                        </a:lnTo>
                        <a:lnTo>
                          <a:pt x="6502" y="102028"/>
                        </a:lnTo>
                        <a:lnTo>
                          <a:pt x="6112" y="102215"/>
                        </a:lnTo>
                        <a:lnTo>
                          <a:pt x="5689" y="102215"/>
                        </a:lnTo>
                        <a:lnTo>
                          <a:pt x="5006" y="102215"/>
                        </a:lnTo>
                        <a:lnTo>
                          <a:pt x="4291" y="101653"/>
                        </a:lnTo>
                        <a:lnTo>
                          <a:pt x="3641" y="101092"/>
                        </a:lnTo>
                        <a:lnTo>
                          <a:pt x="2991" y="100156"/>
                        </a:lnTo>
                        <a:lnTo>
                          <a:pt x="2405" y="99032"/>
                        </a:lnTo>
                        <a:lnTo>
                          <a:pt x="1820" y="97909"/>
                        </a:lnTo>
                        <a:lnTo>
                          <a:pt x="1300" y="96224"/>
                        </a:lnTo>
                        <a:lnTo>
                          <a:pt x="845" y="94914"/>
                        </a:lnTo>
                        <a:lnTo>
                          <a:pt x="0" y="11251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104" name="Shape 104"/>
                  <p:cNvSpPr/>
                  <p:nvPr/>
                </p:nvSpPr>
                <p:spPr>
                  <a:xfrm>
                    <a:off x="623720" y="6650479"/>
                    <a:ext cx="1169986" cy="127000"/>
                  </a:xfrm>
                  <a:custGeom>
                    <a:pathLst>
                      <a:path extrusionOk="0" h="120000" w="120000">
                        <a:moveTo>
                          <a:pt x="115784" y="118127"/>
                        </a:moveTo>
                        <a:lnTo>
                          <a:pt x="115784" y="69079"/>
                        </a:lnTo>
                        <a:lnTo>
                          <a:pt x="120000" y="1872"/>
                        </a:lnTo>
                        <a:lnTo>
                          <a:pt x="117373" y="1872"/>
                        </a:lnTo>
                        <a:lnTo>
                          <a:pt x="115866" y="31638"/>
                        </a:lnTo>
                        <a:lnTo>
                          <a:pt x="115560" y="37815"/>
                        </a:lnTo>
                        <a:lnTo>
                          <a:pt x="115275" y="43432"/>
                        </a:lnTo>
                        <a:lnTo>
                          <a:pt x="115011" y="49048"/>
                        </a:lnTo>
                        <a:lnTo>
                          <a:pt x="114766" y="54664"/>
                        </a:lnTo>
                        <a:lnTo>
                          <a:pt x="114746" y="54664"/>
                        </a:lnTo>
                        <a:lnTo>
                          <a:pt x="114461" y="48861"/>
                        </a:lnTo>
                        <a:lnTo>
                          <a:pt x="114216" y="43432"/>
                        </a:lnTo>
                        <a:lnTo>
                          <a:pt x="113952" y="37815"/>
                        </a:lnTo>
                        <a:lnTo>
                          <a:pt x="113626" y="31825"/>
                        </a:lnTo>
                        <a:lnTo>
                          <a:pt x="112119" y="1872"/>
                        </a:lnTo>
                        <a:lnTo>
                          <a:pt x="109492" y="1872"/>
                        </a:lnTo>
                        <a:lnTo>
                          <a:pt x="113483" y="69641"/>
                        </a:lnTo>
                        <a:lnTo>
                          <a:pt x="113483" y="118127"/>
                        </a:lnTo>
                        <a:lnTo>
                          <a:pt x="115784" y="118127"/>
                        </a:lnTo>
                        <a:close/>
                        <a:moveTo>
                          <a:pt x="108291" y="97909"/>
                        </a:moveTo>
                        <a:lnTo>
                          <a:pt x="108046" y="98845"/>
                        </a:lnTo>
                        <a:lnTo>
                          <a:pt x="107782" y="99594"/>
                        </a:lnTo>
                        <a:lnTo>
                          <a:pt x="107456" y="100343"/>
                        </a:lnTo>
                        <a:lnTo>
                          <a:pt x="107150" y="100904"/>
                        </a:lnTo>
                        <a:lnTo>
                          <a:pt x="106804" y="101466"/>
                        </a:lnTo>
                        <a:lnTo>
                          <a:pt x="106478" y="101840"/>
                        </a:lnTo>
                        <a:lnTo>
                          <a:pt x="106112" y="102028"/>
                        </a:lnTo>
                        <a:lnTo>
                          <a:pt x="105766" y="102028"/>
                        </a:lnTo>
                        <a:lnTo>
                          <a:pt x="105521" y="102028"/>
                        </a:lnTo>
                        <a:lnTo>
                          <a:pt x="105257" y="101840"/>
                        </a:lnTo>
                        <a:lnTo>
                          <a:pt x="105012" y="101653"/>
                        </a:lnTo>
                        <a:lnTo>
                          <a:pt x="104788" y="101279"/>
                        </a:lnTo>
                        <a:lnTo>
                          <a:pt x="104544" y="100904"/>
                        </a:lnTo>
                        <a:lnTo>
                          <a:pt x="104340" y="100530"/>
                        </a:lnTo>
                        <a:lnTo>
                          <a:pt x="104116" y="99968"/>
                        </a:lnTo>
                        <a:lnTo>
                          <a:pt x="103933" y="99219"/>
                        </a:lnTo>
                        <a:lnTo>
                          <a:pt x="103709" y="98471"/>
                        </a:lnTo>
                        <a:lnTo>
                          <a:pt x="103526" y="97722"/>
                        </a:lnTo>
                        <a:lnTo>
                          <a:pt x="103342" y="96599"/>
                        </a:lnTo>
                        <a:lnTo>
                          <a:pt x="103180" y="95663"/>
                        </a:lnTo>
                        <a:lnTo>
                          <a:pt x="102976" y="94539"/>
                        </a:lnTo>
                        <a:lnTo>
                          <a:pt x="102833" y="93416"/>
                        </a:lnTo>
                        <a:lnTo>
                          <a:pt x="102670" y="92106"/>
                        </a:lnTo>
                        <a:lnTo>
                          <a:pt x="102548" y="90982"/>
                        </a:lnTo>
                        <a:lnTo>
                          <a:pt x="102406" y="89297"/>
                        </a:lnTo>
                        <a:lnTo>
                          <a:pt x="102263" y="87987"/>
                        </a:lnTo>
                        <a:lnTo>
                          <a:pt x="102141" y="86489"/>
                        </a:lnTo>
                        <a:lnTo>
                          <a:pt x="102039" y="84804"/>
                        </a:lnTo>
                        <a:lnTo>
                          <a:pt x="101937" y="82932"/>
                        </a:lnTo>
                        <a:lnTo>
                          <a:pt x="101836" y="81248"/>
                        </a:lnTo>
                        <a:lnTo>
                          <a:pt x="101754" y="79563"/>
                        </a:lnTo>
                        <a:lnTo>
                          <a:pt x="101673" y="77691"/>
                        </a:lnTo>
                        <a:lnTo>
                          <a:pt x="101530" y="73572"/>
                        </a:lnTo>
                        <a:lnTo>
                          <a:pt x="101449" y="69453"/>
                        </a:lnTo>
                        <a:lnTo>
                          <a:pt x="101388" y="64960"/>
                        </a:lnTo>
                        <a:lnTo>
                          <a:pt x="101367" y="60280"/>
                        </a:lnTo>
                        <a:lnTo>
                          <a:pt x="101388" y="57847"/>
                        </a:lnTo>
                        <a:lnTo>
                          <a:pt x="101388" y="55226"/>
                        </a:lnTo>
                        <a:lnTo>
                          <a:pt x="101428" y="52792"/>
                        </a:lnTo>
                        <a:lnTo>
                          <a:pt x="101449" y="50546"/>
                        </a:lnTo>
                        <a:lnTo>
                          <a:pt x="101510" y="48112"/>
                        </a:lnTo>
                        <a:lnTo>
                          <a:pt x="101550" y="46053"/>
                        </a:lnTo>
                        <a:lnTo>
                          <a:pt x="101632" y="43993"/>
                        </a:lnTo>
                        <a:lnTo>
                          <a:pt x="101713" y="41747"/>
                        </a:lnTo>
                        <a:lnTo>
                          <a:pt x="101795" y="39875"/>
                        </a:lnTo>
                        <a:lnTo>
                          <a:pt x="101897" y="38003"/>
                        </a:lnTo>
                        <a:lnTo>
                          <a:pt x="101978" y="36131"/>
                        </a:lnTo>
                        <a:lnTo>
                          <a:pt x="102100" y="34446"/>
                        </a:lnTo>
                        <a:lnTo>
                          <a:pt x="102202" y="32948"/>
                        </a:lnTo>
                        <a:lnTo>
                          <a:pt x="102345" y="31450"/>
                        </a:lnTo>
                        <a:lnTo>
                          <a:pt x="102487" y="29765"/>
                        </a:lnTo>
                        <a:lnTo>
                          <a:pt x="102630" y="28455"/>
                        </a:lnTo>
                        <a:lnTo>
                          <a:pt x="102772" y="27145"/>
                        </a:lnTo>
                        <a:lnTo>
                          <a:pt x="102935" y="26021"/>
                        </a:lnTo>
                        <a:lnTo>
                          <a:pt x="103098" y="24898"/>
                        </a:lnTo>
                        <a:lnTo>
                          <a:pt x="103281" y="23775"/>
                        </a:lnTo>
                        <a:lnTo>
                          <a:pt x="103444" y="22652"/>
                        </a:lnTo>
                        <a:lnTo>
                          <a:pt x="103628" y="21903"/>
                        </a:lnTo>
                        <a:lnTo>
                          <a:pt x="103811" y="20967"/>
                        </a:lnTo>
                        <a:lnTo>
                          <a:pt x="104035" y="20405"/>
                        </a:lnTo>
                        <a:lnTo>
                          <a:pt x="104442" y="19095"/>
                        </a:lnTo>
                        <a:lnTo>
                          <a:pt x="104870" y="18346"/>
                        </a:lnTo>
                        <a:lnTo>
                          <a:pt x="105318" y="17784"/>
                        </a:lnTo>
                        <a:lnTo>
                          <a:pt x="105806" y="17597"/>
                        </a:lnTo>
                        <a:lnTo>
                          <a:pt x="106193" y="17784"/>
                        </a:lnTo>
                        <a:lnTo>
                          <a:pt x="106539" y="17971"/>
                        </a:lnTo>
                        <a:lnTo>
                          <a:pt x="106865" y="18346"/>
                        </a:lnTo>
                        <a:lnTo>
                          <a:pt x="107191" y="18907"/>
                        </a:lnTo>
                        <a:lnTo>
                          <a:pt x="107497" y="19656"/>
                        </a:lnTo>
                        <a:lnTo>
                          <a:pt x="107782" y="20405"/>
                        </a:lnTo>
                        <a:lnTo>
                          <a:pt x="108026" y="21154"/>
                        </a:lnTo>
                        <a:lnTo>
                          <a:pt x="108250" y="22090"/>
                        </a:lnTo>
                        <a:lnTo>
                          <a:pt x="108759" y="5241"/>
                        </a:lnTo>
                        <a:lnTo>
                          <a:pt x="108576" y="4492"/>
                        </a:lnTo>
                        <a:lnTo>
                          <a:pt x="108291" y="3556"/>
                        </a:lnTo>
                        <a:lnTo>
                          <a:pt x="107985" y="2433"/>
                        </a:lnTo>
                        <a:lnTo>
                          <a:pt x="107619" y="1684"/>
                        </a:lnTo>
                        <a:lnTo>
                          <a:pt x="107211" y="1123"/>
                        </a:lnTo>
                        <a:lnTo>
                          <a:pt x="106743" y="561"/>
                        </a:lnTo>
                        <a:lnTo>
                          <a:pt x="106254" y="187"/>
                        </a:lnTo>
                        <a:lnTo>
                          <a:pt x="105705" y="0"/>
                        </a:lnTo>
                        <a:lnTo>
                          <a:pt x="105338" y="187"/>
                        </a:lnTo>
                        <a:lnTo>
                          <a:pt x="104992" y="374"/>
                        </a:lnTo>
                        <a:lnTo>
                          <a:pt x="104646" y="748"/>
                        </a:lnTo>
                        <a:lnTo>
                          <a:pt x="104300" y="1123"/>
                        </a:lnTo>
                        <a:lnTo>
                          <a:pt x="103974" y="1684"/>
                        </a:lnTo>
                        <a:lnTo>
                          <a:pt x="103648" y="2433"/>
                        </a:lnTo>
                        <a:lnTo>
                          <a:pt x="103342" y="3182"/>
                        </a:lnTo>
                        <a:lnTo>
                          <a:pt x="103017" y="4305"/>
                        </a:lnTo>
                        <a:lnTo>
                          <a:pt x="102732" y="5429"/>
                        </a:lnTo>
                        <a:lnTo>
                          <a:pt x="102446" y="6552"/>
                        </a:lnTo>
                        <a:lnTo>
                          <a:pt x="102141" y="7862"/>
                        </a:lnTo>
                        <a:lnTo>
                          <a:pt x="101876" y="9360"/>
                        </a:lnTo>
                        <a:lnTo>
                          <a:pt x="101591" y="11045"/>
                        </a:lnTo>
                        <a:lnTo>
                          <a:pt x="101347" y="12730"/>
                        </a:lnTo>
                        <a:lnTo>
                          <a:pt x="101123" y="14414"/>
                        </a:lnTo>
                        <a:lnTo>
                          <a:pt x="100899" y="16287"/>
                        </a:lnTo>
                        <a:lnTo>
                          <a:pt x="100655" y="18533"/>
                        </a:lnTo>
                        <a:lnTo>
                          <a:pt x="100451" y="20592"/>
                        </a:lnTo>
                        <a:lnTo>
                          <a:pt x="100268" y="22839"/>
                        </a:lnTo>
                        <a:lnTo>
                          <a:pt x="100064" y="25273"/>
                        </a:lnTo>
                        <a:lnTo>
                          <a:pt x="99901" y="27706"/>
                        </a:lnTo>
                        <a:lnTo>
                          <a:pt x="99738" y="30327"/>
                        </a:lnTo>
                        <a:lnTo>
                          <a:pt x="99596" y="32948"/>
                        </a:lnTo>
                        <a:lnTo>
                          <a:pt x="99473" y="35569"/>
                        </a:lnTo>
                        <a:lnTo>
                          <a:pt x="99351" y="38564"/>
                        </a:lnTo>
                        <a:lnTo>
                          <a:pt x="99229" y="41560"/>
                        </a:lnTo>
                        <a:lnTo>
                          <a:pt x="99148" y="44742"/>
                        </a:lnTo>
                        <a:lnTo>
                          <a:pt x="99087" y="47737"/>
                        </a:lnTo>
                        <a:lnTo>
                          <a:pt x="99025" y="51107"/>
                        </a:lnTo>
                        <a:lnTo>
                          <a:pt x="98985" y="54290"/>
                        </a:lnTo>
                        <a:lnTo>
                          <a:pt x="98964" y="57847"/>
                        </a:lnTo>
                        <a:lnTo>
                          <a:pt x="98944" y="61404"/>
                        </a:lnTo>
                        <a:lnTo>
                          <a:pt x="98964" y="64773"/>
                        </a:lnTo>
                        <a:lnTo>
                          <a:pt x="98985" y="67769"/>
                        </a:lnTo>
                        <a:lnTo>
                          <a:pt x="99005" y="71138"/>
                        </a:lnTo>
                        <a:lnTo>
                          <a:pt x="99066" y="73946"/>
                        </a:lnTo>
                        <a:lnTo>
                          <a:pt x="99127" y="77129"/>
                        </a:lnTo>
                        <a:lnTo>
                          <a:pt x="99188" y="79937"/>
                        </a:lnTo>
                        <a:lnTo>
                          <a:pt x="99290" y="82558"/>
                        </a:lnTo>
                        <a:lnTo>
                          <a:pt x="99392" y="85553"/>
                        </a:lnTo>
                        <a:lnTo>
                          <a:pt x="99514" y="87987"/>
                        </a:lnTo>
                        <a:lnTo>
                          <a:pt x="99636" y="90608"/>
                        </a:lnTo>
                        <a:lnTo>
                          <a:pt x="99779" y="93042"/>
                        </a:lnTo>
                        <a:lnTo>
                          <a:pt x="99921" y="95288"/>
                        </a:lnTo>
                        <a:lnTo>
                          <a:pt x="100084" y="97722"/>
                        </a:lnTo>
                        <a:lnTo>
                          <a:pt x="100288" y="99968"/>
                        </a:lnTo>
                        <a:lnTo>
                          <a:pt x="100471" y="101840"/>
                        </a:lnTo>
                        <a:lnTo>
                          <a:pt x="100655" y="103900"/>
                        </a:lnTo>
                        <a:lnTo>
                          <a:pt x="100899" y="105772"/>
                        </a:lnTo>
                        <a:lnTo>
                          <a:pt x="101103" y="107457"/>
                        </a:lnTo>
                        <a:lnTo>
                          <a:pt x="101347" y="109141"/>
                        </a:lnTo>
                        <a:lnTo>
                          <a:pt x="101591" y="110826"/>
                        </a:lnTo>
                        <a:lnTo>
                          <a:pt x="101856" y="112137"/>
                        </a:lnTo>
                        <a:lnTo>
                          <a:pt x="102121" y="113447"/>
                        </a:lnTo>
                        <a:lnTo>
                          <a:pt x="102406" y="114570"/>
                        </a:lnTo>
                        <a:lnTo>
                          <a:pt x="102691" y="115694"/>
                        </a:lnTo>
                        <a:lnTo>
                          <a:pt x="102996" y="116630"/>
                        </a:lnTo>
                        <a:lnTo>
                          <a:pt x="103322" y="117566"/>
                        </a:lnTo>
                        <a:lnTo>
                          <a:pt x="103628" y="118315"/>
                        </a:lnTo>
                        <a:lnTo>
                          <a:pt x="103974" y="118876"/>
                        </a:lnTo>
                        <a:lnTo>
                          <a:pt x="104300" y="119251"/>
                        </a:lnTo>
                        <a:lnTo>
                          <a:pt x="104646" y="119625"/>
                        </a:lnTo>
                        <a:lnTo>
                          <a:pt x="105033" y="119812"/>
                        </a:lnTo>
                        <a:lnTo>
                          <a:pt x="105379" y="120000"/>
                        </a:lnTo>
                        <a:lnTo>
                          <a:pt x="105949" y="119812"/>
                        </a:lnTo>
                        <a:lnTo>
                          <a:pt x="106478" y="119438"/>
                        </a:lnTo>
                        <a:lnTo>
                          <a:pt x="106967" y="118876"/>
                        </a:lnTo>
                        <a:lnTo>
                          <a:pt x="107395" y="118315"/>
                        </a:lnTo>
                        <a:lnTo>
                          <a:pt x="107802" y="117566"/>
                        </a:lnTo>
                        <a:lnTo>
                          <a:pt x="108128" y="116443"/>
                        </a:lnTo>
                        <a:lnTo>
                          <a:pt x="108413" y="115507"/>
                        </a:lnTo>
                        <a:lnTo>
                          <a:pt x="108678" y="114570"/>
                        </a:lnTo>
                        <a:lnTo>
                          <a:pt x="108291" y="97909"/>
                        </a:lnTo>
                        <a:close/>
                        <a:moveTo>
                          <a:pt x="89068" y="118127"/>
                        </a:moveTo>
                        <a:lnTo>
                          <a:pt x="89068" y="76380"/>
                        </a:lnTo>
                        <a:lnTo>
                          <a:pt x="89068" y="69453"/>
                        </a:lnTo>
                        <a:lnTo>
                          <a:pt x="89068" y="62714"/>
                        </a:lnTo>
                        <a:lnTo>
                          <a:pt x="89068" y="56349"/>
                        </a:lnTo>
                        <a:lnTo>
                          <a:pt x="89048" y="50358"/>
                        </a:lnTo>
                        <a:lnTo>
                          <a:pt x="89027" y="44368"/>
                        </a:lnTo>
                        <a:lnTo>
                          <a:pt x="89007" y="38377"/>
                        </a:lnTo>
                        <a:lnTo>
                          <a:pt x="88986" y="32761"/>
                        </a:lnTo>
                        <a:lnTo>
                          <a:pt x="88966" y="26957"/>
                        </a:lnTo>
                        <a:lnTo>
                          <a:pt x="89007" y="26957"/>
                        </a:lnTo>
                        <a:lnTo>
                          <a:pt x="89251" y="31825"/>
                        </a:lnTo>
                        <a:lnTo>
                          <a:pt x="89516" y="37067"/>
                        </a:lnTo>
                        <a:lnTo>
                          <a:pt x="89801" y="41934"/>
                        </a:lnTo>
                        <a:lnTo>
                          <a:pt x="90066" y="46989"/>
                        </a:lnTo>
                        <a:lnTo>
                          <a:pt x="90371" y="52230"/>
                        </a:lnTo>
                        <a:lnTo>
                          <a:pt x="90677" y="57285"/>
                        </a:lnTo>
                        <a:lnTo>
                          <a:pt x="90982" y="62152"/>
                        </a:lnTo>
                        <a:lnTo>
                          <a:pt x="91287" y="67020"/>
                        </a:lnTo>
                        <a:lnTo>
                          <a:pt x="94566" y="118127"/>
                        </a:lnTo>
                        <a:lnTo>
                          <a:pt x="96948" y="118127"/>
                        </a:lnTo>
                        <a:lnTo>
                          <a:pt x="96948" y="1872"/>
                        </a:lnTo>
                        <a:lnTo>
                          <a:pt x="94831" y="1872"/>
                        </a:lnTo>
                        <a:lnTo>
                          <a:pt x="94831" y="42308"/>
                        </a:lnTo>
                        <a:lnTo>
                          <a:pt x="94831" y="48861"/>
                        </a:lnTo>
                        <a:lnTo>
                          <a:pt x="94851" y="55226"/>
                        </a:lnTo>
                        <a:lnTo>
                          <a:pt x="94851" y="61404"/>
                        </a:lnTo>
                        <a:lnTo>
                          <a:pt x="94871" y="67394"/>
                        </a:lnTo>
                        <a:lnTo>
                          <a:pt x="94912" y="73198"/>
                        </a:lnTo>
                        <a:lnTo>
                          <a:pt x="94932" y="79001"/>
                        </a:lnTo>
                        <a:lnTo>
                          <a:pt x="94994" y="84804"/>
                        </a:lnTo>
                        <a:lnTo>
                          <a:pt x="95034" y="90608"/>
                        </a:lnTo>
                        <a:lnTo>
                          <a:pt x="94994" y="90795"/>
                        </a:lnTo>
                        <a:lnTo>
                          <a:pt x="94749" y="85928"/>
                        </a:lnTo>
                        <a:lnTo>
                          <a:pt x="94525" y="81060"/>
                        </a:lnTo>
                        <a:lnTo>
                          <a:pt x="94281" y="76193"/>
                        </a:lnTo>
                        <a:lnTo>
                          <a:pt x="93996" y="71326"/>
                        </a:lnTo>
                        <a:lnTo>
                          <a:pt x="93731" y="66458"/>
                        </a:lnTo>
                        <a:lnTo>
                          <a:pt x="93446" y="61404"/>
                        </a:lnTo>
                        <a:lnTo>
                          <a:pt x="93141" y="56536"/>
                        </a:lnTo>
                        <a:lnTo>
                          <a:pt x="92835" y="51856"/>
                        </a:lnTo>
                        <a:lnTo>
                          <a:pt x="89577" y="1872"/>
                        </a:lnTo>
                        <a:lnTo>
                          <a:pt x="86950" y="1872"/>
                        </a:lnTo>
                        <a:lnTo>
                          <a:pt x="86950" y="118127"/>
                        </a:lnTo>
                        <a:lnTo>
                          <a:pt x="89068" y="118127"/>
                        </a:lnTo>
                        <a:close/>
                        <a:moveTo>
                          <a:pt x="77929" y="69079"/>
                        </a:moveTo>
                        <a:lnTo>
                          <a:pt x="78927" y="40436"/>
                        </a:lnTo>
                        <a:lnTo>
                          <a:pt x="79090" y="35007"/>
                        </a:lnTo>
                        <a:lnTo>
                          <a:pt x="79232" y="29578"/>
                        </a:lnTo>
                        <a:lnTo>
                          <a:pt x="79375" y="24149"/>
                        </a:lnTo>
                        <a:lnTo>
                          <a:pt x="79518" y="18720"/>
                        </a:lnTo>
                        <a:lnTo>
                          <a:pt x="79579" y="18720"/>
                        </a:lnTo>
                        <a:lnTo>
                          <a:pt x="79721" y="23962"/>
                        </a:lnTo>
                        <a:lnTo>
                          <a:pt x="79864" y="29391"/>
                        </a:lnTo>
                        <a:lnTo>
                          <a:pt x="80027" y="35007"/>
                        </a:lnTo>
                        <a:lnTo>
                          <a:pt x="80190" y="40624"/>
                        </a:lnTo>
                        <a:lnTo>
                          <a:pt x="81208" y="69079"/>
                        </a:lnTo>
                        <a:lnTo>
                          <a:pt x="77929" y="69079"/>
                        </a:lnTo>
                        <a:close/>
                        <a:moveTo>
                          <a:pt x="81574" y="85366"/>
                        </a:moveTo>
                        <a:lnTo>
                          <a:pt x="82735" y="118127"/>
                        </a:lnTo>
                        <a:lnTo>
                          <a:pt x="85199" y="118127"/>
                        </a:lnTo>
                        <a:lnTo>
                          <a:pt x="81106" y="1872"/>
                        </a:lnTo>
                        <a:lnTo>
                          <a:pt x="78174" y="1872"/>
                        </a:lnTo>
                        <a:lnTo>
                          <a:pt x="74101" y="118127"/>
                        </a:lnTo>
                        <a:lnTo>
                          <a:pt x="76483" y="118127"/>
                        </a:lnTo>
                        <a:lnTo>
                          <a:pt x="77563" y="85366"/>
                        </a:lnTo>
                        <a:lnTo>
                          <a:pt x="81574" y="85366"/>
                        </a:lnTo>
                        <a:close/>
                        <a:moveTo>
                          <a:pt x="69010" y="118127"/>
                        </a:moveTo>
                        <a:lnTo>
                          <a:pt x="71311" y="118127"/>
                        </a:lnTo>
                        <a:lnTo>
                          <a:pt x="71311" y="19656"/>
                        </a:lnTo>
                        <a:lnTo>
                          <a:pt x="74936" y="19656"/>
                        </a:lnTo>
                        <a:lnTo>
                          <a:pt x="74936" y="1872"/>
                        </a:lnTo>
                        <a:lnTo>
                          <a:pt x="65386" y="1872"/>
                        </a:lnTo>
                        <a:lnTo>
                          <a:pt x="65386" y="19656"/>
                        </a:lnTo>
                        <a:lnTo>
                          <a:pt x="69010" y="19656"/>
                        </a:lnTo>
                        <a:lnTo>
                          <a:pt x="69010" y="118127"/>
                        </a:lnTo>
                        <a:close/>
                        <a:moveTo>
                          <a:pt x="59175" y="118127"/>
                        </a:moveTo>
                        <a:lnTo>
                          <a:pt x="66689" y="118127"/>
                        </a:lnTo>
                        <a:lnTo>
                          <a:pt x="66689" y="100343"/>
                        </a:lnTo>
                        <a:lnTo>
                          <a:pt x="61496" y="100343"/>
                        </a:lnTo>
                        <a:lnTo>
                          <a:pt x="61496" y="1872"/>
                        </a:lnTo>
                        <a:lnTo>
                          <a:pt x="59175" y="1872"/>
                        </a:lnTo>
                        <a:lnTo>
                          <a:pt x="59175" y="118127"/>
                        </a:lnTo>
                        <a:close/>
                        <a:moveTo>
                          <a:pt x="46692" y="1872"/>
                        </a:moveTo>
                        <a:lnTo>
                          <a:pt x="46692" y="68330"/>
                        </a:lnTo>
                        <a:lnTo>
                          <a:pt x="46692" y="71700"/>
                        </a:lnTo>
                        <a:lnTo>
                          <a:pt x="46713" y="74882"/>
                        </a:lnTo>
                        <a:lnTo>
                          <a:pt x="46733" y="78065"/>
                        </a:lnTo>
                        <a:lnTo>
                          <a:pt x="46774" y="81060"/>
                        </a:lnTo>
                        <a:lnTo>
                          <a:pt x="46814" y="84056"/>
                        </a:lnTo>
                        <a:lnTo>
                          <a:pt x="46896" y="86677"/>
                        </a:lnTo>
                        <a:lnTo>
                          <a:pt x="46957" y="89297"/>
                        </a:lnTo>
                        <a:lnTo>
                          <a:pt x="47038" y="91918"/>
                        </a:lnTo>
                        <a:lnTo>
                          <a:pt x="47120" y="94165"/>
                        </a:lnTo>
                        <a:lnTo>
                          <a:pt x="47222" y="96411"/>
                        </a:lnTo>
                        <a:lnTo>
                          <a:pt x="47323" y="98845"/>
                        </a:lnTo>
                        <a:lnTo>
                          <a:pt x="47446" y="100717"/>
                        </a:lnTo>
                        <a:lnTo>
                          <a:pt x="47568" y="102589"/>
                        </a:lnTo>
                        <a:lnTo>
                          <a:pt x="47710" y="104648"/>
                        </a:lnTo>
                        <a:lnTo>
                          <a:pt x="47853" y="106333"/>
                        </a:lnTo>
                        <a:lnTo>
                          <a:pt x="47995" y="107831"/>
                        </a:lnTo>
                        <a:lnTo>
                          <a:pt x="48158" y="109329"/>
                        </a:lnTo>
                        <a:lnTo>
                          <a:pt x="48321" y="110826"/>
                        </a:lnTo>
                        <a:lnTo>
                          <a:pt x="48525" y="112137"/>
                        </a:lnTo>
                        <a:lnTo>
                          <a:pt x="48708" y="113260"/>
                        </a:lnTo>
                        <a:lnTo>
                          <a:pt x="48891" y="114383"/>
                        </a:lnTo>
                        <a:lnTo>
                          <a:pt x="49095" y="115319"/>
                        </a:lnTo>
                        <a:lnTo>
                          <a:pt x="49319" y="116255"/>
                        </a:lnTo>
                        <a:lnTo>
                          <a:pt x="49523" y="117004"/>
                        </a:lnTo>
                        <a:lnTo>
                          <a:pt x="49747" y="117753"/>
                        </a:lnTo>
                        <a:lnTo>
                          <a:pt x="49991" y="118502"/>
                        </a:lnTo>
                        <a:lnTo>
                          <a:pt x="50215" y="118876"/>
                        </a:lnTo>
                        <a:lnTo>
                          <a:pt x="50459" y="119251"/>
                        </a:lnTo>
                        <a:lnTo>
                          <a:pt x="50968" y="119812"/>
                        </a:lnTo>
                        <a:lnTo>
                          <a:pt x="51518" y="120000"/>
                        </a:lnTo>
                        <a:lnTo>
                          <a:pt x="51783" y="120000"/>
                        </a:lnTo>
                        <a:lnTo>
                          <a:pt x="52048" y="119812"/>
                        </a:lnTo>
                        <a:lnTo>
                          <a:pt x="52333" y="119625"/>
                        </a:lnTo>
                        <a:lnTo>
                          <a:pt x="52597" y="119251"/>
                        </a:lnTo>
                        <a:lnTo>
                          <a:pt x="52842" y="118876"/>
                        </a:lnTo>
                        <a:lnTo>
                          <a:pt x="53107" y="118315"/>
                        </a:lnTo>
                        <a:lnTo>
                          <a:pt x="53331" y="117753"/>
                        </a:lnTo>
                        <a:lnTo>
                          <a:pt x="53575" y="116817"/>
                        </a:lnTo>
                        <a:lnTo>
                          <a:pt x="53819" y="116068"/>
                        </a:lnTo>
                        <a:lnTo>
                          <a:pt x="54023" y="115132"/>
                        </a:lnTo>
                        <a:lnTo>
                          <a:pt x="54227" y="114196"/>
                        </a:lnTo>
                        <a:lnTo>
                          <a:pt x="54430" y="113073"/>
                        </a:lnTo>
                        <a:lnTo>
                          <a:pt x="54634" y="111950"/>
                        </a:lnTo>
                        <a:lnTo>
                          <a:pt x="54817" y="110639"/>
                        </a:lnTo>
                        <a:lnTo>
                          <a:pt x="55000" y="108954"/>
                        </a:lnTo>
                        <a:lnTo>
                          <a:pt x="55163" y="107457"/>
                        </a:lnTo>
                        <a:lnTo>
                          <a:pt x="55347" y="105959"/>
                        </a:lnTo>
                        <a:lnTo>
                          <a:pt x="55489" y="104274"/>
                        </a:lnTo>
                        <a:lnTo>
                          <a:pt x="55632" y="102215"/>
                        </a:lnTo>
                        <a:lnTo>
                          <a:pt x="55754" y="100343"/>
                        </a:lnTo>
                        <a:lnTo>
                          <a:pt x="55876" y="98283"/>
                        </a:lnTo>
                        <a:lnTo>
                          <a:pt x="55998" y="96037"/>
                        </a:lnTo>
                        <a:lnTo>
                          <a:pt x="56100" y="93790"/>
                        </a:lnTo>
                        <a:lnTo>
                          <a:pt x="56202" y="91544"/>
                        </a:lnTo>
                        <a:lnTo>
                          <a:pt x="56283" y="88923"/>
                        </a:lnTo>
                        <a:lnTo>
                          <a:pt x="56344" y="86302"/>
                        </a:lnTo>
                        <a:lnTo>
                          <a:pt x="56405" y="83494"/>
                        </a:lnTo>
                        <a:lnTo>
                          <a:pt x="56446" y="80686"/>
                        </a:lnTo>
                        <a:lnTo>
                          <a:pt x="56487" y="77878"/>
                        </a:lnTo>
                        <a:lnTo>
                          <a:pt x="56528" y="74695"/>
                        </a:lnTo>
                        <a:lnTo>
                          <a:pt x="56548" y="71700"/>
                        </a:lnTo>
                        <a:lnTo>
                          <a:pt x="56548" y="68143"/>
                        </a:lnTo>
                        <a:lnTo>
                          <a:pt x="56548" y="1872"/>
                        </a:lnTo>
                        <a:lnTo>
                          <a:pt x="54247" y="1872"/>
                        </a:lnTo>
                        <a:lnTo>
                          <a:pt x="54247" y="69641"/>
                        </a:lnTo>
                        <a:lnTo>
                          <a:pt x="54227" y="73759"/>
                        </a:lnTo>
                        <a:lnTo>
                          <a:pt x="54186" y="77691"/>
                        </a:lnTo>
                        <a:lnTo>
                          <a:pt x="54145" y="81060"/>
                        </a:lnTo>
                        <a:lnTo>
                          <a:pt x="54064" y="84430"/>
                        </a:lnTo>
                        <a:lnTo>
                          <a:pt x="53962" y="87425"/>
                        </a:lnTo>
                        <a:lnTo>
                          <a:pt x="53840" y="90046"/>
                        </a:lnTo>
                        <a:lnTo>
                          <a:pt x="53717" y="92667"/>
                        </a:lnTo>
                        <a:lnTo>
                          <a:pt x="53534" y="94726"/>
                        </a:lnTo>
                        <a:lnTo>
                          <a:pt x="53351" y="96599"/>
                        </a:lnTo>
                        <a:lnTo>
                          <a:pt x="53168" y="98471"/>
                        </a:lnTo>
                        <a:lnTo>
                          <a:pt x="52944" y="99781"/>
                        </a:lnTo>
                        <a:lnTo>
                          <a:pt x="52699" y="100904"/>
                        </a:lnTo>
                        <a:lnTo>
                          <a:pt x="52455" y="101840"/>
                        </a:lnTo>
                        <a:lnTo>
                          <a:pt x="52190" y="102402"/>
                        </a:lnTo>
                        <a:lnTo>
                          <a:pt x="51885" y="102776"/>
                        </a:lnTo>
                        <a:lnTo>
                          <a:pt x="51600" y="102776"/>
                        </a:lnTo>
                        <a:lnTo>
                          <a:pt x="51294" y="102776"/>
                        </a:lnTo>
                        <a:lnTo>
                          <a:pt x="51030" y="102402"/>
                        </a:lnTo>
                        <a:lnTo>
                          <a:pt x="50765" y="101653"/>
                        </a:lnTo>
                        <a:lnTo>
                          <a:pt x="50520" y="100904"/>
                        </a:lnTo>
                        <a:lnTo>
                          <a:pt x="50296" y="99781"/>
                        </a:lnTo>
                        <a:lnTo>
                          <a:pt x="50093" y="98471"/>
                        </a:lnTo>
                        <a:lnTo>
                          <a:pt x="49869" y="96599"/>
                        </a:lnTo>
                        <a:lnTo>
                          <a:pt x="49706" y="94726"/>
                        </a:lnTo>
                        <a:lnTo>
                          <a:pt x="49543" y="92667"/>
                        </a:lnTo>
                        <a:lnTo>
                          <a:pt x="49400" y="90046"/>
                        </a:lnTo>
                        <a:lnTo>
                          <a:pt x="49299" y="87425"/>
                        </a:lnTo>
                        <a:lnTo>
                          <a:pt x="49197" y="84430"/>
                        </a:lnTo>
                        <a:lnTo>
                          <a:pt x="49095" y="81060"/>
                        </a:lnTo>
                        <a:lnTo>
                          <a:pt x="49034" y="77691"/>
                        </a:lnTo>
                        <a:lnTo>
                          <a:pt x="48993" y="73759"/>
                        </a:lnTo>
                        <a:lnTo>
                          <a:pt x="48993" y="69641"/>
                        </a:lnTo>
                        <a:lnTo>
                          <a:pt x="48993" y="1872"/>
                        </a:lnTo>
                        <a:lnTo>
                          <a:pt x="46692" y="1872"/>
                        </a:lnTo>
                        <a:close/>
                        <a:moveTo>
                          <a:pt x="36429" y="112511"/>
                        </a:moveTo>
                        <a:lnTo>
                          <a:pt x="36714" y="114009"/>
                        </a:lnTo>
                        <a:lnTo>
                          <a:pt x="37081" y="115319"/>
                        </a:lnTo>
                        <a:lnTo>
                          <a:pt x="37468" y="116443"/>
                        </a:lnTo>
                        <a:lnTo>
                          <a:pt x="37895" y="117753"/>
                        </a:lnTo>
                        <a:lnTo>
                          <a:pt x="38343" y="118689"/>
                        </a:lnTo>
                        <a:lnTo>
                          <a:pt x="38852" y="119251"/>
                        </a:lnTo>
                        <a:lnTo>
                          <a:pt x="39341" y="119812"/>
                        </a:lnTo>
                        <a:lnTo>
                          <a:pt x="39830" y="120000"/>
                        </a:lnTo>
                        <a:lnTo>
                          <a:pt x="40441" y="119812"/>
                        </a:lnTo>
                        <a:lnTo>
                          <a:pt x="40991" y="119251"/>
                        </a:lnTo>
                        <a:lnTo>
                          <a:pt x="41235" y="118876"/>
                        </a:lnTo>
                        <a:lnTo>
                          <a:pt x="41479" y="118315"/>
                        </a:lnTo>
                        <a:lnTo>
                          <a:pt x="41744" y="117753"/>
                        </a:lnTo>
                        <a:lnTo>
                          <a:pt x="41968" y="117004"/>
                        </a:lnTo>
                        <a:lnTo>
                          <a:pt x="42172" y="116255"/>
                        </a:lnTo>
                        <a:lnTo>
                          <a:pt x="42396" y="115507"/>
                        </a:lnTo>
                        <a:lnTo>
                          <a:pt x="42599" y="114758"/>
                        </a:lnTo>
                        <a:lnTo>
                          <a:pt x="42782" y="113822"/>
                        </a:lnTo>
                        <a:lnTo>
                          <a:pt x="42966" y="112886"/>
                        </a:lnTo>
                        <a:lnTo>
                          <a:pt x="43149" y="111762"/>
                        </a:lnTo>
                        <a:lnTo>
                          <a:pt x="43312" y="110639"/>
                        </a:lnTo>
                        <a:lnTo>
                          <a:pt x="43454" y="109329"/>
                        </a:lnTo>
                        <a:lnTo>
                          <a:pt x="43597" y="108205"/>
                        </a:lnTo>
                        <a:lnTo>
                          <a:pt x="43719" y="106895"/>
                        </a:lnTo>
                        <a:lnTo>
                          <a:pt x="43862" y="105585"/>
                        </a:lnTo>
                        <a:lnTo>
                          <a:pt x="43984" y="104274"/>
                        </a:lnTo>
                        <a:lnTo>
                          <a:pt x="44188" y="101279"/>
                        </a:lnTo>
                        <a:lnTo>
                          <a:pt x="44330" y="98471"/>
                        </a:lnTo>
                        <a:lnTo>
                          <a:pt x="44452" y="95101"/>
                        </a:lnTo>
                        <a:lnTo>
                          <a:pt x="44574" y="91918"/>
                        </a:lnTo>
                        <a:lnTo>
                          <a:pt x="44615" y="88361"/>
                        </a:lnTo>
                        <a:lnTo>
                          <a:pt x="44636" y="84992"/>
                        </a:lnTo>
                        <a:lnTo>
                          <a:pt x="44636" y="81809"/>
                        </a:lnTo>
                        <a:lnTo>
                          <a:pt x="44595" y="79001"/>
                        </a:lnTo>
                        <a:lnTo>
                          <a:pt x="44513" y="76193"/>
                        </a:lnTo>
                        <a:lnTo>
                          <a:pt x="44432" y="73572"/>
                        </a:lnTo>
                        <a:lnTo>
                          <a:pt x="44310" y="71138"/>
                        </a:lnTo>
                        <a:lnTo>
                          <a:pt x="44188" y="68705"/>
                        </a:lnTo>
                        <a:lnTo>
                          <a:pt x="44025" y="66458"/>
                        </a:lnTo>
                        <a:lnTo>
                          <a:pt x="43841" y="64399"/>
                        </a:lnTo>
                        <a:lnTo>
                          <a:pt x="43617" y="62152"/>
                        </a:lnTo>
                        <a:lnTo>
                          <a:pt x="43373" y="60280"/>
                        </a:lnTo>
                        <a:lnTo>
                          <a:pt x="43108" y="58595"/>
                        </a:lnTo>
                        <a:lnTo>
                          <a:pt x="42803" y="56723"/>
                        </a:lnTo>
                        <a:lnTo>
                          <a:pt x="42497" y="55039"/>
                        </a:lnTo>
                        <a:lnTo>
                          <a:pt x="42151" y="53541"/>
                        </a:lnTo>
                        <a:lnTo>
                          <a:pt x="41785" y="52043"/>
                        </a:lnTo>
                        <a:lnTo>
                          <a:pt x="41377" y="50546"/>
                        </a:lnTo>
                        <a:lnTo>
                          <a:pt x="40807" y="48299"/>
                        </a:lnTo>
                        <a:lnTo>
                          <a:pt x="40298" y="46240"/>
                        </a:lnTo>
                        <a:lnTo>
                          <a:pt x="40095" y="45304"/>
                        </a:lnTo>
                        <a:lnTo>
                          <a:pt x="39871" y="44180"/>
                        </a:lnTo>
                        <a:lnTo>
                          <a:pt x="39708" y="43057"/>
                        </a:lnTo>
                        <a:lnTo>
                          <a:pt x="39545" y="41934"/>
                        </a:lnTo>
                        <a:lnTo>
                          <a:pt x="39423" y="40998"/>
                        </a:lnTo>
                        <a:lnTo>
                          <a:pt x="39300" y="39875"/>
                        </a:lnTo>
                        <a:lnTo>
                          <a:pt x="39178" y="38564"/>
                        </a:lnTo>
                        <a:lnTo>
                          <a:pt x="39097" y="37441"/>
                        </a:lnTo>
                        <a:lnTo>
                          <a:pt x="39036" y="35943"/>
                        </a:lnTo>
                        <a:lnTo>
                          <a:pt x="38995" y="34446"/>
                        </a:lnTo>
                        <a:lnTo>
                          <a:pt x="38975" y="33135"/>
                        </a:lnTo>
                        <a:lnTo>
                          <a:pt x="38975" y="31450"/>
                        </a:lnTo>
                        <a:lnTo>
                          <a:pt x="38975" y="30327"/>
                        </a:lnTo>
                        <a:lnTo>
                          <a:pt x="38995" y="28829"/>
                        </a:lnTo>
                        <a:lnTo>
                          <a:pt x="39036" y="27519"/>
                        </a:lnTo>
                        <a:lnTo>
                          <a:pt x="39076" y="26396"/>
                        </a:lnTo>
                        <a:lnTo>
                          <a:pt x="39158" y="25273"/>
                        </a:lnTo>
                        <a:lnTo>
                          <a:pt x="39260" y="24149"/>
                        </a:lnTo>
                        <a:lnTo>
                          <a:pt x="39361" y="22839"/>
                        </a:lnTo>
                        <a:lnTo>
                          <a:pt x="39463" y="21903"/>
                        </a:lnTo>
                        <a:lnTo>
                          <a:pt x="39606" y="20967"/>
                        </a:lnTo>
                        <a:lnTo>
                          <a:pt x="39748" y="20031"/>
                        </a:lnTo>
                        <a:lnTo>
                          <a:pt x="39911" y="19282"/>
                        </a:lnTo>
                        <a:lnTo>
                          <a:pt x="40115" y="18720"/>
                        </a:lnTo>
                        <a:lnTo>
                          <a:pt x="40319" y="18159"/>
                        </a:lnTo>
                        <a:lnTo>
                          <a:pt x="40543" y="17784"/>
                        </a:lnTo>
                        <a:lnTo>
                          <a:pt x="40807" y="17597"/>
                        </a:lnTo>
                        <a:lnTo>
                          <a:pt x="41052" y="17597"/>
                        </a:lnTo>
                        <a:lnTo>
                          <a:pt x="41479" y="17597"/>
                        </a:lnTo>
                        <a:lnTo>
                          <a:pt x="41886" y="17971"/>
                        </a:lnTo>
                        <a:lnTo>
                          <a:pt x="42253" y="18720"/>
                        </a:lnTo>
                        <a:lnTo>
                          <a:pt x="42599" y="19469"/>
                        </a:lnTo>
                        <a:lnTo>
                          <a:pt x="42884" y="20218"/>
                        </a:lnTo>
                        <a:lnTo>
                          <a:pt x="43169" y="21154"/>
                        </a:lnTo>
                        <a:lnTo>
                          <a:pt x="43393" y="22090"/>
                        </a:lnTo>
                        <a:lnTo>
                          <a:pt x="43577" y="22839"/>
                        </a:lnTo>
                        <a:lnTo>
                          <a:pt x="44126" y="5803"/>
                        </a:lnTo>
                        <a:lnTo>
                          <a:pt x="43882" y="4680"/>
                        </a:lnTo>
                        <a:lnTo>
                          <a:pt x="43556" y="3744"/>
                        </a:lnTo>
                        <a:lnTo>
                          <a:pt x="43251" y="2620"/>
                        </a:lnTo>
                        <a:lnTo>
                          <a:pt x="42884" y="1684"/>
                        </a:lnTo>
                        <a:lnTo>
                          <a:pt x="42497" y="1123"/>
                        </a:lnTo>
                        <a:lnTo>
                          <a:pt x="42049" y="561"/>
                        </a:lnTo>
                        <a:lnTo>
                          <a:pt x="41601" y="187"/>
                        </a:lnTo>
                        <a:lnTo>
                          <a:pt x="41113" y="0"/>
                        </a:lnTo>
                        <a:lnTo>
                          <a:pt x="40604" y="187"/>
                        </a:lnTo>
                        <a:lnTo>
                          <a:pt x="40135" y="748"/>
                        </a:lnTo>
                        <a:lnTo>
                          <a:pt x="39667" y="1497"/>
                        </a:lnTo>
                        <a:lnTo>
                          <a:pt x="39260" y="2620"/>
                        </a:lnTo>
                        <a:lnTo>
                          <a:pt x="38852" y="4118"/>
                        </a:lnTo>
                        <a:lnTo>
                          <a:pt x="38486" y="5616"/>
                        </a:lnTo>
                        <a:lnTo>
                          <a:pt x="38140" y="7488"/>
                        </a:lnTo>
                        <a:lnTo>
                          <a:pt x="37855" y="9547"/>
                        </a:lnTo>
                        <a:lnTo>
                          <a:pt x="37569" y="11981"/>
                        </a:lnTo>
                        <a:lnTo>
                          <a:pt x="37325" y="14414"/>
                        </a:lnTo>
                        <a:lnTo>
                          <a:pt x="37122" y="17410"/>
                        </a:lnTo>
                        <a:lnTo>
                          <a:pt x="36959" y="20218"/>
                        </a:lnTo>
                        <a:lnTo>
                          <a:pt x="36816" y="23213"/>
                        </a:lnTo>
                        <a:lnTo>
                          <a:pt x="36714" y="26583"/>
                        </a:lnTo>
                        <a:lnTo>
                          <a:pt x="36653" y="29765"/>
                        </a:lnTo>
                        <a:lnTo>
                          <a:pt x="36633" y="33510"/>
                        </a:lnTo>
                        <a:lnTo>
                          <a:pt x="36653" y="36318"/>
                        </a:lnTo>
                        <a:lnTo>
                          <a:pt x="36694" y="39500"/>
                        </a:lnTo>
                        <a:lnTo>
                          <a:pt x="36775" y="42121"/>
                        </a:lnTo>
                        <a:lnTo>
                          <a:pt x="36877" y="44929"/>
                        </a:lnTo>
                        <a:lnTo>
                          <a:pt x="37020" y="47363"/>
                        </a:lnTo>
                        <a:lnTo>
                          <a:pt x="37162" y="49609"/>
                        </a:lnTo>
                        <a:lnTo>
                          <a:pt x="37346" y="51856"/>
                        </a:lnTo>
                        <a:lnTo>
                          <a:pt x="37549" y="53915"/>
                        </a:lnTo>
                        <a:lnTo>
                          <a:pt x="37814" y="55975"/>
                        </a:lnTo>
                        <a:lnTo>
                          <a:pt x="38058" y="58034"/>
                        </a:lnTo>
                        <a:lnTo>
                          <a:pt x="38323" y="59719"/>
                        </a:lnTo>
                        <a:lnTo>
                          <a:pt x="38649" y="61404"/>
                        </a:lnTo>
                        <a:lnTo>
                          <a:pt x="38954" y="62901"/>
                        </a:lnTo>
                        <a:lnTo>
                          <a:pt x="39321" y="64586"/>
                        </a:lnTo>
                        <a:lnTo>
                          <a:pt x="39667" y="65897"/>
                        </a:lnTo>
                        <a:lnTo>
                          <a:pt x="40054" y="67207"/>
                        </a:lnTo>
                        <a:lnTo>
                          <a:pt x="40604" y="69079"/>
                        </a:lnTo>
                        <a:lnTo>
                          <a:pt x="41072" y="71326"/>
                        </a:lnTo>
                        <a:lnTo>
                          <a:pt x="41276" y="72262"/>
                        </a:lnTo>
                        <a:lnTo>
                          <a:pt x="41459" y="73385"/>
                        </a:lnTo>
                        <a:lnTo>
                          <a:pt x="41622" y="74321"/>
                        </a:lnTo>
                        <a:lnTo>
                          <a:pt x="41764" y="75444"/>
                        </a:lnTo>
                        <a:lnTo>
                          <a:pt x="41886" y="76567"/>
                        </a:lnTo>
                        <a:lnTo>
                          <a:pt x="41988" y="78065"/>
                        </a:lnTo>
                        <a:lnTo>
                          <a:pt x="42090" y="79188"/>
                        </a:lnTo>
                        <a:lnTo>
                          <a:pt x="42151" y="80499"/>
                        </a:lnTo>
                        <a:lnTo>
                          <a:pt x="42212" y="81809"/>
                        </a:lnTo>
                        <a:lnTo>
                          <a:pt x="42253" y="83307"/>
                        </a:lnTo>
                        <a:lnTo>
                          <a:pt x="42294" y="84992"/>
                        </a:lnTo>
                        <a:lnTo>
                          <a:pt x="42294" y="86489"/>
                        </a:lnTo>
                        <a:lnTo>
                          <a:pt x="42294" y="88174"/>
                        </a:lnTo>
                        <a:lnTo>
                          <a:pt x="42233" y="89859"/>
                        </a:lnTo>
                        <a:lnTo>
                          <a:pt x="42192" y="91544"/>
                        </a:lnTo>
                        <a:lnTo>
                          <a:pt x="42131" y="93042"/>
                        </a:lnTo>
                        <a:lnTo>
                          <a:pt x="42049" y="94352"/>
                        </a:lnTo>
                        <a:lnTo>
                          <a:pt x="41948" y="95663"/>
                        </a:lnTo>
                        <a:lnTo>
                          <a:pt x="41825" y="96786"/>
                        </a:lnTo>
                        <a:lnTo>
                          <a:pt x="41703" y="98096"/>
                        </a:lnTo>
                        <a:lnTo>
                          <a:pt x="41540" y="99032"/>
                        </a:lnTo>
                        <a:lnTo>
                          <a:pt x="41357" y="99781"/>
                        </a:lnTo>
                        <a:lnTo>
                          <a:pt x="41174" y="100530"/>
                        </a:lnTo>
                        <a:lnTo>
                          <a:pt x="40970" y="101092"/>
                        </a:lnTo>
                        <a:lnTo>
                          <a:pt x="40767" y="101653"/>
                        </a:lnTo>
                        <a:lnTo>
                          <a:pt x="40502" y="102028"/>
                        </a:lnTo>
                        <a:lnTo>
                          <a:pt x="40257" y="102215"/>
                        </a:lnTo>
                        <a:lnTo>
                          <a:pt x="40013" y="102215"/>
                        </a:lnTo>
                        <a:lnTo>
                          <a:pt x="39565" y="102215"/>
                        </a:lnTo>
                        <a:lnTo>
                          <a:pt x="39117" y="101653"/>
                        </a:lnTo>
                        <a:lnTo>
                          <a:pt x="38710" y="101092"/>
                        </a:lnTo>
                        <a:lnTo>
                          <a:pt x="38303" y="100156"/>
                        </a:lnTo>
                        <a:lnTo>
                          <a:pt x="37936" y="99032"/>
                        </a:lnTo>
                        <a:lnTo>
                          <a:pt x="37569" y="97909"/>
                        </a:lnTo>
                        <a:lnTo>
                          <a:pt x="37244" y="96224"/>
                        </a:lnTo>
                        <a:lnTo>
                          <a:pt x="36959" y="94914"/>
                        </a:lnTo>
                        <a:lnTo>
                          <a:pt x="36429" y="112511"/>
                        </a:lnTo>
                        <a:close/>
                        <a:moveTo>
                          <a:pt x="26472" y="118127"/>
                        </a:moveTo>
                        <a:lnTo>
                          <a:pt x="26472" y="76380"/>
                        </a:lnTo>
                        <a:lnTo>
                          <a:pt x="26472" y="69453"/>
                        </a:lnTo>
                        <a:lnTo>
                          <a:pt x="26451" y="62714"/>
                        </a:lnTo>
                        <a:lnTo>
                          <a:pt x="26451" y="56349"/>
                        </a:lnTo>
                        <a:lnTo>
                          <a:pt x="26431" y="50358"/>
                        </a:lnTo>
                        <a:lnTo>
                          <a:pt x="26431" y="44368"/>
                        </a:lnTo>
                        <a:lnTo>
                          <a:pt x="26410" y="38377"/>
                        </a:lnTo>
                        <a:lnTo>
                          <a:pt x="26370" y="32761"/>
                        </a:lnTo>
                        <a:lnTo>
                          <a:pt x="26349" y="26957"/>
                        </a:lnTo>
                        <a:lnTo>
                          <a:pt x="26410" y="26957"/>
                        </a:lnTo>
                        <a:lnTo>
                          <a:pt x="26634" y="31825"/>
                        </a:lnTo>
                        <a:lnTo>
                          <a:pt x="26899" y="37067"/>
                        </a:lnTo>
                        <a:lnTo>
                          <a:pt x="27184" y="41934"/>
                        </a:lnTo>
                        <a:lnTo>
                          <a:pt x="27449" y="46989"/>
                        </a:lnTo>
                        <a:lnTo>
                          <a:pt x="27734" y="52230"/>
                        </a:lnTo>
                        <a:lnTo>
                          <a:pt x="28060" y="57285"/>
                        </a:lnTo>
                        <a:lnTo>
                          <a:pt x="28345" y="62152"/>
                        </a:lnTo>
                        <a:lnTo>
                          <a:pt x="28671" y="67020"/>
                        </a:lnTo>
                        <a:lnTo>
                          <a:pt x="31949" y="118127"/>
                        </a:lnTo>
                        <a:lnTo>
                          <a:pt x="34332" y="118127"/>
                        </a:lnTo>
                        <a:lnTo>
                          <a:pt x="34332" y="1872"/>
                        </a:lnTo>
                        <a:lnTo>
                          <a:pt x="32214" y="1872"/>
                        </a:lnTo>
                        <a:lnTo>
                          <a:pt x="32214" y="42308"/>
                        </a:lnTo>
                        <a:lnTo>
                          <a:pt x="32214" y="48861"/>
                        </a:lnTo>
                        <a:lnTo>
                          <a:pt x="32214" y="55226"/>
                        </a:lnTo>
                        <a:lnTo>
                          <a:pt x="32234" y="61404"/>
                        </a:lnTo>
                        <a:lnTo>
                          <a:pt x="32255" y="67394"/>
                        </a:lnTo>
                        <a:lnTo>
                          <a:pt x="32275" y="73198"/>
                        </a:lnTo>
                        <a:lnTo>
                          <a:pt x="32316" y="79001"/>
                        </a:lnTo>
                        <a:lnTo>
                          <a:pt x="32357" y="84804"/>
                        </a:lnTo>
                        <a:lnTo>
                          <a:pt x="32418" y="90608"/>
                        </a:lnTo>
                        <a:lnTo>
                          <a:pt x="32357" y="90795"/>
                        </a:lnTo>
                        <a:lnTo>
                          <a:pt x="32133" y="85928"/>
                        </a:lnTo>
                        <a:lnTo>
                          <a:pt x="31909" y="81060"/>
                        </a:lnTo>
                        <a:lnTo>
                          <a:pt x="31664" y="76193"/>
                        </a:lnTo>
                        <a:lnTo>
                          <a:pt x="31379" y="71326"/>
                        </a:lnTo>
                        <a:lnTo>
                          <a:pt x="31114" y="66458"/>
                        </a:lnTo>
                        <a:lnTo>
                          <a:pt x="30809" y="61404"/>
                        </a:lnTo>
                        <a:lnTo>
                          <a:pt x="30524" y="56536"/>
                        </a:lnTo>
                        <a:lnTo>
                          <a:pt x="30218" y="51856"/>
                        </a:lnTo>
                        <a:lnTo>
                          <a:pt x="26960" y="1872"/>
                        </a:lnTo>
                        <a:lnTo>
                          <a:pt x="24333" y="1872"/>
                        </a:lnTo>
                        <a:lnTo>
                          <a:pt x="24333" y="118127"/>
                        </a:lnTo>
                        <a:lnTo>
                          <a:pt x="26472" y="118127"/>
                        </a:lnTo>
                        <a:close/>
                        <a:moveTo>
                          <a:pt x="16371" y="102964"/>
                        </a:moveTo>
                        <a:lnTo>
                          <a:pt x="16188" y="102776"/>
                        </a:lnTo>
                        <a:lnTo>
                          <a:pt x="15985" y="102776"/>
                        </a:lnTo>
                        <a:lnTo>
                          <a:pt x="15801" y="102402"/>
                        </a:lnTo>
                        <a:lnTo>
                          <a:pt x="15598" y="102028"/>
                        </a:lnTo>
                        <a:lnTo>
                          <a:pt x="15414" y="101653"/>
                        </a:lnTo>
                        <a:lnTo>
                          <a:pt x="15251" y="101092"/>
                        </a:lnTo>
                        <a:lnTo>
                          <a:pt x="15089" y="100343"/>
                        </a:lnTo>
                        <a:lnTo>
                          <a:pt x="14926" y="99594"/>
                        </a:lnTo>
                        <a:lnTo>
                          <a:pt x="14742" y="98658"/>
                        </a:lnTo>
                        <a:lnTo>
                          <a:pt x="14600" y="97909"/>
                        </a:lnTo>
                        <a:lnTo>
                          <a:pt x="14457" y="96599"/>
                        </a:lnTo>
                        <a:lnTo>
                          <a:pt x="14315" y="95475"/>
                        </a:lnTo>
                        <a:lnTo>
                          <a:pt x="14050" y="93042"/>
                        </a:lnTo>
                        <a:lnTo>
                          <a:pt x="13826" y="90234"/>
                        </a:lnTo>
                        <a:lnTo>
                          <a:pt x="13602" y="87238"/>
                        </a:lnTo>
                        <a:lnTo>
                          <a:pt x="13439" y="84056"/>
                        </a:lnTo>
                        <a:lnTo>
                          <a:pt x="13256" y="80499"/>
                        </a:lnTo>
                        <a:lnTo>
                          <a:pt x="13134" y="76755"/>
                        </a:lnTo>
                        <a:lnTo>
                          <a:pt x="13032" y="72823"/>
                        </a:lnTo>
                        <a:lnTo>
                          <a:pt x="12971" y="68705"/>
                        </a:lnTo>
                        <a:lnTo>
                          <a:pt x="12910" y="64773"/>
                        </a:lnTo>
                        <a:lnTo>
                          <a:pt x="12910" y="60280"/>
                        </a:lnTo>
                        <a:lnTo>
                          <a:pt x="12910" y="55975"/>
                        </a:lnTo>
                        <a:lnTo>
                          <a:pt x="12950" y="51856"/>
                        </a:lnTo>
                        <a:lnTo>
                          <a:pt x="13032" y="47737"/>
                        </a:lnTo>
                        <a:lnTo>
                          <a:pt x="13134" y="43993"/>
                        </a:lnTo>
                        <a:lnTo>
                          <a:pt x="13256" y="40062"/>
                        </a:lnTo>
                        <a:lnTo>
                          <a:pt x="13419" y="36318"/>
                        </a:lnTo>
                        <a:lnTo>
                          <a:pt x="13602" y="33135"/>
                        </a:lnTo>
                        <a:lnTo>
                          <a:pt x="13785" y="29953"/>
                        </a:lnTo>
                        <a:lnTo>
                          <a:pt x="14030" y="27145"/>
                        </a:lnTo>
                        <a:lnTo>
                          <a:pt x="14294" y="24711"/>
                        </a:lnTo>
                        <a:lnTo>
                          <a:pt x="14437" y="23588"/>
                        </a:lnTo>
                        <a:lnTo>
                          <a:pt x="14580" y="22277"/>
                        </a:lnTo>
                        <a:lnTo>
                          <a:pt x="14722" y="21341"/>
                        </a:lnTo>
                        <a:lnTo>
                          <a:pt x="14905" y="20405"/>
                        </a:lnTo>
                        <a:lnTo>
                          <a:pt x="15068" y="19656"/>
                        </a:lnTo>
                        <a:lnTo>
                          <a:pt x="15231" y="19095"/>
                        </a:lnTo>
                        <a:lnTo>
                          <a:pt x="15414" y="18533"/>
                        </a:lnTo>
                        <a:lnTo>
                          <a:pt x="15598" y="17971"/>
                        </a:lnTo>
                        <a:lnTo>
                          <a:pt x="15801" y="17597"/>
                        </a:lnTo>
                        <a:lnTo>
                          <a:pt x="16005" y="17223"/>
                        </a:lnTo>
                        <a:lnTo>
                          <a:pt x="16188" y="17035"/>
                        </a:lnTo>
                        <a:lnTo>
                          <a:pt x="16433" y="17035"/>
                        </a:lnTo>
                        <a:lnTo>
                          <a:pt x="16636" y="17035"/>
                        </a:lnTo>
                        <a:lnTo>
                          <a:pt x="16840" y="17223"/>
                        </a:lnTo>
                        <a:lnTo>
                          <a:pt x="17023" y="17597"/>
                        </a:lnTo>
                        <a:lnTo>
                          <a:pt x="17227" y="17971"/>
                        </a:lnTo>
                        <a:lnTo>
                          <a:pt x="17410" y="18533"/>
                        </a:lnTo>
                        <a:lnTo>
                          <a:pt x="17593" y="19095"/>
                        </a:lnTo>
                        <a:lnTo>
                          <a:pt x="17756" y="19843"/>
                        </a:lnTo>
                        <a:lnTo>
                          <a:pt x="17939" y="20592"/>
                        </a:lnTo>
                        <a:lnTo>
                          <a:pt x="18102" y="21341"/>
                        </a:lnTo>
                        <a:lnTo>
                          <a:pt x="18245" y="22464"/>
                        </a:lnTo>
                        <a:lnTo>
                          <a:pt x="18387" y="23588"/>
                        </a:lnTo>
                        <a:lnTo>
                          <a:pt x="18530" y="24711"/>
                        </a:lnTo>
                        <a:lnTo>
                          <a:pt x="18795" y="27145"/>
                        </a:lnTo>
                        <a:lnTo>
                          <a:pt x="19019" y="29953"/>
                        </a:lnTo>
                        <a:lnTo>
                          <a:pt x="19222" y="33135"/>
                        </a:lnTo>
                        <a:lnTo>
                          <a:pt x="19385" y="36318"/>
                        </a:lnTo>
                        <a:lnTo>
                          <a:pt x="19568" y="40062"/>
                        </a:lnTo>
                        <a:lnTo>
                          <a:pt x="19691" y="43806"/>
                        </a:lnTo>
                        <a:lnTo>
                          <a:pt x="19772" y="47550"/>
                        </a:lnTo>
                        <a:lnTo>
                          <a:pt x="19833" y="51482"/>
                        </a:lnTo>
                        <a:lnTo>
                          <a:pt x="19874" y="55413"/>
                        </a:lnTo>
                        <a:lnTo>
                          <a:pt x="19894" y="59531"/>
                        </a:lnTo>
                        <a:lnTo>
                          <a:pt x="19874" y="64212"/>
                        </a:lnTo>
                        <a:lnTo>
                          <a:pt x="19833" y="68330"/>
                        </a:lnTo>
                        <a:lnTo>
                          <a:pt x="19772" y="72636"/>
                        </a:lnTo>
                        <a:lnTo>
                          <a:pt x="19670" y="76567"/>
                        </a:lnTo>
                        <a:lnTo>
                          <a:pt x="19548" y="80499"/>
                        </a:lnTo>
                        <a:lnTo>
                          <a:pt x="19365" y="84056"/>
                        </a:lnTo>
                        <a:lnTo>
                          <a:pt x="19202" y="87425"/>
                        </a:lnTo>
                        <a:lnTo>
                          <a:pt x="18998" y="90234"/>
                        </a:lnTo>
                        <a:lnTo>
                          <a:pt x="18754" y="93229"/>
                        </a:lnTo>
                        <a:lnTo>
                          <a:pt x="18489" y="95663"/>
                        </a:lnTo>
                        <a:lnTo>
                          <a:pt x="18347" y="96786"/>
                        </a:lnTo>
                        <a:lnTo>
                          <a:pt x="18204" y="97909"/>
                        </a:lnTo>
                        <a:lnTo>
                          <a:pt x="18062" y="98845"/>
                        </a:lnTo>
                        <a:lnTo>
                          <a:pt x="17878" y="99594"/>
                        </a:lnTo>
                        <a:lnTo>
                          <a:pt x="17715" y="100343"/>
                        </a:lnTo>
                        <a:lnTo>
                          <a:pt x="17553" y="101092"/>
                        </a:lnTo>
                        <a:lnTo>
                          <a:pt x="17390" y="101653"/>
                        </a:lnTo>
                        <a:lnTo>
                          <a:pt x="17206" y="102028"/>
                        </a:lnTo>
                        <a:lnTo>
                          <a:pt x="17003" y="102402"/>
                        </a:lnTo>
                        <a:lnTo>
                          <a:pt x="16819" y="102776"/>
                        </a:lnTo>
                        <a:lnTo>
                          <a:pt x="16616" y="102776"/>
                        </a:lnTo>
                        <a:lnTo>
                          <a:pt x="16392" y="102964"/>
                        </a:lnTo>
                        <a:lnTo>
                          <a:pt x="16371" y="102964"/>
                        </a:lnTo>
                        <a:close/>
                        <a:moveTo>
                          <a:pt x="16331" y="120000"/>
                        </a:moveTo>
                        <a:lnTo>
                          <a:pt x="16657" y="120000"/>
                        </a:lnTo>
                        <a:lnTo>
                          <a:pt x="16962" y="119812"/>
                        </a:lnTo>
                        <a:lnTo>
                          <a:pt x="17288" y="119438"/>
                        </a:lnTo>
                        <a:lnTo>
                          <a:pt x="17573" y="119063"/>
                        </a:lnTo>
                        <a:lnTo>
                          <a:pt x="17878" y="118502"/>
                        </a:lnTo>
                        <a:lnTo>
                          <a:pt x="18184" y="117753"/>
                        </a:lnTo>
                        <a:lnTo>
                          <a:pt x="18449" y="116817"/>
                        </a:lnTo>
                        <a:lnTo>
                          <a:pt x="18734" y="115881"/>
                        </a:lnTo>
                        <a:lnTo>
                          <a:pt x="18998" y="114758"/>
                        </a:lnTo>
                        <a:lnTo>
                          <a:pt x="19263" y="113634"/>
                        </a:lnTo>
                        <a:lnTo>
                          <a:pt x="19528" y="112324"/>
                        </a:lnTo>
                        <a:lnTo>
                          <a:pt x="19752" y="111014"/>
                        </a:lnTo>
                        <a:lnTo>
                          <a:pt x="19996" y="109329"/>
                        </a:lnTo>
                        <a:lnTo>
                          <a:pt x="20220" y="107644"/>
                        </a:lnTo>
                        <a:lnTo>
                          <a:pt x="20444" y="105959"/>
                        </a:lnTo>
                        <a:lnTo>
                          <a:pt x="20627" y="104087"/>
                        </a:lnTo>
                        <a:lnTo>
                          <a:pt x="20831" y="102028"/>
                        </a:lnTo>
                        <a:lnTo>
                          <a:pt x="21035" y="99781"/>
                        </a:lnTo>
                        <a:lnTo>
                          <a:pt x="21198" y="97722"/>
                        </a:lnTo>
                        <a:lnTo>
                          <a:pt x="21360" y="95288"/>
                        </a:lnTo>
                        <a:lnTo>
                          <a:pt x="21503" y="92854"/>
                        </a:lnTo>
                        <a:lnTo>
                          <a:pt x="21646" y="90234"/>
                        </a:lnTo>
                        <a:lnTo>
                          <a:pt x="21788" y="87613"/>
                        </a:lnTo>
                        <a:lnTo>
                          <a:pt x="21910" y="84804"/>
                        </a:lnTo>
                        <a:lnTo>
                          <a:pt x="22012" y="81809"/>
                        </a:lnTo>
                        <a:lnTo>
                          <a:pt x="22094" y="79001"/>
                        </a:lnTo>
                        <a:lnTo>
                          <a:pt x="22175" y="75819"/>
                        </a:lnTo>
                        <a:lnTo>
                          <a:pt x="22236" y="72636"/>
                        </a:lnTo>
                        <a:lnTo>
                          <a:pt x="22277" y="69266"/>
                        </a:lnTo>
                        <a:lnTo>
                          <a:pt x="22318" y="65897"/>
                        </a:lnTo>
                        <a:lnTo>
                          <a:pt x="22338" y="62340"/>
                        </a:lnTo>
                        <a:lnTo>
                          <a:pt x="22338" y="58783"/>
                        </a:lnTo>
                        <a:lnTo>
                          <a:pt x="22338" y="55600"/>
                        </a:lnTo>
                        <a:lnTo>
                          <a:pt x="22318" y="52605"/>
                        </a:lnTo>
                        <a:lnTo>
                          <a:pt x="22297" y="49609"/>
                        </a:lnTo>
                        <a:lnTo>
                          <a:pt x="22256" y="46801"/>
                        </a:lnTo>
                        <a:lnTo>
                          <a:pt x="22195" y="43993"/>
                        </a:lnTo>
                        <a:lnTo>
                          <a:pt x="22134" y="40998"/>
                        </a:lnTo>
                        <a:lnTo>
                          <a:pt x="22053" y="38377"/>
                        </a:lnTo>
                        <a:lnTo>
                          <a:pt x="21951" y="35569"/>
                        </a:lnTo>
                        <a:lnTo>
                          <a:pt x="21849" y="32948"/>
                        </a:lnTo>
                        <a:lnTo>
                          <a:pt x="21747" y="30514"/>
                        </a:lnTo>
                        <a:lnTo>
                          <a:pt x="21605" y="27893"/>
                        </a:lnTo>
                        <a:lnTo>
                          <a:pt x="21462" y="25647"/>
                        </a:lnTo>
                        <a:lnTo>
                          <a:pt x="21320" y="23213"/>
                        </a:lnTo>
                        <a:lnTo>
                          <a:pt x="21157" y="21154"/>
                        </a:lnTo>
                        <a:lnTo>
                          <a:pt x="20994" y="19095"/>
                        </a:lnTo>
                        <a:lnTo>
                          <a:pt x="20790" y="17035"/>
                        </a:lnTo>
                        <a:lnTo>
                          <a:pt x="20607" y="14976"/>
                        </a:lnTo>
                        <a:lnTo>
                          <a:pt x="20403" y="13291"/>
                        </a:lnTo>
                        <a:lnTo>
                          <a:pt x="20179" y="11606"/>
                        </a:lnTo>
                        <a:lnTo>
                          <a:pt x="19955" y="9734"/>
                        </a:lnTo>
                        <a:lnTo>
                          <a:pt x="19731" y="8237"/>
                        </a:lnTo>
                        <a:lnTo>
                          <a:pt x="19487" y="6926"/>
                        </a:lnTo>
                        <a:lnTo>
                          <a:pt x="19222" y="5616"/>
                        </a:lnTo>
                        <a:lnTo>
                          <a:pt x="18978" y="4492"/>
                        </a:lnTo>
                        <a:lnTo>
                          <a:pt x="18673" y="3556"/>
                        </a:lnTo>
                        <a:lnTo>
                          <a:pt x="18408" y="2433"/>
                        </a:lnTo>
                        <a:lnTo>
                          <a:pt x="18123" y="1684"/>
                        </a:lnTo>
                        <a:lnTo>
                          <a:pt x="17797" y="1123"/>
                        </a:lnTo>
                        <a:lnTo>
                          <a:pt x="17491" y="561"/>
                        </a:lnTo>
                        <a:lnTo>
                          <a:pt x="17186" y="374"/>
                        </a:lnTo>
                        <a:lnTo>
                          <a:pt x="16840" y="0"/>
                        </a:lnTo>
                        <a:lnTo>
                          <a:pt x="16514" y="0"/>
                        </a:lnTo>
                        <a:lnTo>
                          <a:pt x="16168" y="0"/>
                        </a:lnTo>
                        <a:lnTo>
                          <a:pt x="15842" y="374"/>
                        </a:lnTo>
                        <a:lnTo>
                          <a:pt x="15516" y="561"/>
                        </a:lnTo>
                        <a:lnTo>
                          <a:pt x="15211" y="1123"/>
                        </a:lnTo>
                        <a:lnTo>
                          <a:pt x="14926" y="1684"/>
                        </a:lnTo>
                        <a:lnTo>
                          <a:pt x="14620" y="2433"/>
                        </a:lnTo>
                        <a:lnTo>
                          <a:pt x="14335" y="3556"/>
                        </a:lnTo>
                        <a:lnTo>
                          <a:pt x="14050" y="4492"/>
                        </a:lnTo>
                        <a:lnTo>
                          <a:pt x="13785" y="5616"/>
                        </a:lnTo>
                        <a:lnTo>
                          <a:pt x="13541" y="6926"/>
                        </a:lnTo>
                        <a:lnTo>
                          <a:pt x="13276" y="8237"/>
                        </a:lnTo>
                        <a:lnTo>
                          <a:pt x="13032" y="9734"/>
                        </a:lnTo>
                        <a:lnTo>
                          <a:pt x="12808" y="11606"/>
                        </a:lnTo>
                        <a:lnTo>
                          <a:pt x="12564" y="13291"/>
                        </a:lnTo>
                        <a:lnTo>
                          <a:pt x="12360" y="14976"/>
                        </a:lnTo>
                        <a:lnTo>
                          <a:pt x="12156" y="17223"/>
                        </a:lnTo>
                        <a:lnTo>
                          <a:pt x="11973" y="19095"/>
                        </a:lnTo>
                        <a:lnTo>
                          <a:pt x="11769" y="21341"/>
                        </a:lnTo>
                        <a:lnTo>
                          <a:pt x="11606" y="23588"/>
                        </a:lnTo>
                        <a:lnTo>
                          <a:pt x="11444" y="26021"/>
                        </a:lnTo>
                        <a:lnTo>
                          <a:pt x="11301" y="28268"/>
                        </a:lnTo>
                        <a:lnTo>
                          <a:pt x="11179" y="31076"/>
                        </a:lnTo>
                        <a:lnTo>
                          <a:pt x="11036" y="33510"/>
                        </a:lnTo>
                        <a:lnTo>
                          <a:pt x="10914" y="36318"/>
                        </a:lnTo>
                        <a:lnTo>
                          <a:pt x="10812" y="39126"/>
                        </a:lnTo>
                        <a:lnTo>
                          <a:pt x="10731" y="41934"/>
                        </a:lnTo>
                        <a:lnTo>
                          <a:pt x="10670" y="45117"/>
                        </a:lnTo>
                        <a:lnTo>
                          <a:pt x="10609" y="47925"/>
                        </a:lnTo>
                        <a:lnTo>
                          <a:pt x="10548" y="51107"/>
                        </a:lnTo>
                        <a:lnTo>
                          <a:pt x="10527" y="54290"/>
                        </a:lnTo>
                        <a:lnTo>
                          <a:pt x="10507" y="57659"/>
                        </a:lnTo>
                        <a:lnTo>
                          <a:pt x="10487" y="60842"/>
                        </a:lnTo>
                        <a:lnTo>
                          <a:pt x="10507" y="64024"/>
                        </a:lnTo>
                        <a:lnTo>
                          <a:pt x="10527" y="67207"/>
                        </a:lnTo>
                        <a:lnTo>
                          <a:pt x="10548" y="70015"/>
                        </a:lnTo>
                        <a:lnTo>
                          <a:pt x="10588" y="73198"/>
                        </a:lnTo>
                        <a:lnTo>
                          <a:pt x="10649" y="76006"/>
                        </a:lnTo>
                        <a:lnTo>
                          <a:pt x="10711" y="79001"/>
                        </a:lnTo>
                        <a:lnTo>
                          <a:pt x="10792" y="81622"/>
                        </a:lnTo>
                        <a:lnTo>
                          <a:pt x="10894" y="84617"/>
                        </a:lnTo>
                        <a:lnTo>
                          <a:pt x="10996" y="87051"/>
                        </a:lnTo>
                        <a:lnTo>
                          <a:pt x="11138" y="89672"/>
                        </a:lnTo>
                        <a:lnTo>
                          <a:pt x="11260" y="92106"/>
                        </a:lnTo>
                        <a:lnTo>
                          <a:pt x="11382" y="94539"/>
                        </a:lnTo>
                        <a:lnTo>
                          <a:pt x="11545" y="96786"/>
                        </a:lnTo>
                        <a:lnTo>
                          <a:pt x="11708" y="99032"/>
                        </a:lnTo>
                        <a:lnTo>
                          <a:pt x="11892" y="101092"/>
                        </a:lnTo>
                        <a:lnTo>
                          <a:pt x="12075" y="103151"/>
                        </a:lnTo>
                        <a:lnTo>
                          <a:pt x="12258" y="105210"/>
                        </a:lnTo>
                        <a:lnTo>
                          <a:pt x="12462" y="106895"/>
                        </a:lnTo>
                        <a:lnTo>
                          <a:pt x="12686" y="108580"/>
                        </a:lnTo>
                        <a:lnTo>
                          <a:pt x="12910" y="110078"/>
                        </a:lnTo>
                        <a:lnTo>
                          <a:pt x="13134" y="111762"/>
                        </a:lnTo>
                        <a:lnTo>
                          <a:pt x="13398" y="113073"/>
                        </a:lnTo>
                        <a:lnTo>
                          <a:pt x="13643" y="114383"/>
                        </a:lnTo>
                        <a:lnTo>
                          <a:pt x="13887" y="115507"/>
                        </a:lnTo>
                        <a:lnTo>
                          <a:pt x="14172" y="116443"/>
                        </a:lnTo>
                        <a:lnTo>
                          <a:pt x="14457" y="117566"/>
                        </a:lnTo>
                        <a:lnTo>
                          <a:pt x="14742" y="118315"/>
                        </a:lnTo>
                        <a:lnTo>
                          <a:pt x="15048" y="118876"/>
                        </a:lnTo>
                        <a:lnTo>
                          <a:pt x="15333" y="119438"/>
                        </a:lnTo>
                        <a:lnTo>
                          <a:pt x="15659" y="119812"/>
                        </a:lnTo>
                        <a:lnTo>
                          <a:pt x="15985" y="120000"/>
                        </a:lnTo>
                        <a:lnTo>
                          <a:pt x="16310" y="120000"/>
                        </a:lnTo>
                        <a:lnTo>
                          <a:pt x="16331" y="120000"/>
                        </a:lnTo>
                        <a:close/>
                        <a:moveTo>
                          <a:pt x="9326" y="97909"/>
                        </a:moveTo>
                        <a:lnTo>
                          <a:pt x="9102" y="98845"/>
                        </a:lnTo>
                        <a:lnTo>
                          <a:pt x="8837" y="99594"/>
                        </a:lnTo>
                        <a:lnTo>
                          <a:pt x="8511" y="100343"/>
                        </a:lnTo>
                        <a:lnTo>
                          <a:pt x="8206" y="100904"/>
                        </a:lnTo>
                        <a:lnTo>
                          <a:pt x="7860" y="101466"/>
                        </a:lnTo>
                        <a:lnTo>
                          <a:pt x="7534" y="101840"/>
                        </a:lnTo>
                        <a:lnTo>
                          <a:pt x="7167" y="102028"/>
                        </a:lnTo>
                        <a:lnTo>
                          <a:pt x="6821" y="102028"/>
                        </a:lnTo>
                        <a:lnTo>
                          <a:pt x="6577" y="102028"/>
                        </a:lnTo>
                        <a:lnTo>
                          <a:pt x="6312" y="101840"/>
                        </a:lnTo>
                        <a:lnTo>
                          <a:pt x="6068" y="101653"/>
                        </a:lnTo>
                        <a:lnTo>
                          <a:pt x="5844" y="101279"/>
                        </a:lnTo>
                        <a:lnTo>
                          <a:pt x="5599" y="100904"/>
                        </a:lnTo>
                        <a:lnTo>
                          <a:pt x="5396" y="100530"/>
                        </a:lnTo>
                        <a:lnTo>
                          <a:pt x="5172" y="99968"/>
                        </a:lnTo>
                        <a:lnTo>
                          <a:pt x="4948" y="99219"/>
                        </a:lnTo>
                        <a:lnTo>
                          <a:pt x="4764" y="98471"/>
                        </a:lnTo>
                        <a:lnTo>
                          <a:pt x="4581" y="97722"/>
                        </a:lnTo>
                        <a:lnTo>
                          <a:pt x="4398" y="96599"/>
                        </a:lnTo>
                        <a:lnTo>
                          <a:pt x="4215" y="95663"/>
                        </a:lnTo>
                        <a:lnTo>
                          <a:pt x="4031" y="94539"/>
                        </a:lnTo>
                        <a:lnTo>
                          <a:pt x="3889" y="93416"/>
                        </a:lnTo>
                        <a:lnTo>
                          <a:pt x="3726" y="92106"/>
                        </a:lnTo>
                        <a:lnTo>
                          <a:pt x="3604" y="90982"/>
                        </a:lnTo>
                        <a:lnTo>
                          <a:pt x="3441" y="89297"/>
                        </a:lnTo>
                        <a:lnTo>
                          <a:pt x="3319" y="87987"/>
                        </a:lnTo>
                        <a:lnTo>
                          <a:pt x="3197" y="86489"/>
                        </a:lnTo>
                        <a:lnTo>
                          <a:pt x="3095" y="84804"/>
                        </a:lnTo>
                        <a:lnTo>
                          <a:pt x="2993" y="82932"/>
                        </a:lnTo>
                        <a:lnTo>
                          <a:pt x="2891" y="81248"/>
                        </a:lnTo>
                        <a:lnTo>
                          <a:pt x="2810" y="79563"/>
                        </a:lnTo>
                        <a:lnTo>
                          <a:pt x="2728" y="77691"/>
                        </a:lnTo>
                        <a:lnTo>
                          <a:pt x="2586" y="73572"/>
                        </a:lnTo>
                        <a:lnTo>
                          <a:pt x="2504" y="69453"/>
                        </a:lnTo>
                        <a:lnTo>
                          <a:pt x="2443" y="64960"/>
                        </a:lnTo>
                        <a:lnTo>
                          <a:pt x="2423" y="60280"/>
                        </a:lnTo>
                        <a:lnTo>
                          <a:pt x="2423" y="57847"/>
                        </a:lnTo>
                        <a:lnTo>
                          <a:pt x="2443" y="55226"/>
                        </a:lnTo>
                        <a:lnTo>
                          <a:pt x="2484" y="52792"/>
                        </a:lnTo>
                        <a:lnTo>
                          <a:pt x="2504" y="50546"/>
                        </a:lnTo>
                        <a:lnTo>
                          <a:pt x="2545" y="48112"/>
                        </a:lnTo>
                        <a:lnTo>
                          <a:pt x="2606" y="46053"/>
                        </a:lnTo>
                        <a:lnTo>
                          <a:pt x="2667" y="43993"/>
                        </a:lnTo>
                        <a:lnTo>
                          <a:pt x="2769" y="41747"/>
                        </a:lnTo>
                        <a:lnTo>
                          <a:pt x="2850" y="39875"/>
                        </a:lnTo>
                        <a:lnTo>
                          <a:pt x="2952" y="38003"/>
                        </a:lnTo>
                        <a:lnTo>
                          <a:pt x="3034" y="36131"/>
                        </a:lnTo>
                        <a:lnTo>
                          <a:pt x="3156" y="34446"/>
                        </a:lnTo>
                        <a:lnTo>
                          <a:pt x="3258" y="32948"/>
                        </a:lnTo>
                        <a:lnTo>
                          <a:pt x="3400" y="31450"/>
                        </a:lnTo>
                        <a:lnTo>
                          <a:pt x="3543" y="29765"/>
                        </a:lnTo>
                        <a:lnTo>
                          <a:pt x="3685" y="28455"/>
                        </a:lnTo>
                        <a:lnTo>
                          <a:pt x="3828" y="27145"/>
                        </a:lnTo>
                        <a:lnTo>
                          <a:pt x="3991" y="26021"/>
                        </a:lnTo>
                        <a:lnTo>
                          <a:pt x="4154" y="24898"/>
                        </a:lnTo>
                        <a:lnTo>
                          <a:pt x="4337" y="23775"/>
                        </a:lnTo>
                        <a:lnTo>
                          <a:pt x="4500" y="22652"/>
                        </a:lnTo>
                        <a:lnTo>
                          <a:pt x="4683" y="21903"/>
                        </a:lnTo>
                        <a:lnTo>
                          <a:pt x="4866" y="20967"/>
                        </a:lnTo>
                        <a:lnTo>
                          <a:pt x="5090" y="20405"/>
                        </a:lnTo>
                        <a:lnTo>
                          <a:pt x="5498" y="19095"/>
                        </a:lnTo>
                        <a:lnTo>
                          <a:pt x="5925" y="18346"/>
                        </a:lnTo>
                        <a:lnTo>
                          <a:pt x="6373" y="17784"/>
                        </a:lnTo>
                        <a:lnTo>
                          <a:pt x="6862" y="17597"/>
                        </a:lnTo>
                        <a:lnTo>
                          <a:pt x="7228" y="17784"/>
                        </a:lnTo>
                        <a:lnTo>
                          <a:pt x="7595" y="17971"/>
                        </a:lnTo>
                        <a:lnTo>
                          <a:pt x="7921" y="18346"/>
                        </a:lnTo>
                        <a:lnTo>
                          <a:pt x="8247" y="18907"/>
                        </a:lnTo>
                        <a:lnTo>
                          <a:pt x="8552" y="19656"/>
                        </a:lnTo>
                        <a:lnTo>
                          <a:pt x="8837" y="20405"/>
                        </a:lnTo>
                        <a:lnTo>
                          <a:pt x="9081" y="21154"/>
                        </a:lnTo>
                        <a:lnTo>
                          <a:pt x="9305" y="22090"/>
                        </a:lnTo>
                        <a:lnTo>
                          <a:pt x="9815" y="5241"/>
                        </a:lnTo>
                        <a:lnTo>
                          <a:pt x="9631" y="4492"/>
                        </a:lnTo>
                        <a:lnTo>
                          <a:pt x="9346" y="3556"/>
                        </a:lnTo>
                        <a:lnTo>
                          <a:pt x="9041" y="2433"/>
                        </a:lnTo>
                        <a:lnTo>
                          <a:pt x="8674" y="1684"/>
                        </a:lnTo>
                        <a:lnTo>
                          <a:pt x="8267" y="1123"/>
                        </a:lnTo>
                        <a:lnTo>
                          <a:pt x="7799" y="561"/>
                        </a:lnTo>
                        <a:lnTo>
                          <a:pt x="7310" y="187"/>
                        </a:lnTo>
                        <a:lnTo>
                          <a:pt x="6760" y="0"/>
                        </a:lnTo>
                        <a:lnTo>
                          <a:pt x="6394" y="187"/>
                        </a:lnTo>
                        <a:lnTo>
                          <a:pt x="6047" y="374"/>
                        </a:lnTo>
                        <a:lnTo>
                          <a:pt x="5701" y="748"/>
                        </a:lnTo>
                        <a:lnTo>
                          <a:pt x="5355" y="1123"/>
                        </a:lnTo>
                        <a:lnTo>
                          <a:pt x="5029" y="1684"/>
                        </a:lnTo>
                        <a:lnTo>
                          <a:pt x="4703" y="2433"/>
                        </a:lnTo>
                        <a:lnTo>
                          <a:pt x="4398" y="3182"/>
                        </a:lnTo>
                        <a:lnTo>
                          <a:pt x="4072" y="4305"/>
                        </a:lnTo>
                        <a:lnTo>
                          <a:pt x="3767" y="5429"/>
                        </a:lnTo>
                        <a:lnTo>
                          <a:pt x="3502" y="6552"/>
                        </a:lnTo>
                        <a:lnTo>
                          <a:pt x="3197" y="7862"/>
                        </a:lnTo>
                        <a:lnTo>
                          <a:pt x="2932" y="9360"/>
                        </a:lnTo>
                        <a:lnTo>
                          <a:pt x="2647" y="11045"/>
                        </a:lnTo>
                        <a:lnTo>
                          <a:pt x="2402" y="12730"/>
                        </a:lnTo>
                        <a:lnTo>
                          <a:pt x="2178" y="14414"/>
                        </a:lnTo>
                        <a:lnTo>
                          <a:pt x="1914" y="16287"/>
                        </a:lnTo>
                        <a:lnTo>
                          <a:pt x="1710" y="18533"/>
                        </a:lnTo>
                        <a:lnTo>
                          <a:pt x="1506" y="20592"/>
                        </a:lnTo>
                        <a:lnTo>
                          <a:pt x="1323" y="22839"/>
                        </a:lnTo>
                        <a:lnTo>
                          <a:pt x="1119" y="25273"/>
                        </a:lnTo>
                        <a:lnTo>
                          <a:pt x="957" y="27706"/>
                        </a:lnTo>
                        <a:lnTo>
                          <a:pt x="794" y="30327"/>
                        </a:lnTo>
                        <a:lnTo>
                          <a:pt x="651" y="32948"/>
                        </a:lnTo>
                        <a:lnTo>
                          <a:pt x="529" y="35569"/>
                        </a:lnTo>
                        <a:lnTo>
                          <a:pt x="386" y="38564"/>
                        </a:lnTo>
                        <a:lnTo>
                          <a:pt x="285" y="41560"/>
                        </a:lnTo>
                        <a:lnTo>
                          <a:pt x="203" y="44742"/>
                        </a:lnTo>
                        <a:lnTo>
                          <a:pt x="122" y="47737"/>
                        </a:lnTo>
                        <a:lnTo>
                          <a:pt x="81" y="51107"/>
                        </a:lnTo>
                        <a:lnTo>
                          <a:pt x="40" y="54290"/>
                        </a:lnTo>
                        <a:lnTo>
                          <a:pt x="20" y="57847"/>
                        </a:lnTo>
                        <a:lnTo>
                          <a:pt x="0" y="61404"/>
                        </a:lnTo>
                        <a:lnTo>
                          <a:pt x="20" y="64773"/>
                        </a:lnTo>
                        <a:lnTo>
                          <a:pt x="40" y="67769"/>
                        </a:lnTo>
                        <a:lnTo>
                          <a:pt x="61" y="71138"/>
                        </a:lnTo>
                        <a:lnTo>
                          <a:pt x="122" y="73946"/>
                        </a:lnTo>
                        <a:lnTo>
                          <a:pt x="183" y="77129"/>
                        </a:lnTo>
                        <a:lnTo>
                          <a:pt x="244" y="79937"/>
                        </a:lnTo>
                        <a:lnTo>
                          <a:pt x="325" y="82558"/>
                        </a:lnTo>
                        <a:lnTo>
                          <a:pt x="447" y="85553"/>
                        </a:lnTo>
                        <a:lnTo>
                          <a:pt x="570" y="87987"/>
                        </a:lnTo>
                        <a:lnTo>
                          <a:pt x="692" y="90608"/>
                        </a:lnTo>
                        <a:lnTo>
                          <a:pt x="834" y="93042"/>
                        </a:lnTo>
                        <a:lnTo>
                          <a:pt x="977" y="95288"/>
                        </a:lnTo>
                        <a:lnTo>
                          <a:pt x="1140" y="97722"/>
                        </a:lnTo>
                        <a:lnTo>
                          <a:pt x="1343" y="99968"/>
                        </a:lnTo>
                        <a:lnTo>
                          <a:pt x="1527" y="101840"/>
                        </a:lnTo>
                        <a:lnTo>
                          <a:pt x="1710" y="103900"/>
                        </a:lnTo>
                        <a:lnTo>
                          <a:pt x="1934" y="105772"/>
                        </a:lnTo>
                        <a:lnTo>
                          <a:pt x="2158" y="107457"/>
                        </a:lnTo>
                        <a:lnTo>
                          <a:pt x="2402" y="109141"/>
                        </a:lnTo>
                        <a:lnTo>
                          <a:pt x="2647" y="110826"/>
                        </a:lnTo>
                        <a:lnTo>
                          <a:pt x="2911" y="112137"/>
                        </a:lnTo>
                        <a:lnTo>
                          <a:pt x="3176" y="113447"/>
                        </a:lnTo>
                        <a:lnTo>
                          <a:pt x="3441" y="114570"/>
                        </a:lnTo>
                        <a:lnTo>
                          <a:pt x="3746" y="115694"/>
                        </a:lnTo>
                        <a:lnTo>
                          <a:pt x="4052" y="116630"/>
                        </a:lnTo>
                        <a:lnTo>
                          <a:pt x="4378" y="117566"/>
                        </a:lnTo>
                        <a:lnTo>
                          <a:pt x="4683" y="118315"/>
                        </a:lnTo>
                        <a:lnTo>
                          <a:pt x="5029" y="118876"/>
                        </a:lnTo>
                        <a:lnTo>
                          <a:pt x="5355" y="119251"/>
                        </a:lnTo>
                        <a:lnTo>
                          <a:pt x="5701" y="119625"/>
                        </a:lnTo>
                        <a:lnTo>
                          <a:pt x="6068" y="119812"/>
                        </a:lnTo>
                        <a:lnTo>
                          <a:pt x="6434" y="120000"/>
                        </a:lnTo>
                        <a:lnTo>
                          <a:pt x="7004" y="119812"/>
                        </a:lnTo>
                        <a:lnTo>
                          <a:pt x="7534" y="119438"/>
                        </a:lnTo>
                        <a:lnTo>
                          <a:pt x="8002" y="118876"/>
                        </a:lnTo>
                        <a:lnTo>
                          <a:pt x="8450" y="118315"/>
                        </a:lnTo>
                        <a:lnTo>
                          <a:pt x="8857" y="117566"/>
                        </a:lnTo>
                        <a:lnTo>
                          <a:pt x="9183" y="116443"/>
                        </a:lnTo>
                        <a:lnTo>
                          <a:pt x="9468" y="115507"/>
                        </a:lnTo>
                        <a:lnTo>
                          <a:pt x="9733" y="114570"/>
                        </a:lnTo>
                        <a:lnTo>
                          <a:pt x="9326" y="979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105" name="Shape 105"/>
                  <p:cNvSpPr/>
                  <p:nvPr/>
                </p:nvSpPr>
                <p:spPr>
                  <a:xfrm>
                    <a:off x="68096" y="6652067"/>
                    <a:ext cx="493711" cy="123824"/>
                  </a:xfrm>
                  <a:custGeom>
                    <a:pathLst>
                      <a:path extrusionOk="0" h="120000" w="120000">
                        <a:moveTo>
                          <a:pt x="28807" y="34589"/>
                        </a:moveTo>
                        <a:lnTo>
                          <a:pt x="28807" y="0"/>
                        </a:lnTo>
                        <a:lnTo>
                          <a:pt x="25242" y="0"/>
                        </a:lnTo>
                        <a:lnTo>
                          <a:pt x="21629" y="0"/>
                        </a:lnTo>
                        <a:lnTo>
                          <a:pt x="18016" y="0"/>
                        </a:lnTo>
                        <a:lnTo>
                          <a:pt x="14403" y="0"/>
                        </a:lnTo>
                        <a:lnTo>
                          <a:pt x="10790" y="0"/>
                        </a:lnTo>
                        <a:lnTo>
                          <a:pt x="7226" y="0"/>
                        </a:lnTo>
                        <a:lnTo>
                          <a:pt x="3613" y="0"/>
                        </a:lnTo>
                        <a:lnTo>
                          <a:pt x="0" y="0"/>
                        </a:lnTo>
                        <a:lnTo>
                          <a:pt x="0" y="34589"/>
                        </a:lnTo>
                        <a:lnTo>
                          <a:pt x="8478" y="34589"/>
                        </a:lnTo>
                        <a:lnTo>
                          <a:pt x="8478" y="120000"/>
                        </a:lnTo>
                        <a:lnTo>
                          <a:pt x="20377" y="120000"/>
                        </a:lnTo>
                        <a:lnTo>
                          <a:pt x="20377" y="34589"/>
                        </a:lnTo>
                        <a:lnTo>
                          <a:pt x="28807" y="34589"/>
                        </a:lnTo>
                        <a:close/>
                        <a:moveTo>
                          <a:pt x="43693" y="48309"/>
                        </a:moveTo>
                        <a:lnTo>
                          <a:pt x="37623" y="120000"/>
                        </a:lnTo>
                        <a:lnTo>
                          <a:pt x="25965" y="120000"/>
                        </a:lnTo>
                        <a:lnTo>
                          <a:pt x="37382" y="0"/>
                        </a:lnTo>
                        <a:lnTo>
                          <a:pt x="38972" y="0"/>
                        </a:lnTo>
                        <a:lnTo>
                          <a:pt x="40562" y="0"/>
                        </a:lnTo>
                        <a:lnTo>
                          <a:pt x="42103" y="0"/>
                        </a:lnTo>
                        <a:lnTo>
                          <a:pt x="43693" y="0"/>
                        </a:lnTo>
                        <a:lnTo>
                          <a:pt x="45234" y="0"/>
                        </a:lnTo>
                        <a:lnTo>
                          <a:pt x="46824" y="0"/>
                        </a:lnTo>
                        <a:lnTo>
                          <a:pt x="48414" y="0"/>
                        </a:lnTo>
                        <a:lnTo>
                          <a:pt x="50004" y="0"/>
                        </a:lnTo>
                        <a:lnTo>
                          <a:pt x="61421" y="120000"/>
                        </a:lnTo>
                        <a:lnTo>
                          <a:pt x="49763" y="120000"/>
                        </a:lnTo>
                        <a:lnTo>
                          <a:pt x="43693" y="48309"/>
                        </a:lnTo>
                        <a:close/>
                        <a:moveTo>
                          <a:pt x="87386" y="34589"/>
                        </a:moveTo>
                        <a:lnTo>
                          <a:pt x="87386" y="0"/>
                        </a:lnTo>
                        <a:lnTo>
                          <a:pt x="83821" y="0"/>
                        </a:lnTo>
                        <a:lnTo>
                          <a:pt x="80208" y="0"/>
                        </a:lnTo>
                        <a:lnTo>
                          <a:pt x="76595" y="0"/>
                        </a:lnTo>
                        <a:lnTo>
                          <a:pt x="72982" y="0"/>
                        </a:lnTo>
                        <a:lnTo>
                          <a:pt x="69369" y="0"/>
                        </a:lnTo>
                        <a:lnTo>
                          <a:pt x="65804" y="0"/>
                        </a:lnTo>
                        <a:lnTo>
                          <a:pt x="62191" y="0"/>
                        </a:lnTo>
                        <a:lnTo>
                          <a:pt x="58578" y="0"/>
                        </a:lnTo>
                        <a:lnTo>
                          <a:pt x="58578" y="34589"/>
                        </a:lnTo>
                        <a:lnTo>
                          <a:pt x="67009" y="34589"/>
                        </a:lnTo>
                        <a:lnTo>
                          <a:pt x="67009" y="120000"/>
                        </a:lnTo>
                        <a:lnTo>
                          <a:pt x="78956" y="120000"/>
                        </a:lnTo>
                        <a:lnTo>
                          <a:pt x="78956" y="34589"/>
                        </a:lnTo>
                        <a:lnTo>
                          <a:pt x="87386" y="34589"/>
                        </a:lnTo>
                        <a:close/>
                        <a:moveTo>
                          <a:pt x="102272" y="48309"/>
                        </a:moveTo>
                        <a:lnTo>
                          <a:pt x="96154" y="120000"/>
                        </a:lnTo>
                        <a:lnTo>
                          <a:pt x="84496" y="120000"/>
                        </a:lnTo>
                        <a:lnTo>
                          <a:pt x="95913" y="0"/>
                        </a:lnTo>
                        <a:lnTo>
                          <a:pt x="97503" y="0"/>
                        </a:lnTo>
                        <a:lnTo>
                          <a:pt x="99092" y="0"/>
                        </a:lnTo>
                        <a:lnTo>
                          <a:pt x="100682" y="0"/>
                        </a:lnTo>
                        <a:lnTo>
                          <a:pt x="102272" y="0"/>
                        </a:lnTo>
                        <a:lnTo>
                          <a:pt x="103813" y="0"/>
                        </a:lnTo>
                        <a:lnTo>
                          <a:pt x="105403" y="0"/>
                        </a:lnTo>
                        <a:lnTo>
                          <a:pt x="106945" y="0"/>
                        </a:lnTo>
                        <a:lnTo>
                          <a:pt x="108534" y="0"/>
                        </a:lnTo>
                        <a:lnTo>
                          <a:pt x="120000" y="120000"/>
                        </a:lnTo>
                        <a:lnTo>
                          <a:pt x="108293" y="120000"/>
                        </a:lnTo>
                        <a:lnTo>
                          <a:pt x="102272" y="483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</p:grpSp>
            <p:sp>
              <p:nvSpPr>
                <p:cNvPr id="106" name="Shape 106"/>
                <p:cNvSpPr/>
                <p:nvPr/>
              </p:nvSpPr>
              <p:spPr>
                <a:xfrm>
                  <a:off x="1582362" y="523806"/>
                  <a:ext cx="1171827" cy="123784"/>
                </a:xfrm>
                <a:custGeom>
                  <a:pathLst>
                    <a:path extrusionOk="0" h="120000" w="120000">
                      <a:moveTo>
                        <a:pt x="4888" y="39477"/>
                      </a:moveTo>
                      <a:lnTo>
                        <a:pt x="4888" y="49026"/>
                      </a:lnTo>
                      <a:lnTo>
                        <a:pt x="1222" y="49026"/>
                      </a:lnTo>
                      <a:lnTo>
                        <a:pt x="1222" y="81092"/>
                      </a:lnTo>
                      <a:lnTo>
                        <a:pt x="5311" y="81092"/>
                      </a:lnTo>
                      <a:lnTo>
                        <a:pt x="5311" y="90783"/>
                      </a:lnTo>
                      <a:lnTo>
                        <a:pt x="0" y="90783"/>
                      </a:lnTo>
                      <a:lnTo>
                        <a:pt x="0" y="1567"/>
                      </a:lnTo>
                      <a:lnTo>
                        <a:pt x="5099" y="1567"/>
                      </a:lnTo>
                      <a:lnTo>
                        <a:pt x="5099" y="11258"/>
                      </a:lnTo>
                      <a:lnTo>
                        <a:pt x="1222" y="11258"/>
                      </a:lnTo>
                      <a:lnTo>
                        <a:pt x="1222" y="39477"/>
                      </a:lnTo>
                      <a:lnTo>
                        <a:pt x="4888" y="39477"/>
                      </a:lnTo>
                      <a:close/>
                      <a:moveTo>
                        <a:pt x="6050" y="26793"/>
                      </a:moveTo>
                      <a:lnTo>
                        <a:pt x="7423" y="26793"/>
                      </a:lnTo>
                      <a:lnTo>
                        <a:pt x="8389" y="40475"/>
                      </a:lnTo>
                      <a:lnTo>
                        <a:pt x="8540" y="42755"/>
                      </a:lnTo>
                      <a:lnTo>
                        <a:pt x="8721" y="45178"/>
                      </a:lnTo>
                      <a:lnTo>
                        <a:pt x="8887" y="48028"/>
                      </a:lnTo>
                      <a:lnTo>
                        <a:pt x="9068" y="50878"/>
                      </a:lnTo>
                      <a:lnTo>
                        <a:pt x="9113" y="50878"/>
                      </a:lnTo>
                      <a:lnTo>
                        <a:pt x="9264" y="48456"/>
                      </a:lnTo>
                      <a:lnTo>
                        <a:pt x="9430" y="45748"/>
                      </a:lnTo>
                      <a:lnTo>
                        <a:pt x="9596" y="43182"/>
                      </a:lnTo>
                      <a:lnTo>
                        <a:pt x="9792" y="40332"/>
                      </a:lnTo>
                      <a:lnTo>
                        <a:pt x="10743" y="26793"/>
                      </a:lnTo>
                      <a:lnTo>
                        <a:pt x="12070" y="26793"/>
                      </a:lnTo>
                      <a:lnTo>
                        <a:pt x="9747" y="57719"/>
                      </a:lnTo>
                      <a:lnTo>
                        <a:pt x="12146" y="90783"/>
                      </a:lnTo>
                      <a:lnTo>
                        <a:pt x="10743" y="90783"/>
                      </a:lnTo>
                      <a:lnTo>
                        <a:pt x="9747" y="76247"/>
                      </a:lnTo>
                      <a:lnTo>
                        <a:pt x="9581" y="74109"/>
                      </a:lnTo>
                      <a:lnTo>
                        <a:pt x="9415" y="71401"/>
                      </a:lnTo>
                      <a:lnTo>
                        <a:pt x="9234" y="68551"/>
                      </a:lnTo>
                      <a:lnTo>
                        <a:pt x="9023" y="65130"/>
                      </a:lnTo>
                      <a:lnTo>
                        <a:pt x="8992" y="65130"/>
                      </a:lnTo>
                      <a:lnTo>
                        <a:pt x="8872" y="67268"/>
                      </a:lnTo>
                      <a:lnTo>
                        <a:pt x="8721" y="69833"/>
                      </a:lnTo>
                      <a:lnTo>
                        <a:pt x="8509" y="72826"/>
                      </a:lnTo>
                      <a:lnTo>
                        <a:pt x="8283" y="76247"/>
                      </a:lnTo>
                      <a:lnTo>
                        <a:pt x="7302" y="90783"/>
                      </a:lnTo>
                      <a:lnTo>
                        <a:pt x="5944" y="90783"/>
                      </a:lnTo>
                      <a:lnTo>
                        <a:pt x="8344" y="58147"/>
                      </a:lnTo>
                      <a:lnTo>
                        <a:pt x="6050" y="26793"/>
                      </a:lnTo>
                      <a:close/>
                      <a:moveTo>
                        <a:pt x="13323" y="116864"/>
                      </a:moveTo>
                      <a:lnTo>
                        <a:pt x="13323" y="47600"/>
                      </a:lnTo>
                      <a:lnTo>
                        <a:pt x="13323" y="42470"/>
                      </a:lnTo>
                      <a:lnTo>
                        <a:pt x="13308" y="37197"/>
                      </a:lnTo>
                      <a:lnTo>
                        <a:pt x="13293" y="31923"/>
                      </a:lnTo>
                      <a:lnTo>
                        <a:pt x="13278" y="26793"/>
                      </a:lnTo>
                      <a:lnTo>
                        <a:pt x="14379" y="26793"/>
                      </a:lnTo>
                      <a:lnTo>
                        <a:pt x="14439" y="37767"/>
                      </a:lnTo>
                      <a:lnTo>
                        <a:pt x="14454" y="37767"/>
                      </a:lnTo>
                      <a:lnTo>
                        <a:pt x="14560" y="36342"/>
                      </a:lnTo>
                      <a:lnTo>
                        <a:pt x="14666" y="34774"/>
                      </a:lnTo>
                      <a:lnTo>
                        <a:pt x="14771" y="33491"/>
                      </a:lnTo>
                      <a:lnTo>
                        <a:pt x="14907" y="32351"/>
                      </a:lnTo>
                      <a:lnTo>
                        <a:pt x="15028" y="31211"/>
                      </a:lnTo>
                      <a:lnTo>
                        <a:pt x="15164" y="30071"/>
                      </a:lnTo>
                      <a:lnTo>
                        <a:pt x="15299" y="29216"/>
                      </a:lnTo>
                      <a:lnTo>
                        <a:pt x="15450" y="28361"/>
                      </a:lnTo>
                      <a:lnTo>
                        <a:pt x="15601" y="27648"/>
                      </a:lnTo>
                      <a:lnTo>
                        <a:pt x="15767" y="27078"/>
                      </a:lnTo>
                      <a:lnTo>
                        <a:pt x="15918" y="26508"/>
                      </a:lnTo>
                      <a:lnTo>
                        <a:pt x="16114" y="26080"/>
                      </a:lnTo>
                      <a:lnTo>
                        <a:pt x="16280" y="25795"/>
                      </a:lnTo>
                      <a:lnTo>
                        <a:pt x="16461" y="25368"/>
                      </a:lnTo>
                      <a:lnTo>
                        <a:pt x="16672" y="25225"/>
                      </a:lnTo>
                      <a:lnTo>
                        <a:pt x="16869" y="25225"/>
                      </a:lnTo>
                      <a:lnTo>
                        <a:pt x="17170" y="25368"/>
                      </a:lnTo>
                      <a:lnTo>
                        <a:pt x="17457" y="25938"/>
                      </a:lnTo>
                      <a:lnTo>
                        <a:pt x="17593" y="26223"/>
                      </a:lnTo>
                      <a:lnTo>
                        <a:pt x="17744" y="26650"/>
                      </a:lnTo>
                      <a:lnTo>
                        <a:pt x="17880" y="27078"/>
                      </a:lnTo>
                      <a:lnTo>
                        <a:pt x="18000" y="27505"/>
                      </a:lnTo>
                      <a:lnTo>
                        <a:pt x="18121" y="28218"/>
                      </a:lnTo>
                      <a:lnTo>
                        <a:pt x="18257" y="28788"/>
                      </a:lnTo>
                      <a:lnTo>
                        <a:pt x="18377" y="29501"/>
                      </a:lnTo>
                      <a:lnTo>
                        <a:pt x="18483" y="30356"/>
                      </a:lnTo>
                      <a:lnTo>
                        <a:pt x="18709" y="32209"/>
                      </a:lnTo>
                      <a:lnTo>
                        <a:pt x="18921" y="34346"/>
                      </a:lnTo>
                      <a:lnTo>
                        <a:pt x="19102" y="36769"/>
                      </a:lnTo>
                      <a:lnTo>
                        <a:pt x="19268" y="39192"/>
                      </a:lnTo>
                      <a:lnTo>
                        <a:pt x="19419" y="41900"/>
                      </a:lnTo>
                      <a:lnTo>
                        <a:pt x="19524" y="44750"/>
                      </a:lnTo>
                      <a:lnTo>
                        <a:pt x="19615" y="47743"/>
                      </a:lnTo>
                      <a:lnTo>
                        <a:pt x="19675" y="50878"/>
                      </a:lnTo>
                      <a:lnTo>
                        <a:pt x="19720" y="54299"/>
                      </a:lnTo>
                      <a:lnTo>
                        <a:pt x="19735" y="57862"/>
                      </a:lnTo>
                      <a:lnTo>
                        <a:pt x="19720" y="61852"/>
                      </a:lnTo>
                      <a:lnTo>
                        <a:pt x="19675" y="65558"/>
                      </a:lnTo>
                      <a:lnTo>
                        <a:pt x="19645" y="67410"/>
                      </a:lnTo>
                      <a:lnTo>
                        <a:pt x="19600" y="69121"/>
                      </a:lnTo>
                      <a:lnTo>
                        <a:pt x="19554" y="70831"/>
                      </a:lnTo>
                      <a:lnTo>
                        <a:pt x="19494" y="72541"/>
                      </a:lnTo>
                      <a:lnTo>
                        <a:pt x="19434" y="74109"/>
                      </a:lnTo>
                      <a:lnTo>
                        <a:pt x="19358" y="75534"/>
                      </a:lnTo>
                      <a:lnTo>
                        <a:pt x="19283" y="77102"/>
                      </a:lnTo>
                      <a:lnTo>
                        <a:pt x="19192" y="78527"/>
                      </a:lnTo>
                      <a:lnTo>
                        <a:pt x="19102" y="79809"/>
                      </a:lnTo>
                      <a:lnTo>
                        <a:pt x="19011" y="81092"/>
                      </a:lnTo>
                      <a:lnTo>
                        <a:pt x="18906" y="82517"/>
                      </a:lnTo>
                      <a:lnTo>
                        <a:pt x="18785" y="83657"/>
                      </a:lnTo>
                      <a:lnTo>
                        <a:pt x="18574" y="85653"/>
                      </a:lnTo>
                      <a:lnTo>
                        <a:pt x="18332" y="87505"/>
                      </a:lnTo>
                      <a:lnTo>
                        <a:pt x="18211" y="88218"/>
                      </a:lnTo>
                      <a:lnTo>
                        <a:pt x="18076" y="88931"/>
                      </a:lnTo>
                      <a:lnTo>
                        <a:pt x="17955" y="89501"/>
                      </a:lnTo>
                      <a:lnTo>
                        <a:pt x="17819" y="90071"/>
                      </a:lnTo>
                      <a:lnTo>
                        <a:pt x="17548" y="90926"/>
                      </a:lnTo>
                      <a:lnTo>
                        <a:pt x="17261" y="91638"/>
                      </a:lnTo>
                      <a:lnTo>
                        <a:pt x="16944" y="92209"/>
                      </a:lnTo>
                      <a:lnTo>
                        <a:pt x="16642" y="92351"/>
                      </a:lnTo>
                      <a:lnTo>
                        <a:pt x="16461" y="92209"/>
                      </a:lnTo>
                      <a:lnTo>
                        <a:pt x="16280" y="92066"/>
                      </a:lnTo>
                      <a:lnTo>
                        <a:pt x="16129" y="91781"/>
                      </a:lnTo>
                      <a:lnTo>
                        <a:pt x="15963" y="91496"/>
                      </a:lnTo>
                      <a:lnTo>
                        <a:pt x="15812" y="91211"/>
                      </a:lnTo>
                      <a:lnTo>
                        <a:pt x="15662" y="90783"/>
                      </a:lnTo>
                      <a:lnTo>
                        <a:pt x="15526" y="90213"/>
                      </a:lnTo>
                      <a:lnTo>
                        <a:pt x="15375" y="89643"/>
                      </a:lnTo>
                      <a:lnTo>
                        <a:pt x="15254" y="89073"/>
                      </a:lnTo>
                      <a:lnTo>
                        <a:pt x="15133" y="88361"/>
                      </a:lnTo>
                      <a:lnTo>
                        <a:pt x="15028" y="87505"/>
                      </a:lnTo>
                      <a:lnTo>
                        <a:pt x="14922" y="86508"/>
                      </a:lnTo>
                      <a:lnTo>
                        <a:pt x="14801" y="85510"/>
                      </a:lnTo>
                      <a:lnTo>
                        <a:pt x="14711" y="84513"/>
                      </a:lnTo>
                      <a:lnTo>
                        <a:pt x="14620" y="83372"/>
                      </a:lnTo>
                      <a:lnTo>
                        <a:pt x="14545" y="82232"/>
                      </a:lnTo>
                      <a:lnTo>
                        <a:pt x="14545" y="116864"/>
                      </a:lnTo>
                      <a:lnTo>
                        <a:pt x="13323" y="116864"/>
                      </a:lnTo>
                      <a:close/>
                      <a:moveTo>
                        <a:pt x="14545" y="53729"/>
                      </a:moveTo>
                      <a:lnTo>
                        <a:pt x="14545" y="64703"/>
                      </a:lnTo>
                      <a:lnTo>
                        <a:pt x="14545" y="66698"/>
                      </a:lnTo>
                      <a:lnTo>
                        <a:pt x="14575" y="68408"/>
                      </a:lnTo>
                      <a:lnTo>
                        <a:pt x="14620" y="70118"/>
                      </a:lnTo>
                      <a:lnTo>
                        <a:pt x="14666" y="71828"/>
                      </a:lnTo>
                      <a:lnTo>
                        <a:pt x="14741" y="73396"/>
                      </a:lnTo>
                      <a:lnTo>
                        <a:pt x="14832" y="74821"/>
                      </a:lnTo>
                      <a:lnTo>
                        <a:pt x="14952" y="76247"/>
                      </a:lnTo>
                      <a:lnTo>
                        <a:pt x="15088" y="77814"/>
                      </a:lnTo>
                      <a:lnTo>
                        <a:pt x="15224" y="78954"/>
                      </a:lnTo>
                      <a:lnTo>
                        <a:pt x="15360" y="80095"/>
                      </a:lnTo>
                      <a:lnTo>
                        <a:pt x="15526" y="80950"/>
                      </a:lnTo>
                      <a:lnTo>
                        <a:pt x="15692" y="81662"/>
                      </a:lnTo>
                      <a:lnTo>
                        <a:pt x="15858" y="82375"/>
                      </a:lnTo>
                      <a:lnTo>
                        <a:pt x="16054" y="82802"/>
                      </a:lnTo>
                      <a:lnTo>
                        <a:pt x="16250" y="83087"/>
                      </a:lnTo>
                      <a:lnTo>
                        <a:pt x="16446" y="83087"/>
                      </a:lnTo>
                      <a:lnTo>
                        <a:pt x="16688" y="83087"/>
                      </a:lnTo>
                      <a:lnTo>
                        <a:pt x="16899" y="82660"/>
                      </a:lnTo>
                      <a:lnTo>
                        <a:pt x="17095" y="82232"/>
                      </a:lnTo>
                      <a:lnTo>
                        <a:pt x="17306" y="81377"/>
                      </a:lnTo>
                      <a:lnTo>
                        <a:pt x="17487" y="80380"/>
                      </a:lnTo>
                      <a:lnTo>
                        <a:pt x="17653" y="79239"/>
                      </a:lnTo>
                      <a:lnTo>
                        <a:pt x="17819" y="77957"/>
                      </a:lnTo>
                      <a:lnTo>
                        <a:pt x="17955" y="76247"/>
                      </a:lnTo>
                      <a:lnTo>
                        <a:pt x="18076" y="74536"/>
                      </a:lnTo>
                      <a:lnTo>
                        <a:pt x="18181" y="72684"/>
                      </a:lnTo>
                      <a:lnTo>
                        <a:pt x="18287" y="70546"/>
                      </a:lnTo>
                      <a:lnTo>
                        <a:pt x="18362" y="68408"/>
                      </a:lnTo>
                      <a:lnTo>
                        <a:pt x="18423" y="65985"/>
                      </a:lnTo>
                      <a:lnTo>
                        <a:pt x="18468" y="63705"/>
                      </a:lnTo>
                      <a:lnTo>
                        <a:pt x="18498" y="60997"/>
                      </a:lnTo>
                      <a:lnTo>
                        <a:pt x="18498" y="58432"/>
                      </a:lnTo>
                      <a:lnTo>
                        <a:pt x="18498" y="55866"/>
                      </a:lnTo>
                      <a:lnTo>
                        <a:pt x="18468" y="53586"/>
                      </a:lnTo>
                      <a:lnTo>
                        <a:pt x="18423" y="51306"/>
                      </a:lnTo>
                      <a:lnTo>
                        <a:pt x="18377" y="49168"/>
                      </a:lnTo>
                      <a:lnTo>
                        <a:pt x="18302" y="47173"/>
                      </a:lnTo>
                      <a:lnTo>
                        <a:pt x="18196" y="45178"/>
                      </a:lnTo>
                      <a:lnTo>
                        <a:pt x="18106" y="43467"/>
                      </a:lnTo>
                      <a:lnTo>
                        <a:pt x="17985" y="41757"/>
                      </a:lnTo>
                      <a:lnTo>
                        <a:pt x="17834" y="39904"/>
                      </a:lnTo>
                      <a:lnTo>
                        <a:pt x="17683" y="38622"/>
                      </a:lnTo>
                      <a:lnTo>
                        <a:pt x="17502" y="37339"/>
                      </a:lnTo>
                      <a:lnTo>
                        <a:pt x="17336" y="36342"/>
                      </a:lnTo>
                      <a:lnTo>
                        <a:pt x="17140" y="35486"/>
                      </a:lnTo>
                      <a:lnTo>
                        <a:pt x="16929" y="34916"/>
                      </a:lnTo>
                      <a:lnTo>
                        <a:pt x="16718" y="34631"/>
                      </a:lnTo>
                      <a:lnTo>
                        <a:pt x="16476" y="34489"/>
                      </a:lnTo>
                      <a:lnTo>
                        <a:pt x="16325" y="34631"/>
                      </a:lnTo>
                      <a:lnTo>
                        <a:pt x="16175" y="34774"/>
                      </a:lnTo>
                      <a:lnTo>
                        <a:pt x="16024" y="35059"/>
                      </a:lnTo>
                      <a:lnTo>
                        <a:pt x="15873" y="35486"/>
                      </a:lnTo>
                      <a:lnTo>
                        <a:pt x="15722" y="36199"/>
                      </a:lnTo>
                      <a:lnTo>
                        <a:pt x="15586" y="36769"/>
                      </a:lnTo>
                      <a:lnTo>
                        <a:pt x="15450" y="37624"/>
                      </a:lnTo>
                      <a:lnTo>
                        <a:pt x="15314" y="38479"/>
                      </a:lnTo>
                      <a:lnTo>
                        <a:pt x="15194" y="39477"/>
                      </a:lnTo>
                      <a:lnTo>
                        <a:pt x="15073" y="40617"/>
                      </a:lnTo>
                      <a:lnTo>
                        <a:pt x="14983" y="41900"/>
                      </a:lnTo>
                      <a:lnTo>
                        <a:pt x="14892" y="43182"/>
                      </a:lnTo>
                      <a:lnTo>
                        <a:pt x="14801" y="44465"/>
                      </a:lnTo>
                      <a:lnTo>
                        <a:pt x="14726" y="45748"/>
                      </a:lnTo>
                      <a:lnTo>
                        <a:pt x="14666" y="47458"/>
                      </a:lnTo>
                      <a:lnTo>
                        <a:pt x="14620" y="49026"/>
                      </a:lnTo>
                      <a:lnTo>
                        <a:pt x="14590" y="50308"/>
                      </a:lnTo>
                      <a:lnTo>
                        <a:pt x="14560" y="51733"/>
                      </a:lnTo>
                      <a:lnTo>
                        <a:pt x="14545" y="52731"/>
                      </a:lnTo>
                      <a:lnTo>
                        <a:pt x="14545" y="53729"/>
                      </a:lnTo>
                      <a:close/>
                      <a:moveTo>
                        <a:pt x="26721" y="60855"/>
                      </a:moveTo>
                      <a:lnTo>
                        <a:pt x="21984" y="60712"/>
                      </a:lnTo>
                      <a:lnTo>
                        <a:pt x="21999" y="63420"/>
                      </a:lnTo>
                      <a:lnTo>
                        <a:pt x="22029" y="65985"/>
                      </a:lnTo>
                      <a:lnTo>
                        <a:pt x="22089" y="68408"/>
                      </a:lnTo>
                      <a:lnTo>
                        <a:pt x="22165" y="70546"/>
                      </a:lnTo>
                      <a:lnTo>
                        <a:pt x="22285" y="72684"/>
                      </a:lnTo>
                      <a:lnTo>
                        <a:pt x="22391" y="74536"/>
                      </a:lnTo>
                      <a:lnTo>
                        <a:pt x="22527" y="76247"/>
                      </a:lnTo>
                      <a:lnTo>
                        <a:pt x="22693" y="77814"/>
                      </a:lnTo>
                      <a:lnTo>
                        <a:pt x="22859" y="78954"/>
                      </a:lnTo>
                      <a:lnTo>
                        <a:pt x="23025" y="80095"/>
                      </a:lnTo>
                      <a:lnTo>
                        <a:pt x="23191" y="80950"/>
                      </a:lnTo>
                      <a:lnTo>
                        <a:pt x="23402" y="81662"/>
                      </a:lnTo>
                      <a:lnTo>
                        <a:pt x="23598" y="82232"/>
                      </a:lnTo>
                      <a:lnTo>
                        <a:pt x="23809" y="82660"/>
                      </a:lnTo>
                      <a:lnTo>
                        <a:pt x="24051" y="82945"/>
                      </a:lnTo>
                      <a:lnTo>
                        <a:pt x="24292" y="82945"/>
                      </a:lnTo>
                      <a:lnTo>
                        <a:pt x="24564" y="82945"/>
                      </a:lnTo>
                      <a:lnTo>
                        <a:pt x="24805" y="82802"/>
                      </a:lnTo>
                      <a:lnTo>
                        <a:pt x="25047" y="82517"/>
                      </a:lnTo>
                      <a:lnTo>
                        <a:pt x="25288" y="82232"/>
                      </a:lnTo>
                      <a:lnTo>
                        <a:pt x="25499" y="81662"/>
                      </a:lnTo>
                      <a:lnTo>
                        <a:pt x="25741" y="81092"/>
                      </a:lnTo>
                      <a:lnTo>
                        <a:pt x="25952" y="80380"/>
                      </a:lnTo>
                      <a:lnTo>
                        <a:pt x="26178" y="79667"/>
                      </a:lnTo>
                      <a:lnTo>
                        <a:pt x="26374" y="88076"/>
                      </a:lnTo>
                      <a:lnTo>
                        <a:pt x="26148" y="88931"/>
                      </a:lnTo>
                      <a:lnTo>
                        <a:pt x="25877" y="89786"/>
                      </a:lnTo>
                      <a:lnTo>
                        <a:pt x="25620" y="90498"/>
                      </a:lnTo>
                      <a:lnTo>
                        <a:pt x="25348" y="91068"/>
                      </a:lnTo>
                      <a:lnTo>
                        <a:pt x="25062" y="91496"/>
                      </a:lnTo>
                      <a:lnTo>
                        <a:pt x="24760" y="91781"/>
                      </a:lnTo>
                      <a:lnTo>
                        <a:pt x="24458" y="92066"/>
                      </a:lnTo>
                      <a:lnTo>
                        <a:pt x="24126" y="92209"/>
                      </a:lnTo>
                      <a:lnTo>
                        <a:pt x="23749" y="92066"/>
                      </a:lnTo>
                      <a:lnTo>
                        <a:pt x="23402" y="91496"/>
                      </a:lnTo>
                      <a:lnTo>
                        <a:pt x="23221" y="91211"/>
                      </a:lnTo>
                      <a:lnTo>
                        <a:pt x="23055" y="90783"/>
                      </a:lnTo>
                      <a:lnTo>
                        <a:pt x="22904" y="90356"/>
                      </a:lnTo>
                      <a:lnTo>
                        <a:pt x="22738" y="89928"/>
                      </a:lnTo>
                      <a:lnTo>
                        <a:pt x="22587" y="89358"/>
                      </a:lnTo>
                      <a:lnTo>
                        <a:pt x="22451" y="88646"/>
                      </a:lnTo>
                      <a:lnTo>
                        <a:pt x="22316" y="87933"/>
                      </a:lnTo>
                      <a:lnTo>
                        <a:pt x="22165" y="87220"/>
                      </a:lnTo>
                      <a:lnTo>
                        <a:pt x="22044" y="86223"/>
                      </a:lnTo>
                      <a:lnTo>
                        <a:pt x="21923" y="85225"/>
                      </a:lnTo>
                      <a:lnTo>
                        <a:pt x="21803" y="84370"/>
                      </a:lnTo>
                      <a:lnTo>
                        <a:pt x="21697" y="83230"/>
                      </a:lnTo>
                      <a:lnTo>
                        <a:pt x="21576" y="82090"/>
                      </a:lnTo>
                      <a:lnTo>
                        <a:pt x="21471" y="80807"/>
                      </a:lnTo>
                      <a:lnTo>
                        <a:pt x="21380" y="79667"/>
                      </a:lnTo>
                      <a:lnTo>
                        <a:pt x="21305" y="78527"/>
                      </a:lnTo>
                      <a:lnTo>
                        <a:pt x="21214" y="77244"/>
                      </a:lnTo>
                      <a:lnTo>
                        <a:pt x="21154" y="75676"/>
                      </a:lnTo>
                      <a:lnTo>
                        <a:pt x="21078" y="74394"/>
                      </a:lnTo>
                      <a:lnTo>
                        <a:pt x="21018" y="72969"/>
                      </a:lnTo>
                      <a:lnTo>
                        <a:pt x="20958" y="71401"/>
                      </a:lnTo>
                      <a:lnTo>
                        <a:pt x="20912" y="69833"/>
                      </a:lnTo>
                      <a:lnTo>
                        <a:pt x="20882" y="68408"/>
                      </a:lnTo>
                      <a:lnTo>
                        <a:pt x="20852" y="66840"/>
                      </a:lnTo>
                      <a:lnTo>
                        <a:pt x="20807" y="63420"/>
                      </a:lnTo>
                      <a:lnTo>
                        <a:pt x="20792" y="59714"/>
                      </a:lnTo>
                      <a:lnTo>
                        <a:pt x="20807" y="56152"/>
                      </a:lnTo>
                      <a:lnTo>
                        <a:pt x="20852" y="52731"/>
                      </a:lnTo>
                      <a:lnTo>
                        <a:pt x="20912" y="49311"/>
                      </a:lnTo>
                      <a:lnTo>
                        <a:pt x="21003" y="46175"/>
                      </a:lnTo>
                      <a:lnTo>
                        <a:pt x="21078" y="44608"/>
                      </a:lnTo>
                      <a:lnTo>
                        <a:pt x="21139" y="43182"/>
                      </a:lnTo>
                      <a:lnTo>
                        <a:pt x="21214" y="41757"/>
                      </a:lnTo>
                      <a:lnTo>
                        <a:pt x="21290" y="40190"/>
                      </a:lnTo>
                      <a:lnTo>
                        <a:pt x="21365" y="38907"/>
                      </a:lnTo>
                      <a:lnTo>
                        <a:pt x="21456" y="37624"/>
                      </a:lnTo>
                      <a:lnTo>
                        <a:pt x="21546" y="36342"/>
                      </a:lnTo>
                      <a:lnTo>
                        <a:pt x="21667" y="35059"/>
                      </a:lnTo>
                      <a:lnTo>
                        <a:pt x="21772" y="33919"/>
                      </a:lnTo>
                      <a:lnTo>
                        <a:pt x="21893" y="32779"/>
                      </a:lnTo>
                      <a:lnTo>
                        <a:pt x="21999" y="31781"/>
                      </a:lnTo>
                      <a:lnTo>
                        <a:pt x="22119" y="30926"/>
                      </a:lnTo>
                      <a:lnTo>
                        <a:pt x="22270" y="29928"/>
                      </a:lnTo>
                      <a:lnTo>
                        <a:pt x="22391" y="29073"/>
                      </a:lnTo>
                      <a:lnTo>
                        <a:pt x="22527" y="28361"/>
                      </a:lnTo>
                      <a:lnTo>
                        <a:pt x="22663" y="27790"/>
                      </a:lnTo>
                      <a:lnTo>
                        <a:pt x="22829" y="27220"/>
                      </a:lnTo>
                      <a:lnTo>
                        <a:pt x="22964" y="26650"/>
                      </a:lnTo>
                      <a:lnTo>
                        <a:pt x="23115" y="26365"/>
                      </a:lnTo>
                      <a:lnTo>
                        <a:pt x="23281" y="25938"/>
                      </a:lnTo>
                      <a:lnTo>
                        <a:pt x="23447" y="25510"/>
                      </a:lnTo>
                      <a:lnTo>
                        <a:pt x="23613" y="25368"/>
                      </a:lnTo>
                      <a:lnTo>
                        <a:pt x="23779" y="25225"/>
                      </a:lnTo>
                      <a:lnTo>
                        <a:pt x="23975" y="25225"/>
                      </a:lnTo>
                      <a:lnTo>
                        <a:pt x="24156" y="25225"/>
                      </a:lnTo>
                      <a:lnTo>
                        <a:pt x="24322" y="25368"/>
                      </a:lnTo>
                      <a:lnTo>
                        <a:pt x="24503" y="25795"/>
                      </a:lnTo>
                      <a:lnTo>
                        <a:pt x="24669" y="26080"/>
                      </a:lnTo>
                      <a:lnTo>
                        <a:pt x="24820" y="26365"/>
                      </a:lnTo>
                      <a:lnTo>
                        <a:pt x="24971" y="26793"/>
                      </a:lnTo>
                      <a:lnTo>
                        <a:pt x="25122" y="27363"/>
                      </a:lnTo>
                      <a:lnTo>
                        <a:pt x="25273" y="27933"/>
                      </a:lnTo>
                      <a:lnTo>
                        <a:pt x="25394" y="28646"/>
                      </a:lnTo>
                      <a:lnTo>
                        <a:pt x="25529" y="29358"/>
                      </a:lnTo>
                      <a:lnTo>
                        <a:pt x="25665" y="30213"/>
                      </a:lnTo>
                      <a:lnTo>
                        <a:pt x="25771" y="31353"/>
                      </a:lnTo>
                      <a:lnTo>
                        <a:pt x="25892" y="32351"/>
                      </a:lnTo>
                      <a:lnTo>
                        <a:pt x="25997" y="33349"/>
                      </a:lnTo>
                      <a:lnTo>
                        <a:pt x="26088" y="34489"/>
                      </a:lnTo>
                      <a:lnTo>
                        <a:pt x="26193" y="35771"/>
                      </a:lnTo>
                      <a:lnTo>
                        <a:pt x="26329" y="37909"/>
                      </a:lnTo>
                      <a:lnTo>
                        <a:pt x="26450" y="40047"/>
                      </a:lnTo>
                      <a:lnTo>
                        <a:pt x="26540" y="42470"/>
                      </a:lnTo>
                      <a:lnTo>
                        <a:pt x="26616" y="44750"/>
                      </a:lnTo>
                      <a:lnTo>
                        <a:pt x="26676" y="47315"/>
                      </a:lnTo>
                      <a:lnTo>
                        <a:pt x="26737" y="49738"/>
                      </a:lnTo>
                      <a:lnTo>
                        <a:pt x="26767" y="52589"/>
                      </a:lnTo>
                      <a:lnTo>
                        <a:pt x="26767" y="55296"/>
                      </a:lnTo>
                      <a:lnTo>
                        <a:pt x="26767" y="57007"/>
                      </a:lnTo>
                      <a:lnTo>
                        <a:pt x="26752" y="58432"/>
                      </a:lnTo>
                      <a:lnTo>
                        <a:pt x="26737" y="59714"/>
                      </a:lnTo>
                      <a:lnTo>
                        <a:pt x="26721" y="60855"/>
                      </a:lnTo>
                      <a:close/>
                      <a:moveTo>
                        <a:pt x="21984" y="52446"/>
                      </a:moveTo>
                      <a:lnTo>
                        <a:pt x="25590" y="52446"/>
                      </a:lnTo>
                      <a:lnTo>
                        <a:pt x="25590" y="50593"/>
                      </a:lnTo>
                      <a:lnTo>
                        <a:pt x="25560" y="49026"/>
                      </a:lnTo>
                      <a:lnTo>
                        <a:pt x="25529" y="47315"/>
                      </a:lnTo>
                      <a:lnTo>
                        <a:pt x="25499" y="45748"/>
                      </a:lnTo>
                      <a:lnTo>
                        <a:pt x="25454" y="44323"/>
                      </a:lnTo>
                      <a:lnTo>
                        <a:pt x="25394" y="42897"/>
                      </a:lnTo>
                      <a:lnTo>
                        <a:pt x="25318" y="41615"/>
                      </a:lnTo>
                      <a:lnTo>
                        <a:pt x="25243" y="40190"/>
                      </a:lnTo>
                      <a:lnTo>
                        <a:pt x="25137" y="38622"/>
                      </a:lnTo>
                      <a:lnTo>
                        <a:pt x="24986" y="37339"/>
                      </a:lnTo>
                      <a:lnTo>
                        <a:pt x="24835" y="36199"/>
                      </a:lnTo>
                      <a:lnTo>
                        <a:pt x="24685" y="35201"/>
                      </a:lnTo>
                      <a:lnTo>
                        <a:pt x="24503" y="34489"/>
                      </a:lnTo>
                      <a:lnTo>
                        <a:pt x="24307" y="34061"/>
                      </a:lnTo>
                      <a:lnTo>
                        <a:pt x="24096" y="33776"/>
                      </a:lnTo>
                      <a:lnTo>
                        <a:pt x="23885" y="33634"/>
                      </a:lnTo>
                      <a:lnTo>
                        <a:pt x="23658" y="33776"/>
                      </a:lnTo>
                      <a:lnTo>
                        <a:pt x="23462" y="34061"/>
                      </a:lnTo>
                      <a:lnTo>
                        <a:pt x="23266" y="34489"/>
                      </a:lnTo>
                      <a:lnTo>
                        <a:pt x="23100" y="35201"/>
                      </a:lnTo>
                      <a:lnTo>
                        <a:pt x="22934" y="36199"/>
                      </a:lnTo>
                      <a:lnTo>
                        <a:pt x="22783" y="37197"/>
                      </a:lnTo>
                      <a:lnTo>
                        <a:pt x="22632" y="38479"/>
                      </a:lnTo>
                      <a:lnTo>
                        <a:pt x="22497" y="39904"/>
                      </a:lnTo>
                      <a:lnTo>
                        <a:pt x="22406" y="41330"/>
                      </a:lnTo>
                      <a:lnTo>
                        <a:pt x="22316" y="42755"/>
                      </a:lnTo>
                      <a:lnTo>
                        <a:pt x="22240" y="44180"/>
                      </a:lnTo>
                      <a:lnTo>
                        <a:pt x="22150" y="45605"/>
                      </a:lnTo>
                      <a:lnTo>
                        <a:pt x="22089" y="47315"/>
                      </a:lnTo>
                      <a:lnTo>
                        <a:pt x="22044" y="48883"/>
                      </a:lnTo>
                      <a:lnTo>
                        <a:pt x="22014" y="50593"/>
                      </a:lnTo>
                      <a:lnTo>
                        <a:pt x="21984" y="52446"/>
                      </a:lnTo>
                      <a:close/>
                      <a:moveTo>
                        <a:pt x="28291" y="90783"/>
                      </a:moveTo>
                      <a:lnTo>
                        <a:pt x="28291" y="46745"/>
                      </a:lnTo>
                      <a:lnTo>
                        <a:pt x="28291" y="41472"/>
                      </a:lnTo>
                      <a:lnTo>
                        <a:pt x="28276" y="36484"/>
                      </a:lnTo>
                      <a:lnTo>
                        <a:pt x="28261" y="31496"/>
                      </a:lnTo>
                      <a:lnTo>
                        <a:pt x="28245" y="26793"/>
                      </a:lnTo>
                      <a:lnTo>
                        <a:pt x="29332" y="26793"/>
                      </a:lnTo>
                      <a:lnTo>
                        <a:pt x="29362" y="39334"/>
                      </a:lnTo>
                      <a:lnTo>
                        <a:pt x="29422" y="39334"/>
                      </a:lnTo>
                      <a:lnTo>
                        <a:pt x="29483" y="37767"/>
                      </a:lnTo>
                      <a:lnTo>
                        <a:pt x="29558" y="36342"/>
                      </a:lnTo>
                      <a:lnTo>
                        <a:pt x="29634" y="34916"/>
                      </a:lnTo>
                      <a:lnTo>
                        <a:pt x="29724" y="33634"/>
                      </a:lnTo>
                      <a:lnTo>
                        <a:pt x="29815" y="32351"/>
                      </a:lnTo>
                      <a:lnTo>
                        <a:pt x="29920" y="31211"/>
                      </a:lnTo>
                      <a:lnTo>
                        <a:pt x="30041" y="30071"/>
                      </a:lnTo>
                      <a:lnTo>
                        <a:pt x="30177" y="29073"/>
                      </a:lnTo>
                      <a:lnTo>
                        <a:pt x="30298" y="28218"/>
                      </a:lnTo>
                      <a:lnTo>
                        <a:pt x="30433" y="27505"/>
                      </a:lnTo>
                      <a:lnTo>
                        <a:pt x="30569" y="26793"/>
                      </a:lnTo>
                      <a:lnTo>
                        <a:pt x="30720" y="26365"/>
                      </a:lnTo>
                      <a:lnTo>
                        <a:pt x="30856" y="25938"/>
                      </a:lnTo>
                      <a:lnTo>
                        <a:pt x="30992" y="25510"/>
                      </a:lnTo>
                      <a:lnTo>
                        <a:pt x="31142" y="25225"/>
                      </a:lnTo>
                      <a:lnTo>
                        <a:pt x="31308" y="25225"/>
                      </a:lnTo>
                      <a:lnTo>
                        <a:pt x="31490" y="25368"/>
                      </a:lnTo>
                      <a:lnTo>
                        <a:pt x="31640" y="25795"/>
                      </a:lnTo>
                      <a:lnTo>
                        <a:pt x="31640" y="36769"/>
                      </a:lnTo>
                      <a:lnTo>
                        <a:pt x="31444" y="36484"/>
                      </a:lnTo>
                      <a:lnTo>
                        <a:pt x="31218" y="36342"/>
                      </a:lnTo>
                      <a:lnTo>
                        <a:pt x="31007" y="36484"/>
                      </a:lnTo>
                      <a:lnTo>
                        <a:pt x="30826" y="36769"/>
                      </a:lnTo>
                      <a:lnTo>
                        <a:pt x="30660" y="37197"/>
                      </a:lnTo>
                      <a:lnTo>
                        <a:pt x="30479" y="37909"/>
                      </a:lnTo>
                      <a:lnTo>
                        <a:pt x="30328" y="38764"/>
                      </a:lnTo>
                      <a:lnTo>
                        <a:pt x="30177" y="39904"/>
                      </a:lnTo>
                      <a:lnTo>
                        <a:pt x="30026" y="41330"/>
                      </a:lnTo>
                      <a:lnTo>
                        <a:pt x="29905" y="42755"/>
                      </a:lnTo>
                      <a:lnTo>
                        <a:pt x="29815" y="44180"/>
                      </a:lnTo>
                      <a:lnTo>
                        <a:pt x="29739" y="45748"/>
                      </a:lnTo>
                      <a:lnTo>
                        <a:pt x="29664" y="47458"/>
                      </a:lnTo>
                      <a:lnTo>
                        <a:pt x="29619" y="49026"/>
                      </a:lnTo>
                      <a:lnTo>
                        <a:pt x="29573" y="50736"/>
                      </a:lnTo>
                      <a:lnTo>
                        <a:pt x="29543" y="52731"/>
                      </a:lnTo>
                      <a:lnTo>
                        <a:pt x="29528" y="54584"/>
                      </a:lnTo>
                      <a:lnTo>
                        <a:pt x="29498" y="56722"/>
                      </a:lnTo>
                      <a:lnTo>
                        <a:pt x="29498" y="90783"/>
                      </a:lnTo>
                      <a:lnTo>
                        <a:pt x="28291" y="90783"/>
                      </a:lnTo>
                      <a:close/>
                      <a:moveTo>
                        <a:pt x="34100" y="90783"/>
                      </a:moveTo>
                      <a:lnTo>
                        <a:pt x="32863" y="90783"/>
                      </a:lnTo>
                      <a:lnTo>
                        <a:pt x="32863" y="26793"/>
                      </a:lnTo>
                      <a:lnTo>
                        <a:pt x="34100" y="26793"/>
                      </a:lnTo>
                      <a:lnTo>
                        <a:pt x="34100" y="90783"/>
                      </a:lnTo>
                      <a:close/>
                      <a:moveTo>
                        <a:pt x="33481" y="14964"/>
                      </a:moveTo>
                      <a:lnTo>
                        <a:pt x="33451" y="14964"/>
                      </a:lnTo>
                      <a:lnTo>
                        <a:pt x="33285" y="14821"/>
                      </a:lnTo>
                      <a:lnTo>
                        <a:pt x="33149" y="14394"/>
                      </a:lnTo>
                      <a:lnTo>
                        <a:pt x="33089" y="14109"/>
                      </a:lnTo>
                      <a:lnTo>
                        <a:pt x="33029" y="13681"/>
                      </a:lnTo>
                      <a:lnTo>
                        <a:pt x="32968" y="13254"/>
                      </a:lnTo>
                      <a:lnTo>
                        <a:pt x="32908" y="12826"/>
                      </a:lnTo>
                      <a:lnTo>
                        <a:pt x="32802" y="11686"/>
                      </a:lnTo>
                      <a:lnTo>
                        <a:pt x="32742" y="10261"/>
                      </a:lnTo>
                      <a:lnTo>
                        <a:pt x="32697" y="8978"/>
                      </a:lnTo>
                      <a:lnTo>
                        <a:pt x="32682" y="7410"/>
                      </a:lnTo>
                      <a:lnTo>
                        <a:pt x="32697" y="5985"/>
                      </a:lnTo>
                      <a:lnTo>
                        <a:pt x="32742" y="4560"/>
                      </a:lnTo>
                      <a:lnTo>
                        <a:pt x="32802" y="3277"/>
                      </a:lnTo>
                      <a:lnTo>
                        <a:pt x="32923" y="2280"/>
                      </a:lnTo>
                      <a:lnTo>
                        <a:pt x="32968" y="1710"/>
                      </a:lnTo>
                      <a:lnTo>
                        <a:pt x="33029" y="1282"/>
                      </a:lnTo>
                      <a:lnTo>
                        <a:pt x="33104" y="855"/>
                      </a:lnTo>
                      <a:lnTo>
                        <a:pt x="33164" y="570"/>
                      </a:lnTo>
                      <a:lnTo>
                        <a:pt x="33315" y="285"/>
                      </a:lnTo>
                      <a:lnTo>
                        <a:pt x="33496" y="0"/>
                      </a:lnTo>
                      <a:lnTo>
                        <a:pt x="33647" y="285"/>
                      </a:lnTo>
                      <a:lnTo>
                        <a:pt x="33798" y="570"/>
                      </a:lnTo>
                      <a:lnTo>
                        <a:pt x="33858" y="855"/>
                      </a:lnTo>
                      <a:lnTo>
                        <a:pt x="33934" y="1282"/>
                      </a:lnTo>
                      <a:lnTo>
                        <a:pt x="33994" y="1710"/>
                      </a:lnTo>
                      <a:lnTo>
                        <a:pt x="34055" y="2137"/>
                      </a:lnTo>
                      <a:lnTo>
                        <a:pt x="34145" y="3277"/>
                      </a:lnTo>
                      <a:lnTo>
                        <a:pt x="34221" y="4418"/>
                      </a:lnTo>
                      <a:lnTo>
                        <a:pt x="34251" y="5985"/>
                      </a:lnTo>
                      <a:lnTo>
                        <a:pt x="34266" y="7410"/>
                      </a:lnTo>
                      <a:lnTo>
                        <a:pt x="34251" y="8978"/>
                      </a:lnTo>
                      <a:lnTo>
                        <a:pt x="34221" y="10261"/>
                      </a:lnTo>
                      <a:lnTo>
                        <a:pt x="34145" y="11686"/>
                      </a:lnTo>
                      <a:lnTo>
                        <a:pt x="34055" y="12826"/>
                      </a:lnTo>
                      <a:lnTo>
                        <a:pt x="33994" y="13254"/>
                      </a:lnTo>
                      <a:lnTo>
                        <a:pt x="33934" y="13681"/>
                      </a:lnTo>
                      <a:lnTo>
                        <a:pt x="33858" y="14109"/>
                      </a:lnTo>
                      <a:lnTo>
                        <a:pt x="33798" y="14394"/>
                      </a:lnTo>
                      <a:lnTo>
                        <a:pt x="33723" y="14679"/>
                      </a:lnTo>
                      <a:lnTo>
                        <a:pt x="33647" y="14821"/>
                      </a:lnTo>
                      <a:lnTo>
                        <a:pt x="33557" y="14821"/>
                      </a:lnTo>
                      <a:lnTo>
                        <a:pt x="33481" y="14964"/>
                      </a:lnTo>
                      <a:close/>
                      <a:moveTo>
                        <a:pt x="41569" y="60855"/>
                      </a:moveTo>
                      <a:lnTo>
                        <a:pt x="36831" y="60712"/>
                      </a:lnTo>
                      <a:lnTo>
                        <a:pt x="36861" y="63420"/>
                      </a:lnTo>
                      <a:lnTo>
                        <a:pt x="36906" y="65985"/>
                      </a:lnTo>
                      <a:lnTo>
                        <a:pt x="36952" y="68408"/>
                      </a:lnTo>
                      <a:lnTo>
                        <a:pt x="37027" y="70546"/>
                      </a:lnTo>
                      <a:lnTo>
                        <a:pt x="37133" y="72684"/>
                      </a:lnTo>
                      <a:lnTo>
                        <a:pt x="37253" y="74536"/>
                      </a:lnTo>
                      <a:lnTo>
                        <a:pt x="37389" y="76247"/>
                      </a:lnTo>
                      <a:lnTo>
                        <a:pt x="37555" y="77814"/>
                      </a:lnTo>
                      <a:lnTo>
                        <a:pt x="37706" y="78954"/>
                      </a:lnTo>
                      <a:lnTo>
                        <a:pt x="37872" y="80095"/>
                      </a:lnTo>
                      <a:lnTo>
                        <a:pt x="38068" y="80950"/>
                      </a:lnTo>
                      <a:lnTo>
                        <a:pt x="38249" y="81662"/>
                      </a:lnTo>
                      <a:lnTo>
                        <a:pt x="38445" y="82232"/>
                      </a:lnTo>
                      <a:lnTo>
                        <a:pt x="38687" y="82660"/>
                      </a:lnTo>
                      <a:lnTo>
                        <a:pt x="38913" y="82945"/>
                      </a:lnTo>
                      <a:lnTo>
                        <a:pt x="39155" y="82945"/>
                      </a:lnTo>
                      <a:lnTo>
                        <a:pt x="39411" y="82945"/>
                      </a:lnTo>
                      <a:lnTo>
                        <a:pt x="39652" y="82802"/>
                      </a:lnTo>
                      <a:lnTo>
                        <a:pt x="39894" y="82517"/>
                      </a:lnTo>
                      <a:lnTo>
                        <a:pt x="40135" y="82232"/>
                      </a:lnTo>
                      <a:lnTo>
                        <a:pt x="40377" y="81662"/>
                      </a:lnTo>
                      <a:lnTo>
                        <a:pt x="40588" y="81092"/>
                      </a:lnTo>
                      <a:lnTo>
                        <a:pt x="40814" y="80380"/>
                      </a:lnTo>
                      <a:lnTo>
                        <a:pt x="41026" y="79667"/>
                      </a:lnTo>
                      <a:lnTo>
                        <a:pt x="41222" y="88076"/>
                      </a:lnTo>
                      <a:lnTo>
                        <a:pt x="40995" y="88931"/>
                      </a:lnTo>
                      <a:lnTo>
                        <a:pt x="40739" y="89786"/>
                      </a:lnTo>
                      <a:lnTo>
                        <a:pt x="40482" y="90498"/>
                      </a:lnTo>
                      <a:lnTo>
                        <a:pt x="40196" y="91068"/>
                      </a:lnTo>
                      <a:lnTo>
                        <a:pt x="39909" y="91496"/>
                      </a:lnTo>
                      <a:lnTo>
                        <a:pt x="39607" y="91781"/>
                      </a:lnTo>
                      <a:lnTo>
                        <a:pt x="39305" y="92066"/>
                      </a:lnTo>
                      <a:lnTo>
                        <a:pt x="38973" y="92209"/>
                      </a:lnTo>
                      <a:lnTo>
                        <a:pt x="38611" y="92066"/>
                      </a:lnTo>
                      <a:lnTo>
                        <a:pt x="38249" y="91496"/>
                      </a:lnTo>
                      <a:lnTo>
                        <a:pt x="38083" y="91211"/>
                      </a:lnTo>
                      <a:lnTo>
                        <a:pt x="37902" y="90783"/>
                      </a:lnTo>
                      <a:lnTo>
                        <a:pt x="37751" y="90356"/>
                      </a:lnTo>
                      <a:lnTo>
                        <a:pt x="37600" y="89928"/>
                      </a:lnTo>
                      <a:lnTo>
                        <a:pt x="37465" y="89358"/>
                      </a:lnTo>
                      <a:lnTo>
                        <a:pt x="37299" y="88646"/>
                      </a:lnTo>
                      <a:lnTo>
                        <a:pt x="37163" y="87933"/>
                      </a:lnTo>
                      <a:lnTo>
                        <a:pt x="37042" y="87220"/>
                      </a:lnTo>
                      <a:lnTo>
                        <a:pt x="36906" y="86223"/>
                      </a:lnTo>
                      <a:lnTo>
                        <a:pt x="36771" y="85225"/>
                      </a:lnTo>
                      <a:lnTo>
                        <a:pt x="36650" y="84370"/>
                      </a:lnTo>
                      <a:lnTo>
                        <a:pt x="36544" y="83230"/>
                      </a:lnTo>
                      <a:lnTo>
                        <a:pt x="36439" y="82090"/>
                      </a:lnTo>
                      <a:lnTo>
                        <a:pt x="36348" y="80807"/>
                      </a:lnTo>
                      <a:lnTo>
                        <a:pt x="36227" y="79667"/>
                      </a:lnTo>
                      <a:lnTo>
                        <a:pt x="36152" y="78527"/>
                      </a:lnTo>
                      <a:lnTo>
                        <a:pt x="36076" y="77244"/>
                      </a:lnTo>
                      <a:lnTo>
                        <a:pt x="36001" y="75676"/>
                      </a:lnTo>
                      <a:lnTo>
                        <a:pt x="35941" y="74394"/>
                      </a:lnTo>
                      <a:lnTo>
                        <a:pt x="35880" y="72969"/>
                      </a:lnTo>
                      <a:lnTo>
                        <a:pt x="35820" y="71401"/>
                      </a:lnTo>
                      <a:lnTo>
                        <a:pt x="35775" y="69833"/>
                      </a:lnTo>
                      <a:lnTo>
                        <a:pt x="35745" y="68408"/>
                      </a:lnTo>
                      <a:lnTo>
                        <a:pt x="35699" y="66840"/>
                      </a:lnTo>
                      <a:lnTo>
                        <a:pt x="35654" y="63420"/>
                      </a:lnTo>
                      <a:lnTo>
                        <a:pt x="35639" y="59714"/>
                      </a:lnTo>
                      <a:lnTo>
                        <a:pt x="35654" y="56152"/>
                      </a:lnTo>
                      <a:lnTo>
                        <a:pt x="35699" y="52731"/>
                      </a:lnTo>
                      <a:lnTo>
                        <a:pt x="35775" y="49311"/>
                      </a:lnTo>
                      <a:lnTo>
                        <a:pt x="35865" y="46175"/>
                      </a:lnTo>
                      <a:lnTo>
                        <a:pt x="35926" y="44608"/>
                      </a:lnTo>
                      <a:lnTo>
                        <a:pt x="35986" y="43182"/>
                      </a:lnTo>
                      <a:lnTo>
                        <a:pt x="36061" y="41757"/>
                      </a:lnTo>
                      <a:lnTo>
                        <a:pt x="36137" y="40190"/>
                      </a:lnTo>
                      <a:lnTo>
                        <a:pt x="36212" y="38907"/>
                      </a:lnTo>
                      <a:lnTo>
                        <a:pt x="36318" y="37624"/>
                      </a:lnTo>
                      <a:lnTo>
                        <a:pt x="36423" y="36342"/>
                      </a:lnTo>
                      <a:lnTo>
                        <a:pt x="36514" y="35059"/>
                      </a:lnTo>
                      <a:lnTo>
                        <a:pt x="36620" y="33919"/>
                      </a:lnTo>
                      <a:lnTo>
                        <a:pt x="36740" y="32779"/>
                      </a:lnTo>
                      <a:lnTo>
                        <a:pt x="36876" y="31781"/>
                      </a:lnTo>
                      <a:lnTo>
                        <a:pt x="36997" y="30926"/>
                      </a:lnTo>
                      <a:lnTo>
                        <a:pt x="37118" y="29928"/>
                      </a:lnTo>
                      <a:lnTo>
                        <a:pt x="37238" y="29073"/>
                      </a:lnTo>
                      <a:lnTo>
                        <a:pt x="37374" y="28361"/>
                      </a:lnTo>
                      <a:lnTo>
                        <a:pt x="37525" y="27790"/>
                      </a:lnTo>
                      <a:lnTo>
                        <a:pt x="37676" y="27220"/>
                      </a:lnTo>
                      <a:lnTo>
                        <a:pt x="37827" y="26650"/>
                      </a:lnTo>
                      <a:lnTo>
                        <a:pt x="37993" y="26365"/>
                      </a:lnTo>
                      <a:lnTo>
                        <a:pt x="38144" y="25938"/>
                      </a:lnTo>
                      <a:lnTo>
                        <a:pt x="38310" y="25510"/>
                      </a:lnTo>
                      <a:lnTo>
                        <a:pt x="38460" y="25368"/>
                      </a:lnTo>
                      <a:lnTo>
                        <a:pt x="38657" y="25225"/>
                      </a:lnTo>
                      <a:lnTo>
                        <a:pt x="38823" y="25225"/>
                      </a:lnTo>
                      <a:lnTo>
                        <a:pt x="39004" y="25225"/>
                      </a:lnTo>
                      <a:lnTo>
                        <a:pt x="39185" y="25368"/>
                      </a:lnTo>
                      <a:lnTo>
                        <a:pt x="39351" y="25795"/>
                      </a:lnTo>
                      <a:lnTo>
                        <a:pt x="39517" y="26080"/>
                      </a:lnTo>
                      <a:lnTo>
                        <a:pt x="39683" y="26365"/>
                      </a:lnTo>
                      <a:lnTo>
                        <a:pt x="39834" y="26793"/>
                      </a:lnTo>
                      <a:lnTo>
                        <a:pt x="39984" y="27363"/>
                      </a:lnTo>
                      <a:lnTo>
                        <a:pt x="40120" y="27933"/>
                      </a:lnTo>
                      <a:lnTo>
                        <a:pt x="40271" y="28646"/>
                      </a:lnTo>
                      <a:lnTo>
                        <a:pt x="40392" y="29358"/>
                      </a:lnTo>
                      <a:lnTo>
                        <a:pt x="40513" y="30213"/>
                      </a:lnTo>
                      <a:lnTo>
                        <a:pt x="40633" y="31353"/>
                      </a:lnTo>
                      <a:lnTo>
                        <a:pt x="40739" y="32351"/>
                      </a:lnTo>
                      <a:lnTo>
                        <a:pt x="40860" y="33349"/>
                      </a:lnTo>
                      <a:lnTo>
                        <a:pt x="40950" y="34489"/>
                      </a:lnTo>
                      <a:lnTo>
                        <a:pt x="41056" y="35771"/>
                      </a:lnTo>
                      <a:lnTo>
                        <a:pt x="41176" y="37909"/>
                      </a:lnTo>
                      <a:lnTo>
                        <a:pt x="41297" y="40047"/>
                      </a:lnTo>
                      <a:lnTo>
                        <a:pt x="41403" y="42470"/>
                      </a:lnTo>
                      <a:lnTo>
                        <a:pt x="41478" y="44750"/>
                      </a:lnTo>
                      <a:lnTo>
                        <a:pt x="41539" y="47315"/>
                      </a:lnTo>
                      <a:lnTo>
                        <a:pt x="41584" y="49738"/>
                      </a:lnTo>
                      <a:lnTo>
                        <a:pt x="41614" y="52589"/>
                      </a:lnTo>
                      <a:lnTo>
                        <a:pt x="41629" y="55296"/>
                      </a:lnTo>
                      <a:lnTo>
                        <a:pt x="41614" y="57007"/>
                      </a:lnTo>
                      <a:lnTo>
                        <a:pt x="41614" y="58432"/>
                      </a:lnTo>
                      <a:lnTo>
                        <a:pt x="41599" y="59714"/>
                      </a:lnTo>
                      <a:lnTo>
                        <a:pt x="41569" y="60855"/>
                      </a:lnTo>
                      <a:close/>
                      <a:moveTo>
                        <a:pt x="36831" y="52446"/>
                      </a:moveTo>
                      <a:lnTo>
                        <a:pt x="40437" y="52446"/>
                      </a:lnTo>
                      <a:lnTo>
                        <a:pt x="40437" y="50593"/>
                      </a:lnTo>
                      <a:lnTo>
                        <a:pt x="40422" y="49026"/>
                      </a:lnTo>
                      <a:lnTo>
                        <a:pt x="40392" y="47315"/>
                      </a:lnTo>
                      <a:lnTo>
                        <a:pt x="40362" y="45748"/>
                      </a:lnTo>
                      <a:lnTo>
                        <a:pt x="40316" y="44323"/>
                      </a:lnTo>
                      <a:lnTo>
                        <a:pt x="40256" y="42897"/>
                      </a:lnTo>
                      <a:lnTo>
                        <a:pt x="40181" y="41615"/>
                      </a:lnTo>
                      <a:lnTo>
                        <a:pt x="40090" y="40190"/>
                      </a:lnTo>
                      <a:lnTo>
                        <a:pt x="39984" y="38622"/>
                      </a:lnTo>
                      <a:lnTo>
                        <a:pt x="39849" y="37339"/>
                      </a:lnTo>
                      <a:lnTo>
                        <a:pt x="39713" y="36199"/>
                      </a:lnTo>
                      <a:lnTo>
                        <a:pt x="39532" y="35201"/>
                      </a:lnTo>
                      <a:lnTo>
                        <a:pt x="39366" y="34489"/>
                      </a:lnTo>
                      <a:lnTo>
                        <a:pt x="39170" y="34061"/>
                      </a:lnTo>
                      <a:lnTo>
                        <a:pt x="38943" y="33776"/>
                      </a:lnTo>
                      <a:lnTo>
                        <a:pt x="38732" y="33634"/>
                      </a:lnTo>
                      <a:lnTo>
                        <a:pt x="38506" y="33776"/>
                      </a:lnTo>
                      <a:lnTo>
                        <a:pt x="38325" y="34061"/>
                      </a:lnTo>
                      <a:lnTo>
                        <a:pt x="38144" y="34489"/>
                      </a:lnTo>
                      <a:lnTo>
                        <a:pt x="37947" y="35201"/>
                      </a:lnTo>
                      <a:lnTo>
                        <a:pt x="37781" y="36199"/>
                      </a:lnTo>
                      <a:lnTo>
                        <a:pt x="37631" y="37197"/>
                      </a:lnTo>
                      <a:lnTo>
                        <a:pt x="37495" y="38479"/>
                      </a:lnTo>
                      <a:lnTo>
                        <a:pt x="37344" y="39904"/>
                      </a:lnTo>
                      <a:lnTo>
                        <a:pt x="37253" y="41330"/>
                      </a:lnTo>
                      <a:lnTo>
                        <a:pt x="37163" y="42755"/>
                      </a:lnTo>
                      <a:lnTo>
                        <a:pt x="37087" y="44180"/>
                      </a:lnTo>
                      <a:lnTo>
                        <a:pt x="37027" y="45605"/>
                      </a:lnTo>
                      <a:lnTo>
                        <a:pt x="36967" y="47315"/>
                      </a:lnTo>
                      <a:lnTo>
                        <a:pt x="36906" y="48883"/>
                      </a:lnTo>
                      <a:lnTo>
                        <a:pt x="36876" y="50593"/>
                      </a:lnTo>
                      <a:lnTo>
                        <a:pt x="36831" y="52446"/>
                      </a:lnTo>
                      <a:close/>
                      <a:moveTo>
                        <a:pt x="43153" y="90783"/>
                      </a:moveTo>
                      <a:lnTo>
                        <a:pt x="43153" y="44038"/>
                      </a:lnTo>
                      <a:lnTo>
                        <a:pt x="43153" y="39904"/>
                      </a:lnTo>
                      <a:lnTo>
                        <a:pt x="43138" y="35629"/>
                      </a:lnTo>
                      <a:lnTo>
                        <a:pt x="43123" y="31353"/>
                      </a:lnTo>
                      <a:lnTo>
                        <a:pt x="43093" y="26793"/>
                      </a:lnTo>
                      <a:lnTo>
                        <a:pt x="44194" y="26793"/>
                      </a:lnTo>
                      <a:lnTo>
                        <a:pt x="44254" y="37339"/>
                      </a:lnTo>
                      <a:lnTo>
                        <a:pt x="44285" y="37339"/>
                      </a:lnTo>
                      <a:lnTo>
                        <a:pt x="44360" y="36199"/>
                      </a:lnTo>
                      <a:lnTo>
                        <a:pt x="44436" y="34916"/>
                      </a:lnTo>
                      <a:lnTo>
                        <a:pt x="44526" y="33776"/>
                      </a:lnTo>
                      <a:lnTo>
                        <a:pt x="44632" y="32779"/>
                      </a:lnTo>
                      <a:lnTo>
                        <a:pt x="44722" y="31781"/>
                      </a:lnTo>
                      <a:lnTo>
                        <a:pt x="44858" y="30926"/>
                      </a:lnTo>
                      <a:lnTo>
                        <a:pt x="44979" y="29928"/>
                      </a:lnTo>
                      <a:lnTo>
                        <a:pt x="45099" y="29073"/>
                      </a:lnTo>
                      <a:lnTo>
                        <a:pt x="45265" y="28218"/>
                      </a:lnTo>
                      <a:lnTo>
                        <a:pt x="45431" y="27505"/>
                      </a:lnTo>
                      <a:lnTo>
                        <a:pt x="45597" y="26793"/>
                      </a:lnTo>
                      <a:lnTo>
                        <a:pt x="45763" y="26365"/>
                      </a:lnTo>
                      <a:lnTo>
                        <a:pt x="45960" y="25938"/>
                      </a:lnTo>
                      <a:lnTo>
                        <a:pt x="46141" y="25510"/>
                      </a:lnTo>
                      <a:lnTo>
                        <a:pt x="46322" y="25225"/>
                      </a:lnTo>
                      <a:lnTo>
                        <a:pt x="46533" y="25225"/>
                      </a:lnTo>
                      <a:lnTo>
                        <a:pt x="46744" y="25368"/>
                      </a:lnTo>
                      <a:lnTo>
                        <a:pt x="46955" y="25510"/>
                      </a:lnTo>
                      <a:lnTo>
                        <a:pt x="47167" y="26080"/>
                      </a:lnTo>
                      <a:lnTo>
                        <a:pt x="47363" y="26650"/>
                      </a:lnTo>
                      <a:lnTo>
                        <a:pt x="47544" y="27363"/>
                      </a:lnTo>
                      <a:lnTo>
                        <a:pt x="47725" y="28361"/>
                      </a:lnTo>
                      <a:lnTo>
                        <a:pt x="47891" y="29358"/>
                      </a:lnTo>
                      <a:lnTo>
                        <a:pt x="48057" y="30641"/>
                      </a:lnTo>
                      <a:lnTo>
                        <a:pt x="48162" y="31638"/>
                      </a:lnTo>
                      <a:lnTo>
                        <a:pt x="48268" y="32636"/>
                      </a:lnTo>
                      <a:lnTo>
                        <a:pt x="48359" y="33634"/>
                      </a:lnTo>
                      <a:lnTo>
                        <a:pt x="48434" y="34774"/>
                      </a:lnTo>
                      <a:lnTo>
                        <a:pt x="48509" y="35771"/>
                      </a:lnTo>
                      <a:lnTo>
                        <a:pt x="48570" y="37197"/>
                      </a:lnTo>
                      <a:lnTo>
                        <a:pt x="48630" y="38337"/>
                      </a:lnTo>
                      <a:lnTo>
                        <a:pt x="48706" y="39762"/>
                      </a:lnTo>
                      <a:lnTo>
                        <a:pt x="48751" y="41187"/>
                      </a:lnTo>
                      <a:lnTo>
                        <a:pt x="48796" y="42612"/>
                      </a:lnTo>
                      <a:lnTo>
                        <a:pt x="48826" y="44038"/>
                      </a:lnTo>
                      <a:lnTo>
                        <a:pt x="48857" y="45605"/>
                      </a:lnTo>
                      <a:lnTo>
                        <a:pt x="48902" y="49026"/>
                      </a:lnTo>
                      <a:lnTo>
                        <a:pt x="48917" y="52589"/>
                      </a:lnTo>
                      <a:lnTo>
                        <a:pt x="48917" y="90783"/>
                      </a:lnTo>
                      <a:lnTo>
                        <a:pt x="47680" y="90783"/>
                      </a:lnTo>
                      <a:lnTo>
                        <a:pt x="47680" y="53871"/>
                      </a:lnTo>
                      <a:lnTo>
                        <a:pt x="47680" y="51591"/>
                      </a:lnTo>
                      <a:lnTo>
                        <a:pt x="47665" y="49311"/>
                      </a:lnTo>
                      <a:lnTo>
                        <a:pt x="47634" y="47458"/>
                      </a:lnTo>
                      <a:lnTo>
                        <a:pt x="47589" y="45463"/>
                      </a:lnTo>
                      <a:lnTo>
                        <a:pt x="47529" y="43752"/>
                      </a:lnTo>
                      <a:lnTo>
                        <a:pt x="47453" y="42327"/>
                      </a:lnTo>
                      <a:lnTo>
                        <a:pt x="47378" y="40760"/>
                      </a:lnTo>
                      <a:lnTo>
                        <a:pt x="47287" y="39477"/>
                      </a:lnTo>
                      <a:lnTo>
                        <a:pt x="47182" y="38479"/>
                      </a:lnTo>
                      <a:lnTo>
                        <a:pt x="47076" y="37482"/>
                      </a:lnTo>
                      <a:lnTo>
                        <a:pt x="46940" y="36769"/>
                      </a:lnTo>
                      <a:lnTo>
                        <a:pt x="46804" y="36057"/>
                      </a:lnTo>
                      <a:lnTo>
                        <a:pt x="46654" y="35486"/>
                      </a:lnTo>
                      <a:lnTo>
                        <a:pt x="46488" y="35059"/>
                      </a:lnTo>
                      <a:lnTo>
                        <a:pt x="46307" y="34774"/>
                      </a:lnTo>
                      <a:lnTo>
                        <a:pt x="46110" y="34774"/>
                      </a:lnTo>
                      <a:lnTo>
                        <a:pt x="45975" y="34774"/>
                      </a:lnTo>
                      <a:lnTo>
                        <a:pt x="45824" y="34916"/>
                      </a:lnTo>
                      <a:lnTo>
                        <a:pt x="45688" y="35201"/>
                      </a:lnTo>
                      <a:lnTo>
                        <a:pt x="45567" y="35629"/>
                      </a:lnTo>
                      <a:lnTo>
                        <a:pt x="45447" y="36199"/>
                      </a:lnTo>
                      <a:lnTo>
                        <a:pt x="45326" y="36769"/>
                      </a:lnTo>
                      <a:lnTo>
                        <a:pt x="45190" y="37482"/>
                      </a:lnTo>
                      <a:lnTo>
                        <a:pt x="45084" y="38194"/>
                      </a:lnTo>
                      <a:lnTo>
                        <a:pt x="44979" y="39049"/>
                      </a:lnTo>
                      <a:lnTo>
                        <a:pt x="44873" y="40047"/>
                      </a:lnTo>
                      <a:lnTo>
                        <a:pt x="44783" y="41187"/>
                      </a:lnTo>
                      <a:lnTo>
                        <a:pt x="44692" y="42185"/>
                      </a:lnTo>
                      <a:lnTo>
                        <a:pt x="44632" y="43182"/>
                      </a:lnTo>
                      <a:lnTo>
                        <a:pt x="44556" y="44323"/>
                      </a:lnTo>
                      <a:lnTo>
                        <a:pt x="44511" y="45463"/>
                      </a:lnTo>
                      <a:lnTo>
                        <a:pt x="44466" y="46888"/>
                      </a:lnTo>
                      <a:lnTo>
                        <a:pt x="44436" y="48028"/>
                      </a:lnTo>
                      <a:lnTo>
                        <a:pt x="44405" y="49311"/>
                      </a:lnTo>
                      <a:lnTo>
                        <a:pt x="44390" y="50736"/>
                      </a:lnTo>
                      <a:lnTo>
                        <a:pt x="44390" y="52304"/>
                      </a:lnTo>
                      <a:lnTo>
                        <a:pt x="44390" y="90783"/>
                      </a:lnTo>
                      <a:lnTo>
                        <a:pt x="43153" y="90783"/>
                      </a:lnTo>
                      <a:close/>
                      <a:moveTo>
                        <a:pt x="55526" y="79667"/>
                      </a:moveTo>
                      <a:lnTo>
                        <a:pt x="55737" y="88361"/>
                      </a:lnTo>
                      <a:lnTo>
                        <a:pt x="55541" y="89358"/>
                      </a:lnTo>
                      <a:lnTo>
                        <a:pt x="55314" y="90071"/>
                      </a:lnTo>
                      <a:lnTo>
                        <a:pt x="55088" y="90641"/>
                      </a:lnTo>
                      <a:lnTo>
                        <a:pt x="54847" y="91211"/>
                      </a:lnTo>
                      <a:lnTo>
                        <a:pt x="54605" y="91638"/>
                      </a:lnTo>
                      <a:lnTo>
                        <a:pt x="54349" y="92066"/>
                      </a:lnTo>
                      <a:lnTo>
                        <a:pt x="54077" y="92209"/>
                      </a:lnTo>
                      <a:lnTo>
                        <a:pt x="53806" y="92351"/>
                      </a:lnTo>
                      <a:lnTo>
                        <a:pt x="53428" y="92209"/>
                      </a:lnTo>
                      <a:lnTo>
                        <a:pt x="53066" y="91638"/>
                      </a:lnTo>
                      <a:lnTo>
                        <a:pt x="52900" y="91353"/>
                      </a:lnTo>
                      <a:lnTo>
                        <a:pt x="52734" y="90926"/>
                      </a:lnTo>
                      <a:lnTo>
                        <a:pt x="52568" y="90498"/>
                      </a:lnTo>
                      <a:lnTo>
                        <a:pt x="52417" y="89928"/>
                      </a:lnTo>
                      <a:lnTo>
                        <a:pt x="52267" y="89358"/>
                      </a:lnTo>
                      <a:lnTo>
                        <a:pt x="52131" y="88788"/>
                      </a:lnTo>
                      <a:lnTo>
                        <a:pt x="51980" y="88076"/>
                      </a:lnTo>
                      <a:lnTo>
                        <a:pt x="51844" y="87220"/>
                      </a:lnTo>
                      <a:lnTo>
                        <a:pt x="51708" y="86223"/>
                      </a:lnTo>
                      <a:lnTo>
                        <a:pt x="51588" y="85368"/>
                      </a:lnTo>
                      <a:lnTo>
                        <a:pt x="51452" y="84370"/>
                      </a:lnTo>
                      <a:lnTo>
                        <a:pt x="51346" y="83230"/>
                      </a:lnTo>
                      <a:lnTo>
                        <a:pt x="51225" y="82090"/>
                      </a:lnTo>
                      <a:lnTo>
                        <a:pt x="51135" y="80807"/>
                      </a:lnTo>
                      <a:lnTo>
                        <a:pt x="51029" y="79667"/>
                      </a:lnTo>
                      <a:lnTo>
                        <a:pt x="50954" y="78384"/>
                      </a:lnTo>
                      <a:lnTo>
                        <a:pt x="50848" y="77102"/>
                      </a:lnTo>
                      <a:lnTo>
                        <a:pt x="50773" y="75676"/>
                      </a:lnTo>
                      <a:lnTo>
                        <a:pt x="50712" y="74251"/>
                      </a:lnTo>
                      <a:lnTo>
                        <a:pt x="50652" y="72826"/>
                      </a:lnTo>
                      <a:lnTo>
                        <a:pt x="50607" y="71258"/>
                      </a:lnTo>
                      <a:lnTo>
                        <a:pt x="50562" y="69691"/>
                      </a:lnTo>
                      <a:lnTo>
                        <a:pt x="50516" y="68123"/>
                      </a:lnTo>
                      <a:lnTo>
                        <a:pt x="50486" y="66555"/>
                      </a:lnTo>
                      <a:lnTo>
                        <a:pt x="50441" y="62992"/>
                      </a:lnTo>
                      <a:lnTo>
                        <a:pt x="50426" y="59429"/>
                      </a:lnTo>
                      <a:lnTo>
                        <a:pt x="50426" y="57577"/>
                      </a:lnTo>
                      <a:lnTo>
                        <a:pt x="50441" y="55724"/>
                      </a:lnTo>
                      <a:lnTo>
                        <a:pt x="50456" y="54014"/>
                      </a:lnTo>
                      <a:lnTo>
                        <a:pt x="50486" y="52304"/>
                      </a:lnTo>
                      <a:lnTo>
                        <a:pt x="50516" y="50593"/>
                      </a:lnTo>
                      <a:lnTo>
                        <a:pt x="50562" y="49026"/>
                      </a:lnTo>
                      <a:lnTo>
                        <a:pt x="50607" y="47458"/>
                      </a:lnTo>
                      <a:lnTo>
                        <a:pt x="50667" y="45748"/>
                      </a:lnTo>
                      <a:lnTo>
                        <a:pt x="50743" y="44323"/>
                      </a:lnTo>
                      <a:lnTo>
                        <a:pt x="50803" y="42897"/>
                      </a:lnTo>
                      <a:lnTo>
                        <a:pt x="50894" y="41472"/>
                      </a:lnTo>
                      <a:lnTo>
                        <a:pt x="50984" y="40047"/>
                      </a:lnTo>
                      <a:lnTo>
                        <a:pt x="51090" y="38764"/>
                      </a:lnTo>
                      <a:lnTo>
                        <a:pt x="51195" y="37482"/>
                      </a:lnTo>
                      <a:lnTo>
                        <a:pt x="51301" y="36199"/>
                      </a:lnTo>
                      <a:lnTo>
                        <a:pt x="51422" y="34916"/>
                      </a:lnTo>
                      <a:lnTo>
                        <a:pt x="51557" y="33776"/>
                      </a:lnTo>
                      <a:lnTo>
                        <a:pt x="51678" y="32779"/>
                      </a:lnTo>
                      <a:lnTo>
                        <a:pt x="51814" y="31781"/>
                      </a:lnTo>
                      <a:lnTo>
                        <a:pt x="51950" y="30641"/>
                      </a:lnTo>
                      <a:lnTo>
                        <a:pt x="52116" y="29928"/>
                      </a:lnTo>
                      <a:lnTo>
                        <a:pt x="52267" y="29073"/>
                      </a:lnTo>
                      <a:lnTo>
                        <a:pt x="52417" y="28361"/>
                      </a:lnTo>
                      <a:lnTo>
                        <a:pt x="52568" y="27790"/>
                      </a:lnTo>
                      <a:lnTo>
                        <a:pt x="52749" y="27220"/>
                      </a:lnTo>
                      <a:lnTo>
                        <a:pt x="52915" y="26793"/>
                      </a:lnTo>
                      <a:lnTo>
                        <a:pt x="53096" y="26365"/>
                      </a:lnTo>
                      <a:lnTo>
                        <a:pt x="53293" y="26080"/>
                      </a:lnTo>
                      <a:lnTo>
                        <a:pt x="53474" y="25795"/>
                      </a:lnTo>
                      <a:lnTo>
                        <a:pt x="53655" y="25510"/>
                      </a:lnTo>
                      <a:lnTo>
                        <a:pt x="53866" y="25368"/>
                      </a:lnTo>
                      <a:lnTo>
                        <a:pt x="54062" y="25368"/>
                      </a:lnTo>
                      <a:lnTo>
                        <a:pt x="54304" y="25368"/>
                      </a:lnTo>
                      <a:lnTo>
                        <a:pt x="54560" y="25510"/>
                      </a:lnTo>
                      <a:lnTo>
                        <a:pt x="54786" y="25938"/>
                      </a:lnTo>
                      <a:lnTo>
                        <a:pt x="55013" y="26365"/>
                      </a:lnTo>
                      <a:lnTo>
                        <a:pt x="55209" y="26793"/>
                      </a:lnTo>
                      <a:lnTo>
                        <a:pt x="55405" y="27363"/>
                      </a:lnTo>
                      <a:lnTo>
                        <a:pt x="55601" y="27933"/>
                      </a:lnTo>
                      <a:lnTo>
                        <a:pt x="55767" y="28646"/>
                      </a:lnTo>
                      <a:lnTo>
                        <a:pt x="55496" y="37767"/>
                      </a:lnTo>
                      <a:lnTo>
                        <a:pt x="55330" y="37054"/>
                      </a:lnTo>
                      <a:lnTo>
                        <a:pt x="55164" y="36484"/>
                      </a:lnTo>
                      <a:lnTo>
                        <a:pt x="55013" y="35771"/>
                      </a:lnTo>
                      <a:lnTo>
                        <a:pt x="54817" y="35344"/>
                      </a:lnTo>
                      <a:lnTo>
                        <a:pt x="54651" y="35059"/>
                      </a:lnTo>
                      <a:lnTo>
                        <a:pt x="54454" y="34774"/>
                      </a:lnTo>
                      <a:lnTo>
                        <a:pt x="54258" y="34631"/>
                      </a:lnTo>
                      <a:lnTo>
                        <a:pt x="54062" y="34631"/>
                      </a:lnTo>
                      <a:lnTo>
                        <a:pt x="53791" y="34774"/>
                      </a:lnTo>
                      <a:lnTo>
                        <a:pt x="53534" y="35059"/>
                      </a:lnTo>
                      <a:lnTo>
                        <a:pt x="53293" y="35629"/>
                      </a:lnTo>
                      <a:lnTo>
                        <a:pt x="53051" y="36484"/>
                      </a:lnTo>
                      <a:lnTo>
                        <a:pt x="52840" y="37482"/>
                      </a:lnTo>
                      <a:lnTo>
                        <a:pt x="52644" y="38622"/>
                      </a:lnTo>
                      <a:lnTo>
                        <a:pt x="52448" y="40047"/>
                      </a:lnTo>
                      <a:lnTo>
                        <a:pt x="52282" y="41900"/>
                      </a:lnTo>
                      <a:lnTo>
                        <a:pt x="52146" y="43467"/>
                      </a:lnTo>
                      <a:lnTo>
                        <a:pt x="52010" y="45320"/>
                      </a:lnTo>
                      <a:lnTo>
                        <a:pt x="51904" y="47315"/>
                      </a:lnTo>
                      <a:lnTo>
                        <a:pt x="51814" y="49311"/>
                      </a:lnTo>
                      <a:lnTo>
                        <a:pt x="51754" y="51591"/>
                      </a:lnTo>
                      <a:lnTo>
                        <a:pt x="51708" y="53871"/>
                      </a:lnTo>
                      <a:lnTo>
                        <a:pt x="51678" y="56437"/>
                      </a:lnTo>
                      <a:lnTo>
                        <a:pt x="51663" y="58859"/>
                      </a:lnTo>
                      <a:lnTo>
                        <a:pt x="51678" y="61567"/>
                      </a:lnTo>
                      <a:lnTo>
                        <a:pt x="51708" y="63990"/>
                      </a:lnTo>
                      <a:lnTo>
                        <a:pt x="51754" y="66555"/>
                      </a:lnTo>
                      <a:lnTo>
                        <a:pt x="51829" y="68693"/>
                      </a:lnTo>
                      <a:lnTo>
                        <a:pt x="51920" y="70688"/>
                      </a:lnTo>
                      <a:lnTo>
                        <a:pt x="52040" y="72826"/>
                      </a:lnTo>
                      <a:lnTo>
                        <a:pt x="52176" y="74536"/>
                      </a:lnTo>
                      <a:lnTo>
                        <a:pt x="52327" y="76247"/>
                      </a:lnTo>
                      <a:lnTo>
                        <a:pt x="52493" y="77814"/>
                      </a:lnTo>
                      <a:lnTo>
                        <a:pt x="52689" y="79097"/>
                      </a:lnTo>
                      <a:lnTo>
                        <a:pt x="52885" y="80237"/>
                      </a:lnTo>
                      <a:lnTo>
                        <a:pt x="53081" y="81092"/>
                      </a:lnTo>
                      <a:lnTo>
                        <a:pt x="53308" y="81947"/>
                      </a:lnTo>
                      <a:lnTo>
                        <a:pt x="53534" y="82517"/>
                      </a:lnTo>
                      <a:lnTo>
                        <a:pt x="53775" y="82802"/>
                      </a:lnTo>
                      <a:lnTo>
                        <a:pt x="54017" y="82802"/>
                      </a:lnTo>
                      <a:lnTo>
                        <a:pt x="54198" y="82802"/>
                      </a:lnTo>
                      <a:lnTo>
                        <a:pt x="54394" y="82660"/>
                      </a:lnTo>
                      <a:lnTo>
                        <a:pt x="54590" y="82375"/>
                      </a:lnTo>
                      <a:lnTo>
                        <a:pt x="54771" y="82090"/>
                      </a:lnTo>
                      <a:lnTo>
                        <a:pt x="54967" y="81520"/>
                      </a:lnTo>
                      <a:lnTo>
                        <a:pt x="55149" y="80950"/>
                      </a:lnTo>
                      <a:lnTo>
                        <a:pt x="55330" y="80380"/>
                      </a:lnTo>
                      <a:lnTo>
                        <a:pt x="55526" y="79667"/>
                      </a:lnTo>
                      <a:close/>
                      <a:moveTo>
                        <a:pt x="62602" y="60855"/>
                      </a:moveTo>
                      <a:lnTo>
                        <a:pt x="57880" y="60712"/>
                      </a:lnTo>
                      <a:lnTo>
                        <a:pt x="57895" y="63420"/>
                      </a:lnTo>
                      <a:lnTo>
                        <a:pt x="57940" y="65985"/>
                      </a:lnTo>
                      <a:lnTo>
                        <a:pt x="57985" y="68408"/>
                      </a:lnTo>
                      <a:lnTo>
                        <a:pt x="58061" y="70546"/>
                      </a:lnTo>
                      <a:lnTo>
                        <a:pt x="58166" y="72684"/>
                      </a:lnTo>
                      <a:lnTo>
                        <a:pt x="58302" y="74536"/>
                      </a:lnTo>
                      <a:lnTo>
                        <a:pt x="58438" y="76247"/>
                      </a:lnTo>
                      <a:lnTo>
                        <a:pt x="58589" y="77814"/>
                      </a:lnTo>
                      <a:lnTo>
                        <a:pt x="58740" y="78954"/>
                      </a:lnTo>
                      <a:lnTo>
                        <a:pt x="58921" y="80095"/>
                      </a:lnTo>
                      <a:lnTo>
                        <a:pt x="59102" y="80950"/>
                      </a:lnTo>
                      <a:lnTo>
                        <a:pt x="59283" y="81662"/>
                      </a:lnTo>
                      <a:lnTo>
                        <a:pt x="59494" y="82232"/>
                      </a:lnTo>
                      <a:lnTo>
                        <a:pt x="59720" y="82660"/>
                      </a:lnTo>
                      <a:lnTo>
                        <a:pt x="59947" y="82945"/>
                      </a:lnTo>
                      <a:lnTo>
                        <a:pt x="60188" y="82945"/>
                      </a:lnTo>
                      <a:lnTo>
                        <a:pt x="60445" y="82945"/>
                      </a:lnTo>
                      <a:lnTo>
                        <a:pt x="60701" y="82802"/>
                      </a:lnTo>
                      <a:lnTo>
                        <a:pt x="60927" y="82517"/>
                      </a:lnTo>
                      <a:lnTo>
                        <a:pt x="61184" y="82232"/>
                      </a:lnTo>
                      <a:lnTo>
                        <a:pt x="61410" y="81662"/>
                      </a:lnTo>
                      <a:lnTo>
                        <a:pt x="61622" y="81092"/>
                      </a:lnTo>
                      <a:lnTo>
                        <a:pt x="61848" y="80380"/>
                      </a:lnTo>
                      <a:lnTo>
                        <a:pt x="62059" y="79667"/>
                      </a:lnTo>
                      <a:lnTo>
                        <a:pt x="62270" y="88076"/>
                      </a:lnTo>
                      <a:lnTo>
                        <a:pt x="62029" y="88931"/>
                      </a:lnTo>
                      <a:lnTo>
                        <a:pt x="61788" y="89786"/>
                      </a:lnTo>
                      <a:lnTo>
                        <a:pt x="61516" y="90498"/>
                      </a:lnTo>
                      <a:lnTo>
                        <a:pt x="61244" y="91068"/>
                      </a:lnTo>
                      <a:lnTo>
                        <a:pt x="60943" y="91496"/>
                      </a:lnTo>
                      <a:lnTo>
                        <a:pt x="60656" y="91781"/>
                      </a:lnTo>
                      <a:lnTo>
                        <a:pt x="60339" y="92066"/>
                      </a:lnTo>
                      <a:lnTo>
                        <a:pt x="60022" y="92209"/>
                      </a:lnTo>
                      <a:lnTo>
                        <a:pt x="59645" y="92066"/>
                      </a:lnTo>
                      <a:lnTo>
                        <a:pt x="59283" y="91496"/>
                      </a:lnTo>
                      <a:lnTo>
                        <a:pt x="59117" y="91211"/>
                      </a:lnTo>
                      <a:lnTo>
                        <a:pt x="58951" y="90783"/>
                      </a:lnTo>
                      <a:lnTo>
                        <a:pt x="58785" y="90356"/>
                      </a:lnTo>
                      <a:lnTo>
                        <a:pt x="58634" y="89928"/>
                      </a:lnTo>
                      <a:lnTo>
                        <a:pt x="58498" y="89358"/>
                      </a:lnTo>
                      <a:lnTo>
                        <a:pt x="58347" y="88646"/>
                      </a:lnTo>
                      <a:lnTo>
                        <a:pt x="58196" y="87933"/>
                      </a:lnTo>
                      <a:lnTo>
                        <a:pt x="58076" y="87220"/>
                      </a:lnTo>
                      <a:lnTo>
                        <a:pt x="57940" y="86223"/>
                      </a:lnTo>
                      <a:lnTo>
                        <a:pt x="57819" y="85225"/>
                      </a:lnTo>
                      <a:lnTo>
                        <a:pt x="57683" y="84370"/>
                      </a:lnTo>
                      <a:lnTo>
                        <a:pt x="57578" y="83230"/>
                      </a:lnTo>
                      <a:lnTo>
                        <a:pt x="57472" y="82090"/>
                      </a:lnTo>
                      <a:lnTo>
                        <a:pt x="57382" y="80807"/>
                      </a:lnTo>
                      <a:lnTo>
                        <a:pt x="57276" y="79667"/>
                      </a:lnTo>
                      <a:lnTo>
                        <a:pt x="57201" y="78527"/>
                      </a:lnTo>
                      <a:lnTo>
                        <a:pt x="57110" y="77244"/>
                      </a:lnTo>
                      <a:lnTo>
                        <a:pt x="57035" y="75676"/>
                      </a:lnTo>
                      <a:lnTo>
                        <a:pt x="56974" y="74394"/>
                      </a:lnTo>
                      <a:lnTo>
                        <a:pt x="56914" y="72969"/>
                      </a:lnTo>
                      <a:lnTo>
                        <a:pt x="56854" y="71401"/>
                      </a:lnTo>
                      <a:lnTo>
                        <a:pt x="56808" y="69833"/>
                      </a:lnTo>
                      <a:lnTo>
                        <a:pt x="56778" y="68408"/>
                      </a:lnTo>
                      <a:lnTo>
                        <a:pt x="56748" y="66840"/>
                      </a:lnTo>
                      <a:lnTo>
                        <a:pt x="56703" y="63420"/>
                      </a:lnTo>
                      <a:lnTo>
                        <a:pt x="56688" y="59714"/>
                      </a:lnTo>
                      <a:lnTo>
                        <a:pt x="56703" y="56152"/>
                      </a:lnTo>
                      <a:lnTo>
                        <a:pt x="56748" y="52731"/>
                      </a:lnTo>
                      <a:lnTo>
                        <a:pt x="56808" y="49311"/>
                      </a:lnTo>
                      <a:lnTo>
                        <a:pt x="56899" y="46175"/>
                      </a:lnTo>
                      <a:lnTo>
                        <a:pt x="56959" y="44608"/>
                      </a:lnTo>
                      <a:lnTo>
                        <a:pt x="57019" y="43182"/>
                      </a:lnTo>
                      <a:lnTo>
                        <a:pt x="57095" y="41757"/>
                      </a:lnTo>
                      <a:lnTo>
                        <a:pt x="57185" y="40190"/>
                      </a:lnTo>
                      <a:lnTo>
                        <a:pt x="57261" y="38907"/>
                      </a:lnTo>
                      <a:lnTo>
                        <a:pt x="57351" y="37624"/>
                      </a:lnTo>
                      <a:lnTo>
                        <a:pt x="57457" y="36342"/>
                      </a:lnTo>
                      <a:lnTo>
                        <a:pt x="57548" y="35059"/>
                      </a:lnTo>
                      <a:lnTo>
                        <a:pt x="57653" y="33919"/>
                      </a:lnTo>
                      <a:lnTo>
                        <a:pt x="57789" y="32779"/>
                      </a:lnTo>
                      <a:lnTo>
                        <a:pt x="57910" y="31781"/>
                      </a:lnTo>
                      <a:lnTo>
                        <a:pt x="58030" y="30926"/>
                      </a:lnTo>
                      <a:lnTo>
                        <a:pt x="58151" y="29928"/>
                      </a:lnTo>
                      <a:lnTo>
                        <a:pt x="58287" y="29073"/>
                      </a:lnTo>
                      <a:lnTo>
                        <a:pt x="58423" y="28361"/>
                      </a:lnTo>
                      <a:lnTo>
                        <a:pt x="58559" y="27790"/>
                      </a:lnTo>
                      <a:lnTo>
                        <a:pt x="58709" y="27220"/>
                      </a:lnTo>
                      <a:lnTo>
                        <a:pt x="58875" y="26650"/>
                      </a:lnTo>
                      <a:lnTo>
                        <a:pt x="59026" y="26365"/>
                      </a:lnTo>
                      <a:lnTo>
                        <a:pt x="59177" y="25938"/>
                      </a:lnTo>
                      <a:lnTo>
                        <a:pt x="59343" y="25510"/>
                      </a:lnTo>
                      <a:lnTo>
                        <a:pt x="59509" y="25368"/>
                      </a:lnTo>
                      <a:lnTo>
                        <a:pt x="59690" y="25225"/>
                      </a:lnTo>
                      <a:lnTo>
                        <a:pt x="59856" y="25225"/>
                      </a:lnTo>
                      <a:lnTo>
                        <a:pt x="60052" y="25225"/>
                      </a:lnTo>
                      <a:lnTo>
                        <a:pt x="60218" y="25368"/>
                      </a:lnTo>
                      <a:lnTo>
                        <a:pt x="60384" y="25795"/>
                      </a:lnTo>
                      <a:lnTo>
                        <a:pt x="60565" y="26080"/>
                      </a:lnTo>
                      <a:lnTo>
                        <a:pt x="60716" y="26365"/>
                      </a:lnTo>
                      <a:lnTo>
                        <a:pt x="60867" y="26793"/>
                      </a:lnTo>
                      <a:lnTo>
                        <a:pt x="61018" y="27363"/>
                      </a:lnTo>
                      <a:lnTo>
                        <a:pt x="61169" y="27933"/>
                      </a:lnTo>
                      <a:lnTo>
                        <a:pt x="61305" y="28646"/>
                      </a:lnTo>
                      <a:lnTo>
                        <a:pt x="61425" y="29358"/>
                      </a:lnTo>
                      <a:lnTo>
                        <a:pt x="61546" y="30213"/>
                      </a:lnTo>
                      <a:lnTo>
                        <a:pt x="61682" y="31353"/>
                      </a:lnTo>
                      <a:lnTo>
                        <a:pt x="61788" y="32351"/>
                      </a:lnTo>
                      <a:lnTo>
                        <a:pt x="61893" y="33349"/>
                      </a:lnTo>
                      <a:lnTo>
                        <a:pt x="61984" y="34489"/>
                      </a:lnTo>
                      <a:lnTo>
                        <a:pt x="62089" y="35771"/>
                      </a:lnTo>
                      <a:lnTo>
                        <a:pt x="62225" y="37909"/>
                      </a:lnTo>
                      <a:lnTo>
                        <a:pt x="62346" y="40047"/>
                      </a:lnTo>
                      <a:lnTo>
                        <a:pt x="62436" y="42470"/>
                      </a:lnTo>
                      <a:lnTo>
                        <a:pt x="62512" y="44750"/>
                      </a:lnTo>
                      <a:lnTo>
                        <a:pt x="62572" y="47315"/>
                      </a:lnTo>
                      <a:lnTo>
                        <a:pt x="62617" y="49738"/>
                      </a:lnTo>
                      <a:lnTo>
                        <a:pt x="62648" y="52589"/>
                      </a:lnTo>
                      <a:lnTo>
                        <a:pt x="62663" y="55296"/>
                      </a:lnTo>
                      <a:lnTo>
                        <a:pt x="62648" y="57007"/>
                      </a:lnTo>
                      <a:lnTo>
                        <a:pt x="62648" y="58432"/>
                      </a:lnTo>
                      <a:lnTo>
                        <a:pt x="62632" y="59714"/>
                      </a:lnTo>
                      <a:lnTo>
                        <a:pt x="62602" y="60855"/>
                      </a:lnTo>
                      <a:close/>
                      <a:moveTo>
                        <a:pt x="57880" y="52446"/>
                      </a:moveTo>
                      <a:lnTo>
                        <a:pt x="61471" y="52446"/>
                      </a:lnTo>
                      <a:lnTo>
                        <a:pt x="61471" y="50593"/>
                      </a:lnTo>
                      <a:lnTo>
                        <a:pt x="61456" y="49026"/>
                      </a:lnTo>
                      <a:lnTo>
                        <a:pt x="61425" y="47315"/>
                      </a:lnTo>
                      <a:lnTo>
                        <a:pt x="61395" y="45748"/>
                      </a:lnTo>
                      <a:lnTo>
                        <a:pt x="61350" y="44323"/>
                      </a:lnTo>
                      <a:lnTo>
                        <a:pt x="61290" y="42897"/>
                      </a:lnTo>
                      <a:lnTo>
                        <a:pt x="61229" y="41615"/>
                      </a:lnTo>
                      <a:lnTo>
                        <a:pt x="61139" y="40190"/>
                      </a:lnTo>
                      <a:lnTo>
                        <a:pt x="61018" y="38622"/>
                      </a:lnTo>
                      <a:lnTo>
                        <a:pt x="60882" y="37339"/>
                      </a:lnTo>
                      <a:lnTo>
                        <a:pt x="60746" y="36199"/>
                      </a:lnTo>
                      <a:lnTo>
                        <a:pt x="60580" y="35201"/>
                      </a:lnTo>
                      <a:lnTo>
                        <a:pt x="60399" y="34489"/>
                      </a:lnTo>
                      <a:lnTo>
                        <a:pt x="60203" y="34061"/>
                      </a:lnTo>
                      <a:lnTo>
                        <a:pt x="59992" y="33776"/>
                      </a:lnTo>
                      <a:lnTo>
                        <a:pt x="59766" y="33634"/>
                      </a:lnTo>
                      <a:lnTo>
                        <a:pt x="59554" y="33776"/>
                      </a:lnTo>
                      <a:lnTo>
                        <a:pt x="59358" y="34061"/>
                      </a:lnTo>
                      <a:lnTo>
                        <a:pt x="59177" y="34489"/>
                      </a:lnTo>
                      <a:lnTo>
                        <a:pt x="58996" y="35201"/>
                      </a:lnTo>
                      <a:lnTo>
                        <a:pt x="58845" y="36199"/>
                      </a:lnTo>
                      <a:lnTo>
                        <a:pt x="58664" y="37197"/>
                      </a:lnTo>
                      <a:lnTo>
                        <a:pt x="58528" y="38479"/>
                      </a:lnTo>
                      <a:lnTo>
                        <a:pt x="58393" y="39904"/>
                      </a:lnTo>
                      <a:lnTo>
                        <a:pt x="58302" y="41330"/>
                      </a:lnTo>
                      <a:lnTo>
                        <a:pt x="58196" y="42755"/>
                      </a:lnTo>
                      <a:lnTo>
                        <a:pt x="58121" y="44180"/>
                      </a:lnTo>
                      <a:lnTo>
                        <a:pt x="58061" y="45605"/>
                      </a:lnTo>
                      <a:lnTo>
                        <a:pt x="58000" y="47315"/>
                      </a:lnTo>
                      <a:lnTo>
                        <a:pt x="57940" y="48883"/>
                      </a:lnTo>
                      <a:lnTo>
                        <a:pt x="57910" y="50593"/>
                      </a:lnTo>
                      <a:lnTo>
                        <a:pt x="57880" y="52446"/>
                      </a:lnTo>
                      <a:close/>
                      <a:moveTo>
                        <a:pt x="71761" y="79667"/>
                      </a:moveTo>
                      <a:lnTo>
                        <a:pt x="71987" y="88361"/>
                      </a:lnTo>
                      <a:lnTo>
                        <a:pt x="71761" y="89358"/>
                      </a:lnTo>
                      <a:lnTo>
                        <a:pt x="71550" y="90071"/>
                      </a:lnTo>
                      <a:lnTo>
                        <a:pt x="71339" y="90641"/>
                      </a:lnTo>
                      <a:lnTo>
                        <a:pt x="71082" y="91211"/>
                      </a:lnTo>
                      <a:lnTo>
                        <a:pt x="70841" y="91638"/>
                      </a:lnTo>
                      <a:lnTo>
                        <a:pt x="70584" y="92066"/>
                      </a:lnTo>
                      <a:lnTo>
                        <a:pt x="70313" y="92209"/>
                      </a:lnTo>
                      <a:lnTo>
                        <a:pt x="70026" y="92351"/>
                      </a:lnTo>
                      <a:lnTo>
                        <a:pt x="69664" y="92209"/>
                      </a:lnTo>
                      <a:lnTo>
                        <a:pt x="69302" y="91638"/>
                      </a:lnTo>
                      <a:lnTo>
                        <a:pt x="69136" y="91353"/>
                      </a:lnTo>
                      <a:lnTo>
                        <a:pt x="68970" y="90926"/>
                      </a:lnTo>
                      <a:lnTo>
                        <a:pt x="68804" y="90498"/>
                      </a:lnTo>
                      <a:lnTo>
                        <a:pt x="68653" y="89928"/>
                      </a:lnTo>
                      <a:lnTo>
                        <a:pt x="68517" y="89358"/>
                      </a:lnTo>
                      <a:lnTo>
                        <a:pt x="68351" y="88788"/>
                      </a:lnTo>
                      <a:lnTo>
                        <a:pt x="68215" y="88076"/>
                      </a:lnTo>
                      <a:lnTo>
                        <a:pt x="68079" y="87220"/>
                      </a:lnTo>
                      <a:lnTo>
                        <a:pt x="67959" y="86223"/>
                      </a:lnTo>
                      <a:lnTo>
                        <a:pt x="67823" y="85368"/>
                      </a:lnTo>
                      <a:lnTo>
                        <a:pt x="67702" y="84370"/>
                      </a:lnTo>
                      <a:lnTo>
                        <a:pt x="67582" y="83230"/>
                      </a:lnTo>
                      <a:lnTo>
                        <a:pt x="67476" y="82090"/>
                      </a:lnTo>
                      <a:lnTo>
                        <a:pt x="67370" y="80807"/>
                      </a:lnTo>
                      <a:lnTo>
                        <a:pt x="67265" y="79667"/>
                      </a:lnTo>
                      <a:lnTo>
                        <a:pt x="67174" y="78384"/>
                      </a:lnTo>
                      <a:lnTo>
                        <a:pt x="67099" y="77102"/>
                      </a:lnTo>
                      <a:lnTo>
                        <a:pt x="67023" y="75676"/>
                      </a:lnTo>
                      <a:lnTo>
                        <a:pt x="66948" y="74251"/>
                      </a:lnTo>
                      <a:lnTo>
                        <a:pt x="66903" y="72826"/>
                      </a:lnTo>
                      <a:lnTo>
                        <a:pt x="66842" y="71258"/>
                      </a:lnTo>
                      <a:lnTo>
                        <a:pt x="66797" y="69691"/>
                      </a:lnTo>
                      <a:lnTo>
                        <a:pt x="66752" y="68123"/>
                      </a:lnTo>
                      <a:lnTo>
                        <a:pt x="66706" y="66555"/>
                      </a:lnTo>
                      <a:lnTo>
                        <a:pt x="66676" y="62992"/>
                      </a:lnTo>
                      <a:lnTo>
                        <a:pt x="66661" y="59429"/>
                      </a:lnTo>
                      <a:lnTo>
                        <a:pt x="66661" y="57577"/>
                      </a:lnTo>
                      <a:lnTo>
                        <a:pt x="66676" y="55724"/>
                      </a:lnTo>
                      <a:lnTo>
                        <a:pt x="66691" y="54014"/>
                      </a:lnTo>
                      <a:lnTo>
                        <a:pt x="66737" y="52304"/>
                      </a:lnTo>
                      <a:lnTo>
                        <a:pt x="66767" y="50593"/>
                      </a:lnTo>
                      <a:lnTo>
                        <a:pt x="66812" y="49026"/>
                      </a:lnTo>
                      <a:lnTo>
                        <a:pt x="66857" y="47458"/>
                      </a:lnTo>
                      <a:lnTo>
                        <a:pt x="66918" y="45748"/>
                      </a:lnTo>
                      <a:lnTo>
                        <a:pt x="66978" y="44323"/>
                      </a:lnTo>
                      <a:lnTo>
                        <a:pt x="67053" y="42897"/>
                      </a:lnTo>
                      <a:lnTo>
                        <a:pt x="67129" y="41472"/>
                      </a:lnTo>
                      <a:lnTo>
                        <a:pt x="67219" y="40047"/>
                      </a:lnTo>
                      <a:lnTo>
                        <a:pt x="67325" y="38764"/>
                      </a:lnTo>
                      <a:lnTo>
                        <a:pt x="67431" y="37482"/>
                      </a:lnTo>
                      <a:lnTo>
                        <a:pt x="67536" y="36199"/>
                      </a:lnTo>
                      <a:lnTo>
                        <a:pt x="67657" y="34916"/>
                      </a:lnTo>
                      <a:lnTo>
                        <a:pt x="67778" y="33776"/>
                      </a:lnTo>
                      <a:lnTo>
                        <a:pt x="67929" y="32779"/>
                      </a:lnTo>
                      <a:lnTo>
                        <a:pt x="68064" y="31781"/>
                      </a:lnTo>
                      <a:lnTo>
                        <a:pt x="68200" y="30641"/>
                      </a:lnTo>
                      <a:lnTo>
                        <a:pt x="68336" y="29928"/>
                      </a:lnTo>
                      <a:lnTo>
                        <a:pt x="68502" y="29073"/>
                      </a:lnTo>
                      <a:lnTo>
                        <a:pt x="68653" y="28361"/>
                      </a:lnTo>
                      <a:lnTo>
                        <a:pt x="68819" y="27790"/>
                      </a:lnTo>
                      <a:lnTo>
                        <a:pt x="69000" y="27220"/>
                      </a:lnTo>
                      <a:lnTo>
                        <a:pt x="69166" y="26793"/>
                      </a:lnTo>
                      <a:lnTo>
                        <a:pt x="69332" y="26365"/>
                      </a:lnTo>
                      <a:lnTo>
                        <a:pt x="69513" y="26080"/>
                      </a:lnTo>
                      <a:lnTo>
                        <a:pt x="69709" y="25795"/>
                      </a:lnTo>
                      <a:lnTo>
                        <a:pt x="69890" y="25510"/>
                      </a:lnTo>
                      <a:lnTo>
                        <a:pt x="70086" y="25368"/>
                      </a:lnTo>
                      <a:lnTo>
                        <a:pt x="70298" y="25368"/>
                      </a:lnTo>
                      <a:lnTo>
                        <a:pt x="70554" y="25368"/>
                      </a:lnTo>
                      <a:lnTo>
                        <a:pt x="70795" y="25510"/>
                      </a:lnTo>
                      <a:lnTo>
                        <a:pt x="71022" y="25938"/>
                      </a:lnTo>
                      <a:lnTo>
                        <a:pt x="71248" y="26365"/>
                      </a:lnTo>
                      <a:lnTo>
                        <a:pt x="71459" y="26793"/>
                      </a:lnTo>
                      <a:lnTo>
                        <a:pt x="71640" y="27363"/>
                      </a:lnTo>
                      <a:lnTo>
                        <a:pt x="71837" y="27933"/>
                      </a:lnTo>
                      <a:lnTo>
                        <a:pt x="72003" y="28646"/>
                      </a:lnTo>
                      <a:lnTo>
                        <a:pt x="71716" y="37767"/>
                      </a:lnTo>
                      <a:lnTo>
                        <a:pt x="71565" y="37054"/>
                      </a:lnTo>
                      <a:lnTo>
                        <a:pt x="71414" y="36484"/>
                      </a:lnTo>
                      <a:lnTo>
                        <a:pt x="71248" y="35771"/>
                      </a:lnTo>
                      <a:lnTo>
                        <a:pt x="71067" y="35344"/>
                      </a:lnTo>
                      <a:lnTo>
                        <a:pt x="70886" y="35059"/>
                      </a:lnTo>
                      <a:lnTo>
                        <a:pt x="70705" y="34774"/>
                      </a:lnTo>
                      <a:lnTo>
                        <a:pt x="70494" y="34631"/>
                      </a:lnTo>
                      <a:lnTo>
                        <a:pt x="70298" y="34631"/>
                      </a:lnTo>
                      <a:lnTo>
                        <a:pt x="70026" y="34774"/>
                      </a:lnTo>
                      <a:lnTo>
                        <a:pt x="69769" y="35059"/>
                      </a:lnTo>
                      <a:lnTo>
                        <a:pt x="69513" y="35629"/>
                      </a:lnTo>
                      <a:lnTo>
                        <a:pt x="69302" y="36484"/>
                      </a:lnTo>
                      <a:lnTo>
                        <a:pt x="69090" y="37482"/>
                      </a:lnTo>
                      <a:lnTo>
                        <a:pt x="68879" y="38622"/>
                      </a:lnTo>
                      <a:lnTo>
                        <a:pt x="68698" y="40047"/>
                      </a:lnTo>
                      <a:lnTo>
                        <a:pt x="68532" y="41900"/>
                      </a:lnTo>
                      <a:lnTo>
                        <a:pt x="68366" y="43467"/>
                      </a:lnTo>
                      <a:lnTo>
                        <a:pt x="68245" y="45320"/>
                      </a:lnTo>
                      <a:lnTo>
                        <a:pt x="68140" y="47315"/>
                      </a:lnTo>
                      <a:lnTo>
                        <a:pt x="68064" y="49311"/>
                      </a:lnTo>
                      <a:lnTo>
                        <a:pt x="68004" y="51591"/>
                      </a:lnTo>
                      <a:lnTo>
                        <a:pt x="67944" y="53871"/>
                      </a:lnTo>
                      <a:lnTo>
                        <a:pt x="67929" y="56437"/>
                      </a:lnTo>
                      <a:lnTo>
                        <a:pt x="67913" y="58859"/>
                      </a:lnTo>
                      <a:lnTo>
                        <a:pt x="67929" y="61567"/>
                      </a:lnTo>
                      <a:lnTo>
                        <a:pt x="67959" y="63990"/>
                      </a:lnTo>
                      <a:lnTo>
                        <a:pt x="68004" y="66555"/>
                      </a:lnTo>
                      <a:lnTo>
                        <a:pt x="68079" y="68693"/>
                      </a:lnTo>
                      <a:lnTo>
                        <a:pt x="68170" y="70688"/>
                      </a:lnTo>
                      <a:lnTo>
                        <a:pt x="68276" y="72826"/>
                      </a:lnTo>
                      <a:lnTo>
                        <a:pt x="68427" y="74536"/>
                      </a:lnTo>
                      <a:lnTo>
                        <a:pt x="68577" y="76247"/>
                      </a:lnTo>
                      <a:lnTo>
                        <a:pt x="68743" y="77814"/>
                      </a:lnTo>
                      <a:lnTo>
                        <a:pt x="68924" y="79097"/>
                      </a:lnTo>
                      <a:lnTo>
                        <a:pt x="69121" y="80237"/>
                      </a:lnTo>
                      <a:lnTo>
                        <a:pt x="69317" y="81092"/>
                      </a:lnTo>
                      <a:lnTo>
                        <a:pt x="69528" y="81947"/>
                      </a:lnTo>
                      <a:lnTo>
                        <a:pt x="69769" y="82517"/>
                      </a:lnTo>
                      <a:lnTo>
                        <a:pt x="69996" y="82802"/>
                      </a:lnTo>
                      <a:lnTo>
                        <a:pt x="70267" y="82802"/>
                      </a:lnTo>
                      <a:lnTo>
                        <a:pt x="70448" y="82802"/>
                      </a:lnTo>
                      <a:lnTo>
                        <a:pt x="70629" y="82660"/>
                      </a:lnTo>
                      <a:lnTo>
                        <a:pt x="70826" y="82375"/>
                      </a:lnTo>
                      <a:lnTo>
                        <a:pt x="71007" y="82090"/>
                      </a:lnTo>
                      <a:lnTo>
                        <a:pt x="71188" y="81520"/>
                      </a:lnTo>
                      <a:lnTo>
                        <a:pt x="71399" y="80950"/>
                      </a:lnTo>
                      <a:lnTo>
                        <a:pt x="71580" y="80380"/>
                      </a:lnTo>
                      <a:lnTo>
                        <a:pt x="71761" y="79667"/>
                      </a:lnTo>
                      <a:close/>
                      <a:moveTo>
                        <a:pt x="78838" y="60855"/>
                      </a:moveTo>
                      <a:lnTo>
                        <a:pt x="74130" y="60712"/>
                      </a:lnTo>
                      <a:lnTo>
                        <a:pt x="74145" y="63420"/>
                      </a:lnTo>
                      <a:lnTo>
                        <a:pt x="74175" y="65985"/>
                      </a:lnTo>
                      <a:lnTo>
                        <a:pt x="74236" y="68408"/>
                      </a:lnTo>
                      <a:lnTo>
                        <a:pt x="74311" y="70546"/>
                      </a:lnTo>
                      <a:lnTo>
                        <a:pt x="74402" y="72684"/>
                      </a:lnTo>
                      <a:lnTo>
                        <a:pt x="74522" y="74536"/>
                      </a:lnTo>
                      <a:lnTo>
                        <a:pt x="74673" y="76247"/>
                      </a:lnTo>
                      <a:lnTo>
                        <a:pt x="74824" y="77814"/>
                      </a:lnTo>
                      <a:lnTo>
                        <a:pt x="74975" y="78954"/>
                      </a:lnTo>
                      <a:lnTo>
                        <a:pt x="75141" y="80095"/>
                      </a:lnTo>
                      <a:lnTo>
                        <a:pt x="75337" y="80950"/>
                      </a:lnTo>
                      <a:lnTo>
                        <a:pt x="75533" y="81662"/>
                      </a:lnTo>
                      <a:lnTo>
                        <a:pt x="75729" y="82232"/>
                      </a:lnTo>
                      <a:lnTo>
                        <a:pt x="75956" y="82660"/>
                      </a:lnTo>
                      <a:lnTo>
                        <a:pt x="76182" y="82945"/>
                      </a:lnTo>
                      <a:lnTo>
                        <a:pt x="76439" y="82945"/>
                      </a:lnTo>
                      <a:lnTo>
                        <a:pt x="76680" y="82945"/>
                      </a:lnTo>
                      <a:lnTo>
                        <a:pt x="76937" y="82802"/>
                      </a:lnTo>
                      <a:lnTo>
                        <a:pt x="77178" y="82517"/>
                      </a:lnTo>
                      <a:lnTo>
                        <a:pt x="77404" y="82232"/>
                      </a:lnTo>
                      <a:lnTo>
                        <a:pt x="77646" y="81662"/>
                      </a:lnTo>
                      <a:lnTo>
                        <a:pt x="77872" y="81092"/>
                      </a:lnTo>
                      <a:lnTo>
                        <a:pt x="78098" y="80380"/>
                      </a:lnTo>
                      <a:lnTo>
                        <a:pt x="78294" y="79667"/>
                      </a:lnTo>
                      <a:lnTo>
                        <a:pt x="78506" y="88076"/>
                      </a:lnTo>
                      <a:lnTo>
                        <a:pt x="78264" y="88931"/>
                      </a:lnTo>
                      <a:lnTo>
                        <a:pt x="78023" y="89786"/>
                      </a:lnTo>
                      <a:lnTo>
                        <a:pt x="77751" y="90498"/>
                      </a:lnTo>
                      <a:lnTo>
                        <a:pt x="77480" y="91068"/>
                      </a:lnTo>
                      <a:lnTo>
                        <a:pt x="77193" y="91496"/>
                      </a:lnTo>
                      <a:lnTo>
                        <a:pt x="76891" y="91781"/>
                      </a:lnTo>
                      <a:lnTo>
                        <a:pt x="76574" y="92066"/>
                      </a:lnTo>
                      <a:lnTo>
                        <a:pt x="76258" y="92209"/>
                      </a:lnTo>
                      <a:lnTo>
                        <a:pt x="75880" y="92066"/>
                      </a:lnTo>
                      <a:lnTo>
                        <a:pt x="75533" y="91496"/>
                      </a:lnTo>
                      <a:lnTo>
                        <a:pt x="75367" y="91211"/>
                      </a:lnTo>
                      <a:lnTo>
                        <a:pt x="75201" y="90783"/>
                      </a:lnTo>
                      <a:lnTo>
                        <a:pt x="75035" y="90356"/>
                      </a:lnTo>
                      <a:lnTo>
                        <a:pt x="74884" y="89928"/>
                      </a:lnTo>
                      <a:lnTo>
                        <a:pt x="74734" y="89358"/>
                      </a:lnTo>
                      <a:lnTo>
                        <a:pt x="74583" y="88646"/>
                      </a:lnTo>
                      <a:lnTo>
                        <a:pt x="74447" y="87933"/>
                      </a:lnTo>
                      <a:lnTo>
                        <a:pt x="74311" y="87220"/>
                      </a:lnTo>
                      <a:lnTo>
                        <a:pt x="74190" y="86223"/>
                      </a:lnTo>
                      <a:lnTo>
                        <a:pt x="74070" y="85225"/>
                      </a:lnTo>
                      <a:lnTo>
                        <a:pt x="73934" y="84370"/>
                      </a:lnTo>
                      <a:lnTo>
                        <a:pt x="73828" y="83230"/>
                      </a:lnTo>
                      <a:lnTo>
                        <a:pt x="73723" y="82090"/>
                      </a:lnTo>
                      <a:lnTo>
                        <a:pt x="73617" y="80807"/>
                      </a:lnTo>
                      <a:lnTo>
                        <a:pt x="73526" y="79667"/>
                      </a:lnTo>
                      <a:lnTo>
                        <a:pt x="73421" y="78527"/>
                      </a:lnTo>
                      <a:lnTo>
                        <a:pt x="73345" y="77244"/>
                      </a:lnTo>
                      <a:lnTo>
                        <a:pt x="73270" y="75676"/>
                      </a:lnTo>
                      <a:lnTo>
                        <a:pt x="73210" y="74394"/>
                      </a:lnTo>
                      <a:lnTo>
                        <a:pt x="73149" y="72969"/>
                      </a:lnTo>
                      <a:lnTo>
                        <a:pt x="73104" y="71401"/>
                      </a:lnTo>
                      <a:lnTo>
                        <a:pt x="73059" y="69833"/>
                      </a:lnTo>
                      <a:lnTo>
                        <a:pt x="73029" y="68408"/>
                      </a:lnTo>
                      <a:lnTo>
                        <a:pt x="72983" y="66840"/>
                      </a:lnTo>
                      <a:lnTo>
                        <a:pt x="72953" y="63420"/>
                      </a:lnTo>
                      <a:lnTo>
                        <a:pt x="72938" y="59714"/>
                      </a:lnTo>
                      <a:lnTo>
                        <a:pt x="72953" y="56152"/>
                      </a:lnTo>
                      <a:lnTo>
                        <a:pt x="72983" y="52731"/>
                      </a:lnTo>
                      <a:lnTo>
                        <a:pt x="73059" y="49311"/>
                      </a:lnTo>
                      <a:lnTo>
                        <a:pt x="73149" y="46175"/>
                      </a:lnTo>
                      <a:lnTo>
                        <a:pt x="73210" y="44608"/>
                      </a:lnTo>
                      <a:lnTo>
                        <a:pt x="73270" y="43182"/>
                      </a:lnTo>
                      <a:lnTo>
                        <a:pt x="73330" y="41757"/>
                      </a:lnTo>
                      <a:lnTo>
                        <a:pt x="73406" y="40190"/>
                      </a:lnTo>
                      <a:lnTo>
                        <a:pt x="73511" y="38907"/>
                      </a:lnTo>
                      <a:lnTo>
                        <a:pt x="73602" y="37624"/>
                      </a:lnTo>
                      <a:lnTo>
                        <a:pt x="73692" y="36342"/>
                      </a:lnTo>
                      <a:lnTo>
                        <a:pt x="73798" y="35059"/>
                      </a:lnTo>
                      <a:lnTo>
                        <a:pt x="73904" y="33919"/>
                      </a:lnTo>
                      <a:lnTo>
                        <a:pt x="74009" y="32779"/>
                      </a:lnTo>
                      <a:lnTo>
                        <a:pt x="74145" y="31781"/>
                      </a:lnTo>
                      <a:lnTo>
                        <a:pt x="74266" y="30926"/>
                      </a:lnTo>
                      <a:lnTo>
                        <a:pt x="74387" y="29928"/>
                      </a:lnTo>
                      <a:lnTo>
                        <a:pt x="74522" y="29073"/>
                      </a:lnTo>
                      <a:lnTo>
                        <a:pt x="74673" y="28361"/>
                      </a:lnTo>
                      <a:lnTo>
                        <a:pt x="74809" y="27790"/>
                      </a:lnTo>
                      <a:lnTo>
                        <a:pt x="74945" y="27220"/>
                      </a:lnTo>
                      <a:lnTo>
                        <a:pt x="75096" y="26650"/>
                      </a:lnTo>
                      <a:lnTo>
                        <a:pt x="75262" y="26365"/>
                      </a:lnTo>
                      <a:lnTo>
                        <a:pt x="75428" y="25938"/>
                      </a:lnTo>
                      <a:lnTo>
                        <a:pt x="75579" y="25510"/>
                      </a:lnTo>
                      <a:lnTo>
                        <a:pt x="75760" y="25368"/>
                      </a:lnTo>
                      <a:lnTo>
                        <a:pt x="75926" y="25225"/>
                      </a:lnTo>
                      <a:lnTo>
                        <a:pt x="76107" y="25225"/>
                      </a:lnTo>
                      <a:lnTo>
                        <a:pt x="76273" y="25225"/>
                      </a:lnTo>
                      <a:lnTo>
                        <a:pt x="76469" y="25368"/>
                      </a:lnTo>
                      <a:lnTo>
                        <a:pt x="76635" y="25795"/>
                      </a:lnTo>
                      <a:lnTo>
                        <a:pt x="76801" y="26080"/>
                      </a:lnTo>
                      <a:lnTo>
                        <a:pt x="76967" y="26365"/>
                      </a:lnTo>
                      <a:lnTo>
                        <a:pt x="77118" y="26793"/>
                      </a:lnTo>
                      <a:lnTo>
                        <a:pt x="77253" y="27363"/>
                      </a:lnTo>
                      <a:lnTo>
                        <a:pt x="77389" y="27933"/>
                      </a:lnTo>
                      <a:lnTo>
                        <a:pt x="77540" y="28646"/>
                      </a:lnTo>
                      <a:lnTo>
                        <a:pt x="77676" y="29358"/>
                      </a:lnTo>
                      <a:lnTo>
                        <a:pt x="77797" y="30213"/>
                      </a:lnTo>
                      <a:lnTo>
                        <a:pt x="77902" y="31353"/>
                      </a:lnTo>
                      <a:lnTo>
                        <a:pt x="78038" y="32351"/>
                      </a:lnTo>
                      <a:lnTo>
                        <a:pt x="78129" y="33349"/>
                      </a:lnTo>
                      <a:lnTo>
                        <a:pt x="78234" y="34489"/>
                      </a:lnTo>
                      <a:lnTo>
                        <a:pt x="78325" y="35771"/>
                      </a:lnTo>
                      <a:lnTo>
                        <a:pt x="78460" y="37909"/>
                      </a:lnTo>
                      <a:lnTo>
                        <a:pt x="78581" y="40047"/>
                      </a:lnTo>
                      <a:lnTo>
                        <a:pt x="78687" y="42470"/>
                      </a:lnTo>
                      <a:lnTo>
                        <a:pt x="78762" y="44750"/>
                      </a:lnTo>
                      <a:lnTo>
                        <a:pt x="78823" y="47315"/>
                      </a:lnTo>
                      <a:lnTo>
                        <a:pt x="78868" y="49738"/>
                      </a:lnTo>
                      <a:lnTo>
                        <a:pt x="78898" y="52589"/>
                      </a:lnTo>
                      <a:lnTo>
                        <a:pt x="78898" y="55296"/>
                      </a:lnTo>
                      <a:lnTo>
                        <a:pt x="78898" y="57007"/>
                      </a:lnTo>
                      <a:lnTo>
                        <a:pt x="78883" y="58432"/>
                      </a:lnTo>
                      <a:lnTo>
                        <a:pt x="78868" y="59714"/>
                      </a:lnTo>
                      <a:lnTo>
                        <a:pt x="78838" y="60855"/>
                      </a:lnTo>
                      <a:close/>
                      <a:moveTo>
                        <a:pt x="74130" y="52446"/>
                      </a:moveTo>
                      <a:lnTo>
                        <a:pt x="77706" y="52446"/>
                      </a:lnTo>
                      <a:lnTo>
                        <a:pt x="77706" y="50593"/>
                      </a:lnTo>
                      <a:lnTo>
                        <a:pt x="77691" y="49026"/>
                      </a:lnTo>
                      <a:lnTo>
                        <a:pt x="77676" y="47315"/>
                      </a:lnTo>
                      <a:lnTo>
                        <a:pt x="77631" y="45748"/>
                      </a:lnTo>
                      <a:lnTo>
                        <a:pt x="77585" y="44323"/>
                      </a:lnTo>
                      <a:lnTo>
                        <a:pt x="77540" y="42897"/>
                      </a:lnTo>
                      <a:lnTo>
                        <a:pt x="77465" y="41615"/>
                      </a:lnTo>
                      <a:lnTo>
                        <a:pt x="77374" y="40190"/>
                      </a:lnTo>
                      <a:lnTo>
                        <a:pt x="77253" y="38622"/>
                      </a:lnTo>
                      <a:lnTo>
                        <a:pt x="77133" y="37339"/>
                      </a:lnTo>
                      <a:lnTo>
                        <a:pt x="76982" y="36199"/>
                      </a:lnTo>
                      <a:lnTo>
                        <a:pt x="76816" y="35201"/>
                      </a:lnTo>
                      <a:lnTo>
                        <a:pt x="76635" y="34489"/>
                      </a:lnTo>
                      <a:lnTo>
                        <a:pt x="76454" y="34061"/>
                      </a:lnTo>
                      <a:lnTo>
                        <a:pt x="76227" y="33776"/>
                      </a:lnTo>
                      <a:lnTo>
                        <a:pt x="76001" y="33634"/>
                      </a:lnTo>
                      <a:lnTo>
                        <a:pt x="75805" y="33776"/>
                      </a:lnTo>
                      <a:lnTo>
                        <a:pt x="75594" y="34061"/>
                      </a:lnTo>
                      <a:lnTo>
                        <a:pt x="75413" y="34489"/>
                      </a:lnTo>
                      <a:lnTo>
                        <a:pt x="75247" y="35201"/>
                      </a:lnTo>
                      <a:lnTo>
                        <a:pt x="75066" y="36199"/>
                      </a:lnTo>
                      <a:lnTo>
                        <a:pt x="74915" y="37197"/>
                      </a:lnTo>
                      <a:lnTo>
                        <a:pt x="74779" y="38479"/>
                      </a:lnTo>
                      <a:lnTo>
                        <a:pt x="74643" y="39904"/>
                      </a:lnTo>
                      <a:lnTo>
                        <a:pt x="74537" y="41330"/>
                      </a:lnTo>
                      <a:lnTo>
                        <a:pt x="74447" y="42755"/>
                      </a:lnTo>
                      <a:lnTo>
                        <a:pt x="74371" y="44180"/>
                      </a:lnTo>
                      <a:lnTo>
                        <a:pt x="74296" y="45605"/>
                      </a:lnTo>
                      <a:lnTo>
                        <a:pt x="74236" y="47315"/>
                      </a:lnTo>
                      <a:lnTo>
                        <a:pt x="74190" y="48883"/>
                      </a:lnTo>
                      <a:lnTo>
                        <a:pt x="74145" y="50593"/>
                      </a:lnTo>
                      <a:lnTo>
                        <a:pt x="74130" y="52446"/>
                      </a:lnTo>
                      <a:close/>
                      <a:moveTo>
                        <a:pt x="80422" y="90783"/>
                      </a:moveTo>
                      <a:lnTo>
                        <a:pt x="80422" y="46745"/>
                      </a:lnTo>
                      <a:lnTo>
                        <a:pt x="80422" y="41472"/>
                      </a:lnTo>
                      <a:lnTo>
                        <a:pt x="80422" y="36484"/>
                      </a:lnTo>
                      <a:lnTo>
                        <a:pt x="80407" y="31496"/>
                      </a:lnTo>
                      <a:lnTo>
                        <a:pt x="80392" y="26793"/>
                      </a:lnTo>
                      <a:lnTo>
                        <a:pt x="81463" y="26793"/>
                      </a:lnTo>
                      <a:lnTo>
                        <a:pt x="81508" y="39334"/>
                      </a:lnTo>
                      <a:lnTo>
                        <a:pt x="81569" y="39334"/>
                      </a:lnTo>
                      <a:lnTo>
                        <a:pt x="81614" y="37767"/>
                      </a:lnTo>
                      <a:lnTo>
                        <a:pt x="81689" y="36342"/>
                      </a:lnTo>
                      <a:lnTo>
                        <a:pt x="81765" y="34916"/>
                      </a:lnTo>
                      <a:lnTo>
                        <a:pt x="81855" y="33634"/>
                      </a:lnTo>
                      <a:lnTo>
                        <a:pt x="81961" y="32351"/>
                      </a:lnTo>
                      <a:lnTo>
                        <a:pt x="82067" y="31211"/>
                      </a:lnTo>
                      <a:lnTo>
                        <a:pt x="82172" y="30071"/>
                      </a:lnTo>
                      <a:lnTo>
                        <a:pt x="82293" y="29073"/>
                      </a:lnTo>
                      <a:lnTo>
                        <a:pt x="82429" y="28218"/>
                      </a:lnTo>
                      <a:lnTo>
                        <a:pt x="82565" y="27505"/>
                      </a:lnTo>
                      <a:lnTo>
                        <a:pt x="82700" y="26793"/>
                      </a:lnTo>
                      <a:lnTo>
                        <a:pt x="82836" y="26365"/>
                      </a:lnTo>
                      <a:lnTo>
                        <a:pt x="82987" y="25938"/>
                      </a:lnTo>
                      <a:lnTo>
                        <a:pt x="83138" y="25510"/>
                      </a:lnTo>
                      <a:lnTo>
                        <a:pt x="83289" y="25225"/>
                      </a:lnTo>
                      <a:lnTo>
                        <a:pt x="83425" y="25225"/>
                      </a:lnTo>
                      <a:lnTo>
                        <a:pt x="83606" y="25368"/>
                      </a:lnTo>
                      <a:lnTo>
                        <a:pt x="83787" y="25795"/>
                      </a:lnTo>
                      <a:lnTo>
                        <a:pt x="83787" y="36769"/>
                      </a:lnTo>
                      <a:lnTo>
                        <a:pt x="83576" y="36484"/>
                      </a:lnTo>
                      <a:lnTo>
                        <a:pt x="83349" y="36342"/>
                      </a:lnTo>
                      <a:lnTo>
                        <a:pt x="83153" y="36484"/>
                      </a:lnTo>
                      <a:lnTo>
                        <a:pt x="82957" y="36769"/>
                      </a:lnTo>
                      <a:lnTo>
                        <a:pt x="82776" y="37197"/>
                      </a:lnTo>
                      <a:lnTo>
                        <a:pt x="82610" y="37909"/>
                      </a:lnTo>
                      <a:lnTo>
                        <a:pt x="82444" y="38764"/>
                      </a:lnTo>
                      <a:lnTo>
                        <a:pt x="82308" y="39904"/>
                      </a:lnTo>
                      <a:lnTo>
                        <a:pt x="82172" y="41330"/>
                      </a:lnTo>
                      <a:lnTo>
                        <a:pt x="82052" y="42755"/>
                      </a:lnTo>
                      <a:lnTo>
                        <a:pt x="81961" y="44180"/>
                      </a:lnTo>
                      <a:lnTo>
                        <a:pt x="81870" y="45748"/>
                      </a:lnTo>
                      <a:lnTo>
                        <a:pt x="81795" y="47458"/>
                      </a:lnTo>
                      <a:lnTo>
                        <a:pt x="81750" y="49026"/>
                      </a:lnTo>
                      <a:lnTo>
                        <a:pt x="81705" y="50736"/>
                      </a:lnTo>
                      <a:lnTo>
                        <a:pt x="81674" y="52731"/>
                      </a:lnTo>
                      <a:lnTo>
                        <a:pt x="81644" y="54584"/>
                      </a:lnTo>
                      <a:lnTo>
                        <a:pt x="81644" y="56722"/>
                      </a:lnTo>
                      <a:lnTo>
                        <a:pt x="81644" y="90783"/>
                      </a:lnTo>
                      <a:lnTo>
                        <a:pt x="80422" y="90783"/>
                      </a:lnTo>
                      <a:close/>
                      <a:moveTo>
                        <a:pt x="85281" y="14964"/>
                      </a:moveTo>
                      <a:lnTo>
                        <a:pt x="86488" y="11401"/>
                      </a:lnTo>
                      <a:lnTo>
                        <a:pt x="86488" y="26793"/>
                      </a:lnTo>
                      <a:lnTo>
                        <a:pt x="88253" y="26793"/>
                      </a:lnTo>
                      <a:lnTo>
                        <a:pt x="88253" y="35486"/>
                      </a:lnTo>
                      <a:lnTo>
                        <a:pt x="86488" y="35486"/>
                      </a:lnTo>
                      <a:lnTo>
                        <a:pt x="86488" y="70118"/>
                      </a:lnTo>
                      <a:lnTo>
                        <a:pt x="86503" y="71686"/>
                      </a:lnTo>
                      <a:lnTo>
                        <a:pt x="86503" y="73111"/>
                      </a:lnTo>
                      <a:lnTo>
                        <a:pt x="86518" y="74394"/>
                      </a:lnTo>
                      <a:lnTo>
                        <a:pt x="86548" y="75534"/>
                      </a:lnTo>
                      <a:lnTo>
                        <a:pt x="86578" y="76817"/>
                      </a:lnTo>
                      <a:lnTo>
                        <a:pt x="86623" y="77814"/>
                      </a:lnTo>
                      <a:lnTo>
                        <a:pt x="86669" y="78669"/>
                      </a:lnTo>
                      <a:lnTo>
                        <a:pt x="86714" y="79382"/>
                      </a:lnTo>
                      <a:lnTo>
                        <a:pt x="86774" y="80095"/>
                      </a:lnTo>
                      <a:lnTo>
                        <a:pt x="86850" y="80807"/>
                      </a:lnTo>
                      <a:lnTo>
                        <a:pt x="86910" y="81235"/>
                      </a:lnTo>
                      <a:lnTo>
                        <a:pt x="87001" y="81662"/>
                      </a:lnTo>
                      <a:lnTo>
                        <a:pt x="87106" y="82232"/>
                      </a:lnTo>
                      <a:lnTo>
                        <a:pt x="87197" y="82375"/>
                      </a:lnTo>
                      <a:lnTo>
                        <a:pt x="87302" y="82517"/>
                      </a:lnTo>
                      <a:lnTo>
                        <a:pt x="87408" y="82660"/>
                      </a:lnTo>
                      <a:lnTo>
                        <a:pt x="87619" y="82517"/>
                      </a:lnTo>
                      <a:lnTo>
                        <a:pt x="87800" y="82375"/>
                      </a:lnTo>
                      <a:lnTo>
                        <a:pt x="87966" y="82232"/>
                      </a:lnTo>
                      <a:lnTo>
                        <a:pt x="88117" y="81662"/>
                      </a:lnTo>
                      <a:lnTo>
                        <a:pt x="88178" y="90498"/>
                      </a:lnTo>
                      <a:lnTo>
                        <a:pt x="87951" y="91211"/>
                      </a:lnTo>
                      <a:lnTo>
                        <a:pt x="87695" y="91781"/>
                      </a:lnTo>
                      <a:lnTo>
                        <a:pt x="87393" y="92209"/>
                      </a:lnTo>
                      <a:lnTo>
                        <a:pt x="87091" y="92351"/>
                      </a:lnTo>
                      <a:lnTo>
                        <a:pt x="86880" y="92209"/>
                      </a:lnTo>
                      <a:lnTo>
                        <a:pt x="86684" y="91781"/>
                      </a:lnTo>
                      <a:lnTo>
                        <a:pt x="86503" y="91496"/>
                      </a:lnTo>
                      <a:lnTo>
                        <a:pt x="86322" y="90926"/>
                      </a:lnTo>
                      <a:lnTo>
                        <a:pt x="86156" y="90213"/>
                      </a:lnTo>
                      <a:lnTo>
                        <a:pt x="86020" y="89358"/>
                      </a:lnTo>
                      <a:lnTo>
                        <a:pt x="85869" y="88361"/>
                      </a:lnTo>
                      <a:lnTo>
                        <a:pt x="85748" y="87220"/>
                      </a:lnTo>
                      <a:lnTo>
                        <a:pt x="85643" y="85795"/>
                      </a:lnTo>
                      <a:lnTo>
                        <a:pt x="85552" y="84228"/>
                      </a:lnTo>
                      <a:lnTo>
                        <a:pt x="85477" y="82517"/>
                      </a:lnTo>
                      <a:lnTo>
                        <a:pt x="85401" y="80522"/>
                      </a:lnTo>
                      <a:lnTo>
                        <a:pt x="85356" y="78384"/>
                      </a:lnTo>
                      <a:lnTo>
                        <a:pt x="85311" y="75819"/>
                      </a:lnTo>
                      <a:lnTo>
                        <a:pt x="85281" y="73396"/>
                      </a:lnTo>
                      <a:lnTo>
                        <a:pt x="85281" y="70546"/>
                      </a:lnTo>
                      <a:lnTo>
                        <a:pt x="85281" y="35486"/>
                      </a:lnTo>
                      <a:lnTo>
                        <a:pt x="84239" y="35486"/>
                      </a:lnTo>
                      <a:lnTo>
                        <a:pt x="84239" y="26793"/>
                      </a:lnTo>
                      <a:lnTo>
                        <a:pt x="85281" y="26793"/>
                      </a:lnTo>
                      <a:lnTo>
                        <a:pt x="85281" y="14964"/>
                      </a:lnTo>
                      <a:close/>
                      <a:moveTo>
                        <a:pt x="94394" y="51591"/>
                      </a:moveTo>
                      <a:lnTo>
                        <a:pt x="94394" y="75391"/>
                      </a:lnTo>
                      <a:lnTo>
                        <a:pt x="94409" y="79952"/>
                      </a:lnTo>
                      <a:lnTo>
                        <a:pt x="94424" y="83942"/>
                      </a:lnTo>
                      <a:lnTo>
                        <a:pt x="94454" y="87648"/>
                      </a:lnTo>
                      <a:lnTo>
                        <a:pt x="94500" y="90783"/>
                      </a:lnTo>
                      <a:lnTo>
                        <a:pt x="93383" y="90783"/>
                      </a:lnTo>
                      <a:lnTo>
                        <a:pt x="93293" y="82802"/>
                      </a:lnTo>
                      <a:lnTo>
                        <a:pt x="93247" y="82802"/>
                      </a:lnTo>
                      <a:lnTo>
                        <a:pt x="93142" y="83800"/>
                      </a:lnTo>
                      <a:lnTo>
                        <a:pt x="93051" y="84940"/>
                      </a:lnTo>
                      <a:lnTo>
                        <a:pt x="92946" y="85938"/>
                      </a:lnTo>
                      <a:lnTo>
                        <a:pt x="92855" y="86935"/>
                      </a:lnTo>
                      <a:lnTo>
                        <a:pt x="92734" y="87790"/>
                      </a:lnTo>
                      <a:lnTo>
                        <a:pt x="92614" y="88503"/>
                      </a:lnTo>
                      <a:lnTo>
                        <a:pt x="92493" y="89216"/>
                      </a:lnTo>
                      <a:lnTo>
                        <a:pt x="92372" y="89786"/>
                      </a:lnTo>
                      <a:lnTo>
                        <a:pt x="92236" y="90356"/>
                      </a:lnTo>
                      <a:lnTo>
                        <a:pt x="92101" y="90783"/>
                      </a:lnTo>
                      <a:lnTo>
                        <a:pt x="91950" y="91211"/>
                      </a:lnTo>
                      <a:lnTo>
                        <a:pt x="91814" y="91496"/>
                      </a:lnTo>
                      <a:lnTo>
                        <a:pt x="91663" y="91781"/>
                      </a:lnTo>
                      <a:lnTo>
                        <a:pt x="91497" y="92209"/>
                      </a:lnTo>
                      <a:lnTo>
                        <a:pt x="91331" y="92209"/>
                      </a:lnTo>
                      <a:lnTo>
                        <a:pt x="91180" y="92351"/>
                      </a:lnTo>
                      <a:lnTo>
                        <a:pt x="90924" y="92209"/>
                      </a:lnTo>
                      <a:lnTo>
                        <a:pt x="90712" y="91781"/>
                      </a:lnTo>
                      <a:lnTo>
                        <a:pt x="90501" y="91353"/>
                      </a:lnTo>
                      <a:lnTo>
                        <a:pt x="90290" y="90783"/>
                      </a:lnTo>
                      <a:lnTo>
                        <a:pt x="90109" y="89928"/>
                      </a:lnTo>
                      <a:lnTo>
                        <a:pt x="89943" y="89073"/>
                      </a:lnTo>
                      <a:lnTo>
                        <a:pt x="89762" y="87933"/>
                      </a:lnTo>
                      <a:lnTo>
                        <a:pt x="89611" y="86508"/>
                      </a:lnTo>
                      <a:lnTo>
                        <a:pt x="89505" y="85225"/>
                      </a:lnTo>
                      <a:lnTo>
                        <a:pt x="89400" y="83800"/>
                      </a:lnTo>
                      <a:lnTo>
                        <a:pt x="89309" y="82375"/>
                      </a:lnTo>
                      <a:lnTo>
                        <a:pt x="89219" y="80665"/>
                      </a:lnTo>
                      <a:lnTo>
                        <a:pt x="89173" y="79097"/>
                      </a:lnTo>
                      <a:lnTo>
                        <a:pt x="89128" y="77387"/>
                      </a:lnTo>
                      <a:lnTo>
                        <a:pt x="89113" y="75676"/>
                      </a:lnTo>
                      <a:lnTo>
                        <a:pt x="89098" y="73824"/>
                      </a:lnTo>
                      <a:lnTo>
                        <a:pt x="89098" y="72399"/>
                      </a:lnTo>
                      <a:lnTo>
                        <a:pt x="89113" y="70973"/>
                      </a:lnTo>
                      <a:lnTo>
                        <a:pt x="89128" y="69691"/>
                      </a:lnTo>
                      <a:lnTo>
                        <a:pt x="89158" y="68408"/>
                      </a:lnTo>
                      <a:lnTo>
                        <a:pt x="89204" y="67125"/>
                      </a:lnTo>
                      <a:lnTo>
                        <a:pt x="89249" y="65843"/>
                      </a:lnTo>
                      <a:lnTo>
                        <a:pt x="89309" y="64703"/>
                      </a:lnTo>
                      <a:lnTo>
                        <a:pt x="89370" y="63562"/>
                      </a:lnTo>
                      <a:lnTo>
                        <a:pt x="89445" y="62565"/>
                      </a:lnTo>
                      <a:lnTo>
                        <a:pt x="89520" y="61567"/>
                      </a:lnTo>
                      <a:lnTo>
                        <a:pt x="89596" y="60427"/>
                      </a:lnTo>
                      <a:lnTo>
                        <a:pt x="89686" y="59429"/>
                      </a:lnTo>
                      <a:lnTo>
                        <a:pt x="89792" y="58574"/>
                      </a:lnTo>
                      <a:lnTo>
                        <a:pt x="89913" y="57719"/>
                      </a:lnTo>
                      <a:lnTo>
                        <a:pt x="90033" y="56864"/>
                      </a:lnTo>
                      <a:lnTo>
                        <a:pt x="90154" y="56009"/>
                      </a:lnTo>
                      <a:lnTo>
                        <a:pt x="90441" y="54584"/>
                      </a:lnTo>
                      <a:lnTo>
                        <a:pt x="90743" y="53301"/>
                      </a:lnTo>
                      <a:lnTo>
                        <a:pt x="91075" y="52304"/>
                      </a:lnTo>
                      <a:lnTo>
                        <a:pt x="91437" y="51591"/>
                      </a:lnTo>
                      <a:lnTo>
                        <a:pt x="91829" y="50736"/>
                      </a:lnTo>
                      <a:lnTo>
                        <a:pt x="92251" y="50308"/>
                      </a:lnTo>
                      <a:lnTo>
                        <a:pt x="92704" y="50023"/>
                      </a:lnTo>
                      <a:lnTo>
                        <a:pt x="93172" y="50023"/>
                      </a:lnTo>
                      <a:lnTo>
                        <a:pt x="93172" y="48741"/>
                      </a:lnTo>
                      <a:lnTo>
                        <a:pt x="93157" y="46888"/>
                      </a:lnTo>
                      <a:lnTo>
                        <a:pt x="93142" y="45178"/>
                      </a:lnTo>
                      <a:lnTo>
                        <a:pt x="93112" y="43610"/>
                      </a:lnTo>
                      <a:lnTo>
                        <a:pt x="93066" y="42185"/>
                      </a:lnTo>
                      <a:lnTo>
                        <a:pt x="93021" y="40760"/>
                      </a:lnTo>
                      <a:lnTo>
                        <a:pt x="92961" y="39619"/>
                      </a:lnTo>
                      <a:lnTo>
                        <a:pt x="92885" y="38622"/>
                      </a:lnTo>
                      <a:lnTo>
                        <a:pt x="92795" y="37624"/>
                      </a:lnTo>
                      <a:lnTo>
                        <a:pt x="92689" y="36769"/>
                      </a:lnTo>
                      <a:lnTo>
                        <a:pt x="92568" y="36057"/>
                      </a:lnTo>
                      <a:lnTo>
                        <a:pt x="92448" y="35344"/>
                      </a:lnTo>
                      <a:lnTo>
                        <a:pt x="92312" y="34774"/>
                      </a:lnTo>
                      <a:lnTo>
                        <a:pt x="92161" y="34346"/>
                      </a:lnTo>
                      <a:lnTo>
                        <a:pt x="91995" y="34061"/>
                      </a:lnTo>
                      <a:lnTo>
                        <a:pt x="91814" y="33919"/>
                      </a:lnTo>
                      <a:lnTo>
                        <a:pt x="91633" y="33919"/>
                      </a:lnTo>
                      <a:lnTo>
                        <a:pt x="91376" y="33919"/>
                      </a:lnTo>
                      <a:lnTo>
                        <a:pt x="91150" y="34204"/>
                      </a:lnTo>
                      <a:lnTo>
                        <a:pt x="90909" y="34489"/>
                      </a:lnTo>
                      <a:lnTo>
                        <a:pt x="90682" y="35059"/>
                      </a:lnTo>
                      <a:lnTo>
                        <a:pt x="90471" y="35629"/>
                      </a:lnTo>
                      <a:lnTo>
                        <a:pt x="90260" y="36627"/>
                      </a:lnTo>
                      <a:lnTo>
                        <a:pt x="90064" y="37624"/>
                      </a:lnTo>
                      <a:lnTo>
                        <a:pt x="89883" y="38622"/>
                      </a:lnTo>
                      <a:lnTo>
                        <a:pt x="89596" y="31068"/>
                      </a:lnTo>
                      <a:lnTo>
                        <a:pt x="89822" y="29643"/>
                      </a:lnTo>
                      <a:lnTo>
                        <a:pt x="90079" y="28503"/>
                      </a:lnTo>
                      <a:lnTo>
                        <a:pt x="90335" y="27505"/>
                      </a:lnTo>
                      <a:lnTo>
                        <a:pt x="90607" y="26793"/>
                      </a:lnTo>
                      <a:lnTo>
                        <a:pt x="90894" y="26080"/>
                      </a:lnTo>
                      <a:lnTo>
                        <a:pt x="91195" y="25510"/>
                      </a:lnTo>
                      <a:lnTo>
                        <a:pt x="91482" y="25368"/>
                      </a:lnTo>
                      <a:lnTo>
                        <a:pt x="91814" y="25225"/>
                      </a:lnTo>
                      <a:lnTo>
                        <a:pt x="92131" y="25368"/>
                      </a:lnTo>
                      <a:lnTo>
                        <a:pt x="92417" y="25795"/>
                      </a:lnTo>
                      <a:lnTo>
                        <a:pt x="92689" y="26223"/>
                      </a:lnTo>
                      <a:lnTo>
                        <a:pt x="92946" y="26935"/>
                      </a:lnTo>
                      <a:lnTo>
                        <a:pt x="93172" y="27790"/>
                      </a:lnTo>
                      <a:lnTo>
                        <a:pt x="93383" y="28931"/>
                      </a:lnTo>
                      <a:lnTo>
                        <a:pt x="93579" y="30213"/>
                      </a:lnTo>
                      <a:lnTo>
                        <a:pt x="93745" y="31923"/>
                      </a:lnTo>
                      <a:lnTo>
                        <a:pt x="93896" y="33634"/>
                      </a:lnTo>
                      <a:lnTo>
                        <a:pt x="94032" y="35486"/>
                      </a:lnTo>
                      <a:lnTo>
                        <a:pt x="94138" y="37624"/>
                      </a:lnTo>
                      <a:lnTo>
                        <a:pt x="94228" y="39904"/>
                      </a:lnTo>
                      <a:lnTo>
                        <a:pt x="94288" y="42612"/>
                      </a:lnTo>
                      <a:lnTo>
                        <a:pt x="94364" y="45320"/>
                      </a:lnTo>
                      <a:lnTo>
                        <a:pt x="94379" y="48313"/>
                      </a:lnTo>
                      <a:lnTo>
                        <a:pt x="94394" y="51591"/>
                      </a:lnTo>
                      <a:close/>
                      <a:moveTo>
                        <a:pt x="93172" y="69263"/>
                      </a:moveTo>
                      <a:lnTo>
                        <a:pt x="93172" y="58147"/>
                      </a:lnTo>
                      <a:lnTo>
                        <a:pt x="92825" y="58147"/>
                      </a:lnTo>
                      <a:lnTo>
                        <a:pt x="92508" y="58289"/>
                      </a:lnTo>
                      <a:lnTo>
                        <a:pt x="92206" y="58432"/>
                      </a:lnTo>
                      <a:lnTo>
                        <a:pt x="91920" y="58859"/>
                      </a:lnTo>
                      <a:lnTo>
                        <a:pt x="91678" y="59287"/>
                      </a:lnTo>
                      <a:lnTo>
                        <a:pt x="91437" y="59857"/>
                      </a:lnTo>
                      <a:lnTo>
                        <a:pt x="91225" y="60570"/>
                      </a:lnTo>
                      <a:lnTo>
                        <a:pt x="91044" y="61567"/>
                      </a:lnTo>
                      <a:lnTo>
                        <a:pt x="90863" y="62422"/>
                      </a:lnTo>
                      <a:lnTo>
                        <a:pt x="90728" y="63420"/>
                      </a:lnTo>
                      <a:lnTo>
                        <a:pt x="90607" y="64703"/>
                      </a:lnTo>
                      <a:lnTo>
                        <a:pt x="90516" y="65985"/>
                      </a:lnTo>
                      <a:lnTo>
                        <a:pt x="90441" y="67553"/>
                      </a:lnTo>
                      <a:lnTo>
                        <a:pt x="90365" y="68978"/>
                      </a:lnTo>
                      <a:lnTo>
                        <a:pt x="90335" y="70688"/>
                      </a:lnTo>
                      <a:lnTo>
                        <a:pt x="90320" y="72541"/>
                      </a:lnTo>
                      <a:lnTo>
                        <a:pt x="90335" y="73824"/>
                      </a:lnTo>
                      <a:lnTo>
                        <a:pt x="90350" y="75106"/>
                      </a:lnTo>
                      <a:lnTo>
                        <a:pt x="90380" y="76104"/>
                      </a:lnTo>
                      <a:lnTo>
                        <a:pt x="90426" y="77387"/>
                      </a:lnTo>
                      <a:lnTo>
                        <a:pt x="90471" y="78384"/>
                      </a:lnTo>
                      <a:lnTo>
                        <a:pt x="90531" y="79239"/>
                      </a:lnTo>
                      <a:lnTo>
                        <a:pt x="90607" y="80095"/>
                      </a:lnTo>
                      <a:lnTo>
                        <a:pt x="90682" y="80807"/>
                      </a:lnTo>
                      <a:lnTo>
                        <a:pt x="90758" y="81377"/>
                      </a:lnTo>
                      <a:lnTo>
                        <a:pt x="90833" y="82090"/>
                      </a:lnTo>
                      <a:lnTo>
                        <a:pt x="90924" y="82517"/>
                      </a:lnTo>
                      <a:lnTo>
                        <a:pt x="91044" y="82945"/>
                      </a:lnTo>
                      <a:lnTo>
                        <a:pt x="91135" y="83230"/>
                      </a:lnTo>
                      <a:lnTo>
                        <a:pt x="91241" y="83515"/>
                      </a:lnTo>
                      <a:lnTo>
                        <a:pt x="91361" y="83657"/>
                      </a:lnTo>
                      <a:lnTo>
                        <a:pt x="91482" y="83657"/>
                      </a:lnTo>
                      <a:lnTo>
                        <a:pt x="91633" y="83657"/>
                      </a:lnTo>
                      <a:lnTo>
                        <a:pt x="91784" y="83372"/>
                      </a:lnTo>
                      <a:lnTo>
                        <a:pt x="91920" y="83230"/>
                      </a:lnTo>
                      <a:lnTo>
                        <a:pt x="92040" y="82802"/>
                      </a:lnTo>
                      <a:lnTo>
                        <a:pt x="92191" y="82375"/>
                      </a:lnTo>
                      <a:lnTo>
                        <a:pt x="92312" y="81662"/>
                      </a:lnTo>
                      <a:lnTo>
                        <a:pt x="92433" y="81092"/>
                      </a:lnTo>
                      <a:lnTo>
                        <a:pt x="92538" y="80237"/>
                      </a:lnTo>
                      <a:lnTo>
                        <a:pt x="92644" y="79524"/>
                      </a:lnTo>
                      <a:lnTo>
                        <a:pt x="92734" y="78812"/>
                      </a:lnTo>
                      <a:lnTo>
                        <a:pt x="92825" y="77957"/>
                      </a:lnTo>
                      <a:lnTo>
                        <a:pt x="92885" y="77102"/>
                      </a:lnTo>
                      <a:lnTo>
                        <a:pt x="92961" y="75961"/>
                      </a:lnTo>
                      <a:lnTo>
                        <a:pt x="93006" y="74964"/>
                      </a:lnTo>
                      <a:lnTo>
                        <a:pt x="93051" y="73966"/>
                      </a:lnTo>
                      <a:lnTo>
                        <a:pt x="93096" y="72969"/>
                      </a:lnTo>
                      <a:lnTo>
                        <a:pt x="93127" y="72114"/>
                      </a:lnTo>
                      <a:lnTo>
                        <a:pt x="93142" y="71116"/>
                      </a:lnTo>
                      <a:lnTo>
                        <a:pt x="93157" y="70261"/>
                      </a:lnTo>
                      <a:lnTo>
                        <a:pt x="93172" y="69263"/>
                      </a:lnTo>
                      <a:close/>
                      <a:moveTo>
                        <a:pt x="97608" y="90783"/>
                      </a:moveTo>
                      <a:lnTo>
                        <a:pt x="96371" y="90783"/>
                      </a:lnTo>
                      <a:lnTo>
                        <a:pt x="96371" y="26793"/>
                      </a:lnTo>
                      <a:lnTo>
                        <a:pt x="97608" y="26793"/>
                      </a:lnTo>
                      <a:lnTo>
                        <a:pt x="97608" y="90783"/>
                      </a:lnTo>
                      <a:close/>
                      <a:moveTo>
                        <a:pt x="96974" y="14964"/>
                      </a:moveTo>
                      <a:lnTo>
                        <a:pt x="96959" y="14964"/>
                      </a:lnTo>
                      <a:lnTo>
                        <a:pt x="96808" y="14821"/>
                      </a:lnTo>
                      <a:lnTo>
                        <a:pt x="96657" y="14394"/>
                      </a:lnTo>
                      <a:lnTo>
                        <a:pt x="96582" y="14109"/>
                      </a:lnTo>
                      <a:lnTo>
                        <a:pt x="96522" y="13681"/>
                      </a:lnTo>
                      <a:lnTo>
                        <a:pt x="96461" y="13254"/>
                      </a:lnTo>
                      <a:lnTo>
                        <a:pt x="96401" y="12826"/>
                      </a:lnTo>
                      <a:lnTo>
                        <a:pt x="96310" y="11686"/>
                      </a:lnTo>
                      <a:lnTo>
                        <a:pt x="96250" y="10261"/>
                      </a:lnTo>
                      <a:lnTo>
                        <a:pt x="96205" y="8978"/>
                      </a:lnTo>
                      <a:lnTo>
                        <a:pt x="96190" y="7410"/>
                      </a:lnTo>
                      <a:lnTo>
                        <a:pt x="96205" y="5985"/>
                      </a:lnTo>
                      <a:lnTo>
                        <a:pt x="96250" y="4560"/>
                      </a:lnTo>
                      <a:lnTo>
                        <a:pt x="96325" y="3277"/>
                      </a:lnTo>
                      <a:lnTo>
                        <a:pt x="96416" y="2280"/>
                      </a:lnTo>
                      <a:lnTo>
                        <a:pt x="96476" y="1710"/>
                      </a:lnTo>
                      <a:lnTo>
                        <a:pt x="96537" y="1282"/>
                      </a:lnTo>
                      <a:lnTo>
                        <a:pt x="96612" y="855"/>
                      </a:lnTo>
                      <a:lnTo>
                        <a:pt x="96672" y="570"/>
                      </a:lnTo>
                      <a:lnTo>
                        <a:pt x="96823" y="285"/>
                      </a:lnTo>
                      <a:lnTo>
                        <a:pt x="96989" y="0"/>
                      </a:lnTo>
                      <a:lnTo>
                        <a:pt x="97155" y="285"/>
                      </a:lnTo>
                      <a:lnTo>
                        <a:pt x="97306" y="570"/>
                      </a:lnTo>
                      <a:lnTo>
                        <a:pt x="97382" y="855"/>
                      </a:lnTo>
                      <a:lnTo>
                        <a:pt x="97442" y="1282"/>
                      </a:lnTo>
                      <a:lnTo>
                        <a:pt x="97502" y="1710"/>
                      </a:lnTo>
                      <a:lnTo>
                        <a:pt x="97548" y="2137"/>
                      </a:lnTo>
                      <a:lnTo>
                        <a:pt x="97653" y="3277"/>
                      </a:lnTo>
                      <a:lnTo>
                        <a:pt x="97714" y="4418"/>
                      </a:lnTo>
                      <a:lnTo>
                        <a:pt x="97774" y="5985"/>
                      </a:lnTo>
                      <a:lnTo>
                        <a:pt x="97774" y="7410"/>
                      </a:lnTo>
                      <a:lnTo>
                        <a:pt x="97774" y="8978"/>
                      </a:lnTo>
                      <a:lnTo>
                        <a:pt x="97714" y="10261"/>
                      </a:lnTo>
                      <a:lnTo>
                        <a:pt x="97653" y="11686"/>
                      </a:lnTo>
                      <a:lnTo>
                        <a:pt x="97548" y="12826"/>
                      </a:lnTo>
                      <a:lnTo>
                        <a:pt x="97502" y="13254"/>
                      </a:lnTo>
                      <a:lnTo>
                        <a:pt x="97442" y="13681"/>
                      </a:lnTo>
                      <a:lnTo>
                        <a:pt x="97382" y="14109"/>
                      </a:lnTo>
                      <a:lnTo>
                        <a:pt x="97306" y="14394"/>
                      </a:lnTo>
                      <a:lnTo>
                        <a:pt x="97231" y="14679"/>
                      </a:lnTo>
                      <a:lnTo>
                        <a:pt x="97140" y="14821"/>
                      </a:lnTo>
                      <a:lnTo>
                        <a:pt x="97065" y="14821"/>
                      </a:lnTo>
                      <a:lnTo>
                        <a:pt x="96974" y="14964"/>
                      </a:lnTo>
                      <a:close/>
                      <a:moveTo>
                        <a:pt x="99645" y="90783"/>
                      </a:moveTo>
                      <a:lnTo>
                        <a:pt x="99645" y="44038"/>
                      </a:lnTo>
                      <a:lnTo>
                        <a:pt x="99645" y="39904"/>
                      </a:lnTo>
                      <a:lnTo>
                        <a:pt x="99630" y="35629"/>
                      </a:lnTo>
                      <a:lnTo>
                        <a:pt x="99615" y="31353"/>
                      </a:lnTo>
                      <a:lnTo>
                        <a:pt x="99600" y="26793"/>
                      </a:lnTo>
                      <a:lnTo>
                        <a:pt x="100686" y="26793"/>
                      </a:lnTo>
                      <a:lnTo>
                        <a:pt x="100761" y="37339"/>
                      </a:lnTo>
                      <a:lnTo>
                        <a:pt x="100777" y="37339"/>
                      </a:lnTo>
                      <a:lnTo>
                        <a:pt x="100852" y="36199"/>
                      </a:lnTo>
                      <a:lnTo>
                        <a:pt x="100943" y="34916"/>
                      </a:lnTo>
                      <a:lnTo>
                        <a:pt x="101018" y="33776"/>
                      </a:lnTo>
                      <a:lnTo>
                        <a:pt x="101139" y="32779"/>
                      </a:lnTo>
                      <a:lnTo>
                        <a:pt x="101244" y="31781"/>
                      </a:lnTo>
                      <a:lnTo>
                        <a:pt x="101350" y="30926"/>
                      </a:lnTo>
                      <a:lnTo>
                        <a:pt x="101471" y="29928"/>
                      </a:lnTo>
                      <a:lnTo>
                        <a:pt x="101606" y="29073"/>
                      </a:lnTo>
                      <a:lnTo>
                        <a:pt x="101772" y="28218"/>
                      </a:lnTo>
                      <a:lnTo>
                        <a:pt x="101938" y="27505"/>
                      </a:lnTo>
                      <a:lnTo>
                        <a:pt x="102104" y="26793"/>
                      </a:lnTo>
                      <a:lnTo>
                        <a:pt x="102285" y="26365"/>
                      </a:lnTo>
                      <a:lnTo>
                        <a:pt x="102451" y="25938"/>
                      </a:lnTo>
                      <a:lnTo>
                        <a:pt x="102632" y="25510"/>
                      </a:lnTo>
                      <a:lnTo>
                        <a:pt x="102829" y="25225"/>
                      </a:lnTo>
                      <a:lnTo>
                        <a:pt x="103025" y="25225"/>
                      </a:lnTo>
                      <a:lnTo>
                        <a:pt x="103236" y="25368"/>
                      </a:lnTo>
                      <a:lnTo>
                        <a:pt x="103462" y="25510"/>
                      </a:lnTo>
                      <a:lnTo>
                        <a:pt x="103658" y="26080"/>
                      </a:lnTo>
                      <a:lnTo>
                        <a:pt x="103855" y="26650"/>
                      </a:lnTo>
                      <a:lnTo>
                        <a:pt x="104051" y="27363"/>
                      </a:lnTo>
                      <a:lnTo>
                        <a:pt x="104232" y="28361"/>
                      </a:lnTo>
                      <a:lnTo>
                        <a:pt x="104398" y="29358"/>
                      </a:lnTo>
                      <a:lnTo>
                        <a:pt x="104564" y="30641"/>
                      </a:lnTo>
                      <a:lnTo>
                        <a:pt x="104669" y="31638"/>
                      </a:lnTo>
                      <a:lnTo>
                        <a:pt x="104760" y="32636"/>
                      </a:lnTo>
                      <a:lnTo>
                        <a:pt x="104850" y="33634"/>
                      </a:lnTo>
                      <a:lnTo>
                        <a:pt x="104926" y="34774"/>
                      </a:lnTo>
                      <a:lnTo>
                        <a:pt x="105001" y="35771"/>
                      </a:lnTo>
                      <a:lnTo>
                        <a:pt x="105092" y="37197"/>
                      </a:lnTo>
                      <a:lnTo>
                        <a:pt x="105152" y="38337"/>
                      </a:lnTo>
                      <a:lnTo>
                        <a:pt x="105198" y="39762"/>
                      </a:lnTo>
                      <a:lnTo>
                        <a:pt x="105258" y="41187"/>
                      </a:lnTo>
                      <a:lnTo>
                        <a:pt x="105288" y="42612"/>
                      </a:lnTo>
                      <a:lnTo>
                        <a:pt x="105333" y="44038"/>
                      </a:lnTo>
                      <a:lnTo>
                        <a:pt x="105364" y="45605"/>
                      </a:lnTo>
                      <a:lnTo>
                        <a:pt x="105394" y="49026"/>
                      </a:lnTo>
                      <a:lnTo>
                        <a:pt x="105409" y="52589"/>
                      </a:lnTo>
                      <a:lnTo>
                        <a:pt x="105409" y="90783"/>
                      </a:lnTo>
                      <a:lnTo>
                        <a:pt x="104187" y="90783"/>
                      </a:lnTo>
                      <a:lnTo>
                        <a:pt x="104187" y="53871"/>
                      </a:lnTo>
                      <a:lnTo>
                        <a:pt x="104172" y="51591"/>
                      </a:lnTo>
                      <a:lnTo>
                        <a:pt x="104156" y="49311"/>
                      </a:lnTo>
                      <a:lnTo>
                        <a:pt x="104126" y="47458"/>
                      </a:lnTo>
                      <a:lnTo>
                        <a:pt x="104081" y="45463"/>
                      </a:lnTo>
                      <a:lnTo>
                        <a:pt x="104036" y="43752"/>
                      </a:lnTo>
                      <a:lnTo>
                        <a:pt x="103960" y="42327"/>
                      </a:lnTo>
                      <a:lnTo>
                        <a:pt x="103870" y="40760"/>
                      </a:lnTo>
                      <a:lnTo>
                        <a:pt x="103779" y="39477"/>
                      </a:lnTo>
                      <a:lnTo>
                        <a:pt x="103689" y="38479"/>
                      </a:lnTo>
                      <a:lnTo>
                        <a:pt x="103568" y="37482"/>
                      </a:lnTo>
                      <a:lnTo>
                        <a:pt x="103447" y="36769"/>
                      </a:lnTo>
                      <a:lnTo>
                        <a:pt x="103296" y="36057"/>
                      </a:lnTo>
                      <a:lnTo>
                        <a:pt x="103145" y="35486"/>
                      </a:lnTo>
                      <a:lnTo>
                        <a:pt x="102980" y="35059"/>
                      </a:lnTo>
                      <a:lnTo>
                        <a:pt x="102814" y="34774"/>
                      </a:lnTo>
                      <a:lnTo>
                        <a:pt x="102617" y="34774"/>
                      </a:lnTo>
                      <a:lnTo>
                        <a:pt x="102466" y="34774"/>
                      </a:lnTo>
                      <a:lnTo>
                        <a:pt x="102331" y="34916"/>
                      </a:lnTo>
                      <a:lnTo>
                        <a:pt x="102180" y="35201"/>
                      </a:lnTo>
                      <a:lnTo>
                        <a:pt x="102059" y="35629"/>
                      </a:lnTo>
                      <a:lnTo>
                        <a:pt x="101938" y="36199"/>
                      </a:lnTo>
                      <a:lnTo>
                        <a:pt x="101818" y="36769"/>
                      </a:lnTo>
                      <a:lnTo>
                        <a:pt x="101697" y="37482"/>
                      </a:lnTo>
                      <a:lnTo>
                        <a:pt x="101576" y="38194"/>
                      </a:lnTo>
                      <a:lnTo>
                        <a:pt x="101471" y="39049"/>
                      </a:lnTo>
                      <a:lnTo>
                        <a:pt x="101380" y="40047"/>
                      </a:lnTo>
                      <a:lnTo>
                        <a:pt x="101290" y="41187"/>
                      </a:lnTo>
                      <a:lnTo>
                        <a:pt x="101199" y="42185"/>
                      </a:lnTo>
                      <a:lnTo>
                        <a:pt x="101139" y="43182"/>
                      </a:lnTo>
                      <a:lnTo>
                        <a:pt x="101063" y="44323"/>
                      </a:lnTo>
                      <a:lnTo>
                        <a:pt x="101003" y="45463"/>
                      </a:lnTo>
                      <a:lnTo>
                        <a:pt x="100958" y="46888"/>
                      </a:lnTo>
                      <a:lnTo>
                        <a:pt x="100927" y="48028"/>
                      </a:lnTo>
                      <a:lnTo>
                        <a:pt x="100897" y="49311"/>
                      </a:lnTo>
                      <a:lnTo>
                        <a:pt x="100882" y="50736"/>
                      </a:lnTo>
                      <a:lnTo>
                        <a:pt x="100882" y="52304"/>
                      </a:lnTo>
                      <a:lnTo>
                        <a:pt x="100882" y="90783"/>
                      </a:lnTo>
                      <a:lnTo>
                        <a:pt x="99645" y="90783"/>
                      </a:lnTo>
                      <a:close/>
                      <a:moveTo>
                        <a:pt x="107687" y="14964"/>
                      </a:moveTo>
                      <a:lnTo>
                        <a:pt x="108894" y="11401"/>
                      </a:lnTo>
                      <a:lnTo>
                        <a:pt x="108894" y="26793"/>
                      </a:lnTo>
                      <a:lnTo>
                        <a:pt x="110645" y="26793"/>
                      </a:lnTo>
                      <a:lnTo>
                        <a:pt x="110645" y="35486"/>
                      </a:lnTo>
                      <a:lnTo>
                        <a:pt x="108894" y="35486"/>
                      </a:lnTo>
                      <a:lnTo>
                        <a:pt x="108894" y="70118"/>
                      </a:lnTo>
                      <a:lnTo>
                        <a:pt x="108894" y="71686"/>
                      </a:lnTo>
                      <a:lnTo>
                        <a:pt x="108909" y="73111"/>
                      </a:lnTo>
                      <a:lnTo>
                        <a:pt x="108924" y="74394"/>
                      </a:lnTo>
                      <a:lnTo>
                        <a:pt x="108940" y="75534"/>
                      </a:lnTo>
                      <a:lnTo>
                        <a:pt x="108985" y="76817"/>
                      </a:lnTo>
                      <a:lnTo>
                        <a:pt x="109030" y="77814"/>
                      </a:lnTo>
                      <a:lnTo>
                        <a:pt x="109075" y="78669"/>
                      </a:lnTo>
                      <a:lnTo>
                        <a:pt x="109136" y="79382"/>
                      </a:lnTo>
                      <a:lnTo>
                        <a:pt x="109196" y="80095"/>
                      </a:lnTo>
                      <a:lnTo>
                        <a:pt x="109256" y="80807"/>
                      </a:lnTo>
                      <a:lnTo>
                        <a:pt x="109332" y="81235"/>
                      </a:lnTo>
                      <a:lnTo>
                        <a:pt x="109407" y="81662"/>
                      </a:lnTo>
                      <a:lnTo>
                        <a:pt x="109498" y="82232"/>
                      </a:lnTo>
                      <a:lnTo>
                        <a:pt x="109603" y="82375"/>
                      </a:lnTo>
                      <a:lnTo>
                        <a:pt x="109709" y="82517"/>
                      </a:lnTo>
                      <a:lnTo>
                        <a:pt x="109815" y="82660"/>
                      </a:lnTo>
                      <a:lnTo>
                        <a:pt x="110011" y="82517"/>
                      </a:lnTo>
                      <a:lnTo>
                        <a:pt x="110207" y="82375"/>
                      </a:lnTo>
                      <a:lnTo>
                        <a:pt x="110373" y="82232"/>
                      </a:lnTo>
                      <a:lnTo>
                        <a:pt x="110524" y="81662"/>
                      </a:lnTo>
                      <a:lnTo>
                        <a:pt x="110584" y="90498"/>
                      </a:lnTo>
                      <a:lnTo>
                        <a:pt x="110358" y="91211"/>
                      </a:lnTo>
                      <a:lnTo>
                        <a:pt x="110086" y="91781"/>
                      </a:lnTo>
                      <a:lnTo>
                        <a:pt x="109815" y="92209"/>
                      </a:lnTo>
                      <a:lnTo>
                        <a:pt x="109498" y="92351"/>
                      </a:lnTo>
                      <a:lnTo>
                        <a:pt x="109287" y="92209"/>
                      </a:lnTo>
                      <a:lnTo>
                        <a:pt x="109090" y="91781"/>
                      </a:lnTo>
                      <a:lnTo>
                        <a:pt x="108894" y="91496"/>
                      </a:lnTo>
                      <a:lnTo>
                        <a:pt x="108728" y="90926"/>
                      </a:lnTo>
                      <a:lnTo>
                        <a:pt x="108577" y="90213"/>
                      </a:lnTo>
                      <a:lnTo>
                        <a:pt x="108411" y="89358"/>
                      </a:lnTo>
                      <a:lnTo>
                        <a:pt x="108276" y="88361"/>
                      </a:lnTo>
                      <a:lnTo>
                        <a:pt x="108155" y="87220"/>
                      </a:lnTo>
                      <a:lnTo>
                        <a:pt x="108049" y="85795"/>
                      </a:lnTo>
                      <a:lnTo>
                        <a:pt x="107959" y="84228"/>
                      </a:lnTo>
                      <a:lnTo>
                        <a:pt x="107868" y="82517"/>
                      </a:lnTo>
                      <a:lnTo>
                        <a:pt x="107808" y="80522"/>
                      </a:lnTo>
                      <a:lnTo>
                        <a:pt x="107748" y="78384"/>
                      </a:lnTo>
                      <a:lnTo>
                        <a:pt x="107717" y="75819"/>
                      </a:lnTo>
                      <a:lnTo>
                        <a:pt x="107702" y="73396"/>
                      </a:lnTo>
                      <a:lnTo>
                        <a:pt x="107687" y="70546"/>
                      </a:lnTo>
                      <a:lnTo>
                        <a:pt x="107687" y="35486"/>
                      </a:lnTo>
                      <a:lnTo>
                        <a:pt x="106646" y="35486"/>
                      </a:lnTo>
                      <a:lnTo>
                        <a:pt x="106646" y="26793"/>
                      </a:lnTo>
                      <a:lnTo>
                        <a:pt x="107687" y="26793"/>
                      </a:lnTo>
                      <a:lnTo>
                        <a:pt x="107687" y="14964"/>
                      </a:lnTo>
                      <a:close/>
                      <a:moveTo>
                        <a:pt x="111142" y="26793"/>
                      </a:moveTo>
                      <a:lnTo>
                        <a:pt x="112485" y="26793"/>
                      </a:lnTo>
                      <a:lnTo>
                        <a:pt x="113964" y="64560"/>
                      </a:lnTo>
                      <a:lnTo>
                        <a:pt x="114070" y="67553"/>
                      </a:lnTo>
                      <a:lnTo>
                        <a:pt x="114190" y="70546"/>
                      </a:lnTo>
                      <a:lnTo>
                        <a:pt x="114296" y="73966"/>
                      </a:lnTo>
                      <a:lnTo>
                        <a:pt x="114402" y="77672"/>
                      </a:lnTo>
                      <a:lnTo>
                        <a:pt x="114432" y="77672"/>
                      </a:lnTo>
                      <a:lnTo>
                        <a:pt x="114507" y="75106"/>
                      </a:lnTo>
                      <a:lnTo>
                        <a:pt x="114598" y="72256"/>
                      </a:lnTo>
                      <a:lnTo>
                        <a:pt x="114734" y="68551"/>
                      </a:lnTo>
                      <a:lnTo>
                        <a:pt x="114869" y="64275"/>
                      </a:lnTo>
                      <a:lnTo>
                        <a:pt x="116197" y="26793"/>
                      </a:lnTo>
                      <a:lnTo>
                        <a:pt x="117510" y="26793"/>
                      </a:lnTo>
                      <a:lnTo>
                        <a:pt x="115654" y="72399"/>
                      </a:lnTo>
                      <a:lnTo>
                        <a:pt x="115488" y="76532"/>
                      </a:lnTo>
                      <a:lnTo>
                        <a:pt x="115337" y="80380"/>
                      </a:lnTo>
                      <a:lnTo>
                        <a:pt x="115156" y="84085"/>
                      </a:lnTo>
                      <a:lnTo>
                        <a:pt x="115020" y="87505"/>
                      </a:lnTo>
                      <a:lnTo>
                        <a:pt x="114869" y="90498"/>
                      </a:lnTo>
                      <a:lnTo>
                        <a:pt x="114734" y="93349"/>
                      </a:lnTo>
                      <a:lnTo>
                        <a:pt x="114598" y="95771"/>
                      </a:lnTo>
                      <a:lnTo>
                        <a:pt x="114477" y="98052"/>
                      </a:lnTo>
                      <a:lnTo>
                        <a:pt x="114341" y="100332"/>
                      </a:lnTo>
                      <a:lnTo>
                        <a:pt x="114205" y="102470"/>
                      </a:lnTo>
                      <a:lnTo>
                        <a:pt x="114055" y="104465"/>
                      </a:lnTo>
                      <a:lnTo>
                        <a:pt x="113919" y="106318"/>
                      </a:lnTo>
                      <a:lnTo>
                        <a:pt x="113783" y="108171"/>
                      </a:lnTo>
                      <a:lnTo>
                        <a:pt x="113647" y="109738"/>
                      </a:lnTo>
                      <a:lnTo>
                        <a:pt x="113481" y="111163"/>
                      </a:lnTo>
                      <a:lnTo>
                        <a:pt x="113345" y="112589"/>
                      </a:lnTo>
                      <a:lnTo>
                        <a:pt x="113164" y="114014"/>
                      </a:lnTo>
                      <a:lnTo>
                        <a:pt x="112968" y="115296"/>
                      </a:lnTo>
                      <a:lnTo>
                        <a:pt x="112772" y="116437"/>
                      </a:lnTo>
                      <a:lnTo>
                        <a:pt x="112591" y="117577"/>
                      </a:lnTo>
                      <a:lnTo>
                        <a:pt x="112410" y="118432"/>
                      </a:lnTo>
                      <a:lnTo>
                        <a:pt x="112214" y="119002"/>
                      </a:lnTo>
                      <a:lnTo>
                        <a:pt x="112018" y="119572"/>
                      </a:lnTo>
                      <a:lnTo>
                        <a:pt x="111837" y="120000"/>
                      </a:lnTo>
                      <a:lnTo>
                        <a:pt x="111520" y="110166"/>
                      </a:lnTo>
                      <a:lnTo>
                        <a:pt x="111791" y="109168"/>
                      </a:lnTo>
                      <a:lnTo>
                        <a:pt x="112078" y="108028"/>
                      </a:lnTo>
                      <a:lnTo>
                        <a:pt x="112334" y="106318"/>
                      </a:lnTo>
                      <a:lnTo>
                        <a:pt x="112606" y="104465"/>
                      </a:lnTo>
                      <a:lnTo>
                        <a:pt x="112757" y="103325"/>
                      </a:lnTo>
                      <a:lnTo>
                        <a:pt x="112893" y="101757"/>
                      </a:lnTo>
                      <a:lnTo>
                        <a:pt x="113059" y="100332"/>
                      </a:lnTo>
                      <a:lnTo>
                        <a:pt x="113179" y="98764"/>
                      </a:lnTo>
                      <a:lnTo>
                        <a:pt x="113300" y="97197"/>
                      </a:lnTo>
                      <a:lnTo>
                        <a:pt x="113421" y="95344"/>
                      </a:lnTo>
                      <a:lnTo>
                        <a:pt x="113542" y="93491"/>
                      </a:lnTo>
                      <a:lnTo>
                        <a:pt x="113632" y="91496"/>
                      </a:lnTo>
                      <a:lnTo>
                        <a:pt x="113708" y="89928"/>
                      </a:lnTo>
                      <a:lnTo>
                        <a:pt x="113738" y="88788"/>
                      </a:lnTo>
                      <a:lnTo>
                        <a:pt x="113708" y="87648"/>
                      </a:lnTo>
                      <a:lnTo>
                        <a:pt x="113647" y="85653"/>
                      </a:lnTo>
                      <a:lnTo>
                        <a:pt x="111142" y="26793"/>
                      </a:lnTo>
                      <a:close/>
                      <a:moveTo>
                        <a:pt x="119170" y="92351"/>
                      </a:moveTo>
                      <a:lnTo>
                        <a:pt x="119139" y="92351"/>
                      </a:lnTo>
                      <a:lnTo>
                        <a:pt x="119049" y="92209"/>
                      </a:lnTo>
                      <a:lnTo>
                        <a:pt x="118973" y="92209"/>
                      </a:lnTo>
                      <a:lnTo>
                        <a:pt x="118898" y="91781"/>
                      </a:lnTo>
                      <a:lnTo>
                        <a:pt x="118823" y="91496"/>
                      </a:lnTo>
                      <a:lnTo>
                        <a:pt x="118762" y="91211"/>
                      </a:lnTo>
                      <a:lnTo>
                        <a:pt x="118687" y="90783"/>
                      </a:lnTo>
                      <a:lnTo>
                        <a:pt x="118626" y="90356"/>
                      </a:lnTo>
                      <a:lnTo>
                        <a:pt x="118551" y="89786"/>
                      </a:lnTo>
                      <a:lnTo>
                        <a:pt x="118506" y="89216"/>
                      </a:lnTo>
                      <a:lnTo>
                        <a:pt x="118460" y="88646"/>
                      </a:lnTo>
                      <a:lnTo>
                        <a:pt x="118415" y="87933"/>
                      </a:lnTo>
                      <a:lnTo>
                        <a:pt x="118385" y="87220"/>
                      </a:lnTo>
                      <a:lnTo>
                        <a:pt x="118355" y="85510"/>
                      </a:lnTo>
                      <a:lnTo>
                        <a:pt x="118340" y="83942"/>
                      </a:lnTo>
                      <a:lnTo>
                        <a:pt x="118340" y="83087"/>
                      </a:lnTo>
                      <a:lnTo>
                        <a:pt x="118355" y="82232"/>
                      </a:lnTo>
                      <a:lnTo>
                        <a:pt x="118370" y="81377"/>
                      </a:lnTo>
                      <a:lnTo>
                        <a:pt x="118385" y="80522"/>
                      </a:lnTo>
                      <a:lnTo>
                        <a:pt x="118430" y="79809"/>
                      </a:lnTo>
                      <a:lnTo>
                        <a:pt x="118460" y="79239"/>
                      </a:lnTo>
                      <a:lnTo>
                        <a:pt x="118506" y="78527"/>
                      </a:lnTo>
                      <a:lnTo>
                        <a:pt x="118566" y="77957"/>
                      </a:lnTo>
                      <a:lnTo>
                        <a:pt x="118642" y="77387"/>
                      </a:lnTo>
                      <a:lnTo>
                        <a:pt x="118702" y="76959"/>
                      </a:lnTo>
                      <a:lnTo>
                        <a:pt x="118777" y="76389"/>
                      </a:lnTo>
                      <a:lnTo>
                        <a:pt x="118838" y="76104"/>
                      </a:lnTo>
                      <a:lnTo>
                        <a:pt x="118913" y="75819"/>
                      </a:lnTo>
                      <a:lnTo>
                        <a:pt x="119004" y="75676"/>
                      </a:lnTo>
                      <a:lnTo>
                        <a:pt x="119079" y="75534"/>
                      </a:lnTo>
                      <a:lnTo>
                        <a:pt x="119185" y="75534"/>
                      </a:lnTo>
                      <a:lnTo>
                        <a:pt x="119275" y="75534"/>
                      </a:lnTo>
                      <a:lnTo>
                        <a:pt x="119351" y="75676"/>
                      </a:lnTo>
                      <a:lnTo>
                        <a:pt x="119426" y="75819"/>
                      </a:lnTo>
                      <a:lnTo>
                        <a:pt x="119502" y="76104"/>
                      </a:lnTo>
                      <a:lnTo>
                        <a:pt x="119577" y="76389"/>
                      </a:lnTo>
                      <a:lnTo>
                        <a:pt x="119637" y="76959"/>
                      </a:lnTo>
                      <a:lnTo>
                        <a:pt x="119698" y="77387"/>
                      </a:lnTo>
                      <a:lnTo>
                        <a:pt x="119773" y="77957"/>
                      </a:lnTo>
                      <a:lnTo>
                        <a:pt x="119834" y="78527"/>
                      </a:lnTo>
                      <a:lnTo>
                        <a:pt x="119879" y="79097"/>
                      </a:lnTo>
                      <a:lnTo>
                        <a:pt x="119909" y="79809"/>
                      </a:lnTo>
                      <a:lnTo>
                        <a:pt x="119939" y="80522"/>
                      </a:lnTo>
                      <a:lnTo>
                        <a:pt x="119969" y="81235"/>
                      </a:lnTo>
                      <a:lnTo>
                        <a:pt x="119984" y="82232"/>
                      </a:lnTo>
                      <a:lnTo>
                        <a:pt x="120000" y="83087"/>
                      </a:lnTo>
                      <a:lnTo>
                        <a:pt x="120000" y="83942"/>
                      </a:lnTo>
                      <a:lnTo>
                        <a:pt x="119984" y="85510"/>
                      </a:lnTo>
                      <a:lnTo>
                        <a:pt x="119939" y="87220"/>
                      </a:lnTo>
                      <a:lnTo>
                        <a:pt x="119909" y="87933"/>
                      </a:lnTo>
                      <a:lnTo>
                        <a:pt x="119879" y="88646"/>
                      </a:lnTo>
                      <a:lnTo>
                        <a:pt x="119834" y="89216"/>
                      </a:lnTo>
                      <a:lnTo>
                        <a:pt x="119773" y="89786"/>
                      </a:lnTo>
                      <a:lnTo>
                        <a:pt x="119698" y="90356"/>
                      </a:lnTo>
                      <a:lnTo>
                        <a:pt x="119637" y="90783"/>
                      </a:lnTo>
                      <a:lnTo>
                        <a:pt x="119577" y="91211"/>
                      </a:lnTo>
                      <a:lnTo>
                        <a:pt x="119502" y="91496"/>
                      </a:lnTo>
                      <a:lnTo>
                        <a:pt x="119426" y="91781"/>
                      </a:lnTo>
                      <a:lnTo>
                        <a:pt x="119336" y="92209"/>
                      </a:lnTo>
                      <a:lnTo>
                        <a:pt x="119260" y="92209"/>
                      </a:lnTo>
                      <a:lnTo>
                        <a:pt x="119170" y="92351"/>
                      </a:lnTo>
                      <a:close/>
                    </a:path>
                  </a:pathLst>
                </a:custGeom>
                <a:solidFill>
                  <a:schemeClr val="lt1">
                    <a:alpha val="60000"/>
                  </a:schemeClr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</p:grpSp>
        <p:pic>
          <p:nvPicPr>
            <p:cNvPr id="107" name="Shape 107"/>
            <p:cNvPicPr preferRelativeResize="0"/>
            <p:nvPr/>
          </p:nvPicPr>
          <p:blipFill rotWithShape="1">
            <a:blip r:embed="rId3">
              <a:alphaModFix/>
            </a:blip>
            <a:srcRect b="49999" l="0" r="0" t="0"/>
            <a:stretch/>
          </p:blipFill>
          <p:spPr>
            <a:xfrm flipH="1">
              <a:off x="6689498" y="6295414"/>
              <a:ext cx="2454501" cy="5625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Shape 108"/>
          <p:cNvGrpSpPr/>
          <p:nvPr/>
        </p:nvGrpSpPr>
        <p:grpSpPr>
          <a:xfrm>
            <a:off x="0" y="3"/>
            <a:ext cx="12192000" cy="759624"/>
            <a:chOff x="0" y="3"/>
            <a:chExt cx="9144000" cy="759624"/>
          </a:xfrm>
        </p:grpSpPr>
        <p:sp>
          <p:nvSpPr>
            <p:cNvPr id="109" name="Shape 109"/>
            <p:cNvSpPr/>
            <p:nvPr/>
          </p:nvSpPr>
          <p:spPr>
            <a:xfrm>
              <a:off x="0" y="3"/>
              <a:ext cx="9144000" cy="759624"/>
            </a:xfrm>
            <a:prstGeom prst="rect">
              <a:avLst/>
            </a:prstGeom>
            <a:gradFill>
              <a:gsLst>
                <a:gs pos="0">
                  <a:srgbClr val="0067AC"/>
                </a:gs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8365792" y="124822"/>
              <a:ext cx="485458" cy="424339"/>
            </a:xfrm>
            <a:custGeom>
              <a:pathLst>
                <a:path extrusionOk="0" h="120000" w="120000">
                  <a:moveTo>
                    <a:pt x="59928" y="0"/>
                  </a:moveTo>
                  <a:lnTo>
                    <a:pt x="63664" y="0"/>
                  </a:lnTo>
                  <a:lnTo>
                    <a:pt x="67113" y="330"/>
                  </a:lnTo>
                  <a:lnTo>
                    <a:pt x="70562" y="825"/>
                  </a:lnTo>
                  <a:lnTo>
                    <a:pt x="74011" y="1485"/>
                  </a:lnTo>
                  <a:lnTo>
                    <a:pt x="77317" y="2640"/>
                  </a:lnTo>
                  <a:lnTo>
                    <a:pt x="80335" y="3631"/>
                  </a:lnTo>
                  <a:lnTo>
                    <a:pt x="83497" y="4951"/>
                  </a:lnTo>
                  <a:lnTo>
                    <a:pt x="86227" y="6272"/>
                  </a:lnTo>
                  <a:lnTo>
                    <a:pt x="89101" y="7922"/>
                  </a:lnTo>
                  <a:lnTo>
                    <a:pt x="91544" y="9738"/>
                  </a:lnTo>
                  <a:lnTo>
                    <a:pt x="93844" y="11719"/>
                  </a:lnTo>
                  <a:lnTo>
                    <a:pt x="96000" y="13700"/>
                  </a:lnTo>
                  <a:lnTo>
                    <a:pt x="98011" y="15845"/>
                  </a:lnTo>
                  <a:lnTo>
                    <a:pt x="99736" y="18156"/>
                  </a:lnTo>
                  <a:lnTo>
                    <a:pt x="101317" y="20467"/>
                  </a:lnTo>
                  <a:lnTo>
                    <a:pt x="102610" y="22943"/>
                  </a:lnTo>
                  <a:lnTo>
                    <a:pt x="97149" y="21623"/>
                  </a:lnTo>
                  <a:lnTo>
                    <a:pt x="91832" y="20467"/>
                  </a:lnTo>
                  <a:lnTo>
                    <a:pt x="86514" y="19312"/>
                  </a:lnTo>
                  <a:lnTo>
                    <a:pt x="81485" y="18651"/>
                  </a:lnTo>
                  <a:lnTo>
                    <a:pt x="76742" y="17991"/>
                  </a:lnTo>
                  <a:lnTo>
                    <a:pt x="72431" y="17496"/>
                  </a:lnTo>
                  <a:lnTo>
                    <a:pt x="68694" y="17166"/>
                  </a:lnTo>
                  <a:lnTo>
                    <a:pt x="65820" y="17166"/>
                  </a:lnTo>
                  <a:lnTo>
                    <a:pt x="65101" y="17166"/>
                  </a:lnTo>
                  <a:lnTo>
                    <a:pt x="64383" y="17331"/>
                  </a:lnTo>
                  <a:lnTo>
                    <a:pt x="63808" y="17496"/>
                  </a:lnTo>
                  <a:lnTo>
                    <a:pt x="63233" y="17991"/>
                  </a:lnTo>
                  <a:lnTo>
                    <a:pt x="62658" y="18486"/>
                  </a:lnTo>
                  <a:lnTo>
                    <a:pt x="62371" y="18982"/>
                  </a:lnTo>
                  <a:lnTo>
                    <a:pt x="62083" y="19642"/>
                  </a:lnTo>
                  <a:lnTo>
                    <a:pt x="62083" y="20467"/>
                  </a:lnTo>
                  <a:lnTo>
                    <a:pt x="62083" y="21953"/>
                  </a:lnTo>
                  <a:lnTo>
                    <a:pt x="62083" y="68500"/>
                  </a:lnTo>
                  <a:lnTo>
                    <a:pt x="57916" y="68500"/>
                  </a:lnTo>
                  <a:lnTo>
                    <a:pt x="58059" y="21953"/>
                  </a:lnTo>
                  <a:lnTo>
                    <a:pt x="58059" y="20467"/>
                  </a:lnTo>
                  <a:lnTo>
                    <a:pt x="57916" y="19642"/>
                  </a:lnTo>
                  <a:lnTo>
                    <a:pt x="57772" y="18982"/>
                  </a:lnTo>
                  <a:lnTo>
                    <a:pt x="57197" y="18486"/>
                  </a:lnTo>
                  <a:lnTo>
                    <a:pt x="56766" y="17991"/>
                  </a:lnTo>
                  <a:lnTo>
                    <a:pt x="56335" y="17496"/>
                  </a:lnTo>
                  <a:lnTo>
                    <a:pt x="55760" y="17331"/>
                  </a:lnTo>
                  <a:lnTo>
                    <a:pt x="54898" y="17166"/>
                  </a:lnTo>
                  <a:lnTo>
                    <a:pt x="54323" y="17166"/>
                  </a:lnTo>
                  <a:lnTo>
                    <a:pt x="51161" y="17166"/>
                  </a:lnTo>
                  <a:lnTo>
                    <a:pt x="47568" y="17496"/>
                  </a:lnTo>
                  <a:lnTo>
                    <a:pt x="43257" y="17991"/>
                  </a:lnTo>
                  <a:lnTo>
                    <a:pt x="38514" y="18651"/>
                  </a:lnTo>
                  <a:lnTo>
                    <a:pt x="33341" y="19477"/>
                  </a:lnTo>
                  <a:lnTo>
                    <a:pt x="28023" y="20467"/>
                  </a:lnTo>
                  <a:lnTo>
                    <a:pt x="22562" y="21623"/>
                  </a:lnTo>
                  <a:lnTo>
                    <a:pt x="17389" y="22943"/>
                  </a:lnTo>
                  <a:lnTo>
                    <a:pt x="18538" y="20632"/>
                  </a:lnTo>
                  <a:lnTo>
                    <a:pt x="20119" y="18156"/>
                  </a:lnTo>
                  <a:lnTo>
                    <a:pt x="21844" y="15845"/>
                  </a:lnTo>
                  <a:lnTo>
                    <a:pt x="23856" y="13700"/>
                  </a:lnTo>
                  <a:lnTo>
                    <a:pt x="25868" y="11719"/>
                  </a:lnTo>
                  <a:lnTo>
                    <a:pt x="28311" y="9738"/>
                  </a:lnTo>
                  <a:lnTo>
                    <a:pt x="30898" y="7922"/>
                  </a:lnTo>
                  <a:lnTo>
                    <a:pt x="33485" y="6272"/>
                  </a:lnTo>
                  <a:lnTo>
                    <a:pt x="36502" y="4951"/>
                  </a:lnTo>
                  <a:lnTo>
                    <a:pt x="39377" y="3631"/>
                  </a:lnTo>
                  <a:lnTo>
                    <a:pt x="42538" y="2640"/>
                  </a:lnTo>
                  <a:lnTo>
                    <a:pt x="45844" y="1485"/>
                  </a:lnTo>
                  <a:lnTo>
                    <a:pt x="49149" y="825"/>
                  </a:lnTo>
                  <a:lnTo>
                    <a:pt x="52742" y="330"/>
                  </a:lnTo>
                  <a:lnTo>
                    <a:pt x="56335" y="0"/>
                  </a:lnTo>
                  <a:lnTo>
                    <a:pt x="59928" y="0"/>
                  </a:lnTo>
                  <a:close/>
                  <a:moveTo>
                    <a:pt x="28886" y="95570"/>
                  </a:moveTo>
                  <a:lnTo>
                    <a:pt x="28886" y="85667"/>
                  </a:lnTo>
                  <a:lnTo>
                    <a:pt x="25149" y="85667"/>
                  </a:lnTo>
                  <a:lnTo>
                    <a:pt x="21556" y="85667"/>
                  </a:lnTo>
                  <a:lnTo>
                    <a:pt x="17964" y="85667"/>
                  </a:lnTo>
                  <a:lnTo>
                    <a:pt x="14371" y="85667"/>
                  </a:lnTo>
                  <a:lnTo>
                    <a:pt x="10778" y="85667"/>
                  </a:lnTo>
                  <a:lnTo>
                    <a:pt x="7041" y="85667"/>
                  </a:lnTo>
                  <a:lnTo>
                    <a:pt x="3592" y="85667"/>
                  </a:lnTo>
                  <a:lnTo>
                    <a:pt x="0" y="85667"/>
                  </a:lnTo>
                  <a:lnTo>
                    <a:pt x="0" y="95570"/>
                  </a:lnTo>
                  <a:lnTo>
                    <a:pt x="8335" y="95570"/>
                  </a:lnTo>
                  <a:lnTo>
                    <a:pt x="8335" y="120000"/>
                  </a:lnTo>
                  <a:lnTo>
                    <a:pt x="20263" y="120000"/>
                  </a:lnTo>
                  <a:lnTo>
                    <a:pt x="20263" y="95570"/>
                  </a:lnTo>
                  <a:lnTo>
                    <a:pt x="28886" y="95570"/>
                  </a:lnTo>
                  <a:close/>
                  <a:moveTo>
                    <a:pt x="43544" y="99367"/>
                  </a:moveTo>
                  <a:lnTo>
                    <a:pt x="37508" y="120000"/>
                  </a:lnTo>
                  <a:lnTo>
                    <a:pt x="25868" y="120000"/>
                  </a:lnTo>
                  <a:lnTo>
                    <a:pt x="37365" y="85667"/>
                  </a:lnTo>
                  <a:lnTo>
                    <a:pt x="40526" y="85667"/>
                  </a:lnTo>
                  <a:lnTo>
                    <a:pt x="43544" y="85667"/>
                  </a:lnTo>
                  <a:lnTo>
                    <a:pt x="46850" y="85667"/>
                  </a:lnTo>
                  <a:lnTo>
                    <a:pt x="50011" y="85667"/>
                  </a:lnTo>
                  <a:lnTo>
                    <a:pt x="61365" y="120000"/>
                  </a:lnTo>
                  <a:lnTo>
                    <a:pt x="49724" y="120000"/>
                  </a:lnTo>
                  <a:lnTo>
                    <a:pt x="43544" y="99367"/>
                  </a:lnTo>
                  <a:close/>
                  <a:moveTo>
                    <a:pt x="87377" y="95570"/>
                  </a:moveTo>
                  <a:lnTo>
                    <a:pt x="87377" y="85667"/>
                  </a:lnTo>
                  <a:lnTo>
                    <a:pt x="83784" y="85667"/>
                  </a:lnTo>
                  <a:lnTo>
                    <a:pt x="80047" y="85667"/>
                  </a:lnTo>
                  <a:lnTo>
                    <a:pt x="76455" y="85667"/>
                  </a:lnTo>
                  <a:lnTo>
                    <a:pt x="72862" y="85667"/>
                  </a:lnTo>
                  <a:lnTo>
                    <a:pt x="69413" y="85667"/>
                  </a:lnTo>
                  <a:lnTo>
                    <a:pt x="65820" y="85667"/>
                  </a:lnTo>
                  <a:lnTo>
                    <a:pt x="62083" y="85667"/>
                  </a:lnTo>
                  <a:lnTo>
                    <a:pt x="58491" y="85667"/>
                  </a:lnTo>
                  <a:lnTo>
                    <a:pt x="58491" y="95570"/>
                  </a:lnTo>
                  <a:lnTo>
                    <a:pt x="66970" y="95570"/>
                  </a:lnTo>
                  <a:lnTo>
                    <a:pt x="66970" y="120000"/>
                  </a:lnTo>
                  <a:lnTo>
                    <a:pt x="78754" y="120000"/>
                  </a:lnTo>
                  <a:lnTo>
                    <a:pt x="78754" y="95570"/>
                  </a:lnTo>
                  <a:lnTo>
                    <a:pt x="87377" y="95570"/>
                  </a:lnTo>
                  <a:close/>
                  <a:moveTo>
                    <a:pt x="102323" y="99367"/>
                  </a:moveTo>
                  <a:lnTo>
                    <a:pt x="96143" y="120000"/>
                  </a:lnTo>
                  <a:lnTo>
                    <a:pt x="84359" y="120000"/>
                  </a:lnTo>
                  <a:lnTo>
                    <a:pt x="95856" y="85667"/>
                  </a:lnTo>
                  <a:lnTo>
                    <a:pt x="99017" y="85667"/>
                  </a:lnTo>
                  <a:lnTo>
                    <a:pt x="102323" y="85667"/>
                  </a:lnTo>
                  <a:lnTo>
                    <a:pt x="105341" y="85667"/>
                  </a:lnTo>
                  <a:lnTo>
                    <a:pt x="108502" y="85667"/>
                  </a:lnTo>
                  <a:lnTo>
                    <a:pt x="120000" y="120000"/>
                  </a:lnTo>
                  <a:lnTo>
                    <a:pt x="108359" y="120000"/>
                  </a:lnTo>
                  <a:lnTo>
                    <a:pt x="102323" y="99367"/>
                  </a:lnTo>
                  <a:close/>
                  <a:moveTo>
                    <a:pt x="104479" y="28390"/>
                  </a:moveTo>
                  <a:lnTo>
                    <a:pt x="104766" y="29876"/>
                  </a:lnTo>
                  <a:lnTo>
                    <a:pt x="104910" y="31361"/>
                  </a:lnTo>
                  <a:lnTo>
                    <a:pt x="105053" y="32682"/>
                  </a:lnTo>
                  <a:lnTo>
                    <a:pt x="105053" y="34167"/>
                  </a:lnTo>
                  <a:lnTo>
                    <a:pt x="104910" y="36973"/>
                  </a:lnTo>
                  <a:lnTo>
                    <a:pt x="104479" y="39614"/>
                  </a:lnTo>
                  <a:lnTo>
                    <a:pt x="103760" y="42420"/>
                  </a:lnTo>
                  <a:lnTo>
                    <a:pt x="102754" y="45061"/>
                  </a:lnTo>
                  <a:lnTo>
                    <a:pt x="101461" y="47537"/>
                  </a:lnTo>
                  <a:lnTo>
                    <a:pt x="100023" y="49848"/>
                  </a:lnTo>
                  <a:lnTo>
                    <a:pt x="98443" y="52159"/>
                  </a:lnTo>
                  <a:lnTo>
                    <a:pt x="96287" y="54305"/>
                  </a:lnTo>
                  <a:lnTo>
                    <a:pt x="94275" y="56451"/>
                  </a:lnTo>
                  <a:lnTo>
                    <a:pt x="91976" y="58431"/>
                  </a:lnTo>
                  <a:lnTo>
                    <a:pt x="89389" y="60247"/>
                  </a:lnTo>
                  <a:lnTo>
                    <a:pt x="86802" y="61733"/>
                  </a:lnTo>
                  <a:lnTo>
                    <a:pt x="83928" y="63218"/>
                  </a:lnTo>
                  <a:lnTo>
                    <a:pt x="80766" y="64704"/>
                  </a:lnTo>
                  <a:lnTo>
                    <a:pt x="77748" y="65694"/>
                  </a:lnTo>
                  <a:lnTo>
                    <a:pt x="74443" y="66850"/>
                  </a:lnTo>
                  <a:lnTo>
                    <a:pt x="68407" y="33342"/>
                  </a:lnTo>
                  <a:lnTo>
                    <a:pt x="68263" y="31856"/>
                  </a:lnTo>
                  <a:lnTo>
                    <a:pt x="68119" y="30206"/>
                  </a:lnTo>
                  <a:lnTo>
                    <a:pt x="68119" y="28885"/>
                  </a:lnTo>
                  <a:lnTo>
                    <a:pt x="68119" y="27400"/>
                  </a:lnTo>
                  <a:lnTo>
                    <a:pt x="68263" y="26740"/>
                  </a:lnTo>
                  <a:lnTo>
                    <a:pt x="68550" y="26079"/>
                  </a:lnTo>
                  <a:lnTo>
                    <a:pt x="68838" y="25584"/>
                  </a:lnTo>
                  <a:lnTo>
                    <a:pt x="69125" y="25089"/>
                  </a:lnTo>
                  <a:lnTo>
                    <a:pt x="69700" y="24594"/>
                  </a:lnTo>
                  <a:lnTo>
                    <a:pt x="70275" y="24099"/>
                  </a:lnTo>
                  <a:lnTo>
                    <a:pt x="70850" y="23933"/>
                  </a:lnTo>
                  <a:lnTo>
                    <a:pt x="71712" y="23768"/>
                  </a:lnTo>
                  <a:lnTo>
                    <a:pt x="75880" y="23933"/>
                  </a:lnTo>
                  <a:lnTo>
                    <a:pt x="79904" y="24429"/>
                  </a:lnTo>
                  <a:lnTo>
                    <a:pt x="83928" y="24924"/>
                  </a:lnTo>
                  <a:lnTo>
                    <a:pt x="88095" y="25419"/>
                  </a:lnTo>
                  <a:lnTo>
                    <a:pt x="92119" y="26079"/>
                  </a:lnTo>
                  <a:lnTo>
                    <a:pt x="96143" y="26905"/>
                  </a:lnTo>
                  <a:lnTo>
                    <a:pt x="100455" y="27565"/>
                  </a:lnTo>
                  <a:lnTo>
                    <a:pt x="104479" y="28390"/>
                  </a:lnTo>
                  <a:close/>
                  <a:moveTo>
                    <a:pt x="45556" y="66850"/>
                  </a:moveTo>
                  <a:lnTo>
                    <a:pt x="42395" y="65859"/>
                  </a:lnTo>
                  <a:lnTo>
                    <a:pt x="39089" y="64704"/>
                  </a:lnTo>
                  <a:lnTo>
                    <a:pt x="36071" y="63383"/>
                  </a:lnTo>
                  <a:lnTo>
                    <a:pt x="33197" y="61733"/>
                  </a:lnTo>
                  <a:lnTo>
                    <a:pt x="30610" y="60247"/>
                  </a:lnTo>
                  <a:lnTo>
                    <a:pt x="28023" y="58431"/>
                  </a:lnTo>
                  <a:lnTo>
                    <a:pt x="25724" y="56451"/>
                  </a:lnTo>
                  <a:lnTo>
                    <a:pt x="23568" y="54470"/>
                  </a:lnTo>
                  <a:lnTo>
                    <a:pt x="21556" y="52159"/>
                  </a:lnTo>
                  <a:lnTo>
                    <a:pt x="19832" y="50013"/>
                  </a:lnTo>
                  <a:lnTo>
                    <a:pt x="18395" y="47537"/>
                  </a:lnTo>
                  <a:lnTo>
                    <a:pt x="17245" y="45061"/>
                  </a:lnTo>
                  <a:lnTo>
                    <a:pt x="16095" y="42420"/>
                  </a:lnTo>
                  <a:lnTo>
                    <a:pt x="15520" y="39614"/>
                  </a:lnTo>
                  <a:lnTo>
                    <a:pt x="15089" y="36973"/>
                  </a:lnTo>
                  <a:lnTo>
                    <a:pt x="14802" y="34167"/>
                  </a:lnTo>
                  <a:lnTo>
                    <a:pt x="14802" y="32682"/>
                  </a:lnTo>
                  <a:lnTo>
                    <a:pt x="15089" y="31361"/>
                  </a:lnTo>
                  <a:lnTo>
                    <a:pt x="15233" y="29876"/>
                  </a:lnTo>
                  <a:lnTo>
                    <a:pt x="15520" y="28390"/>
                  </a:lnTo>
                  <a:lnTo>
                    <a:pt x="19544" y="27730"/>
                  </a:lnTo>
                  <a:lnTo>
                    <a:pt x="23712" y="26905"/>
                  </a:lnTo>
                  <a:lnTo>
                    <a:pt x="27736" y="26079"/>
                  </a:lnTo>
                  <a:lnTo>
                    <a:pt x="31904" y="25419"/>
                  </a:lnTo>
                  <a:lnTo>
                    <a:pt x="35928" y="24924"/>
                  </a:lnTo>
                  <a:lnTo>
                    <a:pt x="40239" y="24429"/>
                  </a:lnTo>
                  <a:lnTo>
                    <a:pt x="44263" y="23933"/>
                  </a:lnTo>
                  <a:lnTo>
                    <a:pt x="48431" y="23768"/>
                  </a:lnTo>
                  <a:lnTo>
                    <a:pt x="49149" y="23768"/>
                  </a:lnTo>
                  <a:lnTo>
                    <a:pt x="50011" y="23933"/>
                  </a:lnTo>
                  <a:lnTo>
                    <a:pt x="50443" y="24099"/>
                  </a:lnTo>
                  <a:lnTo>
                    <a:pt x="50874" y="24759"/>
                  </a:lnTo>
                  <a:lnTo>
                    <a:pt x="51305" y="25254"/>
                  </a:lnTo>
                  <a:lnTo>
                    <a:pt x="51449" y="25749"/>
                  </a:lnTo>
                  <a:lnTo>
                    <a:pt x="51880" y="26574"/>
                  </a:lnTo>
                  <a:lnTo>
                    <a:pt x="52023" y="27235"/>
                  </a:lnTo>
                  <a:lnTo>
                    <a:pt x="52023" y="28885"/>
                  </a:lnTo>
                  <a:lnTo>
                    <a:pt x="52023" y="30371"/>
                  </a:lnTo>
                  <a:lnTo>
                    <a:pt x="51880" y="32022"/>
                  </a:lnTo>
                  <a:lnTo>
                    <a:pt x="51592" y="33342"/>
                  </a:lnTo>
                  <a:lnTo>
                    <a:pt x="45556" y="668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111" name="Shape 111"/>
            <p:cNvGrpSpPr/>
            <p:nvPr/>
          </p:nvGrpSpPr>
          <p:grpSpPr>
            <a:xfrm>
              <a:off x="381000" y="249150"/>
              <a:ext cx="2373190" cy="314216"/>
              <a:chOff x="381000" y="333374"/>
              <a:chExt cx="2373190" cy="314216"/>
            </a:xfrm>
          </p:grpSpPr>
          <p:grpSp>
            <p:nvGrpSpPr>
              <p:cNvPr id="112" name="Shape 112"/>
              <p:cNvGrpSpPr/>
              <p:nvPr/>
            </p:nvGrpSpPr>
            <p:grpSpPr>
              <a:xfrm>
                <a:off x="381000" y="333374"/>
                <a:ext cx="2227429" cy="112270"/>
                <a:chOff x="68096" y="6650479"/>
                <a:chExt cx="2503487" cy="127000"/>
              </a:xfrm>
            </p:grpSpPr>
            <p:sp>
              <p:nvSpPr>
                <p:cNvPr id="113" name="Shape 113"/>
                <p:cNvSpPr/>
                <p:nvPr/>
              </p:nvSpPr>
              <p:spPr>
                <a:xfrm>
                  <a:off x="1838158" y="6650479"/>
                  <a:ext cx="733425" cy="127000"/>
                </a:xfrm>
                <a:custGeom>
                  <a:pathLst>
                    <a:path extrusionOk="0" h="120000" w="120000">
                      <a:moveTo>
                        <a:pt x="106897" y="112511"/>
                      </a:moveTo>
                      <a:lnTo>
                        <a:pt x="107353" y="114009"/>
                      </a:lnTo>
                      <a:lnTo>
                        <a:pt x="107905" y="115319"/>
                      </a:lnTo>
                      <a:lnTo>
                        <a:pt x="108523" y="116443"/>
                      </a:lnTo>
                      <a:lnTo>
                        <a:pt x="109238" y="117753"/>
                      </a:lnTo>
                      <a:lnTo>
                        <a:pt x="109953" y="118689"/>
                      </a:lnTo>
                      <a:lnTo>
                        <a:pt x="110734" y="119251"/>
                      </a:lnTo>
                      <a:lnTo>
                        <a:pt x="111547" y="119812"/>
                      </a:lnTo>
                      <a:lnTo>
                        <a:pt x="112327" y="120000"/>
                      </a:lnTo>
                      <a:lnTo>
                        <a:pt x="113270" y="119812"/>
                      </a:lnTo>
                      <a:lnTo>
                        <a:pt x="114147" y="119251"/>
                      </a:lnTo>
                      <a:lnTo>
                        <a:pt x="114570" y="118876"/>
                      </a:lnTo>
                      <a:lnTo>
                        <a:pt x="114960" y="118315"/>
                      </a:lnTo>
                      <a:lnTo>
                        <a:pt x="115350" y="117753"/>
                      </a:lnTo>
                      <a:lnTo>
                        <a:pt x="115708" y="117004"/>
                      </a:lnTo>
                      <a:lnTo>
                        <a:pt x="116066" y="116255"/>
                      </a:lnTo>
                      <a:lnTo>
                        <a:pt x="116423" y="115507"/>
                      </a:lnTo>
                      <a:lnTo>
                        <a:pt x="116716" y="114758"/>
                      </a:lnTo>
                      <a:lnTo>
                        <a:pt x="117041" y="113822"/>
                      </a:lnTo>
                      <a:lnTo>
                        <a:pt x="117301" y="112886"/>
                      </a:lnTo>
                      <a:lnTo>
                        <a:pt x="117626" y="111762"/>
                      </a:lnTo>
                      <a:lnTo>
                        <a:pt x="117854" y="110639"/>
                      </a:lnTo>
                      <a:lnTo>
                        <a:pt x="118114" y="109329"/>
                      </a:lnTo>
                      <a:lnTo>
                        <a:pt x="118309" y="108205"/>
                      </a:lnTo>
                      <a:lnTo>
                        <a:pt x="118536" y="106895"/>
                      </a:lnTo>
                      <a:lnTo>
                        <a:pt x="118764" y="105585"/>
                      </a:lnTo>
                      <a:lnTo>
                        <a:pt x="118927" y="104274"/>
                      </a:lnTo>
                      <a:lnTo>
                        <a:pt x="119252" y="101279"/>
                      </a:lnTo>
                      <a:lnTo>
                        <a:pt x="119512" y="98471"/>
                      </a:lnTo>
                      <a:lnTo>
                        <a:pt x="119707" y="95101"/>
                      </a:lnTo>
                      <a:lnTo>
                        <a:pt x="119869" y="91918"/>
                      </a:lnTo>
                      <a:lnTo>
                        <a:pt x="119967" y="88361"/>
                      </a:lnTo>
                      <a:lnTo>
                        <a:pt x="120000" y="84992"/>
                      </a:lnTo>
                      <a:lnTo>
                        <a:pt x="119967" y="81809"/>
                      </a:lnTo>
                      <a:lnTo>
                        <a:pt x="119902" y="79001"/>
                      </a:lnTo>
                      <a:lnTo>
                        <a:pt x="119772" y="76193"/>
                      </a:lnTo>
                      <a:lnTo>
                        <a:pt x="119642" y="73572"/>
                      </a:lnTo>
                      <a:lnTo>
                        <a:pt x="119479" y="71138"/>
                      </a:lnTo>
                      <a:lnTo>
                        <a:pt x="119252" y="68705"/>
                      </a:lnTo>
                      <a:lnTo>
                        <a:pt x="118992" y="66458"/>
                      </a:lnTo>
                      <a:lnTo>
                        <a:pt x="118699" y="64399"/>
                      </a:lnTo>
                      <a:lnTo>
                        <a:pt x="118341" y="62152"/>
                      </a:lnTo>
                      <a:lnTo>
                        <a:pt x="117984" y="60280"/>
                      </a:lnTo>
                      <a:lnTo>
                        <a:pt x="117561" y="58595"/>
                      </a:lnTo>
                      <a:lnTo>
                        <a:pt x="117073" y="56723"/>
                      </a:lnTo>
                      <a:lnTo>
                        <a:pt x="116586" y="55039"/>
                      </a:lnTo>
                      <a:lnTo>
                        <a:pt x="116001" y="53541"/>
                      </a:lnTo>
                      <a:lnTo>
                        <a:pt x="115415" y="52043"/>
                      </a:lnTo>
                      <a:lnTo>
                        <a:pt x="114765" y="50546"/>
                      </a:lnTo>
                      <a:lnTo>
                        <a:pt x="113855" y="48299"/>
                      </a:lnTo>
                      <a:lnTo>
                        <a:pt x="113042" y="46240"/>
                      </a:lnTo>
                      <a:lnTo>
                        <a:pt x="112717" y="45304"/>
                      </a:lnTo>
                      <a:lnTo>
                        <a:pt x="112392" y="44180"/>
                      </a:lnTo>
                      <a:lnTo>
                        <a:pt x="112099" y="43057"/>
                      </a:lnTo>
                      <a:lnTo>
                        <a:pt x="111872" y="41934"/>
                      </a:lnTo>
                      <a:lnTo>
                        <a:pt x="111644" y="40998"/>
                      </a:lnTo>
                      <a:lnTo>
                        <a:pt x="111449" y="39875"/>
                      </a:lnTo>
                      <a:lnTo>
                        <a:pt x="111286" y="38564"/>
                      </a:lnTo>
                      <a:lnTo>
                        <a:pt x="111156" y="37441"/>
                      </a:lnTo>
                      <a:lnTo>
                        <a:pt x="111059" y="35943"/>
                      </a:lnTo>
                      <a:lnTo>
                        <a:pt x="110994" y="34446"/>
                      </a:lnTo>
                      <a:lnTo>
                        <a:pt x="110929" y="33135"/>
                      </a:lnTo>
                      <a:lnTo>
                        <a:pt x="110929" y="31450"/>
                      </a:lnTo>
                      <a:lnTo>
                        <a:pt x="110929" y="30327"/>
                      </a:lnTo>
                      <a:lnTo>
                        <a:pt x="110961" y="28829"/>
                      </a:lnTo>
                      <a:lnTo>
                        <a:pt x="111026" y="27519"/>
                      </a:lnTo>
                      <a:lnTo>
                        <a:pt x="111124" y="26396"/>
                      </a:lnTo>
                      <a:lnTo>
                        <a:pt x="111221" y="25273"/>
                      </a:lnTo>
                      <a:lnTo>
                        <a:pt x="111384" y="24149"/>
                      </a:lnTo>
                      <a:lnTo>
                        <a:pt x="111547" y="22839"/>
                      </a:lnTo>
                      <a:lnTo>
                        <a:pt x="111742" y="21903"/>
                      </a:lnTo>
                      <a:lnTo>
                        <a:pt x="111937" y="20967"/>
                      </a:lnTo>
                      <a:lnTo>
                        <a:pt x="112164" y="20031"/>
                      </a:lnTo>
                      <a:lnTo>
                        <a:pt x="112457" y="19282"/>
                      </a:lnTo>
                      <a:lnTo>
                        <a:pt x="112782" y="18720"/>
                      </a:lnTo>
                      <a:lnTo>
                        <a:pt x="113107" y="18159"/>
                      </a:lnTo>
                      <a:lnTo>
                        <a:pt x="113432" y="17784"/>
                      </a:lnTo>
                      <a:lnTo>
                        <a:pt x="113855" y="17597"/>
                      </a:lnTo>
                      <a:lnTo>
                        <a:pt x="114277" y="17597"/>
                      </a:lnTo>
                      <a:lnTo>
                        <a:pt x="114928" y="17597"/>
                      </a:lnTo>
                      <a:lnTo>
                        <a:pt x="115578" y="17971"/>
                      </a:lnTo>
                      <a:lnTo>
                        <a:pt x="116163" y="18720"/>
                      </a:lnTo>
                      <a:lnTo>
                        <a:pt x="116716" y="19469"/>
                      </a:lnTo>
                      <a:lnTo>
                        <a:pt x="117171" y="20218"/>
                      </a:lnTo>
                      <a:lnTo>
                        <a:pt x="117626" y="21154"/>
                      </a:lnTo>
                      <a:lnTo>
                        <a:pt x="117984" y="22090"/>
                      </a:lnTo>
                      <a:lnTo>
                        <a:pt x="118276" y="22839"/>
                      </a:lnTo>
                      <a:lnTo>
                        <a:pt x="119187" y="5803"/>
                      </a:lnTo>
                      <a:lnTo>
                        <a:pt x="118764" y="4680"/>
                      </a:lnTo>
                      <a:lnTo>
                        <a:pt x="118276" y="3744"/>
                      </a:lnTo>
                      <a:lnTo>
                        <a:pt x="117756" y="2620"/>
                      </a:lnTo>
                      <a:lnTo>
                        <a:pt x="117171" y="1684"/>
                      </a:lnTo>
                      <a:lnTo>
                        <a:pt x="116553" y="1123"/>
                      </a:lnTo>
                      <a:lnTo>
                        <a:pt x="115871" y="561"/>
                      </a:lnTo>
                      <a:lnTo>
                        <a:pt x="115155" y="187"/>
                      </a:lnTo>
                      <a:lnTo>
                        <a:pt x="114342" y="0"/>
                      </a:lnTo>
                      <a:lnTo>
                        <a:pt x="113530" y="187"/>
                      </a:lnTo>
                      <a:lnTo>
                        <a:pt x="112782" y="748"/>
                      </a:lnTo>
                      <a:lnTo>
                        <a:pt x="112067" y="1497"/>
                      </a:lnTo>
                      <a:lnTo>
                        <a:pt x="111384" y="2620"/>
                      </a:lnTo>
                      <a:lnTo>
                        <a:pt x="110734" y="4118"/>
                      </a:lnTo>
                      <a:lnTo>
                        <a:pt x="110181" y="5616"/>
                      </a:lnTo>
                      <a:lnTo>
                        <a:pt x="109628" y="7488"/>
                      </a:lnTo>
                      <a:lnTo>
                        <a:pt x="109141" y="9547"/>
                      </a:lnTo>
                      <a:lnTo>
                        <a:pt x="108685" y="11981"/>
                      </a:lnTo>
                      <a:lnTo>
                        <a:pt x="108295" y="14414"/>
                      </a:lnTo>
                      <a:lnTo>
                        <a:pt x="108003" y="17410"/>
                      </a:lnTo>
                      <a:lnTo>
                        <a:pt x="107678" y="20218"/>
                      </a:lnTo>
                      <a:lnTo>
                        <a:pt x="107483" y="23213"/>
                      </a:lnTo>
                      <a:lnTo>
                        <a:pt x="107320" y="26583"/>
                      </a:lnTo>
                      <a:lnTo>
                        <a:pt x="107222" y="29765"/>
                      </a:lnTo>
                      <a:lnTo>
                        <a:pt x="107190" y="33510"/>
                      </a:lnTo>
                      <a:lnTo>
                        <a:pt x="107222" y="36318"/>
                      </a:lnTo>
                      <a:lnTo>
                        <a:pt x="107287" y="39500"/>
                      </a:lnTo>
                      <a:lnTo>
                        <a:pt x="107418" y="42121"/>
                      </a:lnTo>
                      <a:lnTo>
                        <a:pt x="107580" y="44929"/>
                      </a:lnTo>
                      <a:lnTo>
                        <a:pt x="107808" y="47363"/>
                      </a:lnTo>
                      <a:lnTo>
                        <a:pt x="108068" y="49609"/>
                      </a:lnTo>
                      <a:lnTo>
                        <a:pt x="108360" y="51856"/>
                      </a:lnTo>
                      <a:lnTo>
                        <a:pt x="108685" y="53915"/>
                      </a:lnTo>
                      <a:lnTo>
                        <a:pt x="109076" y="55975"/>
                      </a:lnTo>
                      <a:lnTo>
                        <a:pt x="109466" y="58034"/>
                      </a:lnTo>
                      <a:lnTo>
                        <a:pt x="109921" y="59719"/>
                      </a:lnTo>
                      <a:lnTo>
                        <a:pt x="110409" y="61404"/>
                      </a:lnTo>
                      <a:lnTo>
                        <a:pt x="110929" y="62901"/>
                      </a:lnTo>
                      <a:lnTo>
                        <a:pt x="111481" y="64586"/>
                      </a:lnTo>
                      <a:lnTo>
                        <a:pt x="112067" y="65897"/>
                      </a:lnTo>
                      <a:lnTo>
                        <a:pt x="112684" y="67207"/>
                      </a:lnTo>
                      <a:lnTo>
                        <a:pt x="113530" y="69079"/>
                      </a:lnTo>
                      <a:lnTo>
                        <a:pt x="114310" y="71326"/>
                      </a:lnTo>
                      <a:lnTo>
                        <a:pt x="114603" y="72262"/>
                      </a:lnTo>
                      <a:lnTo>
                        <a:pt x="114895" y="73385"/>
                      </a:lnTo>
                      <a:lnTo>
                        <a:pt x="115188" y="74321"/>
                      </a:lnTo>
                      <a:lnTo>
                        <a:pt x="115415" y="75444"/>
                      </a:lnTo>
                      <a:lnTo>
                        <a:pt x="115610" y="76567"/>
                      </a:lnTo>
                      <a:lnTo>
                        <a:pt x="115773" y="78065"/>
                      </a:lnTo>
                      <a:lnTo>
                        <a:pt x="115903" y="79188"/>
                      </a:lnTo>
                      <a:lnTo>
                        <a:pt x="116033" y="80499"/>
                      </a:lnTo>
                      <a:lnTo>
                        <a:pt x="116098" y="81809"/>
                      </a:lnTo>
                      <a:lnTo>
                        <a:pt x="116163" y="83307"/>
                      </a:lnTo>
                      <a:lnTo>
                        <a:pt x="116228" y="84992"/>
                      </a:lnTo>
                      <a:lnTo>
                        <a:pt x="116261" y="86489"/>
                      </a:lnTo>
                      <a:lnTo>
                        <a:pt x="116228" y="88174"/>
                      </a:lnTo>
                      <a:lnTo>
                        <a:pt x="116163" y="89859"/>
                      </a:lnTo>
                      <a:lnTo>
                        <a:pt x="116098" y="91544"/>
                      </a:lnTo>
                      <a:lnTo>
                        <a:pt x="115968" y="93042"/>
                      </a:lnTo>
                      <a:lnTo>
                        <a:pt x="115838" y="94352"/>
                      </a:lnTo>
                      <a:lnTo>
                        <a:pt x="115675" y="95663"/>
                      </a:lnTo>
                      <a:lnTo>
                        <a:pt x="115513" y="96786"/>
                      </a:lnTo>
                      <a:lnTo>
                        <a:pt x="115285" y="98096"/>
                      </a:lnTo>
                      <a:lnTo>
                        <a:pt x="115058" y="99032"/>
                      </a:lnTo>
                      <a:lnTo>
                        <a:pt x="114765" y="99781"/>
                      </a:lnTo>
                      <a:lnTo>
                        <a:pt x="114473" y="100530"/>
                      </a:lnTo>
                      <a:lnTo>
                        <a:pt x="114147" y="101092"/>
                      </a:lnTo>
                      <a:lnTo>
                        <a:pt x="113790" y="101653"/>
                      </a:lnTo>
                      <a:lnTo>
                        <a:pt x="113400" y="102028"/>
                      </a:lnTo>
                      <a:lnTo>
                        <a:pt x="113010" y="102215"/>
                      </a:lnTo>
                      <a:lnTo>
                        <a:pt x="112587" y="102215"/>
                      </a:lnTo>
                      <a:lnTo>
                        <a:pt x="111872" y="102215"/>
                      </a:lnTo>
                      <a:lnTo>
                        <a:pt x="111189" y="101653"/>
                      </a:lnTo>
                      <a:lnTo>
                        <a:pt x="110539" y="101092"/>
                      </a:lnTo>
                      <a:lnTo>
                        <a:pt x="109856" y="100156"/>
                      </a:lnTo>
                      <a:lnTo>
                        <a:pt x="109271" y="99032"/>
                      </a:lnTo>
                      <a:lnTo>
                        <a:pt x="108685" y="97909"/>
                      </a:lnTo>
                      <a:lnTo>
                        <a:pt x="108165" y="96224"/>
                      </a:lnTo>
                      <a:lnTo>
                        <a:pt x="107678" y="94914"/>
                      </a:lnTo>
                      <a:lnTo>
                        <a:pt x="106897" y="112511"/>
                      </a:lnTo>
                      <a:close/>
                      <a:moveTo>
                        <a:pt x="103646" y="49235"/>
                      </a:moveTo>
                      <a:lnTo>
                        <a:pt x="96071" y="49235"/>
                      </a:lnTo>
                      <a:lnTo>
                        <a:pt x="96071" y="19469"/>
                      </a:lnTo>
                      <a:lnTo>
                        <a:pt x="104101" y="19469"/>
                      </a:lnTo>
                      <a:lnTo>
                        <a:pt x="104101" y="1872"/>
                      </a:lnTo>
                      <a:lnTo>
                        <a:pt x="92365" y="1872"/>
                      </a:lnTo>
                      <a:lnTo>
                        <a:pt x="92365" y="118127"/>
                      </a:lnTo>
                      <a:lnTo>
                        <a:pt x="104557" y="118127"/>
                      </a:lnTo>
                      <a:lnTo>
                        <a:pt x="104557" y="100530"/>
                      </a:lnTo>
                      <a:lnTo>
                        <a:pt x="96071" y="100530"/>
                      </a:lnTo>
                      <a:lnTo>
                        <a:pt x="96071" y="66458"/>
                      </a:lnTo>
                      <a:lnTo>
                        <a:pt x="103646" y="66458"/>
                      </a:lnTo>
                      <a:lnTo>
                        <a:pt x="103646" y="49235"/>
                      </a:lnTo>
                      <a:close/>
                      <a:moveTo>
                        <a:pt x="88658" y="97909"/>
                      </a:moveTo>
                      <a:lnTo>
                        <a:pt x="88236" y="98845"/>
                      </a:lnTo>
                      <a:lnTo>
                        <a:pt x="87813" y="99594"/>
                      </a:lnTo>
                      <a:lnTo>
                        <a:pt x="87358" y="100343"/>
                      </a:lnTo>
                      <a:lnTo>
                        <a:pt x="86838" y="100904"/>
                      </a:lnTo>
                      <a:lnTo>
                        <a:pt x="86318" y="101466"/>
                      </a:lnTo>
                      <a:lnTo>
                        <a:pt x="85732" y="101840"/>
                      </a:lnTo>
                      <a:lnTo>
                        <a:pt x="85212" y="102028"/>
                      </a:lnTo>
                      <a:lnTo>
                        <a:pt x="84659" y="102028"/>
                      </a:lnTo>
                      <a:lnTo>
                        <a:pt x="84204" y="102028"/>
                      </a:lnTo>
                      <a:lnTo>
                        <a:pt x="83847" y="101840"/>
                      </a:lnTo>
                      <a:lnTo>
                        <a:pt x="83457" y="101653"/>
                      </a:lnTo>
                      <a:lnTo>
                        <a:pt x="83066" y="101279"/>
                      </a:lnTo>
                      <a:lnTo>
                        <a:pt x="82709" y="100904"/>
                      </a:lnTo>
                      <a:lnTo>
                        <a:pt x="82351" y="100530"/>
                      </a:lnTo>
                      <a:lnTo>
                        <a:pt x="81994" y="99968"/>
                      </a:lnTo>
                      <a:lnTo>
                        <a:pt x="81668" y="99219"/>
                      </a:lnTo>
                      <a:lnTo>
                        <a:pt x="81343" y="98471"/>
                      </a:lnTo>
                      <a:lnTo>
                        <a:pt x="81051" y="97722"/>
                      </a:lnTo>
                      <a:lnTo>
                        <a:pt x="80726" y="96599"/>
                      </a:lnTo>
                      <a:lnTo>
                        <a:pt x="80465" y="95663"/>
                      </a:lnTo>
                      <a:lnTo>
                        <a:pt x="80205" y="94539"/>
                      </a:lnTo>
                      <a:lnTo>
                        <a:pt x="79945" y="93416"/>
                      </a:lnTo>
                      <a:lnTo>
                        <a:pt x="79685" y="92106"/>
                      </a:lnTo>
                      <a:lnTo>
                        <a:pt x="79458" y="90982"/>
                      </a:lnTo>
                      <a:lnTo>
                        <a:pt x="79230" y="89297"/>
                      </a:lnTo>
                      <a:lnTo>
                        <a:pt x="79035" y="87987"/>
                      </a:lnTo>
                      <a:lnTo>
                        <a:pt x="78872" y="86489"/>
                      </a:lnTo>
                      <a:lnTo>
                        <a:pt x="78677" y="84804"/>
                      </a:lnTo>
                      <a:lnTo>
                        <a:pt x="78482" y="82932"/>
                      </a:lnTo>
                      <a:lnTo>
                        <a:pt x="78352" y="81248"/>
                      </a:lnTo>
                      <a:lnTo>
                        <a:pt x="78222" y="79563"/>
                      </a:lnTo>
                      <a:lnTo>
                        <a:pt x="78092" y="77691"/>
                      </a:lnTo>
                      <a:lnTo>
                        <a:pt x="77897" y="73572"/>
                      </a:lnTo>
                      <a:lnTo>
                        <a:pt x="77735" y="69453"/>
                      </a:lnTo>
                      <a:lnTo>
                        <a:pt x="77670" y="64960"/>
                      </a:lnTo>
                      <a:lnTo>
                        <a:pt x="77637" y="60280"/>
                      </a:lnTo>
                      <a:lnTo>
                        <a:pt x="77637" y="57847"/>
                      </a:lnTo>
                      <a:lnTo>
                        <a:pt x="77670" y="55226"/>
                      </a:lnTo>
                      <a:lnTo>
                        <a:pt x="77702" y="52792"/>
                      </a:lnTo>
                      <a:lnTo>
                        <a:pt x="77767" y="50546"/>
                      </a:lnTo>
                      <a:lnTo>
                        <a:pt x="77832" y="48112"/>
                      </a:lnTo>
                      <a:lnTo>
                        <a:pt x="77930" y="46053"/>
                      </a:lnTo>
                      <a:lnTo>
                        <a:pt x="78027" y="43993"/>
                      </a:lnTo>
                      <a:lnTo>
                        <a:pt x="78125" y="41747"/>
                      </a:lnTo>
                      <a:lnTo>
                        <a:pt x="78287" y="39875"/>
                      </a:lnTo>
                      <a:lnTo>
                        <a:pt x="78417" y="38003"/>
                      </a:lnTo>
                      <a:lnTo>
                        <a:pt x="78612" y="36131"/>
                      </a:lnTo>
                      <a:lnTo>
                        <a:pt x="78775" y="34446"/>
                      </a:lnTo>
                      <a:lnTo>
                        <a:pt x="78970" y="32948"/>
                      </a:lnTo>
                      <a:lnTo>
                        <a:pt x="79165" y="31450"/>
                      </a:lnTo>
                      <a:lnTo>
                        <a:pt x="79360" y="29765"/>
                      </a:lnTo>
                      <a:lnTo>
                        <a:pt x="79588" y="28455"/>
                      </a:lnTo>
                      <a:lnTo>
                        <a:pt x="79880" y="27145"/>
                      </a:lnTo>
                      <a:lnTo>
                        <a:pt x="80108" y="26021"/>
                      </a:lnTo>
                      <a:lnTo>
                        <a:pt x="80368" y="24898"/>
                      </a:lnTo>
                      <a:lnTo>
                        <a:pt x="80628" y="23775"/>
                      </a:lnTo>
                      <a:lnTo>
                        <a:pt x="80921" y="22652"/>
                      </a:lnTo>
                      <a:lnTo>
                        <a:pt x="81246" y="21903"/>
                      </a:lnTo>
                      <a:lnTo>
                        <a:pt x="81538" y="20967"/>
                      </a:lnTo>
                      <a:lnTo>
                        <a:pt x="81831" y="20405"/>
                      </a:lnTo>
                      <a:lnTo>
                        <a:pt x="82514" y="19095"/>
                      </a:lnTo>
                      <a:lnTo>
                        <a:pt x="83196" y="18346"/>
                      </a:lnTo>
                      <a:lnTo>
                        <a:pt x="83944" y="17784"/>
                      </a:lnTo>
                      <a:lnTo>
                        <a:pt x="84692" y="17597"/>
                      </a:lnTo>
                      <a:lnTo>
                        <a:pt x="85277" y="17784"/>
                      </a:lnTo>
                      <a:lnTo>
                        <a:pt x="85862" y="17971"/>
                      </a:lnTo>
                      <a:lnTo>
                        <a:pt x="86415" y="18346"/>
                      </a:lnTo>
                      <a:lnTo>
                        <a:pt x="86903" y="18907"/>
                      </a:lnTo>
                      <a:lnTo>
                        <a:pt x="87390" y="19656"/>
                      </a:lnTo>
                      <a:lnTo>
                        <a:pt x="87813" y="20405"/>
                      </a:lnTo>
                      <a:lnTo>
                        <a:pt x="88236" y="21154"/>
                      </a:lnTo>
                      <a:lnTo>
                        <a:pt x="88626" y="22090"/>
                      </a:lnTo>
                      <a:lnTo>
                        <a:pt x="89406" y="5241"/>
                      </a:lnTo>
                      <a:lnTo>
                        <a:pt x="89081" y="4492"/>
                      </a:lnTo>
                      <a:lnTo>
                        <a:pt x="88691" y="3556"/>
                      </a:lnTo>
                      <a:lnTo>
                        <a:pt x="88171" y="2433"/>
                      </a:lnTo>
                      <a:lnTo>
                        <a:pt x="87618" y="1684"/>
                      </a:lnTo>
                      <a:lnTo>
                        <a:pt x="86935" y="1123"/>
                      </a:lnTo>
                      <a:lnTo>
                        <a:pt x="86220" y="561"/>
                      </a:lnTo>
                      <a:lnTo>
                        <a:pt x="85407" y="187"/>
                      </a:lnTo>
                      <a:lnTo>
                        <a:pt x="84529" y="0"/>
                      </a:lnTo>
                      <a:lnTo>
                        <a:pt x="83977" y="187"/>
                      </a:lnTo>
                      <a:lnTo>
                        <a:pt x="83424" y="374"/>
                      </a:lnTo>
                      <a:lnTo>
                        <a:pt x="82839" y="748"/>
                      </a:lnTo>
                      <a:lnTo>
                        <a:pt x="82319" y="1123"/>
                      </a:lnTo>
                      <a:lnTo>
                        <a:pt x="81766" y="1684"/>
                      </a:lnTo>
                      <a:lnTo>
                        <a:pt x="81246" y="2433"/>
                      </a:lnTo>
                      <a:lnTo>
                        <a:pt x="80726" y="3182"/>
                      </a:lnTo>
                      <a:lnTo>
                        <a:pt x="80238" y="4305"/>
                      </a:lnTo>
                      <a:lnTo>
                        <a:pt x="79783" y="5429"/>
                      </a:lnTo>
                      <a:lnTo>
                        <a:pt x="79295" y="6552"/>
                      </a:lnTo>
                      <a:lnTo>
                        <a:pt x="78872" y="7862"/>
                      </a:lnTo>
                      <a:lnTo>
                        <a:pt x="78385" y="9360"/>
                      </a:lnTo>
                      <a:lnTo>
                        <a:pt x="77995" y="11045"/>
                      </a:lnTo>
                      <a:lnTo>
                        <a:pt x="77604" y="12730"/>
                      </a:lnTo>
                      <a:lnTo>
                        <a:pt x="77182" y="14414"/>
                      </a:lnTo>
                      <a:lnTo>
                        <a:pt x="76824" y="16287"/>
                      </a:lnTo>
                      <a:lnTo>
                        <a:pt x="76467" y="18533"/>
                      </a:lnTo>
                      <a:lnTo>
                        <a:pt x="76141" y="20592"/>
                      </a:lnTo>
                      <a:lnTo>
                        <a:pt x="75816" y="22839"/>
                      </a:lnTo>
                      <a:lnTo>
                        <a:pt x="75524" y="25273"/>
                      </a:lnTo>
                      <a:lnTo>
                        <a:pt x="75264" y="27706"/>
                      </a:lnTo>
                      <a:lnTo>
                        <a:pt x="75004" y="30327"/>
                      </a:lnTo>
                      <a:lnTo>
                        <a:pt x="74776" y="32948"/>
                      </a:lnTo>
                      <a:lnTo>
                        <a:pt x="74548" y="35569"/>
                      </a:lnTo>
                      <a:lnTo>
                        <a:pt x="74386" y="38564"/>
                      </a:lnTo>
                      <a:lnTo>
                        <a:pt x="74223" y="41560"/>
                      </a:lnTo>
                      <a:lnTo>
                        <a:pt x="74061" y="44742"/>
                      </a:lnTo>
                      <a:lnTo>
                        <a:pt x="73963" y="47737"/>
                      </a:lnTo>
                      <a:lnTo>
                        <a:pt x="73866" y="51107"/>
                      </a:lnTo>
                      <a:lnTo>
                        <a:pt x="73801" y="54290"/>
                      </a:lnTo>
                      <a:lnTo>
                        <a:pt x="73768" y="57847"/>
                      </a:lnTo>
                      <a:lnTo>
                        <a:pt x="73768" y="61404"/>
                      </a:lnTo>
                      <a:lnTo>
                        <a:pt x="73768" y="64773"/>
                      </a:lnTo>
                      <a:lnTo>
                        <a:pt x="73801" y="67769"/>
                      </a:lnTo>
                      <a:lnTo>
                        <a:pt x="73866" y="71138"/>
                      </a:lnTo>
                      <a:lnTo>
                        <a:pt x="73931" y="73946"/>
                      </a:lnTo>
                      <a:lnTo>
                        <a:pt x="74028" y="77129"/>
                      </a:lnTo>
                      <a:lnTo>
                        <a:pt x="74158" y="79937"/>
                      </a:lnTo>
                      <a:lnTo>
                        <a:pt x="74288" y="82558"/>
                      </a:lnTo>
                      <a:lnTo>
                        <a:pt x="74451" y="85553"/>
                      </a:lnTo>
                      <a:lnTo>
                        <a:pt x="74613" y="87987"/>
                      </a:lnTo>
                      <a:lnTo>
                        <a:pt x="74841" y="90608"/>
                      </a:lnTo>
                      <a:lnTo>
                        <a:pt x="75069" y="93042"/>
                      </a:lnTo>
                      <a:lnTo>
                        <a:pt x="75329" y="95288"/>
                      </a:lnTo>
                      <a:lnTo>
                        <a:pt x="75589" y="97722"/>
                      </a:lnTo>
                      <a:lnTo>
                        <a:pt x="75849" y="99968"/>
                      </a:lnTo>
                      <a:lnTo>
                        <a:pt x="76174" y="101840"/>
                      </a:lnTo>
                      <a:lnTo>
                        <a:pt x="76499" y="103900"/>
                      </a:lnTo>
                      <a:lnTo>
                        <a:pt x="76824" y="105772"/>
                      </a:lnTo>
                      <a:lnTo>
                        <a:pt x="77182" y="107457"/>
                      </a:lnTo>
                      <a:lnTo>
                        <a:pt x="77572" y="109141"/>
                      </a:lnTo>
                      <a:lnTo>
                        <a:pt x="77962" y="110826"/>
                      </a:lnTo>
                      <a:lnTo>
                        <a:pt x="78385" y="112137"/>
                      </a:lnTo>
                      <a:lnTo>
                        <a:pt x="78807" y="113447"/>
                      </a:lnTo>
                      <a:lnTo>
                        <a:pt x="79263" y="114570"/>
                      </a:lnTo>
                      <a:lnTo>
                        <a:pt x="79718" y="115694"/>
                      </a:lnTo>
                      <a:lnTo>
                        <a:pt x="80205" y="116630"/>
                      </a:lnTo>
                      <a:lnTo>
                        <a:pt x="80693" y="117566"/>
                      </a:lnTo>
                      <a:lnTo>
                        <a:pt x="81246" y="118315"/>
                      </a:lnTo>
                      <a:lnTo>
                        <a:pt x="81766" y="118876"/>
                      </a:lnTo>
                      <a:lnTo>
                        <a:pt x="82319" y="119251"/>
                      </a:lnTo>
                      <a:lnTo>
                        <a:pt x="82871" y="119625"/>
                      </a:lnTo>
                      <a:lnTo>
                        <a:pt x="83457" y="119812"/>
                      </a:lnTo>
                      <a:lnTo>
                        <a:pt x="84042" y="120000"/>
                      </a:lnTo>
                      <a:lnTo>
                        <a:pt x="84920" y="119812"/>
                      </a:lnTo>
                      <a:lnTo>
                        <a:pt x="85732" y="119438"/>
                      </a:lnTo>
                      <a:lnTo>
                        <a:pt x="86513" y="118876"/>
                      </a:lnTo>
                      <a:lnTo>
                        <a:pt x="87260" y="118315"/>
                      </a:lnTo>
                      <a:lnTo>
                        <a:pt x="87846" y="117566"/>
                      </a:lnTo>
                      <a:lnTo>
                        <a:pt x="88431" y="116443"/>
                      </a:lnTo>
                      <a:lnTo>
                        <a:pt x="88886" y="115507"/>
                      </a:lnTo>
                      <a:lnTo>
                        <a:pt x="89244" y="114570"/>
                      </a:lnTo>
                      <a:lnTo>
                        <a:pt x="88658" y="97909"/>
                      </a:lnTo>
                      <a:close/>
                      <a:moveTo>
                        <a:pt x="66908" y="1872"/>
                      </a:moveTo>
                      <a:lnTo>
                        <a:pt x="66908" y="118127"/>
                      </a:lnTo>
                      <a:lnTo>
                        <a:pt x="70582" y="118127"/>
                      </a:lnTo>
                      <a:lnTo>
                        <a:pt x="70582" y="1872"/>
                      </a:lnTo>
                      <a:lnTo>
                        <a:pt x="66908" y="1872"/>
                      </a:lnTo>
                      <a:close/>
                      <a:moveTo>
                        <a:pt x="57740" y="118127"/>
                      </a:moveTo>
                      <a:lnTo>
                        <a:pt x="64730" y="1872"/>
                      </a:lnTo>
                      <a:lnTo>
                        <a:pt x="60829" y="1872"/>
                      </a:lnTo>
                      <a:lnTo>
                        <a:pt x="57870" y="55039"/>
                      </a:lnTo>
                      <a:lnTo>
                        <a:pt x="57577" y="60280"/>
                      </a:lnTo>
                      <a:lnTo>
                        <a:pt x="57285" y="65709"/>
                      </a:lnTo>
                      <a:lnTo>
                        <a:pt x="57025" y="70951"/>
                      </a:lnTo>
                      <a:lnTo>
                        <a:pt x="56765" y="76193"/>
                      </a:lnTo>
                      <a:lnTo>
                        <a:pt x="56505" y="81435"/>
                      </a:lnTo>
                      <a:lnTo>
                        <a:pt x="56244" y="86677"/>
                      </a:lnTo>
                      <a:lnTo>
                        <a:pt x="56049" y="91918"/>
                      </a:lnTo>
                      <a:lnTo>
                        <a:pt x="55822" y="96973"/>
                      </a:lnTo>
                      <a:lnTo>
                        <a:pt x="55757" y="96973"/>
                      </a:lnTo>
                      <a:lnTo>
                        <a:pt x="55562" y="91918"/>
                      </a:lnTo>
                      <a:lnTo>
                        <a:pt x="55334" y="86489"/>
                      </a:lnTo>
                      <a:lnTo>
                        <a:pt x="55107" y="81248"/>
                      </a:lnTo>
                      <a:lnTo>
                        <a:pt x="54879" y="76006"/>
                      </a:lnTo>
                      <a:lnTo>
                        <a:pt x="54619" y="70951"/>
                      </a:lnTo>
                      <a:lnTo>
                        <a:pt x="54359" y="65522"/>
                      </a:lnTo>
                      <a:lnTo>
                        <a:pt x="54066" y="60093"/>
                      </a:lnTo>
                      <a:lnTo>
                        <a:pt x="53774" y="54664"/>
                      </a:lnTo>
                      <a:lnTo>
                        <a:pt x="51043" y="1872"/>
                      </a:lnTo>
                      <a:lnTo>
                        <a:pt x="47044" y="1872"/>
                      </a:lnTo>
                      <a:lnTo>
                        <a:pt x="53546" y="118127"/>
                      </a:lnTo>
                      <a:lnTo>
                        <a:pt x="57740" y="118127"/>
                      </a:lnTo>
                      <a:close/>
                      <a:moveTo>
                        <a:pt x="35437" y="18159"/>
                      </a:moveTo>
                      <a:lnTo>
                        <a:pt x="35795" y="17784"/>
                      </a:lnTo>
                      <a:lnTo>
                        <a:pt x="36315" y="17410"/>
                      </a:lnTo>
                      <a:lnTo>
                        <a:pt x="36933" y="17223"/>
                      </a:lnTo>
                      <a:lnTo>
                        <a:pt x="37745" y="17035"/>
                      </a:lnTo>
                      <a:lnTo>
                        <a:pt x="38168" y="17223"/>
                      </a:lnTo>
                      <a:lnTo>
                        <a:pt x="38591" y="17410"/>
                      </a:lnTo>
                      <a:lnTo>
                        <a:pt x="38981" y="17784"/>
                      </a:lnTo>
                      <a:lnTo>
                        <a:pt x="39338" y="18159"/>
                      </a:lnTo>
                      <a:lnTo>
                        <a:pt x="39729" y="18720"/>
                      </a:lnTo>
                      <a:lnTo>
                        <a:pt x="40021" y="19656"/>
                      </a:lnTo>
                      <a:lnTo>
                        <a:pt x="40314" y="20405"/>
                      </a:lnTo>
                      <a:lnTo>
                        <a:pt x="40574" y="21528"/>
                      </a:lnTo>
                      <a:lnTo>
                        <a:pt x="40834" y="22652"/>
                      </a:lnTo>
                      <a:lnTo>
                        <a:pt x="41062" y="24336"/>
                      </a:lnTo>
                      <a:lnTo>
                        <a:pt x="41224" y="25647"/>
                      </a:lnTo>
                      <a:lnTo>
                        <a:pt x="41387" y="27332"/>
                      </a:lnTo>
                      <a:lnTo>
                        <a:pt x="41517" y="29204"/>
                      </a:lnTo>
                      <a:lnTo>
                        <a:pt x="41582" y="31263"/>
                      </a:lnTo>
                      <a:lnTo>
                        <a:pt x="41647" y="33322"/>
                      </a:lnTo>
                      <a:lnTo>
                        <a:pt x="41647" y="35569"/>
                      </a:lnTo>
                      <a:lnTo>
                        <a:pt x="41647" y="37815"/>
                      </a:lnTo>
                      <a:lnTo>
                        <a:pt x="41582" y="39687"/>
                      </a:lnTo>
                      <a:lnTo>
                        <a:pt x="41517" y="41560"/>
                      </a:lnTo>
                      <a:lnTo>
                        <a:pt x="41387" y="43432"/>
                      </a:lnTo>
                      <a:lnTo>
                        <a:pt x="41224" y="45304"/>
                      </a:lnTo>
                      <a:lnTo>
                        <a:pt x="41062" y="46801"/>
                      </a:lnTo>
                      <a:lnTo>
                        <a:pt x="40801" y="48112"/>
                      </a:lnTo>
                      <a:lnTo>
                        <a:pt x="40574" y="49422"/>
                      </a:lnTo>
                      <a:lnTo>
                        <a:pt x="40314" y="50733"/>
                      </a:lnTo>
                      <a:lnTo>
                        <a:pt x="40021" y="51856"/>
                      </a:lnTo>
                      <a:lnTo>
                        <a:pt x="39696" y="52605"/>
                      </a:lnTo>
                      <a:lnTo>
                        <a:pt x="39306" y="53354"/>
                      </a:lnTo>
                      <a:lnTo>
                        <a:pt x="38916" y="53915"/>
                      </a:lnTo>
                      <a:lnTo>
                        <a:pt x="38526" y="54477"/>
                      </a:lnTo>
                      <a:lnTo>
                        <a:pt x="38070" y="54664"/>
                      </a:lnTo>
                      <a:lnTo>
                        <a:pt x="37648" y="54664"/>
                      </a:lnTo>
                      <a:lnTo>
                        <a:pt x="35437" y="54664"/>
                      </a:lnTo>
                      <a:lnTo>
                        <a:pt x="35437" y="18159"/>
                      </a:lnTo>
                      <a:close/>
                      <a:moveTo>
                        <a:pt x="31796" y="118127"/>
                      </a:moveTo>
                      <a:lnTo>
                        <a:pt x="35437" y="118127"/>
                      </a:lnTo>
                      <a:lnTo>
                        <a:pt x="35437" y="70202"/>
                      </a:lnTo>
                      <a:lnTo>
                        <a:pt x="37323" y="70202"/>
                      </a:lnTo>
                      <a:lnTo>
                        <a:pt x="37680" y="70577"/>
                      </a:lnTo>
                      <a:lnTo>
                        <a:pt x="38038" y="70764"/>
                      </a:lnTo>
                      <a:lnTo>
                        <a:pt x="38363" y="71138"/>
                      </a:lnTo>
                      <a:lnTo>
                        <a:pt x="38688" y="71513"/>
                      </a:lnTo>
                      <a:lnTo>
                        <a:pt x="38948" y="72074"/>
                      </a:lnTo>
                      <a:lnTo>
                        <a:pt x="39208" y="72823"/>
                      </a:lnTo>
                      <a:lnTo>
                        <a:pt x="39436" y="73759"/>
                      </a:lnTo>
                      <a:lnTo>
                        <a:pt x="39696" y="74882"/>
                      </a:lnTo>
                      <a:lnTo>
                        <a:pt x="39891" y="76193"/>
                      </a:lnTo>
                      <a:lnTo>
                        <a:pt x="40086" y="77691"/>
                      </a:lnTo>
                      <a:lnTo>
                        <a:pt x="40249" y="79375"/>
                      </a:lnTo>
                      <a:lnTo>
                        <a:pt x="40411" y="81060"/>
                      </a:lnTo>
                      <a:lnTo>
                        <a:pt x="40541" y="83120"/>
                      </a:lnTo>
                      <a:lnTo>
                        <a:pt x="40671" y="85553"/>
                      </a:lnTo>
                      <a:lnTo>
                        <a:pt x="40801" y="87987"/>
                      </a:lnTo>
                      <a:lnTo>
                        <a:pt x="40931" y="90795"/>
                      </a:lnTo>
                      <a:lnTo>
                        <a:pt x="41354" y="100530"/>
                      </a:lnTo>
                      <a:lnTo>
                        <a:pt x="41712" y="108393"/>
                      </a:lnTo>
                      <a:lnTo>
                        <a:pt x="41874" y="111762"/>
                      </a:lnTo>
                      <a:lnTo>
                        <a:pt x="42004" y="114383"/>
                      </a:lnTo>
                      <a:lnTo>
                        <a:pt x="42167" y="116443"/>
                      </a:lnTo>
                      <a:lnTo>
                        <a:pt x="42297" y="118127"/>
                      </a:lnTo>
                      <a:lnTo>
                        <a:pt x="46068" y="118127"/>
                      </a:lnTo>
                      <a:lnTo>
                        <a:pt x="45938" y="115881"/>
                      </a:lnTo>
                      <a:lnTo>
                        <a:pt x="45711" y="113260"/>
                      </a:lnTo>
                      <a:lnTo>
                        <a:pt x="45548" y="109516"/>
                      </a:lnTo>
                      <a:lnTo>
                        <a:pt x="45353" y="105772"/>
                      </a:lnTo>
                      <a:lnTo>
                        <a:pt x="45158" y="101092"/>
                      </a:lnTo>
                      <a:lnTo>
                        <a:pt x="44930" y="96224"/>
                      </a:lnTo>
                      <a:lnTo>
                        <a:pt x="44735" y="91170"/>
                      </a:lnTo>
                      <a:lnTo>
                        <a:pt x="44475" y="85741"/>
                      </a:lnTo>
                      <a:lnTo>
                        <a:pt x="44280" y="81622"/>
                      </a:lnTo>
                      <a:lnTo>
                        <a:pt x="44020" y="77878"/>
                      </a:lnTo>
                      <a:lnTo>
                        <a:pt x="43760" y="74508"/>
                      </a:lnTo>
                      <a:lnTo>
                        <a:pt x="43435" y="71513"/>
                      </a:lnTo>
                      <a:lnTo>
                        <a:pt x="43240" y="70015"/>
                      </a:lnTo>
                      <a:lnTo>
                        <a:pt x="43045" y="68705"/>
                      </a:lnTo>
                      <a:lnTo>
                        <a:pt x="42850" y="67581"/>
                      </a:lnTo>
                      <a:lnTo>
                        <a:pt x="42655" y="66458"/>
                      </a:lnTo>
                      <a:lnTo>
                        <a:pt x="42427" y="65522"/>
                      </a:lnTo>
                      <a:lnTo>
                        <a:pt x="42199" y="64773"/>
                      </a:lnTo>
                      <a:lnTo>
                        <a:pt x="41939" y="64024"/>
                      </a:lnTo>
                      <a:lnTo>
                        <a:pt x="41679" y="63088"/>
                      </a:lnTo>
                      <a:lnTo>
                        <a:pt x="41679" y="62714"/>
                      </a:lnTo>
                      <a:lnTo>
                        <a:pt x="42004" y="61778"/>
                      </a:lnTo>
                      <a:lnTo>
                        <a:pt x="42395" y="61029"/>
                      </a:lnTo>
                      <a:lnTo>
                        <a:pt x="42720" y="59906"/>
                      </a:lnTo>
                      <a:lnTo>
                        <a:pt x="43045" y="58783"/>
                      </a:lnTo>
                      <a:lnTo>
                        <a:pt x="43370" y="57285"/>
                      </a:lnTo>
                      <a:lnTo>
                        <a:pt x="43662" y="55787"/>
                      </a:lnTo>
                      <a:lnTo>
                        <a:pt x="43955" y="54102"/>
                      </a:lnTo>
                      <a:lnTo>
                        <a:pt x="44215" y="52418"/>
                      </a:lnTo>
                      <a:lnTo>
                        <a:pt x="44443" y="50546"/>
                      </a:lnTo>
                      <a:lnTo>
                        <a:pt x="44670" y="48299"/>
                      </a:lnTo>
                      <a:lnTo>
                        <a:pt x="44865" y="46240"/>
                      </a:lnTo>
                      <a:lnTo>
                        <a:pt x="45028" y="43993"/>
                      </a:lnTo>
                      <a:lnTo>
                        <a:pt x="45158" y="41560"/>
                      </a:lnTo>
                      <a:lnTo>
                        <a:pt x="45256" y="39126"/>
                      </a:lnTo>
                      <a:lnTo>
                        <a:pt x="45321" y="36318"/>
                      </a:lnTo>
                      <a:lnTo>
                        <a:pt x="45321" y="33697"/>
                      </a:lnTo>
                      <a:lnTo>
                        <a:pt x="45288" y="29953"/>
                      </a:lnTo>
                      <a:lnTo>
                        <a:pt x="45223" y="26583"/>
                      </a:lnTo>
                      <a:lnTo>
                        <a:pt x="45060" y="23213"/>
                      </a:lnTo>
                      <a:lnTo>
                        <a:pt x="44898" y="20218"/>
                      </a:lnTo>
                      <a:lnTo>
                        <a:pt x="44638" y="17597"/>
                      </a:lnTo>
                      <a:lnTo>
                        <a:pt x="44313" y="14789"/>
                      </a:lnTo>
                      <a:lnTo>
                        <a:pt x="43988" y="12542"/>
                      </a:lnTo>
                      <a:lnTo>
                        <a:pt x="43597" y="10483"/>
                      </a:lnTo>
                      <a:lnTo>
                        <a:pt x="43337" y="9173"/>
                      </a:lnTo>
                      <a:lnTo>
                        <a:pt x="43045" y="8049"/>
                      </a:lnTo>
                      <a:lnTo>
                        <a:pt x="42752" y="7113"/>
                      </a:lnTo>
                      <a:lnTo>
                        <a:pt x="42460" y="6177"/>
                      </a:lnTo>
                      <a:lnTo>
                        <a:pt x="42134" y="5241"/>
                      </a:lnTo>
                      <a:lnTo>
                        <a:pt x="41777" y="4492"/>
                      </a:lnTo>
                      <a:lnTo>
                        <a:pt x="41452" y="3931"/>
                      </a:lnTo>
                      <a:lnTo>
                        <a:pt x="41062" y="3182"/>
                      </a:lnTo>
                      <a:lnTo>
                        <a:pt x="40249" y="2246"/>
                      </a:lnTo>
                      <a:lnTo>
                        <a:pt x="39371" y="1497"/>
                      </a:lnTo>
                      <a:lnTo>
                        <a:pt x="38396" y="1123"/>
                      </a:lnTo>
                      <a:lnTo>
                        <a:pt x="37388" y="936"/>
                      </a:lnTo>
                      <a:lnTo>
                        <a:pt x="36575" y="936"/>
                      </a:lnTo>
                      <a:lnTo>
                        <a:pt x="35795" y="1123"/>
                      </a:lnTo>
                      <a:lnTo>
                        <a:pt x="35047" y="1310"/>
                      </a:lnTo>
                      <a:lnTo>
                        <a:pt x="34299" y="1684"/>
                      </a:lnTo>
                      <a:lnTo>
                        <a:pt x="33616" y="2059"/>
                      </a:lnTo>
                      <a:lnTo>
                        <a:pt x="32966" y="2433"/>
                      </a:lnTo>
                      <a:lnTo>
                        <a:pt x="32348" y="2808"/>
                      </a:lnTo>
                      <a:lnTo>
                        <a:pt x="31796" y="3556"/>
                      </a:lnTo>
                      <a:lnTo>
                        <a:pt x="31796" y="118127"/>
                      </a:lnTo>
                      <a:close/>
                      <a:moveTo>
                        <a:pt x="27699" y="49235"/>
                      </a:moveTo>
                      <a:lnTo>
                        <a:pt x="20059" y="49235"/>
                      </a:lnTo>
                      <a:lnTo>
                        <a:pt x="20059" y="19469"/>
                      </a:lnTo>
                      <a:lnTo>
                        <a:pt x="28122" y="19469"/>
                      </a:lnTo>
                      <a:lnTo>
                        <a:pt x="28122" y="1872"/>
                      </a:lnTo>
                      <a:lnTo>
                        <a:pt x="16385" y="1872"/>
                      </a:lnTo>
                      <a:lnTo>
                        <a:pt x="16385" y="118127"/>
                      </a:lnTo>
                      <a:lnTo>
                        <a:pt x="28577" y="118127"/>
                      </a:lnTo>
                      <a:lnTo>
                        <a:pt x="28577" y="100530"/>
                      </a:lnTo>
                      <a:lnTo>
                        <a:pt x="20059" y="100530"/>
                      </a:lnTo>
                      <a:lnTo>
                        <a:pt x="20059" y="66458"/>
                      </a:lnTo>
                      <a:lnTo>
                        <a:pt x="27699" y="66458"/>
                      </a:lnTo>
                      <a:lnTo>
                        <a:pt x="27699" y="49235"/>
                      </a:lnTo>
                      <a:close/>
                      <a:moveTo>
                        <a:pt x="0" y="112511"/>
                      </a:moveTo>
                      <a:lnTo>
                        <a:pt x="455" y="114009"/>
                      </a:lnTo>
                      <a:lnTo>
                        <a:pt x="1040" y="115319"/>
                      </a:lnTo>
                      <a:lnTo>
                        <a:pt x="1625" y="116443"/>
                      </a:lnTo>
                      <a:lnTo>
                        <a:pt x="2340" y="117753"/>
                      </a:lnTo>
                      <a:lnTo>
                        <a:pt x="3056" y="118689"/>
                      </a:lnTo>
                      <a:lnTo>
                        <a:pt x="3836" y="119251"/>
                      </a:lnTo>
                      <a:lnTo>
                        <a:pt x="4649" y="119812"/>
                      </a:lnTo>
                      <a:lnTo>
                        <a:pt x="5429" y="120000"/>
                      </a:lnTo>
                      <a:lnTo>
                        <a:pt x="6372" y="119812"/>
                      </a:lnTo>
                      <a:lnTo>
                        <a:pt x="7282" y="119251"/>
                      </a:lnTo>
                      <a:lnTo>
                        <a:pt x="7672" y="118876"/>
                      </a:lnTo>
                      <a:lnTo>
                        <a:pt x="8062" y="118315"/>
                      </a:lnTo>
                      <a:lnTo>
                        <a:pt x="8485" y="117753"/>
                      </a:lnTo>
                      <a:lnTo>
                        <a:pt x="8843" y="117004"/>
                      </a:lnTo>
                      <a:lnTo>
                        <a:pt x="9168" y="116255"/>
                      </a:lnTo>
                      <a:lnTo>
                        <a:pt x="9525" y="115507"/>
                      </a:lnTo>
                      <a:lnTo>
                        <a:pt x="9850" y="114758"/>
                      </a:lnTo>
                      <a:lnTo>
                        <a:pt x="10143" y="113822"/>
                      </a:lnTo>
                      <a:lnTo>
                        <a:pt x="10436" y="112886"/>
                      </a:lnTo>
                      <a:lnTo>
                        <a:pt x="10728" y="111762"/>
                      </a:lnTo>
                      <a:lnTo>
                        <a:pt x="10988" y="110639"/>
                      </a:lnTo>
                      <a:lnTo>
                        <a:pt x="11216" y="109329"/>
                      </a:lnTo>
                      <a:lnTo>
                        <a:pt x="11444" y="108205"/>
                      </a:lnTo>
                      <a:lnTo>
                        <a:pt x="11639" y="106895"/>
                      </a:lnTo>
                      <a:lnTo>
                        <a:pt x="11866" y="105585"/>
                      </a:lnTo>
                      <a:lnTo>
                        <a:pt x="12061" y="104274"/>
                      </a:lnTo>
                      <a:lnTo>
                        <a:pt x="12354" y="101279"/>
                      </a:lnTo>
                      <a:lnTo>
                        <a:pt x="12614" y="98471"/>
                      </a:lnTo>
                      <a:lnTo>
                        <a:pt x="12809" y="95101"/>
                      </a:lnTo>
                      <a:lnTo>
                        <a:pt x="13004" y="91918"/>
                      </a:lnTo>
                      <a:lnTo>
                        <a:pt x="13069" y="88361"/>
                      </a:lnTo>
                      <a:lnTo>
                        <a:pt x="13102" y="84992"/>
                      </a:lnTo>
                      <a:lnTo>
                        <a:pt x="13069" y="81809"/>
                      </a:lnTo>
                      <a:lnTo>
                        <a:pt x="13037" y="79001"/>
                      </a:lnTo>
                      <a:lnTo>
                        <a:pt x="12907" y="76193"/>
                      </a:lnTo>
                      <a:lnTo>
                        <a:pt x="12777" y="73572"/>
                      </a:lnTo>
                      <a:lnTo>
                        <a:pt x="12581" y="71138"/>
                      </a:lnTo>
                      <a:lnTo>
                        <a:pt x="12386" y="68705"/>
                      </a:lnTo>
                      <a:lnTo>
                        <a:pt x="12126" y="66458"/>
                      </a:lnTo>
                      <a:lnTo>
                        <a:pt x="11834" y="64399"/>
                      </a:lnTo>
                      <a:lnTo>
                        <a:pt x="11476" y="62152"/>
                      </a:lnTo>
                      <a:lnTo>
                        <a:pt x="11086" y="60280"/>
                      </a:lnTo>
                      <a:lnTo>
                        <a:pt x="10663" y="58595"/>
                      </a:lnTo>
                      <a:lnTo>
                        <a:pt x="10176" y="56723"/>
                      </a:lnTo>
                      <a:lnTo>
                        <a:pt x="9688" y="55039"/>
                      </a:lnTo>
                      <a:lnTo>
                        <a:pt x="9135" y="53541"/>
                      </a:lnTo>
                      <a:lnTo>
                        <a:pt x="8550" y="52043"/>
                      </a:lnTo>
                      <a:lnTo>
                        <a:pt x="7900" y="50546"/>
                      </a:lnTo>
                      <a:lnTo>
                        <a:pt x="6989" y="48299"/>
                      </a:lnTo>
                      <a:lnTo>
                        <a:pt x="6177" y="46240"/>
                      </a:lnTo>
                      <a:lnTo>
                        <a:pt x="5819" y="45304"/>
                      </a:lnTo>
                      <a:lnTo>
                        <a:pt x="5494" y="44180"/>
                      </a:lnTo>
                      <a:lnTo>
                        <a:pt x="5234" y="43057"/>
                      </a:lnTo>
                      <a:lnTo>
                        <a:pt x="4974" y="41934"/>
                      </a:lnTo>
                      <a:lnTo>
                        <a:pt x="4746" y="40998"/>
                      </a:lnTo>
                      <a:lnTo>
                        <a:pt x="4584" y="39875"/>
                      </a:lnTo>
                      <a:lnTo>
                        <a:pt x="4389" y="38564"/>
                      </a:lnTo>
                      <a:lnTo>
                        <a:pt x="4259" y="37441"/>
                      </a:lnTo>
                      <a:lnTo>
                        <a:pt x="4161" y="35943"/>
                      </a:lnTo>
                      <a:lnTo>
                        <a:pt x="4096" y="34446"/>
                      </a:lnTo>
                      <a:lnTo>
                        <a:pt x="4063" y="33135"/>
                      </a:lnTo>
                      <a:lnTo>
                        <a:pt x="4063" y="31450"/>
                      </a:lnTo>
                      <a:lnTo>
                        <a:pt x="4063" y="30327"/>
                      </a:lnTo>
                      <a:lnTo>
                        <a:pt x="4096" y="28829"/>
                      </a:lnTo>
                      <a:lnTo>
                        <a:pt x="4161" y="27519"/>
                      </a:lnTo>
                      <a:lnTo>
                        <a:pt x="4226" y="26396"/>
                      </a:lnTo>
                      <a:lnTo>
                        <a:pt x="4356" y="25273"/>
                      </a:lnTo>
                      <a:lnTo>
                        <a:pt x="4519" y="24149"/>
                      </a:lnTo>
                      <a:lnTo>
                        <a:pt x="4649" y="22839"/>
                      </a:lnTo>
                      <a:lnTo>
                        <a:pt x="4844" y="21903"/>
                      </a:lnTo>
                      <a:lnTo>
                        <a:pt x="5071" y="20967"/>
                      </a:lnTo>
                      <a:lnTo>
                        <a:pt x="5299" y="20031"/>
                      </a:lnTo>
                      <a:lnTo>
                        <a:pt x="5559" y="19282"/>
                      </a:lnTo>
                      <a:lnTo>
                        <a:pt x="5884" y="18720"/>
                      </a:lnTo>
                      <a:lnTo>
                        <a:pt x="6209" y="18159"/>
                      </a:lnTo>
                      <a:lnTo>
                        <a:pt x="6567" y="17784"/>
                      </a:lnTo>
                      <a:lnTo>
                        <a:pt x="6989" y="17597"/>
                      </a:lnTo>
                      <a:lnTo>
                        <a:pt x="7380" y="17597"/>
                      </a:lnTo>
                      <a:lnTo>
                        <a:pt x="8062" y="17597"/>
                      </a:lnTo>
                      <a:lnTo>
                        <a:pt x="8713" y="17971"/>
                      </a:lnTo>
                      <a:lnTo>
                        <a:pt x="9265" y="18720"/>
                      </a:lnTo>
                      <a:lnTo>
                        <a:pt x="9818" y="19469"/>
                      </a:lnTo>
                      <a:lnTo>
                        <a:pt x="10306" y="20218"/>
                      </a:lnTo>
                      <a:lnTo>
                        <a:pt x="10761" y="21154"/>
                      </a:lnTo>
                      <a:lnTo>
                        <a:pt x="11118" y="22090"/>
                      </a:lnTo>
                      <a:lnTo>
                        <a:pt x="11411" y="22839"/>
                      </a:lnTo>
                      <a:lnTo>
                        <a:pt x="12289" y="5803"/>
                      </a:lnTo>
                      <a:lnTo>
                        <a:pt x="11899" y="4680"/>
                      </a:lnTo>
                      <a:lnTo>
                        <a:pt x="11379" y="3744"/>
                      </a:lnTo>
                      <a:lnTo>
                        <a:pt x="10891" y="2620"/>
                      </a:lnTo>
                      <a:lnTo>
                        <a:pt x="10273" y="1684"/>
                      </a:lnTo>
                      <a:lnTo>
                        <a:pt x="9688" y="1123"/>
                      </a:lnTo>
                      <a:lnTo>
                        <a:pt x="8973" y="561"/>
                      </a:lnTo>
                      <a:lnTo>
                        <a:pt x="8257" y="187"/>
                      </a:lnTo>
                      <a:lnTo>
                        <a:pt x="7445" y="0"/>
                      </a:lnTo>
                      <a:lnTo>
                        <a:pt x="6632" y="187"/>
                      </a:lnTo>
                      <a:lnTo>
                        <a:pt x="5917" y="748"/>
                      </a:lnTo>
                      <a:lnTo>
                        <a:pt x="5169" y="1497"/>
                      </a:lnTo>
                      <a:lnTo>
                        <a:pt x="4519" y="2620"/>
                      </a:lnTo>
                      <a:lnTo>
                        <a:pt x="3868" y="4118"/>
                      </a:lnTo>
                      <a:lnTo>
                        <a:pt x="3283" y="5616"/>
                      </a:lnTo>
                      <a:lnTo>
                        <a:pt x="2730" y="7488"/>
                      </a:lnTo>
                      <a:lnTo>
                        <a:pt x="2275" y="9547"/>
                      </a:lnTo>
                      <a:lnTo>
                        <a:pt x="1820" y="11981"/>
                      </a:lnTo>
                      <a:lnTo>
                        <a:pt x="1430" y="14414"/>
                      </a:lnTo>
                      <a:lnTo>
                        <a:pt x="1105" y="17410"/>
                      </a:lnTo>
                      <a:lnTo>
                        <a:pt x="845" y="20218"/>
                      </a:lnTo>
                      <a:lnTo>
                        <a:pt x="585" y="23213"/>
                      </a:lnTo>
                      <a:lnTo>
                        <a:pt x="455" y="26583"/>
                      </a:lnTo>
                      <a:lnTo>
                        <a:pt x="357" y="29765"/>
                      </a:lnTo>
                      <a:lnTo>
                        <a:pt x="325" y="33510"/>
                      </a:lnTo>
                      <a:lnTo>
                        <a:pt x="357" y="36318"/>
                      </a:lnTo>
                      <a:lnTo>
                        <a:pt x="422" y="39500"/>
                      </a:lnTo>
                      <a:lnTo>
                        <a:pt x="520" y="42121"/>
                      </a:lnTo>
                      <a:lnTo>
                        <a:pt x="682" y="44929"/>
                      </a:lnTo>
                      <a:lnTo>
                        <a:pt x="942" y="47363"/>
                      </a:lnTo>
                      <a:lnTo>
                        <a:pt x="1170" y="49609"/>
                      </a:lnTo>
                      <a:lnTo>
                        <a:pt x="1463" y="51856"/>
                      </a:lnTo>
                      <a:lnTo>
                        <a:pt x="1788" y="53915"/>
                      </a:lnTo>
                      <a:lnTo>
                        <a:pt x="2178" y="55975"/>
                      </a:lnTo>
                      <a:lnTo>
                        <a:pt x="2600" y="58034"/>
                      </a:lnTo>
                      <a:lnTo>
                        <a:pt x="3023" y="59719"/>
                      </a:lnTo>
                      <a:lnTo>
                        <a:pt x="3543" y="61404"/>
                      </a:lnTo>
                      <a:lnTo>
                        <a:pt x="4031" y="62901"/>
                      </a:lnTo>
                      <a:lnTo>
                        <a:pt x="4616" y="64586"/>
                      </a:lnTo>
                      <a:lnTo>
                        <a:pt x="5169" y="65897"/>
                      </a:lnTo>
                      <a:lnTo>
                        <a:pt x="5787" y="67207"/>
                      </a:lnTo>
                      <a:lnTo>
                        <a:pt x="6664" y="69079"/>
                      </a:lnTo>
                      <a:lnTo>
                        <a:pt x="7412" y="71326"/>
                      </a:lnTo>
                      <a:lnTo>
                        <a:pt x="7737" y="72262"/>
                      </a:lnTo>
                      <a:lnTo>
                        <a:pt x="8030" y="73385"/>
                      </a:lnTo>
                      <a:lnTo>
                        <a:pt x="8290" y="74321"/>
                      </a:lnTo>
                      <a:lnTo>
                        <a:pt x="8518" y="75444"/>
                      </a:lnTo>
                      <a:lnTo>
                        <a:pt x="8713" y="76567"/>
                      </a:lnTo>
                      <a:lnTo>
                        <a:pt x="8875" y="78065"/>
                      </a:lnTo>
                      <a:lnTo>
                        <a:pt x="9038" y="79188"/>
                      </a:lnTo>
                      <a:lnTo>
                        <a:pt x="9135" y="80499"/>
                      </a:lnTo>
                      <a:lnTo>
                        <a:pt x="9233" y="81809"/>
                      </a:lnTo>
                      <a:lnTo>
                        <a:pt x="9330" y="83307"/>
                      </a:lnTo>
                      <a:lnTo>
                        <a:pt x="9363" y="84992"/>
                      </a:lnTo>
                      <a:lnTo>
                        <a:pt x="9363" y="86489"/>
                      </a:lnTo>
                      <a:lnTo>
                        <a:pt x="9363" y="88174"/>
                      </a:lnTo>
                      <a:lnTo>
                        <a:pt x="9265" y="89859"/>
                      </a:lnTo>
                      <a:lnTo>
                        <a:pt x="9200" y="91544"/>
                      </a:lnTo>
                      <a:lnTo>
                        <a:pt x="9103" y="93042"/>
                      </a:lnTo>
                      <a:lnTo>
                        <a:pt x="8973" y="94352"/>
                      </a:lnTo>
                      <a:lnTo>
                        <a:pt x="8810" y="95663"/>
                      </a:lnTo>
                      <a:lnTo>
                        <a:pt x="8615" y="96786"/>
                      </a:lnTo>
                      <a:lnTo>
                        <a:pt x="8420" y="98096"/>
                      </a:lnTo>
                      <a:lnTo>
                        <a:pt x="8160" y="99032"/>
                      </a:lnTo>
                      <a:lnTo>
                        <a:pt x="7867" y="99781"/>
                      </a:lnTo>
                      <a:lnTo>
                        <a:pt x="7575" y="100530"/>
                      </a:lnTo>
                      <a:lnTo>
                        <a:pt x="7250" y="101092"/>
                      </a:lnTo>
                      <a:lnTo>
                        <a:pt x="6924" y="101653"/>
                      </a:lnTo>
                      <a:lnTo>
                        <a:pt x="6502" y="102028"/>
                      </a:lnTo>
                      <a:lnTo>
                        <a:pt x="6112" y="102215"/>
                      </a:lnTo>
                      <a:lnTo>
                        <a:pt x="5689" y="102215"/>
                      </a:lnTo>
                      <a:lnTo>
                        <a:pt x="5006" y="102215"/>
                      </a:lnTo>
                      <a:lnTo>
                        <a:pt x="4291" y="101653"/>
                      </a:lnTo>
                      <a:lnTo>
                        <a:pt x="3641" y="101092"/>
                      </a:lnTo>
                      <a:lnTo>
                        <a:pt x="2991" y="100156"/>
                      </a:lnTo>
                      <a:lnTo>
                        <a:pt x="2405" y="99032"/>
                      </a:lnTo>
                      <a:lnTo>
                        <a:pt x="1820" y="97909"/>
                      </a:lnTo>
                      <a:lnTo>
                        <a:pt x="1300" y="96224"/>
                      </a:lnTo>
                      <a:lnTo>
                        <a:pt x="845" y="94914"/>
                      </a:lnTo>
                      <a:lnTo>
                        <a:pt x="0" y="1125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114" name="Shape 114"/>
                <p:cNvSpPr/>
                <p:nvPr/>
              </p:nvSpPr>
              <p:spPr>
                <a:xfrm>
                  <a:off x="623720" y="6650479"/>
                  <a:ext cx="1169986" cy="127000"/>
                </a:xfrm>
                <a:custGeom>
                  <a:pathLst>
                    <a:path extrusionOk="0" h="120000" w="120000">
                      <a:moveTo>
                        <a:pt x="115784" y="118127"/>
                      </a:moveTo>
                      <a:lnTo>
                        <a:pt x="115784" y="69079"/>
                      </a:lnTo>
                      <a:lnTo>
                        <a:pt x="120000" y="1872"/>
                      </a:lnTo>
                      <a:lnTo>
                        <a:pt x="117373" y="1872"/>
                      </a:lnTo>
                      <a:lnTo>
                        <a:pt x="115866" y="31638"/>
                      </a:lnTo>
                      <a:lnTo>
                        <a:pt x="115560" y="37815"/>
                      </a:lnTo>
                      <a:lnTo>
                        <a:pt x="115275" y="43432"/>
                      </a:lnTo>
                      <a:lnTo>
                        <a:pt x="115011" y="49048"/>
                      </a:lnTo>
                      <a:lnTo>
                        <a:pt x="114766" y="54664"/>
                      </a:lnTo>
                      <a:lnTo>
                        <a:pt x="114746" y="54664"/>
                      </a:lnTo>
                      <a:lnTo>
                        <a:pt x="114461" y="48861"/>
                      </a:lnTo>
                      <a:lnTo>
                        <a:pt x="114216" y="43432"/>
                      </a:lnTo>
                      <a:lnTo>
                        <a:pt x="113952" y="37815"/>
                      </a:lnTo>
                      <a:lnTo>
                        <a:pt x="113626" y="31825"/>
                      </a:lnTo>
                      <a:lnTo>
                        <a:pt x="112119" y="1872"/>
                      </a:lnTo>
                      <a:lnTo>
                        <a:pt x="109492" y="1872"/>
                      </a:lnTo>
                      <a:lnTo>
                        <a:pt x="113483" y="69641"/>
                      </a:lnTo>
                      <a:lnTo>
                        <a:pt x="113483" y="118127"/>
                      </a:lnTo>
                      <a:lnTo>
                        <a:pt x="115784" y="118127"/>
                      </a:lnTo>
                      <a:close/>
                      <a:moveTo>
                        <a:pt x="108291" y="97909"/>
                      </a:moveTo>
                      <a:lnTo>
                        <a:pt x="108046" y="98845"/>
                      </a:lnTo>
                      <a:lnTo>
                        <a:pt x="107782" y="99594"/>
                      </a:lnTo>
                      <a:lnTo>
                        <a:pt x="107456" y="100343"/>
                      </a:lnTo>
                      <a:lnTo>
                        <a:pt x="107150" y="100904"/>
                      </a:lnTo>
                      <a:lnTo>
                        <a:pt x="106804" y="101466"/>
                      </a:lnTo>
                      <a:lnTo>
                        <a:pt x="106478" y="101840"/>
                      </a:lnTo>
                      <a:lnTo>
                        <a:pt x="106112" y="102028"/>
                      </a:lnTo>
                      <a:lnTo>
                        <a:pt x="105766" y="102028"/>
                      </a:lnTo>
                      <a:lnTo>
                        <a:pt x="105521" y="102028"/>
                      </a:lnTo>
                      <a:lnTo>
                        <a:pt x="105257" y="101840"/>
                      </a:lnTo>
                      <a:lnTo>
                        <a:pt x="105012" y="101653"/>
                      </a:lnTo>
                      <a:lnTo>
                        <a:pt x="104788" y="101279"/>
                      </a:lnTo>
                      <a:lnTo>
                        <a:pt x="104544" y="100904"/>
                      </a:lnTo>
                      <a:lnTo>
                        <a:pt x="104340" y="100530"/>
                      </a:lnTo>
                      <a:lnTo>
                        <a:pt x="104116" y="99968"/>
                      </a:lnTo>
                      <a:lnTo>
                        <a:pt x="103933" y="99219"/>
                      </a:lnTo>
                      <a:lnTo>
                        <a:pt x="103709" y="98471"/>
                      </a:lnTo>
                      <a:lnTo>
                        <a:pt x="103526" y="97722"/>
                      </a:lnTo>
                      <a:lnTo>
                        <a:pt x="103342" y="96599"/>
                      </a:lnTo>
                      <a:lnTo>
                        <a:pt x="103180" y="95663"/>
                      </a:lnTo>
                      <a:lnTo>
                        <a:pt x="102976" y="94539"/>
                      </a:lnTo>
                      <a:lnTo>
                        <a:pt x="102833" y="93416"/>
                      </a:lnTo>
                      <a:lnTo>
                        <a:pt x="102670" y="92106"/>
                      </a:lnTo>
                      <a:lnTo>
                        <a:pt x="102548" y="90982"/>
                      </a:lnTo>
                      <a:lnTo>
                        <a:pt x="102406" y="89297"/>
                      </a:lnTo>
                      <a:lnTo>
                        <a:pt x="102263" y="87987"/>
                      </a:lnTo>
                      <a:lnTo>
                        <a:pt x="102141" y="86489"/>
                      </a:lnTo>
                      <a:lnTo>
                        <a:pt x="102039" y="84804"/>
                      </a:lnTo>
                      <a:lnTo>
                        <a:pt x="101937" y="82932"/>
                      </a:lnTo>
                      <a:lnTo>
                        <a:pt x="101836" y="81248"/>
                      </a:lnTo>
                      <a:lnTo>
                        <a:pt x="101754" y="79563"/>
                      </a:lnTo>
                      <a:lnTo>
                        <a:pt x="101673" y="77691"/>
                      </a:lnTo>
                      <a:lnTo>
                        <a:pt x="101530" y="73572"/>
                      </a:lnTo>
                      <a:lnTo>
                        <a:pt x="101449" y="69453"/>
                      </a:lnTo>
                      <a:lnTo>
                        <a:pt x="101388" y="64960"/>
                      </a:lnTo>
                      <a:lnTo>
                        <a:pt x="101367" y="60280"/>
                      </a:lnTo>
                      <a:lnTo>
                        <a:pt x="101388" y="57847"/>
                      </a:lnTo>
                      <a:lnTo>
                        <a:pt x="101388" y="55226"/>
                      </a:lnTo>
                      <a:lnTo>
                        <a:pt x="101428" y="52792"/>
                      </a:lnTo>
                      <a:lnTo>
                        <a:pt x="101449" y="50546"/>
                      </a:lnTo>
                      <a:lnTo>
                        <a:pt x="101510" y="48112"/>
                      </a:lnTo>
                      <a:lnTo>
                        <a:pt x="101550" y="46053"/>
                      </a:lnTo>
                      <a:lnTo>
                        <a:pt x="101632" y="43993"/>
                      </a:lnTo>
                      <a:lnTo>
                        <a:pt x="101713" y="41747"/>
                      </a:lnTo>
                      <a:lnTo>
                        <a:pt x="101795" y="39875"/>
                      </a:lnTo>
                      <a:lnTo>
                        <a:pt x="101897" y="38003"/>
                      </a:lnTo>
                      <a:lnTo>
                        <a:pt x="101978" y="36131"/>
                      </a:lnTo>
                      <a:lnTo>
                        <a:pt x="102100" y="34446"/>
                      </a:lnTo>
                      <a:lnTo>
                        <a:pt x="102202" y="32948"/>
                      </a:lnTo>
                      <a:lnTo>
                        <a:pt x="102345" y="31450"/>
                      </a:lnTo>
                      <a:lnTo>
                        <a:pt x="102487" y="29765"/>
                      </a:lnTo>
                      <a:lnTo>
                        <a:pt x="102630" y="28455"/>
                      </a:lnTo>
                      <a:lnTo>
                        <a:pt x="102772" y="27145"/>
                      </a:lnTo>
                      <a:lnTo>
                        <a:pt x="102935" y="26021"/>
                      </a:lnTo>
                      <a:lnTo>
                        <a:pt x="103098" y="24898"/>
                      </a:lnTo>
                      <a:lnTo>
                        <a:pt x="103281" y="23775"/>
                      </a:lnTo>
                      <a:lnTo>
                        <a:pt x="103444" y="22652"/>
                      </a:lnTo>
                      <a:lnTo>
                        <a:pt x="103628" y="21903"/>
                      </a:lnTo>
                      <a:lnTo>
                        <a:pt x="103811" y="20967"/>
                      </a:lnTo>
                      <a:lnTo>
                        <a:pt x="104035" y="20405"/>
                      </a:lnTo>
                      <a:lnTo>
                        <a:pt x="104442" y="19095"/>
                      </a:lnTo>
                      <a:lnTo>
                        <a:pt x="104870" y="18346"/>
                      </a:lnTo>
                      <a:lnTo>
                        <a:pt x="105318" y="17784"/>
                      </a:lnTo>
                      <a:lnTo>
                        <a:pt x="105806" y="17597"/>
                      </a:lnTo>
                      <a:lnTo>
                        <a:pt x="106193" y="17784"/>
                      </a:lnTo>
                      <a:lnTo>
                        <a:pt x="106539" y="17971"/>
                      </a:lnTo>
                      <a:lnTo>
                        <a:pt x="106865" y="18346"/>
                      </a:lnTo>
                      <a:lnTo>
                        <a:pt x="107191" y="18907"/>
                      </a:lnTo>
                      <a:lnTo>
                        <a:pt x="107497" y="19656"/>
                      </a:lnTo>
                      <a:lnTo>
                        <a:pt x="107782" y="20405"/>
                      </a:lnTo>
                      <a:lnTo>
                        <a:pt x="108026" y="21154"/>
                      </a:lnTo>
                      <a:lnTo>
                        <a:pt x="108250" y="22090"/>
                      </a:lnTo>
                      <a:lnTo>
                        <a:pt x="108759" y="5241"/>
                      </a:lnTo>
                      <a:lnTo>
                        <a:pt x="108576" y="4492"/>
                      </a:lnTo>
                      <a:lnTo>
                        <a:pt x="108291" y="3556"/>
                      </a:lnTo>
                      <a:lnTo>
                        <a:pt x="107985" y="2433"/>
                      </a:lnTo>
                      <a:lnTo>
                        <a:pt x="107619" y="1684"/>
                      </a:lnTo>
                      <a:lnTo>
                        <a:pt x="107211" y="1123"/>
                      </a:lnTo>
                      <a:lnTo>
                        <a:pt x="106743" y="561"/>
                      </a:lnTo>
                      <a:lnTo>
                        <a:pt x="106254" y="187"/>
                      </a:lnTo>
                      <a:lnTo>
                        <a:pt x="105705" y="0"/>
                      </a:lnTo>
                      <a:lnTo>
                        <a:pt x="105338" y="187"/>
                      </a:lnTo>
                      <a:lnTo>
                        <a:pt x="104992" y="374"/>
                      </a:lnTo>
                      <a:lnTo>
                        <a:pt x="104646" y="748"/>
                      </a:lnTo>
                      <a:lnTo>
                        <a:pt x="104300" y="1123"/>
                      </a:lnTo>
                      <a:lnTo>
                        <a:pt x="103974" y="1684"/>
                      </a:lnTo>
                      <a:lnTo>
                        <a:pt x="103648" y="2433"/>
                      </a:lnTo>
                      <a:lnTo>
                        <a:pt x="103342" y="3182"/>
                      </a:lnTo>
                      <a:lnTo>
                        <a:pt x="103017" y="4305"/>
                      </a:lnTo>
                      <a:lnTo>
                        <a:pt x="102732" y="5429"/>
                      </a:lnTo>
                      <a:lnTo>
                        <a:pt x="102446" y="6552"/>
                      </a:lnTo>
                      <a:lnTo>
                        <a:pt x="102141" y="7862"/>
                      </a:lnTo>
                      <a:lnTo>
                        <a:pt x="101876" y="9360"/>
                      </a:lnTo>
                      <a:lnTo>
                        <a:pt x="101591" y="11045"/>
                      </a:lnTo>
                      <a:lnTo>
                        <a:pt x="101347" y="12730"/>
                      </a:lnTo>
                      <a:lnTo>
                        <a:pt x="101123" y="14414"/>
                      </a:lnTo>
                      <a:lnTo>
                        <a:pt x="100899" y="16287"/>
                      </a:lnTo>
                      <a:lnTo>
                        <a:pt x="100655" y="18533"/>
                      </a:lnTo>
                      <a:lnTo>
                        <a:pt x="100451" y="20592"/>
                      </a:lnTo>
                      <a:lnTo>
                        <a:pt x="100268" y="22839"/>
                      </a:lnTo>
                      <a:lnTo>
                        <a:pt x="100064" y="25273"/>
                      </a:lnTo>
                      <a:lnTo>
                        <a:pt x="99901" y="27706"/>
                      </a:lnTo>
                      <a:lnTo>
                        <a:pt x="99738" y="30327"/>
                      </a:lnTo>
                      <a:lnTo>
                        <a:pt x="99596" y="32948"/>
                      </a:lnTo>
                      <a:lnTo>
                        <a:pt x="99473" y="35569"/>
                      </a:lnTo>
                      <a:lnTo>
                        <a:pt x="99351" y="38564"/>
                      </a:lnTo>
                      <a:lnTo>
                        <a:pt x="99229" y="41560"/>
                      </a:lnTo>
                      <a:lnTo>
                        <a:pt x="99148" y="44742"/>
                      </a:lnTo>
                      <a:lnTo>
                        <a:pt x="99087" y="47737"/>
                      </a:lnTo>
                      <a:lnTo>
                        <a:pt x="99025" y="51107"/>
                      </a:lnTo>
                      <a:lnTo>
                        <a:pt x="98985" y="54290"/>
                      </a:lnTo>
                      <a:lnTo>
                        <a:pt x="98964" y="57847"/>
                      </a:lnTo>
                      <a:lnTo>
                        <a:pt x="98944" y="61404"/>
                      </a:lnTo>
                      <a:lnTo>
                        <a:pt x="98964" y="64773"/>
                      </a:lnTo>
                      <a:lnTo>
                        <a:pt x="98985" y="67769"/>
                      </a:lnTo>
                      <a:lnTo>
                        <a:pt x="99005" y="71138"/>
                      </a:lnTo>
                      <a:lnTo>
                        <a:pt x="99066" y="73946"/>
                      </a:lnTo>
                      <a:lnTo>
                        <a:pt x="99127" y="77129"/>
                      </a:lnTo>
                      <a:lnTo>
                        <a:pt x="99188" y="79937"/>
                      </a:lnTo>
                      <a:lnTo>
                        <a:pt x="99290" y="82558"/>
                      </a:lnTo>
                      <a:lnTo>
                        <a:pt x="99392" y="85553"/>
                      </a:lnTo>
                      <a:lnTo>
                        <a:pt x="99514" y="87987"/>
                      </a:lnTo>
                      <a:lnTo>
                        <a:pt x="99636" y="90608"/>
                      </a:lnTo>
                      <a:lnTo>
                        <a:pt x="99779" y="93042"/>
                      </a:lnTo>
                      <a:lnTo>
                        <a:pt x="99921" y="95288"/>
                      </a:lnTo>
                      <a:lnTo>
                        <a:pt x="100084" y="97722"/>
                      </a:lnTo>
                      <a:lnTo>
                        <a:pt x="100288" y="99968"/>
                      </a:lnTo>
                      <a:lnTo>
                        <a:pt x="100471" y="101840"/>
                      </a:lnTo>
                      <a:lnTo>
                        <a:pt x="100655" y="103900"/>
                      </a:lnTo>
                      <a:lnTo>
                        <a:pt x="100899" y="105772"/>
                      </a:lnTo>
                      <a:lnTo>
                        <a:pt x="101103" y="107457"/>
                      </a:lnTo>
                      <a:lnTo>
                        <a:pt x="101347" y="109141"/>
                      </a:lnTo>
                      <a:lnTo>
                        <a:pt x="101591" y="110826"/>
                      </a:lnTo>
                      <a:lnTo>
                        <a:pt x="101856" y="112137"/>
                      </a:lnTo>
                      <a:lnTo>
                        <a:pt x="102121" y="113447"/>
                      </a:lnTo>
                      <a:lnTo>
                        <a:pt x="102406" y="114570"/>
                      </a:lnTo>
                      <a:lnTo>
                        <a:pt x="102691" y="115694"/>
                      </a:lnTo>
                      <a:lnTo>
                        <a:pt x="102996" y="116630"/>
                      </a:lnTo>
                      <a:lnTo>
                        <a:pt x="103322" y="117566"/>
                      </a:lnTo>
                      <a:lnTo>
                        <a:pt x="103628" y="118315"/>
                      </a:lnTo>
                      <a:lnTo>
                        <a:pt x="103974" y="118876"/>
                      </a:lnTo>
                      <a:lnTo>
                        <a:pt x="104300" y="119251"/>
                      </a:lnTo>
                      <a:lnTo>
                        <a:pt x="104646" y="119625"/>
                      </a:lnTo>
                      <a:lnTo>
                        <a:pt x="105033" y="119812"/>
                      </a:lnTo>
                      <a:lnTo>
                        <a:pt x="105379" y="120000"/>
                      </a:lnTo>
                      <a:lnTo>
                        <a:pt x="105949" y="119812"/>
                      </a:lnTo>
                      <a:lnTo>
                        <a:pt x="106478" y="119438"/>
                      </a:lnTo>
                      <a:lnTo>
                        <a:pt x="106967" y="118876"/>
                      </a:lnTo>
                      <a:lnTo>
                        <a:pt x="107395" y="118315"/>
                      </a:lnTo>
                      <a:lnTo>
                        <a:pt x="107802" y="117566"/>
                      </a:lnTo>
                      <a:lnTo>
                        <a:pt x="108128" y="116443"/>
                      </a:lnTo>
                      <a:lnTo>
                        <a:pt x="108413" y="115507"/>
                      </a:lnTo>
                      <a:lnTo>
                        <a:pt x="108678" y="114570"/>
                      </a:lnTo>
                      <a:lnTo>
                        <a:pt x="108291" y="97909"/>
                      </a:lnTo>
                      <a:close/>
                      <a:moveTo>
                        <a:pt x="89068" y="118127"/>
                      </a:moveTo>
                      <a:lnTo>
                        <a:pt x="89068" y="76380"/>
                      </a:lnTo>
                      <a:lnTo>
                        <a:pt x="89068" y="69453"/>
                      </a:lnTo>
                      <a:lnTo>
                        <a:pt x="89068" y="62714"/>
                      </a:lnTo>
                      <a:lnTo>
                        <a:pt x="89068" y="56349"/>
                      </a:lnTo>
                      <a:lnTo>
                        <a:pt x="89048" y="50358"/>
                      </a:lnTo>
                      <a:lnTo>
                        <a:pt x="89027" y="44368"/>
                      </a:lnTo>
                      <a:lnTo>
                        <a:pt x="89007" y="38377"/>
                      </a:lnTo>
                      <a:lnTo>
                        <a:pt x="88986" y="32761"/>
                      </a:lnTo>
                      <a:lnTo>
                        <a:pt x="88966" y="26957"/>
                      </a:lnTo>
                      <a:lnTo>
                        <a:pt x="89007" y="26957"/>
                      </a:lnTo>
                      <a:lnTo>
                        <a:pt x="89251" y="31825"/>
                      </a:lnTo>
                      <a:lnTo>
                        <a:pt x="89516" y="37067"/>
                      </a:lnTo>
                      <a:lnTo>
                        <a:pt x="89801" y="41934"/>
                      </a:lnTo>
                      <a:lnTo>
                        <a:pt x="90066" y="46989"/>
                      </a:lnTo>
                      <a:lnTo>
                        <a:pt x="90371" y="52230"/>
                      </a:lnTo>
                      <a:lnTo>
                        <a:pt x="90677" y="57285"/>
                      </a:lnTo>
                      <a:lnTo>
                        <a:pt x="90982" y="62152"/>
                      </a:lnTo>
                      <a:lnTo>
                        <a:pt x="91287" y="67020"/>
                      </a:lnTo>
                      <a:lnTo>
                        <a:pt x="94566" y="118127"/>
                      </a:lnTo>
                      <a:lnTo>
                        <a:pt x="96948" y="118127"/>
                      </a:lnTo>
                      <a:lnTo>
                        <a:pt x="96948" y="1872"/>
                      </a:lnTo>
                      <a:lnTo>
                        <a:pt x="94831" y="1872"/>
                      </a:lnTo>
                      <a:lnTo>
                        <a:pt x="94831" y="42308"/>
                      </a:lnTo>
                      <a:lnTo>
                        <a:pt x="94831" y="48861"/>
                      </a:lnTo>
                      <a:lnTo>
                        <a:pt x="94851" y="55226"/>
                      </a:lnTo>
                      <a:lnTo>
                        <a:pt x="94851" y="61404"/>
                      </a:lnTo>
                      <a:lnTo>
                        <a:pt x="94871" y="67394"/>
                      </a:lnTo>
                      <a:lnTo>
                        <a:pt x="94912" y="73198"/>
                      </a:lnTo>
                      <a:lnTo>
                        <a:pt x="94932" y="79001"/>
                      </a:lnTo>
                      <a:lnTo>
                        <a:pt x="94994" y="84804"/>
                      </a:lnTo>
                      <a:lnTo>
                        <a:pt x="95034" y="90608"/>
                      </a:lnTo>
                      <a:lnTo>
                        <a:pt x="94994" y="90795"/>
                      </a:lnTo>
                      <a:lnTo>
                        <a:pt x="94749" y="85928"/>
                      </a:lnTo>
                      <a:lnTo>
                        <a:pt x="94525" y="81060"/>
                      </a:lnTo>
                      <a:lnTo>
                        <a:pt x="94281" y="76193"/>
                      </a:lnTo>
                      <a:lnTo>
                        <a:pt x="93996" y="71326"/>
                      </a:lnTo>
                      <a:lnTo>
                        <a:pt x="93731" y="66458"/>
                      </a:lnTo>
                      <a:lnTo>
                        <a:pt x="93446" y="61404"/>
                      </a:lnTo>
                      <a:lnTo>
                        <a:pt x="93141" y="56536"/>
                      </a:lnTo>
                      <a:lnTo>
                        <a:pt x="92835" y="51856"/>
                      </a:lnTo>
                      <a:lnTo>
                        <a:pt x="89577" y="1872"/>
                      </a:lnTo>
                      <a:lnTo>
                        <a:pt x="86950" y="1872"/>
                      </a:lnTo>
                      <a:lnTo>
                        <a:pt x="86950" y="118127"/>
                      </a:lnTo>
                      <a:lnTo>
                        <a:pt x="89068" y="118127"/>
                      </a:lnTo>
                      <a:close/>
                      <a:moveTo>
                        <a:pt x="77929" y="69079"/>
                      </a:moveTo>
                      <a:lnTo>
                        <a:pt x="78927" y="40436"/>
                      </a:lnTo>
                      <a:lnTo>
                        <a:pt x="79090" y="35007"/>
                      </a:lnTo>
                      <a:lnTo>
                        <a:pt x="79232" y="29578"/>
                      </a:lnTo>
                      <a:lnTo>
                        <a:pt x="79375" y="24149"/>
                      </a:lnTo>
                      <a:lnTo>
                        <a:pt x="79518" y="18720"/>
                      </a:lnTo>
                      <a:lnTo>
                        <a:pt x="79579" y="18720"/>
                      </a:lnTo>
                      <a:lnTo>
                        <a:pt x="79721" y="23962"/>
                      </a:lnTo>
                      <a:lnTo>
                        <a:pt x="79864" y="29391"/>
                      </a:lnTo>
                      <a:lnTo>
                        <a:pt x="80027" y="35007"/>
                      </a:lnTo>
                      <a:lnTo>
                        <a:pt x="80190" y="40624"/>
                      </a:lnTo>
                      <a:lnTo>
                        <a:pt x="81208" y="69079"/>
                      </a:lnTo>
                      <a:lnTo>
                        <a:pt x="77929" y="69079"/>
                      </a:lnTo>
                      <a:close/>
                      <a:moveTo>
                        <a:pt x="81574" y="85366"/>
                      </a:moveTo>
                      <a:lnTo>
                        <a:pt x="82735" y="118127"/>
                      </a:lnTo>
                      <a:lnTo>
                        <a:pt x="85199" y="118127"/>
                      </a:lnTo>
                      <a:lnTo>
                        <a:pt x="81106" y="1872"/>
                      </a:lnTo>
                      <a:lnTo>
                        <a:pt x="78174" y="1872"/>
                      </a:lnTo>
                      <a:lnTo>
                        <a:pt x="74101" y="118127"/>
                      </a:lnTo>
                      <a:lnTo>
                        <a:pt x="76483" y="118127"/>
                      </a:lnTo>
                      <a:lnTo>
                        <a:pt x="77563" y="85366"/>
                      </a:lnTo>
                      <a:lnTo>
                        <a:pt x="81574" y="85366"/>
                      </a:lnTo>
                      <a:close/>
                      <a:moveTo>
                        <a:pt x="69010" y="118127"/>
                      </a:moveTo>
                      <a:lnTo>
                        <a:pt x="71311" y="118127"/>
                      </a:lnTo>
                      <a:lnTo>
                        <a:pt x="71311" y="19656"/>
                      </a:lnTo>
                      <a:lnTo>
                        <a:pt x="74936" y="19656"/>
                      </a:lnTo>
                      <a:lnTo>
                        <a:pt x="74936" y="1872"/>
                      </a:lnTo>
                      <a:lnTo>
                        <a:pt x="65386" y="1872"/>
                      </a:lnTo>
                      <a:lnTo>
                        <a:pt x="65386" y="19656"/>
                      </a:lnTo>
                      <a:lnTo>
                        <a:pt x="69010" y="19656"/>
                      </a:lnTo>
                      <a:lnTo>
                        <a:pt x="69010" y="118127"/>
                      </a:lnTo>
                      <a:close/>
                      <a:moveTo>
                        <a:pt x="59175" y="118127"/>
                      </a:moveTo>
                      <a:lnTo>
                        <a:pt x="66689" y="118127"/>
                      </a:lnTo>
                      <a:lnTo>
                        <a:pt x="66689" y="100343"/>
                      </a:lnTo>
                      <a:lnTo>
                        <a:pt x="61496" y="100343"/>
                      </a:lnTo>
                      <a:lnTo>
                        <a:pt x="61496" y="1872"/>
                      </a:lnTo>
                      <a:lnTo>
                        <a:pt x="59175" y="1872"/>
                      </a:lnTo>
                      <a:lnTo>
                        <a:pt x="59175" y="118127"/>
                      </a:lnTo>
                      <a:close/>
                      <a:moveTo>
                        <a:pt x="46692" y="1872"/>
                      </a:moveTo>
                      <a:lnTo>
                        <a:pt x="46692" y="68330"/>
                      </a:lnTo>
                      <a:lnTo>
                        <a:pt x="46692" y="71700"/>
                      </a:lnTo>
                      <a:lnTo>
                        <a:pt x="46713" y="74882"/>
                      </a:lnTo>
                      <a:lnTo>
                        <a:pt x="46733" y="78065"/>
                      </a:lnTo>
                      <a:lnTo>
                        <a:pt x="46774" y="81060"/>
                      </a:lnTo>
                      <a:lnTo>
                        <a:pt x="46814" y="84056"/>
                      </a:lnTo>
                      <a:lnTo>
                        <a:pt x="46896" y="86677"/>
                      </a:lnTo>
                      <a:lnTo>
                        <a:pt x="46957" y="89297"/>
                      </a:lnTo>
                      <a:lnTo>
                        <a:pt x="47038" y="91918"/>
                      </a:lnTo>
                      <a:lnTo>
                        <a:pt x="47120" y="94165"/>
                      </a:lnTo>
                      <a:lnTo>
                        <a:pt x="47222" y="96411"/>
                      </a:lnTo>
                      <a:lnTo>
                        <a:pt x="47323" y="98845"/>
                      </a:lnTo>
                      <a:lnTo>
                        <a:pt x="47446" y="100717"/>
                      </a:lnTo>
                      <a:lnTo>
                        <a:pt x="47568" y="102589"/>
                      </a:lnTo>
                      <a:lnTo>
                        <a:pt x="47710" y="104648"/>
                      </a:lnTo>
                      <a:lnTo>
                        <a:pt x="47853" y="106333"/>
                      </a:lnTo>
                      <a:lnTo>
                        <a:pt x="47995" y="107831"/>
                      </a:lnTo>
                      <a:lnTo>
                        <a:pt x="48158" y="109329"/>
                      </a:lnTo>
                      <a:lnTo>
                        <a:pt x="48321" y="110826"/>
                      </a:lnTo>
                      <a:lnTo>
                        <a:pt x="48525" y="112137"/>
                      </a:lnTo>
                      <a:lnTo>
                        <a:pt x="48708" y="113260"/>
                      </a:lnTo>
                      <a:lnTo>
                        <a:pt x="48891" y="114383"/>
                      </a:lnTo>
                      <a:lnTo>
                        <a:pt x="49095" y="115319"/>
                      </a:lnTo>
                      <a:lnTo>
                        <a:pt x="49319" y="116255"/>
                      </a:lnTo>
                      <a:lnTo>
                        <a:pt x="49523" y="117004"/>
                      </a:lnTo>
                      <a:lnTo>
                        <a:pt x="49747" y="117753"/>
                      </a:lnTo>
                      <a:lnTo>
                        <a:pt x="49991" y="118502"/>
                      </a:lnTo>
                      <a:lnTo>
                        <a:pt x="50215" y="118876"/>
                      </a:lnTo>
                      <a:lnTo>
                        <a:pt x="50459" y="119251"/>
                      </a:lnTo>
                      <a:lnTo>
                        <a:pt x="50968" y="119812"/>
                      </a:lnTo>
                      <a:lnTo>
                        <a:pt x="51518" y="120000"/>
                      </a:lnTo>
                      <a:lnTo>
                        <a:pt x="51783" y="120000"/>
                      </a:lnTo>
                      <a:lnTo>
                        <a:pt x="52048" y="119812"/>
                      </a:lnTo>
                      <a:lnTo>
                        <a:pt x="52333" y="119625"/>
                      </a:lnTo>
                      <a:lnTo>
                        <a:pt x="52597" y="119251"/>
                      </a:lnTo>
                      <a:lnTo>
                        <a:pt x="52842" y="118876"/>
                      </a:lnTo>
                      <a:lnTo>
                        <a:pt x="53107" y="118315"/>
                      </a:lnTo>
                      <a:lnTo>
                        <a:pt x="53331" y="117753"/>
                      </a:lnTo>
                      <a:lnTo>
                        <a:pt x="53575" y="116817"/>
                      </a:lnTo>
                      <a:lnTo>
                        <a:pt x="53819" y="116068"/>
                      </a:lnTo>
                      <a:lnTo>
                        <a:pt x="54023" y="115132"/>
                      </a:lnTo>
                      <a:lnTo>
                        <a:pt x="54227" y="114196"/>
                      </a:lnTo>
                      <a:lnTo>
                        <a:pt x="54430" y="113073"/>
                      </a:lnTo>
                      <a:lnTo>
                        <a:pt x="54634" y="111950"/>
                      </a:lnTo>
                      <a:lnTo>
                        <a:pt x="54817" y="110639"/>
                      </a:lnTo>
                      <a:lnTo>
                        <a:pt x="55000" y="108954"/>
                      </a:lnTo>
                      <a:lnTo>
                        <a:pt x="55163" y="107457"/>
                      </a:lnTo>
                      <a:lnTo>
                        <a:pt x="55347" y="105959"/>
                      </a:lnTo>
                      <a:lnTo>
                        <a:pt x="55489" y="104274"/>
                      </a:lnTo>
                      <a:lnTo>
                        <a:pt x="55632" y="102215"/>
                      </a:lnTo>
                      <a:lnTo>
                        <a:pt x="55754" y="100343"/>
                      </a:lnTo>
                      <a:lnTo>
                        <a:pt x="55876" y="98283"/>
                      </a:lnTo>
                      <a:lnTo>
                        <a:pt x="55998" y="96037"/>
                      </a:lnTo>
                      <a:lnTo>
                        <a:pt x="56100" y="93790"/>
                      </a:lnTo>
                      <a:lnTo>
                        <a:pt x="56202" y="91544"/>
                      </a:lnTo>
                      <a:lnTo>
                        <a:pt x="56283" y="88923"/>
                      </a:lnTo>
                      <a:lnTo>
                        <a:pt x="56344" y="86302"/>
                      </a:lnTo>
                      <a:lnTo>
                        <a:pt x="56405" y="83494"/>
                      </a:lnTo>
                      <a:lnTo>
                        <a:pt x="56446" y="80686"/>
                      </a:lnTo>
                      <a:lnTo>
                        <a:pt x="56487" y="77878"/>
                      </a:lnTo>
                      <a:lnTo>
                        <a:pt x="56528" y="74695"/>
                      </a:lnTo>
                      <a:lnTo>
                        <a:pt x="56548" y="71700"/>
                      </a:lnTo>
                      <a:lnTo>
                        <a:pt x="56548" y="68143"/>
                      </a:lnTo>
                      <a:lnTo>
                        <a:pt x="56548" y="1872"/>
                      </a:lnTo>
                      <a:lnTo>
                        <a:pt x="54247" y="1872"/>
                      </a:lnTo>
                      <a:lnTo>
                        <a:pt x="54247" y="69641"/>
                      </a:lnTo>
                      <a:lnTo>
                        <a:pt x="54227" y="73759"/>
                      </a:lnTo>
                      <a:lnTo>
                        <a:pt x="54186" y="77691"/>
                      </a:lnTo>
                      <a:lnTo>
                        <a:pt x="54145" y="81060"/>
                      </a:lnTo>
                      <a:lnTo>
                        <a:pt x="54064" y="84430"/>
                      </a:lnTo>
                      <a:lnTo>
                        <a:pt x="53962" y="87425"/>
                      </a:lnTo>
                      <a:lnTo>
                        <a:pt x="53840" y="90046"/>
                      </a:lnTo>
                      <a:lnTo>
                        <a:pt x="53717" y="92667"/>
                      </a:lnTo>
                      <a:lnTo>
                        <a:pt x="53534" y="94726"/>
                      </a:lnTo>
                      <a:lnTo>
                        <a:pt x="53351" y="96599"/>
                      </a:lnTo>
                      <a:lnTo>
                        <a:pt x="53168" y="98471"/>
                      </a:lnTo>
                      <a:lnTo>
                        <a:pt x="52944" y="99781"/>
                      </a:lnTo>
                      <a:lnTo>
                        <a:pt x="52699" y="100904"/>
                      </a:lnTo>
                      <a:lnTo>
                        <a:pt x="52455" y="101840"/>
                      </a:lnTo>
                      <a:lnTo>
                        <a:pt x="52190" y="102402"/>
                      </a:lnTo>
                      <a:lnTo>
                        <a:pt x="51885" y="102776"/>
                      </a:lnTo>
                      <a:lnTo>
                        <a:pt x="51600" y="102776"/>
                      </a:lnTo>
                      <a:lnTo>
                        <a:pt x="51294" y="102776"/>
                      </a:lnTo>
                      <a:lnTo>
                        <a:pt x="51030" y="102402"/>
                      </a:lnTo>
                      <a:lnTo>
                        <a:pt x="50765" y="101653"/>
                      </a:lnTo>
                      <a:lnTo>
                        <a:pt x="50520" y="100904"/>
                      </a:lnTo>
                      <a:lnTo>
                        <a:pt x="50296" y="99781"/>
                      </a:lnTo>
                      <a:lnTo>
                        <a:pt x="50093" y="98471"/>
                      </a:lnTo>
                      <a:lnTo>
                        <a:pt x="49869" y="96599"/>
                      </a:lnTo>
                      <a:lnTo>
                        <a:pt x="49706" y="94726"/>
                      </a:lnTo>
                      <a:lnTo>
                        <a:pt x="49543" y="92667"/>
                      </a:lnTo>
                      <a:lnTo>
                        <a:pt x="49400" y="90046"/>
                      </a:lnTo>
                      <a:lnTo>
                        <a:pt x="49299" y="87425"/>
                      </a:lnTo>
                      <a:lnTo>
                        <a:pt x="49197" y="84430"/>
                      </a:lnTo>
                      <a:lnTo>
                        <a:pt x="49095" y="81060"/>
                      </a:lnTo>
                      <a:lnTo>
                        <a:pt x="49034" y="77691"/>
                      </a:lnTo>
                      <a:lnTo>
                        <a:pt x="48993" y="73759"/>
                      </a:lnTo>
                      <a:lnTo>
                        <a:pt x="48993" y="69641"/>
                      </a:lnTo>
                      <a:lnTo>
                        <a:pt x="48993" y="1872"/>
                      </a:lnTo>
                      <a:lnTo>
                        <a:pt x="46692" y="1872"/>
                      </a:lnTo>
                      <a:close/>
                      <a:moveTo>
                        <a:pt x="36429" y="112511"/>
                      </a:moveTo>
                      <a:lnTo>
                        <a:pt x="36714" y="114009"/>
                      </a:lnTo>
                      <a:lnTo>
                        <a:pt x="37081" y="115319"/>
                      </a:lnTo>
                      <a:lnTo>
                        <a:pt x="37468" y="116443"/>
                      </a:lnTo>
                      <a:lnTo>
                        <a:pt x="37895" y="117753"/>
                      </a:lnTo>
                      <a:lnTo>
                        <a:pt x="38343" y="118689"/>
                      </a:lnTo>
                      <a:lnTo>
                        <a:pt x="38852" y="119251"/>
                      </a:lnTo>
                      <a:lnTo>
                        <a:pt x="39341" y="119812"/>
                      </a:lnTo>
                      <a:lnTo>
                        <a:pt x="39830" y="120000"/>
                      </a:lnTo>
                      <a:lnTo>
                        <a:pt x="40441" y="119812"/>
                      </a:lnTo>
                      <a:lnTo>
                        <a:pt x="40991" y="119251"/>
                      </a:lnTo>
                      <a:lnTo>
                        <a:pt x="41235" y="118876"/>
                      </a:lnTo>
                      <a:lnTo>
                        <a:pt x="41479" y="118315"/>
                      </a:lnTo>
                      <a:lnTo>
                        <a:pt x="41744" y="117753"/>
                      </a:lnTo>
                      <a:lnTo>
                        <a:pt x="41968" y="117004"/>
                      </a:lnTo>
                      <a:lnTo>
                        <a:pt x="42172" y="116255"/>
                      </a:lnTo>
                      <a:lnTo>
                        <a:pt x="42396" y="115507"/>
                      </a:lnTo>
                      <a:lnTo>
                        <a:pt x="42599" y="114758"/>
                      </a:lnTo>
                      <a:lnTo>
                        <a:pt x="42782" y="113822"/>
                      </a:lnTo>
                      <a:lnTo>
                        <a:pt x="42966" y="112886"/>
                      </a:lnTo>
                      <a:lnTo>
                        <a:pt x="43149" y="111762"/>
                      </a:lnTo>
                      <a:lnTo>
                        <a:pt x="43312" y="110639"/>
                      </a:lnTo>
                      <a:lnTo>
                        <a:pt x="43454" y="109329"/>
                      </a:lnTo>
                      <a:lnTo>
                        <a:pt x="43597" y="108205"/>
                      </a:lnTo>
                      <a:lnTo>
                        <a:pt x="43719" y="106895"/>
                      </a:lnTo>
                      <a:lnTo>
                        <a:pt x="43862" y="105585"/>
                      </a:lnTo>
                      <a:lnTo>
                        <a:pt x="43984" y="104274"/>
                      </a:lnTo>
                      <a:lnTo>
                        <a:pt x="44188" y="101279"/>
                      </a:lnTo>
                      <a:lnTo>
                        <a:pt x="44330" y="98471"/>
                      </a:lnTo>
                      <a:lnTo>
                        <a:pt x="44452" y="95101"/>
                      </a:lnTo>
                      <a:lnTo>
                        <a:pt x="44574" y="91918"/>
                      </a:lnTo>
                      <a:lnTo>
                        <a:pt x="44615" y="88361"/>
                      </a:lnTo>
                      <a:lnTo>
                        <a:pt x="44636" y="84992"/>
                      </a:lnTo>
                      <a:lnTo>
                        <a:pt x="44636" y="81809"/>
                      </a:lnTo>
                      <a:lnTo>
                        <a:pt x="44595" y="79001"/>
                      </a:lnTo>
                      <a:lnTo>
                        <a:pt x="44513" y="76193"/>
                      </a:lnTo>
                      <a:lnTo>
                        <a:pt x="44432" y="73572"/>
                      </a:lnTo>
                      <a:lnTo>
                        <a:pt x="44310" y="71138"/>
                      </a:lnTo>
                      <a:lnTo>
                        <a:pt x="44188" y="68705"/>
                      </a:lnTo>
                      <a:lnTo>
                        <a:pt x="44025" y="66458"/>
                      </a:lnTo>
                      <a:lnTo>
                        <a:pt x="43841" y="64399"/>
                      </a:lnTo>
                      <a:lnTo>
                        <a:pt x="43617" y="62152"/>
                      </a:lnTo>
                      <a:lnTo>
                        <a:pt x="43373" y="60280"/>
                      </a:lnTo>
                      <a:lnTo>
                        <a:pt x="43108" y="58595"/>
                      </a:lnTo>
                      <a:lnTo>
                        <a:pt x="42803" y="56723"/>
                      </a:lnTo>
                      <a:lnTo>
                        <a:pt x="42497" y="55039"/>
                      </a:lnTo>
                      <a:lnTo>
                        <a:pt x="42151" y="53541"/>
                      </a:lnTo>
                      <a:lnTo>
                        <a:pt x="41785" y="52043"/>
                      </a:lnTo>
                      <a:lnTo>
                        <a:pt x="41377" y="50546"/>
                      </a:lnTo>
                      <a:lnTo>
                        <a:pt x="40807" y="48299"/>
                      </a:lnTo>
                      <a:lnTo>
                        <a:pt x="40298" y="46240"/>
                      </a:lnTo>
                      <a:lnTo>
                        <a:pt x="40095" y="45304"/>
                      </a:lnTo>
                      <a:lnTo>
                        <a:pt x="39871" y="44180"/>
                      </a:lnTo>
                      <a:lnTo>
                        <a:pt x="39708" y="43057"/>
                      </a:lnTo>
                      <a:lnTo>
                        <a:pt x="39545" y="41934"/>
                      </a:lnTo>
                      <a:lnTo>
                        <a:pt x="39423" y="40998"/>
                      </a:lnTo>
                      <a:lnTo>
                        <a:pt x="39300" y="39875"/>
                      </a:lnTo>
                      <a:lnTo>
                        <a:pt x="39178" y="38564"/>
                      </a:lnTo>
                      <a:lnTo>
                        <a:pt x="39097" y="37441"/>
                      </a:lnTo>
                      <a:lnTo>
                        <a:pt x="39036" y="35943"/>
                      </a:lnTo>
                      <a:lnTo>
                        <a:pt x="38995" y="34446"/>
                      </a:lnTo>
                      <a:lnTo>
                        <a:pt x="38975" y="33135"/>
                      </a:lnTo>
                      <a:lnTo>
                        <a:pt x="38975" y="31450"/>
                      </a:lnTo>
                      <a:lnTo>
                        <a:pt x="38975" y="30327"/>
                      </a:lnTo>
                      <a:lnTo>
                        <a:pt x="38995" y="28829"/>
                      </a:lnTo>
                      <a:lnTo>
                        <a:pt x="39036" y="27519"/>
                      </a:lnTo>
                      <a:lnTo>
                        <a:pt x="39076" y="26396"/>
                      </a:lnTo>
                      <a:lnTo>
                        <a:pt x="39158" y="25273"/>
                      </a:lnTo>
                      <a:lnTo>
                        <a:pt x="39260" y="24149"/>
                      </a:lnTo>
                      <a:lnTo>
                        <a:pt x="39361" y="22839"/>
                      </a:lnTo>
                      <a:lnTo>
                        <a:pt x="39463" y="21903"/>
                      </a:lnTo>
                      <a:lnTo>
                        <a:pt x="39606" y="20967"/>
                      </a:lnTo>
                      <a:lnTo>
                        <a:pt x="39748" y="20031"/>
                      </a:lnTo>
                      <a:lnTo>
                        <a:pt x="39911" y="19282"/>
                      </a:lnTo>
                      <a:lnTo>
                        <a:pt x="40115" y="18720"/>
                      </a:lnTo>
                      <a:lnTo>
                        <a:pt x="40319" y="18159"/>
                      </a:lnTo>
                      <a:lnTo>
                        <a:pt x="40543" y="17784"/>
                      </a:lnTo>
                      <a:lnTo>
                        <a:pt x="40807" y="17597"/>
                      </a:lnTo>
                      <a:lnTo>
                        <a:pt x="41052" y="17597"/>
                      </a:lnTo>
                      <a:lnTo>
                        <a:pt x="41479" y="17597"/>
                      </a:lnTo>
                      <a:lnTo>
                        <a:pt x="41886" y="17971"/>
                      </a:lnTo>
                      <a:lnTo>
                        <a:pt x="42253" y="18720"/>
                      </a:lnTo>
                      <a:lnTo>
                        <a:pt x="42599" y="19469"/>
                      </a:lnTo>
                      <a:lnTo>
                        <a:pt x="42884" y="20218"/>
                      </a:lnTo>
                      <a:lnTo>
                        <a:pt x="43169" y="21154"/>
                      </a:lnTo>
                      <a:lnTo>
                        <a:pt x="43393" y="22090"/>
                      </a:lnTo>
                      <a:lnTo>
                        <a:pt x="43577" y="22839"/>
                      </a:lnTo>
                      <a:lnTo>
                        <a:pt x="44126" y="5803"/>
                      </a:lnTo>
                      <a:lnTo>
                        <a:pt x="43882" y="4680"/>
                      </a:lnTo>
                      <a:lnTo>
                        <a:pt x="43556" y="3744"/>
                      </a:lnTo>
                      <a:lnTo>
                        <a:pt x="43251" y="2620"/>
                      </a:lnTo>
                      <a:lnTo>
                        <a:pt x="42884" y="1684"/>
                      </a:lnTo>
                      <a:lnTo>
                        <a:pt x="42497" y="1123"/>
                      </a:lnTo>
                      <a:lnTo>
                        <a:pt x="42049" y="561"/>
                      </a:lnTo>
                      <a:lnTo>
                        <a:pt x="41601" y="187"/>
                      </a:lnTo>
                      <a:lnTo>
                        <a:pt x="41113" y="0"/>
                      </a:lnTo>
                      <a:lnTo>
                        <a:pt x="40604" y="187"/>
                      </a:lnTo>
                      <a:lnTo>
                        <a:pt x="40135" y="748"/>
                      </a:lnTo>
                      <a:lnTo>
                        <a:pt x="39667" y="1497"/>
                      </a:lnTo>
                      <a:lnTo>
                        <a:pt x="39260" y="2620"/>
                      </a:lnTo>
                      <a:lnTo>
                        <a:pt x="38852" y="4118"/>
                      </a:lnTo>
                      <a:lnTo>
                        <a:pt x="38486" y="5616"/>
                      </a:lnTo>
                      <a:lnTo>
                        <a:pt x="38140" y="7488"/>
                      </a:lnTo>
                      <a:lnTo>
                        <a:pt x="37855" y="9547"/>
                      </a:lnTo>
                      <a:lnTo>
                        <a:pt x="37569" y="11981"/>
                      </a:lnTo>
                      <a:lnTo>
                        <a:pt x="37325" y="14414"/>
                      </a:lnTo>
                      <a:lnTo>
                        <a:pt x="37122" y="17410"/>
                      </a:lnTo>
                      <a:lnTo>
                        <a:pt x="36959" y="20218"/>
                      </a:lnTo>
                      <a:lnTo>
                        <a:pt x="36816" y="23213"/>
                      </a:lnTo>
                      <a:lnTo>
                        <a:pt x="36714" y="26583"/>
                      </a:lnTo>
                      <a:lnTo>
                        <a:pt x="36653" y="29765"/>
                      </a:lnTo>
                      <a:lnTo>
                        <a:pt x="36633" y="33510"/>
                      </a:lnTo>
                      <a:lnTo>
                        <a:pt x="36653" y="36318"/>
                      </a:lnTo>
                      <a:lnTo>
                        <a:pt x="36694" y="39500"/>
                      </a:lnTo>
                      <a:lnTo>
                        <a:pt x="36775" y="42121"/>
                      </a:lnTo>
                      <a:lnTo>
                        <a:pt x="36877" y="44929"/>
                      </a:lnTo>
                      <a:lnTo>
                        <a:pt x="37020" y="47363"/>
                      </a:lnTo>
                      <a:lnTo>
                        <a:pt x="37162" y="49609"/>
                      </a:lnTo>
                      <a:lnTo>
                        <a:pt x="37346" y="51856"/>
                      </a:lnTo>
                      <a:lnTo>
                        <a:pt x="37549" y="53915"/>
                      </a:lnTo>
                      <a:lnTo>
                        <a:pt x="37814" y="55975"/>
                      </a:lnTo>
                      <a:lnTo>
                        <a:pt x="38058" y="58034"/>
                      </a:lnTo>
                      <a:lnTo>
                        <a:pt x="38323" y="59719"/>
                      </a:lnTo>
                      <a:lnTo>
                        <a:pt x="38649" y="61404"/>
                      </a:lnTo>
                      <a:lnTo>
                        <a:pt x="38954" y="62901"/>
                      </a:lnTo>
                      <a:lnTo>
                        <a:pt x="39321" y="64586"/>
                      </a:lnTo>
                      <a:lnTo>
                        <a:pt x="39667" y="65897"/>
                      </a:lnTo>
                      <a:lnTo>
                        <a:pt x="40054" y="67207"/>
                      </a:lnTo>
                      <a:lnTo>
                        <a:pt x="40604" y="69079"/>
                      </a:lnTo>
                      <a:lnTo>
                        <a:pt x="41072" y="71326"/>
                      </a:lnTo>
                      <a:lnTo>
                        <a:pt x="41276" y="72262"/>
                      </a:lnTo>
                      <a:lnTo>
                        <a:pt x="41459" y="73385"/>
                      </a:lnTo>
                      <a:lnTo>
                        <a:pt x="41622" y="74321"/>
                      </a:lnTo>
                      <a:lnTo>
                        <a:pt x="41764" y="75444"/>
                      </a:lnTo>
                      <a:lnTo>
                        <a:pt x="41886" y="76567"/>
                      </a:lnTo>
                      <a:lnTo>
                        <a:pt x="41988" y="78065"/>
                      </a:lnTo>
                      <a:lnTo>
                        <a:pt x="42090" y="79188"/>
                      </a:lnTo>
                      <a:lnTo>
                        <a:pt x="42151" y="80499"/>
                      </a:lnTo>
                      <a:lnTo>
                        <a:pt x="42212" y="81809"/>
                      </a:lnTo>
                      <a:lnTo>
                        <a:pt x="42253" y="83307"/>
                      </a:lnTo>
                      <a:lnTo>
                        <a:pt x="42294" y="84992"/>
                      </a:lnTo>
                      <a:lnTo>
                        <a:pt x="42294" y="86489"/>
                      </a:lnTo>
                      <a:lnTo>
                        <a:pt x="42294" y="88174"/>
                      </a:lnTo>
                      <a:lnTo>
                        <a:pt x="42233" y="89859"/>
                      </a:lnTo>
                      <a:lnTo>
                        <a:pt x="42192" y="91544"/>
                      </a:lnTo>
                      <a:lnTo>
                        <a:pt x="42131" y="93042"/>
                      </a:lnTo>
                      <a:lnTo>
                        <a:pt x="42049" y="94352"/>
                      </a:lnTo>
                      <a:lnTo>
                        <a:pt x="41948" y="95663"/>
                      </a:lnTo>
                      <a:lnTo>
                        <a:pt x="41825" y="96786"/>
                      </a:lnTo>
                      <a:lnTo>
                        <a:pt x="41703" y="98096"/>
                      </a:lnTo>
                      <a:lnTo>
                        <a:pt x="41540" y="99032"/>
                      </a:lnTo>
                      <a:lnTo>
                        <a:pt x="41357" y="99781"/>
                      </a:lnTo>
                      <a:lnTo>
                        <a:pt x="41174" y="100530"/>
                      </a:lnTo>
                      <a:lnTo>
                        <a:pt x="40970" y="101092"/>
                      </a:lnTo>
                      <a:lnTo>
                        <a:pt x="40767" y="101653"/>
                      </a:lnTo>
                      <a:lnTo>
                        <a:pt x="40502" y="102028"/>
                      </a:lnTo>
                      <a:lnTo>
                        <a:pt x="40257" y="102215"/>
                      </a:lnTo>
                      <a:lnTo>
                        <a:pt x="40013" y="102215"/>
                      </a:lnTo>
                      <a:lnTo>
                        <a:pt x="39565" y="102215"/>
                      </a:lnTo>
                      <a:lnTo>
                        <a:pt x="39117" y="101653"/>
                      </a:lnTo>
                      <a:lnTo>
                        <a:pt x="38710" y="101092"/>
                      </a:lnTo>
                      <a:lnTo>
                        <a:pt x="38303" y="100156"/>
                      </a:lnTo>
                      <a:lnTo>
                        <a:pt x="37936" y="99032"/>
                      </a:lnTo>
                      <a:lnTo>
                        <a:pt x="37569" y="97909"/>
                      </a:lnTo>
                      <a:lnTo>
                        <a:pt x="37244" y="96224"/>
                      </a:lnTo>
                      <a:lnTo>
                        <a:pt x="36959" y="94914"/>
                      </a:lnTo>
                      <a:lnTo>
                        <a:pt x="36429" y="112511"/>
                      </a:lnTo>
                      <a:close/>
                      <a:moveTo>
                        <a:pt x="26472" y="118127"/>
                      </a:moveTo>
                      <a:lnTo>
                        <a:pt x="26472" y="76380"/>
                      </a:lnTo>
                      <a:lnTo>
                        <a:pt x="26472" y="69453"/>
                      </a:lnTo>
                      <a:lnTo>
                        <a:pt x="26451" y="62714"/>
                      </a:lnTo>
                      <a:lnTo>
                        <a:pt x="26451" y="56349"/>
                      </a:lnTo>
                      <a:lnTo>
                        <a:pt x="26431" y="50358"/>
                      </a:lnTo>
                      <a:lnTo>
                        <a:pt x="26431" y="44368"/>
                      </a:lnTo>
                      <a:lnTo>
                        <a:pt x="26410" y="38377"/>
                      </a:lnTo>
                      <a:lnTo>
                        <a:pt x="26370" y="32761"/>
                      </a:lnTo>
                      <a:lnTo>
                        <a:pt x="26349" y="26957"/>
                      </a:lnTo>
                      <a:lnTo>
                        <a:pt x="26410" y="26957"/>
                      </a:lnTo>
                      <a:lnTo>
                        <a:pt x="26634" y="31825"/>
                      </a:lnTo>
                      <a:lnTo>
                        <a:pt x="26899" y="37067"/>
                      </a:lnTo>
                      <a:lnTo>
                        <a:pt x="27184" y="41934"/>
                      </a:lnTo>
                      <a:lnTo>
                        <a:pt x="27449" y="46989"/>
                      </a:lnTo>
                      <a:lnTo>
                        <a:pt x="27734" y="52230"/>
                      </a:lnTo>
                      <a:lnTo>
                        <a:pt x="28060" y="57285"/>
                      </a:lnTo>
                      <a:lnTo>
                        <a:pt x="28345" y="62152"/>
                      </a:lnTo>
                      <a:lnTo>
                        <a:pt x="28671" y="67020"/>
                      </a:lnTo>
                      <a:lnTo>
                        <a:pt x="31949" y="118127"/>
                      </a:lnTo>
                      <a:lnTo>
                        <a:pt x="34332" y="118127"/>
                      </a:lnTo>
                      <a:lnTo>
                        <a:pt x="34332" y="1872"/>
                      </a:lnTo>
                      <a:lnTo>
                        <a:pt x="32214" y="1872"/>
                      </a:lnTo>
                      <a:lnTo>
                        <a:pt x="32214" y="42308"/>
                      </a:lnTo>
                      <a:lnTo>
                        <a:pt x="32214" y="48861"/>
                      </a:lnTo>
                      <a:lnTo>
                        <a:pt x="32214" y="55226"/>
                      </a:lnTo>
                      <a:lnTo>
                        <a:pt x="32234" y="61404"/>
                      </a:lnTo>
                      <a:lnTo>
                        <a:pt x="32255" y="67394"/>
                      </a:lnTo>
                      <a:lnTo>
                        <a:pt x="32275" y="73198"/>
                      </a:lnTo>
                      <a:lnTo>
                        <a:pt x="32316" y="79001"/>
                      </a:lnTo>
                      <a:lnTo>
                        <a:pt x="32357" y="84804"/>
                      </a:lnTo>
                      <a:lnTo>
                        <a:pt x="32418" y="90608"/>
                      </a:lnTo>
                      <a:lnTo>
                        <a:pt x="32357" y="90795"/>
                      </a:lnTo>
                      <a:lnTo>
                        <a:pt x="32133" y="85928"/>
                      </a:lnTo>
                      <a:lnTo>
                        <a:pt x="31909" y="81060"/>
                      </a:lnTo>
                      <a:lnTo>
                        <a:pt x="31664" y="76193"/>
                      </a:lnTo>
                      <a:lnTo>
                        <a:pt x="31379" y="71326"/>
                      </a:lnTo>
                      <a:lnTo>
                        <a:pt x="31114" y="66458"/>
                      </a:lnTo>
                      <a:lnTo>
                        <a:pt x="30809" y="61404"/>
                      </a:lnTo>
                      <a:lnTo>
                        <a:pt x="30524" y="56536"/>
                      </a:lnTo>
                      <a:lnTo>
                        <a:pt x="30218" y="51856"/>
                      </a:lnTo>
                      <a:lnTo>
                        <a:pt x="26960" y="1872"/>
                      </a:lnTo>
                      <a:lnTo>
                        <a:pt x="24333" y="1872"/>
                      </a:lnTo>
                      <a:lnTo>
                        <a:pt x="24333" y="118127"/>
                      </a:lnTo>
                      <a:lnTo>
                        <a:pt x="26472" y="118127"/>
                      </a:lnTo>
                      <a:close/>
                      <a:moveTo>
                        <a:pt x="16371" y="102964"/>
                      </a:moveTo>
                      <a:lnTo>
                        <a:pt x="16188" y="102776"/>
                      </a:lnTo>
                      <a:lnTo>
                        <a:pt x="15985" y="102776"/>
                      </a:lnTo>
                      <a:lnTo>
                        <a:pt x="15801" y="102402"/>
                      </a:lnTo>
                      <a:lnTo>
                        <a:pt x="15598" y="102028"/>
                      </a:lnTo>
                      <a:lnTo>
                        <a:pt x="15414" y="101653"/>
                      </a:lnTo>
                      <a:lnTo>
                        <a:pt x="15251" y="101092"/>
                      </a:lnTo>
                      <a:lnTo>
                        <a:pt x="15089" y="100343"/>
                      </a:lnTo>
                      <a:lnTo>
                        <a:pt x="14926" y="99594"/>
                      </a:lnTo>
                      <a:lnTo>
                        <a:pt x="14742" y="98658"/>
                      </a:lnTo>
                      <a:lnTo>
                        <a:pt x="14600" y="97909"/>
                      </a:lnTo>
                      <a:lnTo>
                        <a:pt x="14457" y="96599"/>
                      </a:lnTo>
                      <a:lnTo>
                        <a:pt x="14315" y="95475"/>
                      </a:lnTo>
                      <a:lnTo>
                        <a:pt x="14050" y="93042"/>
                      </a:lnTo>
                      <a:lnTo>
                        <a:pt x="13826" y="90234"/>
                      </a:lnTo>
                      <a:lnTo>
                        <a:pt x="13602" y="87238"/>
                      </a:lnTo>
                      <a:lnTo>
                        <a:pt x="13439" y="84056"/>
                      </a:lnTo>
                      <a:lnTo>
                        <a:pt x="13256" y="80499"/>
                      </a:lnTo>
                      <a:lnTo>
                        <a:pt x="13134" y="76755"/>
                      </a:lnTo>
                      <a:lnTo>
                        <a:pt x="13032" y="72823"/>
                      </a:lnTo>
                      <a:lnTo>
                        <a:pt x="12971" y="68705"/>
                      </a:lnTo>
                      <a:lnTo>
                        <a:pt x="12910" y="64773"/>
                      </a:lnTo>
                      <a:lnTo>
                        <a:pt x="12910" y="60280"/>
                      </a:lnTo>
                      <a:lnTo>
                        <a:pt x="12910" y="55975"/>
                      </a:lnTo>
                      <a:lnTo>
                        <a:pt x="12950" y="51856"/>
                      </a:lnTo>
                      <a:lnTo>
                        <a:pt x="13032" y="47737"/>
                      </a:lnTo>
                      <a:lnTo>
                        <a:pt x="13134" y="43993"/>
                      </a:lnTo>
                      <a:lnTo>
                        <a:pt x="13256" y="40062"/>
                      </a:lnTo>
                      <a:lnTo>
                        <a:pt x="13419" y="36318"/>
                      </a:lnTo>
                      <a:lnTo>
                        <a:pt x="13602" y="33135"/>
                      </a:lnTo>
                      <a:lnTo>
                        <a:pt x="13785" y="29953"/>
                      </a:lnTo>
                      <a:lnTo>
                        <a:pt x="14030" y="27145"/>
                      </a:lnTo>
                      <a:lnTo>
                        <a:pt x="14294" y="24711"/>
                      </a:lnTo>
                      <a:lnTo>
                        <a:pt x="14437" y="23588"/>
                      </a:lnTo>
                      <a:lnTo>
                        <a:pt x="14580" y="22277"/>
                      </a:lnTo>
                      <a:lnTo>
                        <a:pt x="14722" y="21341"/>
                      </a:lnTo>
                      <a:lnTo>
                        <a:pt x="14905" y="20405"/>
                      </a:lnTo>
                      <a:lnTo>
                        <a:pt x="15068" y="19656"/>
                      </a:lnTo>
                      <a:lnTo>
                        <a:pt x="15231" y="19095"/>
                      </a:lnTo>
                      <a:lnTo>
                        <a:pt x="15414" y="18533"/>
                      </a:lnTo>
                      <a:lnTo>
                        <a:pt x="15598" y="17971"/>
                      </a:lnTo>
                      <a:lnTo>
                        <a:pt x="15801" y="17597"/>
                      </a:lnTo>
                      <a:lnTo>
                        <a:pt x="16005" y="17223"/>
                      </a:lnTo>
                      <a:lnTo>
                        <a:pt x="16188" y="17035"/>
                      </a:lnTo>
                      <a:lnTo>
                        <a:pt x="16433" y="17035"/>
                      </a:lnTo>
                      <a:lnTo>
                        <a:pt x="16636" y="17035"/>
                      </a:lnTo>
                      <a:lnTo>
                        <a:pt x="16840" y="17223"/>
                      </a:lnTo>
                      <a:lnTo>
                        <a:pt x="17023" y="17597"/>
                      </a:lnTo>
                      <a:lnTo>
                        <a:pt x="17227" y="17971"/>
                      </a:lnTo>
                      <a:lnTo>
                        <a:pt x="17410" y="18533"/>
                      </a:lnTo>
                      <a:lnTo>
                        <a:pt x="17593" y="19095"/>
                      </a:lnTo>
                      <a:lnTo>
                        <a:pt x="17756" y="19843"/>
                      </a:lnTo>
                      <a:lnTo>
                        <a:pt x="17939" y="20592"/>
                      </a:lnTo>
                      <a:lnTo>
                        <a:pt x="18102" y="21341"/>
                      </a:lnTo>
                      <a:lnTo>
                        <a:pt x="18245" y="22464"/>
                      </a:lnTo>
                      <a:lnTo>
                        <a:pt x="18387" y="23588"/>
                      </a:lnTo>
                      <a:lnTo>
                        <a:pt x="18530" y="24711"/>
                      </a:lnTo>
                      <a:lnTo>
                        <a:pt x="18795" y="27145"/>
                      </a:lnTo>
                      <a:lnTo>
                        <a:pt x="19019" y="29953"/>
                      </a:lnTo>
                      <a:lnTo>
                        <a:pt x="19222" y="33135"/>
                      </a:lnTo>
                      <a:lnTo>
                        <a:pt x="19385" y="36318"/>
                      </a:lnTo>
                      <a:lnTo>
                        <a:pt x="19568" y="40062"/>
                      </a:lnTo>
                      <a:lnTo>
                        <a:pt x="19691" y="43806"/>
                      </a:lnTo>
                      <a:lnTo>
                        <a:pt x="19772" y="47550"/>
                      </a:lnTo>
                      <a:lnTo>
                        <a:pt x="19833" y="51482"/>
                      </a:lnTo>
                      <a:lnTo>
                        <a:pt x="19874" y="55413"/>
                      </a:lnTo>
                      <a:lnTo>
                        <a:pt x="19894" y="59531"/>
                      </a:lnTo>
                      <a:lnTo>
                        <a:pt x="19874" y="64212"/>
                      </a:lnTo>
                      <a:lnTo>
                        <a:pt x="19833" y="68330"/>
                      </a:lnTo>
                      <a:lnTo>
                        <a:pt x="19772" y="72636"/>
                      </a:lnTo>
                      <a:lnTo>
                        <a:pt x="19670" y="76567"/>
                      </a:lnTo>
                      <a:lnTo>
                        <a:pt x="19548" y="80499"/>
                      </a:lnTo>
                      <a:lnTo>
                        <a:pt x="19365" y="84056"/>
                      </a:lnTo>
                      <a:lnTo>
                        <a:pt x="19202" y="87425"/>
                      </a:lnTo>
                      <a:lnTo>
                        <a:pt x="18998" y="90234"/>
                      </a:lnTo>
                      <a:lnTo>
                        <a:pt x="18754" y="93229"/>
                      </a:lnTo>
                      <a:lnTo>
                        <a:pt x="18489" y="95663"/>
                      </a:lnTo>
                      <a:lnTo>
                        <a:pt x="18347" y="96786"/>
                      </a:lnTo>
                      <a:lnTo>
                        <a:pt x="18204" y="97909"/>
                      </a:lnTo>
                      <a:lnTo>
                        <a:pt x="18062" y="98845"/>
                      </a:lnTo>
                      <a:lnTo>
                        <a:pt x="17878" y="99594"/>
                      </a:lnTo>
                      <a:lnTo>
                        <a:pt x="17715" y="100343"/>
                      </a:lnTo>
                      <a:lnTo>
                        <a:pt x="17553" y="101092"/>
                      </a:lnTo>
                      <a:lnTo>
                        <a:pt x="17390" y="101653"/>
                      </a:lnTo>
                      <a:lnTo>
                        <a:pt x="17206" y="102028"/>
                      </a:lnTo>
                      <a:lnTo>
                        <a:pt x="17003" y="102402"/>
                      </a:lnTo>
                      <a:lnTo>
                        <a:pt x="16819" y="102776"/>
                      </a:lnTo>
                      <a:lnTo>
                        <a:pt x="16616" y="102776"/>
                      </a:lnTo>
                      <a:lnTo>
                        <a:pt x="16392" y="102964"/>
                      </a:lnTo>
                      <a:lnTo>
                        <a:pt x="16371" y="102964"/>
                      </a:lnTo>
                      <a:close/>
                      <a:moveTo>
                        <a:pt x="16331" y="120000"/>
                      </a:moveTo>
                      <a:lnTo>
                        <a:pt x="16657" y="120000"/>
                      </a:lnTo>
                      <a:lnTo>
                        <a:pt x="16962" y="119812"/>
                      </a:lnTo>
                      <a:lnTo>
                        <a:pt x="17288" y="119438"/>
                      </a:lnTo>
                      <a:lnTo>
                        <a:pt x="17573" y="119063"/>
                      </a:lnTo>
                      <a:lnTo>
                        <a:pt x="17878" y="118502"/>
                      </a:lnTo>
                      <a:lnTo>
                        <a:pt x="18184" y="117753"/>
                      </a:lnTo>
                      <a:lnTo>
                        <a:pt x="18449" y="116817"/>
                      </a:lnTo>
                      <a:lnTo>
                        <a:pt x="18734" y="115881"/>
                      </a:lnTo>
                      <a:lnTo>
                        <a:pt x="18998" y="114758"/>
                      </a:lnTo>
                      <a:lnTo>
                        <a:pt x="19263" y="113634"/>
                      </a:lnTo>
                      <a:lnTo>
                        <a:pt x="19528" y="112324"/>
                      </a:lnTo>
                      <a:lnTo>
                        <a:pt x="19752" y="111014"/>
                      </a:lnTo>
                      <a:lnTo>
                        <a:pt x="19996" y="109329"/>
                      </a:lnTo>
                      <a:lnTo>
                        <a:pt x="20220" y="107644"/>
                      </a:lnTo>
                      <a:lnTo>
                        <a:pt x="20444" y="105959"/>
                      </a:lnTo>
                      <a:lnTo>
                        <a:pt x="20627" y="104087"/>
                      </a:lnTo>
                      <a:lnTo>
                        <a:pt x="20831" y="102028"/>
                      </a:lnTo>
                      <a:lnTo>
                        <a:pt x="21035" y="99781"/>
                      </a:lnTo>
                      <a:lnTo>
                        <a:pt x="21198" y="97722"/>
                      </a:lnTo>
                      <a:lnTo>
                        <a:pt x="21360" y="95288"/>
                      </a:lnTo>
                      <a:lnTo>
                        <a:pt x="21503" y="92854"/>
                      </a:lnTo>
                      <a:lnTo>
                        <a:pt x="21646" y="90234"/>
                      </a:lnTo>
                      <a:lnTo>
                        <a:pt x="21788" y="87613"/>
                      </a:lnTo>
                      <a:lnTo>
                        <a:pt x="21910" y="84804"/>
                      </a:lnTo>
                      <a:lnTo>
                        <a:pt x="22012" y="81809"/>
                      </a:lnTo>
                      <a:lnTo>
                        <a:pt x="22094" y="79001"/>
                      </a:lnTo>
                      <a:lnTo>
                        <a:pt x="22175" y="75819"/>
                      </a:lnTo>
                      <a:lnTo>
                        <a:pt x="22236" y="72636"/>
                      </a:lnTo>
                      <a:lnTo>
                        <a:pt x="22277" y="69266"/>
                      </a:lnTo>
                      <a:lnTo>
                        <a:pt x="22318" y="65897"/>
                      </a:lnTo>
                      <a:lnTo>
                        <a:pt x="22338" y="62340"/>
                      </a:lnTo>
                      <a:lnTo>
                        <a:pt x="22338" y="58783"/>
                      </a:lnTo>
                      <a:lnTo>
                        <a:pt x="22338" y="55600"/>
                      </a:lnTo>
                      <a:lnTo>
                        <a:pt x="22318" y="52605"/>
                      </a:lnTo>
                      <a:lnTo>
                        <a:pt x="22297" y="49609"/>
                      </a:lnTo>
                      <a:lnTo>
                        <a:pt x="22256" y="46801"/>
                      </a:lnTo>
                      <a:lnTo>
                        <a:pt x="22195" y="43993"/>
                      </a:lnTo>
                      <a:lnTo>
                        <a:pt x="22134" y="40998"/>
                      </a:lnTo>
                      <a:lnTo>
                        <a:pt x="22053" y="38377"/>
                      </a:lnTo>
                      <a:lnTo>
                        <a:pt x="21951" y="35569"/>
                      </a:lnTo>
                      <a:lnTo>
                        <a:pt x="21849" y="32948"/>
                      </a:lnTo>
                      <a:lnTo>
                        <a:pt x="21747" y="30514"/>
                      </a:lnTo>
                      <a:lnTo>
                        <a:pt x="21605" y="27893"/>
                      </a:lnTo>
                      <a:lnTo>
                        <a:pt x="21462" y="25647"/>
                      </a:lnTo>
                      <a:lnTo>
                        <a:pt x="21320" y="23213"/>
                      </a:lnTo>
                      <a:lnTo>
                        <a:pt x="21157" y="21154"/>
                      </a:lnTo>
                      <a:lnTo>
                        <a:pt x="20994" y="19095"/>
                      </a:lnTo>
                      <a:lnTo>
                        <a:pt x="20790" y="17035"/>
                      </a:lnTo>
                      <a:lnTo>
                        <a:pt x="20607" y="14976"/>
                      </a:lnTo>
                      <a:lnTo>
                        <a:pt x="20403" y="13291"/>
                      </a:lnTo>
                      <a:lnTo>
                        <a:pt x="20179" y="11606"/>
                      </a:lnTo>
                      <a:lnTo>
                        <a:pt x="19955" y="9734"/>
                      </a:lnTo>
                      <a:lnTo>
                        <a:pt x="19731" y="8237"/>
                      </a:lnTo>
                      <a:lnTo>
                        <a:pt x="19487" y="6926"/>
                      </a:lnTo>
                      <a:lnTo>
                        <a:pt x="19222" y="5616"/>
                      </a:lnTo>
                      <a:lnTo>
                        <a:pt x="18978" y="4492"/>
                      </a:lnTo>
                      <a:lnTo>
                        <a:pt x="18673" y="3556"/>
                      </a:lnTo>
                      <a:lnTo>
                        <a:pt x="18408" y="2433"/>
                      </a:lnTo>
                      <a:lnTo>
                        <a:pt x="18123" y="1684"/>
                      </a:lnTo>
                      <a:lnTo>
                        <a:pt x="17797" y="1123"/>
                      </a:lnTo>
                      <a:lnTo>
                        <a:pt x="17491" y="561"/>
                      </a:lnTo>
                      <a:lnTo>
                        <a:pt x="17186" y="374"/>
                      </a:lnTo>
                      <a:lnTo>
                        <a:pt x="16840" y="0"/>
                      </a:lnTo>
                      <a:lnTo>
                        <a:pt x="16514" y="0"/>
                      </a:lnTo>
                      <a:lnTo>
                        <a:pt x="16168" y="0"/>
                      </a:lnTo>
                      <a:lnTo>
                        <a:pt x="15842" y="374"/>
                      </a:lnTo>
                      <a:lnTo>
                        <a:pt x="15516" y="561"/>
                      </a:lnTo>
                      <a:lnTo>
                        <a:pt x="15211" y="1123"/>
                      </a:lnTo>
                      <a:lnTo>
                        <a:pt x="14926" y="1684"/>
                      </a:lnTo>
                      <a:lnTo>
                        <a:pt x="14620" y="2433"/>
                      </a:lnTo>
                      <a:lnTo>
                        <a:pt x="14335" y="3556"/>
                      </a:lnTo>
                      <a:lnTo>
                        <a:pt x="14050" y="4492"/>
                      </a:lnTo>
                      <a:lnTo>
                        <a:pt x="13785" y="5616"/>
                      </a:lnTo>
                      <a:lnTo>
                        <a:pt x="13541" y="6926"/>
                      </a:lnTo>
                      <a:lnTo>
                        <a:pt x="13276" y="8237"/>
                      </a:lnTo>
                      <a:lnTo>
                        <a:pt x="13032" y="9734"/>
                      </a:lnTo>
                      <a:lnTo>
                        <a:pt x="12808" y="11606"/>
                      </a:lnTo>
                      <a:lnTo>
                        <a:pt x="12564" y="13291"/>
                      </a:lnTo>
                      <a:lnTo>
                        <a:pt x="12360" y="14976"/>
                      </a:lnTo>
                      <a:lnTo>
                        <a:pt x="12156" y="17223"/>
                      </a:lnTo>
                      <a:lnTo>
                        <a:pt x="11973" y="19095"/>
                      </a:lnTo>
                      <a:lnTo>
                        <a:pt x="11769" y="21341"/>
                      </a:lnTo>
                      <a:lnTo>
                        <a:pt x="11606" y="23588"/>
                      </a:lnTo>
                      <a:lnTo>
                        <a:pt x="11444" y="26021"/>
                      </a:lnTo>
                      <a:lnTo>
                        <a:pt x="11301" y="28268"/>
                      </a:lnTo>
                      <a:lnTo>
                        <a:pt x="11179" y="31076"/>
                      </a:lnTo>
                      <a:lnTo>
                        <a:pt x="11036" y="33510"/>
                      </a:lnTo>
                      <a:lnTo>
                        <a:pt x="10914" y="36318"/>
                      </a:lnTo>
                      <a:lnTo>
                        <a:pt x="10812" y="39126"/>
                      </a:lnTo>
                      <a:lnTo>
                        <a:pt x="10731" y="41934"/>
                      </a:lnTo>
                      <a:lnTo>
                        <a:pt x="10670" y="45117"/>
                      </a:lnTo>
                      <a:lnTo>
                        <a:pt x="10609" y="47925"/>
                      </a:lnTo>
                      <a:lnTo>
                        <a:pt x="10548" y="51107"/>
                      </a:lnTo>
                      <a:lnTo>
                        <a:pt x="10527" y="54290"/>
                      </a:lnTo>
                      <a:lnTo>
                        <a:pt x="10507" y="57659"/>
                      </a:lnTo>
                      <a:lnTo>
                        <a:pt x="10487" y="60842"/>
                      </a:lnTo>
                      <a:lnTo>
                        <a:pt x="10507" y="64024"/>
                      </a:lnTo>
                      <a:lnTo>
                        <a:pt x="10527" y="67207"/>
                      </a:lnTo>
                      <a:lnTo>
                        <a:pt x="10548" y="70015"/>
                      </a:lnTo>
                      <a:lnTo>
                        <a:pt x="10588" y="73198"/>
                      </a:lnTo>
                      <a:lnTo>
                        <a:pt x="10649" y="76006"/>
                      </a:lnTo>
                      <a:lnTo>
                        <a:pt x="10711" y="79001"/>
                      </a:lnTo>
                      <a:lnTo>
                        <a:pt x="10792" y="81622"/>
                      </a:lnTo>
                      <a:lnTo>
                        <a:pt x="10894" y="84617"/>
                      </a:lnTo>
                      <a:lnTo>
                        <a:pt x="10996" y="87051"/>
                      </a:lnTo>
                      <a:lnTo>
                        <a:pt x="11138" y="89672"/>
                      </a:lnTo>
                      <a:lnTo>
                        <a:pt x="11260" y="92106"/>
                      </a:lnTo>
                      <a:lnTo>
                        <a:pt x="11382" y="94539"/>
                      </a:lnTo>
                      <a:lnTo>
                        <a:pt x="11545" y="96786"/>
                      </a:lnTo>
                      <a:lnTo>
                        <a:pt x="11708" y="99032"/>
                      </a:lnTo>
                      <a:lnTo>
                        <a:pt x="11892" y="101092"/>
                      </a:lnTo>
                      <a:lnTo>
                        <a:pt x="12075" y="103151"/>
                      </a:lnTo>
                      <a:lnTo>
                        <a:pt x="12258" y="105210"/>
                      </a:lnTo>
                      <a:lnTo>
                        <a:pt x="12462" y="106895"/>
                      </a:lnTo>
                      <a:lnTo>
                        <a:pt x="12686" y="108580"/>
                      </a:lnTo>
                      <a:lnTo>
                        <a:pt x="12910" y="110078"/>
                      </a:lnTo>
                      <a:lnTo>
                        <a:pt x="13134" y="111762"/>
                      </a:lnTo>
                      <a:lnTo>
                        <a:pt x="13398" y="113073"/>
                      </a:lnTo>
                      <a:lnTo>
                        <a:pt x="13643" y="114383"/>
                      </a:lnTo>
                      <a:lnTo>
                        <a:pt x="13887" y="115507"/>
                      </a:lnTo>
                      <a:lnTo>
                        <a:pt x="14172" y="116443"/>
                      </a:lnTo>
                      <a:lnTo>
                        <a:pt x="14457" y="117566"/>
                      </a:lnTo>
                      <a:lnTo>
                        <a:pt x="14742" y="118315"/>
                      </a:lnTo>
                      <a:lnTo>
                        <a:pt x="15048" y="118876"/>
                      </a:lnTo>
                      <a:lnTo>
                        <a:pt x="15333" y="119438"/>
                      </a:lnTo>
                      <a:lnTo>
                        <a:pt x="15659" y="119812"/>
                      </a:lnTo>
                      <a:lnTo>
                        <a:pt x="15985" y="120000"/>
                      </a:lnTo>
                      <a:lnTo>
                        <a:pt x="16310" y="120000"/>
                      </a:lnTo>
                      <a:lnTo>
                        <a:pt x="16331" y="120000"/>
                      </a:lnTo>
                      <a:close/>
                      <a:moveTo>
                        <a:pt x="9326" y="97909"/>
                      </a:moveTo>
                      <a:lnTo>
                        <a:pt x="9102" y="98845"/>
                      </a:lnTo>
                      <a:lnTo>
                        <a:pt x="8837" y="99594"/>
                      </a:lnTo>
                      <a:lnTo>
                        <a:pt x="8511" y="100343"/>
                      </a:lnTo>
                      <a:lnTo>
                        <a:pt x="8206" y="100904"/>
                      </a:lnTo>
                      <a:lnTo>
                        <a:pt x="7860" y="101466"/>
                      </a:lnTo>
                      <a:lnTo>
                        <a:pt x="7534" y="101840"/>
                      </a:lnTo>
                      <a:lnTo>
                        <a:pt x="7167" y="102028"/>
                      </a:lnTo>
                      <a:lnTo>
                        <a:pt x="6821" y="102028"/>
                      </a:lnTo>
                      <a:lnTo>
                        <a:pt x="6577" y="102028"/>
                      </a:lnTo>
                      <a:lnTo>
                        <a:pt x="6312" y="101840"/>
                      </a:lnTo>
                      <a:lnTo>
                        <a:pt x="6068" y="101653"/>
                      </a:lnTo>
                      <a:lnTo>
                        <a:pt x="5844" y="101279"/>
                      </a:lnTo>
                      <a:lnTo>
                        <a:pt x="5599" y="100904"/>
                      </a:lnTo>
                      <a:lnTo>
                        <a:pt x="5396" y="100530"/>
                      </a:lnTo>
                      <a:lnTo>
                        <a:pt x="5172" y="99968"/>
                      </a:lnTo>
                      <a:lnTo>
                        <a:pt x="4948" y="99219"/>
                      </a:lnTo>
                      <a:lnTo>
                        <a:pt x="4764" y="98471"/>
                      </a:lnTo>
                      <a:lnTo>
                        <a:pt x="4581" y="97722"/>
                      </a:lnTo>
                      <a:lnTo>
                        <a:pt x="4398" y="96599"/>
                      </a:lnTo>
                      <a:lnTo>
                        <a:pt x="4215" y="95663"/>
                      </a:lnTo>
                      <a:lnTo>
                        <a:pt x="4031" y="94539"/>
                      </a:lnTo>
                      <a:lnTo>
                        <a:pt x="3889" y="93416"/>
                      </a:lnTo>
                      <a:lnTo>
                        <a:pt x="3726" y="92106"/>
                      </a:lnTo>
                      <a:lnTo>
                        <a:pt x="3604" y="90982"/>
                      </a:lnTo>
                      <a:lnTo>
                        <a:pt x="3441" y="89297"/>
                      </a:lnTo>
                      <a:lnTo>
                        <a:pt x="3319" y="87987"/>
                      </a:lnTo>
                      <a:lnTo>
                        <a:pt x="3197" y="86489"/>
                      </a:lnTo>
                      <a:lnTo>
                        <a:pt x="3095" y="84804"/>
                      </a:lnTo>
                      <a:lnTo>
                        <a:pt x="2993" y="82932"/>
                      </a:lnTo>
                      <a:lnTo>
                        <a:pt x="2891" y="81248"/>
                      </a:lnTo>
                      <a:lnTo>
                        <a:pt x="2810" y="79563"/>
                      </a:lnTo>
                      <a:lnTo>
                        <a:pt x="2728" y="77691"/>
                      </a:lnTo>
                      <a:lnTo>
                        <a:pt x="2586" y="73572"/>
                      </a:lnTo>
                      <a:lnTo>
                        <a:pt x="2504" y="69453"/>
                      </a:lnTo>
                      <a:lnTo>
                        <a:pt x="2443" y="64960"/>
                      </a:lnTo>
                      <a:lnTo>
                        <a:pt x="2423" y="60280"/>
                      </a:lnTo>
                      <a:lnTo>
                        <a:pt x="2423" y="57847"/>
                      </a:lnTo>
                      <a:lnTo>
                        <a:pt x="2443" y="55226"/>
                      </a:lnTo>
                      <a:lnTo>
                        <a:pt x="2484" y="52792"/>
                      </a:lnTo>
                      <a:lnTo>
                        <a:pt x="2504" y="50546"/>
                      </a:lnTo>
                      <a:lnTo>
                        <a:pt x="2545" y="48112"/>
                      </a:lnTo>
                      <a:lnTo>
                        <a:pt x="2606" y="46053"/>
                      </a:lnTo>
                      <a:lnTo>
                        <a:pt x="2667" y="43993"/>
                      </a:lnTo>
                      <a:lnTo>
                        <a:pt x="2769" y="41747"/>
                      </a:lnTo>
                      <a:lnTo>
                        <a:pt x="2850" y="39875"/>
                      </a:lnTo>
                      <a:lnTo>
                        <a:pt x="2952" y="38003"/>
                      </a:lnTo>
                      <a:lnTo>
                        <a:pt x="3034" y="36131"/>
                      </a:lnTo>
                      <a:lnTo>
                        <a:pt x="3156" y="34446"/>
                      </a:lnTo>
                      <a:lnTo>
                        <a:pt x="3258" y="32948"/>
                      </a:lnTo>
                      <a:lnTo>
                        <a:pt x="3400" y="31450"/>
                      </a:lnTo>
                      <a:lnTo>
                        <a:pt x="3543" y="29765"/>
                      </a:lnTo>
                      <a:lnTo>
                        <a:pt x="3685" y="28455"/>
                      </a:lnTo>
                      <a:lnTo>
                        <a:pt x="3828" y="27145"/>
                      </a:lnTo>
                      <a:lnTo>
                        <a:pt x="3991" y="26021"/>
                      </a:lnTo>
                      <a:lnTo>
                        <a:pt x="4154" y="24898"/>
                      </a:lnTo>
                      <a:lnTo>
                        <a:pt x="4337" y="23775"/>
                      </a:lnTo>
                      <a:lnTo>
                        <a:pt x="4500" y="22652"/>
                      </a:lnTo>
                      <a:lnTo>
                        <a:pt x="4683" y="21903"/>
                      </a:lnTo>
                      <a:lnTo>
                        <a:pt x="4866" y="20967"/>
                      </a:lnTo>
                      <a:lnTo>
                        <a:pt x="5090" y="20405"/>
                      </a:lnTo>
                      <a:lnTo>
                        <a:pt x="5498" y="19095"/>
                      </a:lnTo>
                      <a:lnTo>
                        <a:pt x="5925" y="18346"/>
                      </a:lnTo>
                      <a:lnTo>
                        <a:pt x="6373" y="17784"/>
                      </a:lnTo>
                      <a:lnTo>
                        <a:pt x="6862" y="17597"/>
                      </a:lnTo>
                      <a:lnTo>
                        <a:pt x="7228" y="17784"/>
                      </a:lnTo>
                      <a:lnTo>
                        <a:pt x="7595" y="17971"/>
                      </a:lnTo>
                      <a:lnTo>
                        <a:pt x="7921" y="18346"/>
                      </a:lnTo>
                      <a:lnTo>
                        <a:pt x="8247" y="18907"/>
                      </a:lnTo>
                      <a:lnTo>
                        <a:pt x="8552" y="19656"/>
                      </a:lnTo>
                      <a:lnTo>
                        <a:pt x="8837" y="20405"/>
                      </a:lnTo>
                      <a:lnTo>
                        <a:pt x="9081" y="21154"/>
                      </a:lnTo>
                      <a:lnTo>
                        <a:pt x="9305" y="22090"/>
                      </a:lnTo>
                      <a:lnTo>
                        <a:pt x="9815" y="5241"/>
                      </a:lnTo>
                      <a:lnTo>
                        <a:pt x="9631" y="4492"/>
                      </a:lnTo>
                      <a:lnTo>
                        <a:pt x="9346" y="3556"/>
                      </a:lnTo>
                      <a:lnTo>
                        <a:pt x="9041" y="2433"/>
                      </a:lnTo>
                      <a:lnTo>
                        <a:pt x="8674" y="1684"/>
                      </a:lnTo>
                      <a:lnTo>
                        <a:pt x="8267" y="1123"/>
                      </a:lnTo>
                      <a:lnTo>
                        <a:pt x="7799" y="561"/>
                      </a:lnTo>
                      <a:lnTo>
                        <a:pt x="7310" y="187"/>
                      </a:lnTo>
                      <a:lnTo>
                        <a:pt x="6760" y="0"/>
                      </a:lnTo>
                      <a:lnTo>
                        <a:pt x="6394" y="187"/>
                      </a:lnTo>
                      <a:lnTo>
                        <a:pt x="6047" y="374"/>
                      </a:lnTo>
                      <a:lnTo>
                        <a:pt x="5701" y="748"/>
                      </a:lnTo>
                      <a:lnTo>
                        <a:pt x="5355" y="1123"/>
                      </a:lnTo>
                      <a:lnTo>
                        <a:pt x="5029" y="1684"/>
                      </a:lnTo>
                      <a:lnTo>
                        <a:pt x="4703" y="2433"/>
                      </a:lnTo>
                      <a:lnTo>
                        <a:pt x="4398" y="3182"/>
                      </a:lnTo>
                      <a:lnTo>
                        <a:pt x="4072" y="4305"/>
                      </a:lnTo>
                      <a:lnTo>
                        <a:pt x="3767" y="5429"/>
                      </a:lnTo>
                      <a:lnTo>
                        <a:pt x="3502" y="6552"/>
                      </a:lnTo>
                      <a:lnTo>
                        <a:pt x="3197" y="7862"/>
                      </a:lnTo>
                      <a:lnTo>
                        <a:pt x="2932" y="9360"/>
                      </a:lnTo>
                      <a:lnTo>
                        <a:pt x="2647" y="11045"/>
                      </a:lnTo>
                      <a:lnTo>
                        <a:pt x="2402" y="12730"/>
                      </a:lnTo>
                      <a:lnTo>
                        <a:pt x="2178" y="14414"/>
                      </a:lnTo>
                      <a:lnTo>
                        <a:pt x="1914" y="16287"/>
                      </a:lnTo>
                      <a:lnTo>
                        <a:pt x="1710" y="18533"/>
                      </a:lnTo>
                      <a:lnTo>
                        <a:pt x="1506" y="20592"/>
                      </a:lnTo>
                      <a:lnTo>
                        <a:pt x="1323" y="22839"/>
                      </a:lnTo>
                      <a:lnTo>
                        <a:pt x="1119" y="25273"/>
                      </a:lnTo>
                      <a:lnTo>
                        <a:pt x="957" y="27706"/>
                      </a:lnTo>
                      <a:lnTo>
                        <a:pt x="794" y="30327"/>
                      </a:lnTo>
                      <a:lnTo>
                        <a:pt x="651" y="32948"/>
                      </a:lnTo>
                      <a:lnTo>
                        <a:pt x="529" y="35569"/>
                      </a:lnTo>
                      <a:lnTo>
                        <a:pt x="386" y="38564"/>
                      </a:lnTo>
                      <a:lnTo>
                        <a:pt x="285" y="41560"/>
                      </a:lnTo>
                      <a:lnTo>
                        <a:pt x="203" y="44742"/>
                      </a:lnTo>
                      <a:lnTo>
                        <a:pt x="122" y="47737"/>
                      </a:lnTo>
                      <a:lnTo>
                        <a:pt x="81" y="51107"/>
                      </a:lnTo>
                      <a:lnTo>
                        <a:pt x="40" y="54290"/>
                      </a:lnTo>
                      <a:lnTo>
                        <a:pt x="20" y="57847"/>
                      </a:lnTo>
                      <a:lnTo>
                        <a:pt x="0" y="61404"/>
                      </a:lnTo>
                      <a:lnTo>
                        <a:pt x="20" y="64773"/>
                      </a:lnTo>
                      <a:lnTo>
                        <a:pt x="40" y="67769"/>
                      </a:lnTo>
                      <a:lnTo>
                        <a:pt x="61" y="71138"/>
                      </a:lnTo>
                      <a:lnTo>
                        <a:pt x="122" y="73946"/>
                      </a:lnTo>
                      <a:lnTo>
                        <a:pt x="183" y="77129"/>
                      </a:lnTo>
                      <a:lnTo>
                        <a:pt x="244" y="79937"/>
                      </a:lnTo>
                      <a:lnTo>
                        <a:pt x="325" y="82558"/>
                      </a:lnTo>
                      <a:lnTo>
                        <a:pt x="447" y="85553"/>
                      </a:lnTo>
                      <a:lnTo>
                        <a:pt x="570" y="87987"/>
                      </a:lnTo>
                      <a:lnTo>
                        <a:pt x="692" y="90608"/>
                      </a:lnTo>
                      <a:lnTo>
                        <a:pt x="834" y="93042"/>
                      </a:lnTo>
                      <a:lnTo>
                        <a:pt x="977" y="95288"/>
                      </a:lnTo>
                      <a:lnTo>
                        <a:pt x="1140" y="97722"/>
                      </a:lnTo>
                      <a:lnTo>
                        <a:pt x="1343" y="99968"/>
                      </a:lnTo>
                      <a:lnTo>
                        <a:pt x="1527" y="101840"/>
                      </a:lnTo>
                      <a:lnTo>
                        <a:pt x="1710" y="103900"/>
                      </a:lnTo>
                      <a:lnTo>
                        <a:pt x="1934" y="105772"/>
                      </a:lnTo>
                      <a:lnTo>
                        <a:pt x="2158" y="107457"/>
                      </a:lnTo>
                      <a:lnTo>
                        <a:pt x="2402" y="109141"/>
                      </a:lnTo>
                      <a:lnTo>
                        <a:pt x="2647" y="110826"/>
                      </a:lnTo>
                      <a:lnTo>
                        <a:pt x="2911" y="112137"/>
                      </a:lnTo>
                      <a:lnTo>
                        <a:pt x="3176" y="113447"/>
                      </a:lnTo>
                      <a:lnTo>
                        <a:pt x="3441" y="114570"/>
                      </a:lnTo>
                      <a:lnTo>
                        <a:pt x="3746" y="115694"/>
                      </a:lnTo>
                      <a:lnTo>
                        <a:pt x="4052" y="116630"/>
                      </a:lnTo>
                      <a:lnTo>
                        <a:pt x="4378" y="117566"/>
                      </a:lnTo>
                      <a:lnTo>
                        <a:pt x="4683" y="118315"/>
                      </a:lnTo>
                      <a:lnTo>
                        <a:pt x="5029" y="118876"/>
                      </a:lnTo>
                      <a:lnTo>
                        <a:pt x="5355" y="119251"/>
                      </a:lnTo>
                      <a:lnTo>
                        <a:pt x="5701" y="119625"/>
                      </a:lnTo>
                      <a:lnTo>
                        <a:pt x="6068" y="119812"/>
                      </a:lnTo>
                      <a:lnTo>
                        <a:pt x="6434" y="120000"/>
                      </a:lnTo>
                      <a:lnTo>
                        <a:pt x="7004" y="119812"/>
                      </a:lnTo>
                      <a:lnTo>
                        <a:pt x="7534" y="119438"/>
                      </a:lnTo>
                      <a:lnTo>
                        <a:pt x="8002" y="118876"/>
                      </a:lnTo>
                      <a:lnTo>
                        <a:pt x="8450" y="118315"/>
                      </a:lnTo>
                      <a:lnTo>
                        <a:pt x="8857" y="117566"/>
                      </a:lnTo>
                      <a:lnTo>
                        <a:pt x="9183" y="116443"/>
                      </a:lnTo>
                      <a:lnTo>
                        <a:pt x="9468" y="115507"/>
                      </a:lnTo>
                      <a:lnTo>
                        <a:pt x="9733" y="114570"/>
                      </a:lnTo>
                      <a:lnTo>
                        <a:pt x="9326" y="979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115" name="Shape 115"/>
                <p:cNvSpPr/>
                <p:nvPr/>
              </p:nvSpPr>
              <p:spPr>
                <a:xfrm>
                  <a:off x="68096" y="6652067"/>
                  <a:ext cx="493711" cy="123824"/>
                </a:xfrm>
                <a:custGeom>
                  <a:pathLst>
                    <a:path extrusionOk="0" h="120000" w="120000">
                      <a:moveTo>
                        <a:pt x="28807" y="34589"/>
                      </a:moveTo>
                      <a:lnTo>
                        <a:pt x="28807" y="0"/>
                      </a:lnTo>
                      <a:lnTo>
                        <a:pt x="25242" y="0"/>
                      </a:lnTo>
                      <a:lnTo>
                        <a:pt x="21629" y="0"/>
                      </a:lnTo>
                      <a:lnTo>
                        <a:pt x="18016" y="0"/>
                      </a:lnTo>
                      <a:lnTo>
                        <a:pt x="14403" y="0"/>
                      </a:lnTo>
                      <a:lnTo>
                        <a:pt x="10790" y="0"/>
                      </a:lnTo>
                      <a:lnTo>
                        <a:pt x="7226" y="0"/>
                      </a:lnTo>
                      <a:lnTo>
                        <a:pt x="3613" y="0"/>
                      </a:lnTo>
                      <a:lnTo>
                        <a:pt x="0" y="0"/>
                      </a:lnTo>
                      <a:lnTo>
                        <a:pt x="0" y="34589"/>
                      </a:lnTo>
                      <a:lnTo>
                        <a:pt x="8478" y="34589"/>
                      </a:lnTo>
                      <a:lnTo>
                        <a:pt x="8478" y="120000"/>
                      </a:lnTo>
                      <a:lnTo>
                        <a:pt x="20377" y="120000"/>
                      </a:lnTo>
                      <a:lnTo>
                        <a:pt x="20377" y="34589"/>
                      </a:lnTo>
                      <a:lnTo>
                        <a:pt x="28807" y="34589"/>
                      </a:lnTo>
                      <a:close/>
                      <a:moveTo>
                        <a:pt x="43693" y="48309"/>
                      </a:moveTo>
                      <a:lnTo>
                        <a:pt x="37623" y="120000"/>
                      </a:lnTo>
                      <a:lnTo>
                        <a:pt x="25965" y="120000"/>
                      </a:lnTo>
                      <a:lnTo>
                        <a:pt x="37382" y="0"/>
                      </a:lnTo>
                      <a:lnTo>
                        <a:pt x="38972" y="0"/>
                      </a:lnTo>
                      <a:lnTo>
                        <a:pt x="40562" y="0"/>
                      </a:lnTo>
                      <a:lnTo>
                        <a:pt x="42103" y="0"/>
                      </a:lnTo>
                      <a:lnTo>
                        <a:pt x="43693" y="0"/>
                      </a:lnTo>
                      <a:lnTo>
                        <a:pt x="45234" y="0"/>
                      </a:lnTo>
                      <a:lnTo>
                        <a:pt x="46824" y="0"/>
                      </a:lnTo>
                      <a:lnTo>
                        <a:pt x="48414" y="0"/>
                      </a:lnTo>
                      <a:lnTo>
                        <a:pt x="50004" y="0"/>
                      </a:lnTo>
                      <a:lnTo>
                        <a:pt x="61421" y="120000"/>
                      </a:lnTo>
                      <a:lnTo>
                        <a:pt x="49763" y="120000"/>
                      </a:lnTo>
                      <a:lnTo>
                        <a:pt x="43693" y="48309"/>
                      </a:lnTo>
                      <a:close/>
                      <a:moveTo>
                        <a:pt x="87386" y="34589"/>
                      </a:moveTo>
                      <a:lnTo>
                        <a:pt x="87386" y="0"/>
                      </a:lnTo>
                      <a:lnTo>
                        <a:pt x="83821" y="0"/>
                      </a:lnTo>
                      <a:lnTo>
                        <a:pt x="80208" y="0"/>
                      </a:lnTo>
                      <a:lnTo>
                        <a:pt x="76595" y="0"/>
                      </a:lnTo>
                      <a:lnTo>
                        <a:pt x="72982" y="0"/>
                      </a:lnTo>
                      <a:lnTo>
                        <a:pt x="69369" y="0"/>
                      </a:lnTo>
                      <a:lnTo>
                        <a:pt x="65804" y="0"/>
                      </a:lnTo>
                      <a:lnTo>
                        <a:pt x="62191" y="0"/>
                      </a:lnTo>
                      <a:lnTo>
                        <a:pt x="58578" y="0"/>
                      </a:lnTo>
                      <a:lnTo>
                        <a:pt x="58578" y="34589"/>
                      </a:lnTo>
                      <a:lnTo>
                        <a:pt x="67009" y="34589"/>
                      </a:lnTo>
                      <a:lnTo>
                        <a:pt x="67009" y="120000"/>
                      </a:lnTo>
                      <a:lnTo>
                        <a:pt x="78956" y="120000"/>
                      </a:lnTo>
                      <a:lnTo>
                        <a:pt x="78956" y="34589"/>
                      </a:lnTo>
                      <a:lnTo>
                        <a:pt x="87386" y="34589"/>
                      </a:lnTo>
                      <a:close/>
                      <a:moveTo>
                        <a:pt x="102272" y="48309"/>
                      </a:moveTo>
                      <a:lnTo>
                        <a:pt x="96154" y="120000"/>
                      </a:lnTo>
                      <a:lnTo>
                        <a:pt x="84496" y="120000"/>
                      </a:lnTo>
                      <a:lnTo>
                        <a:pt x="95913" y="0"/>
                      </a:lnTo>
                      <a:lnTo>
                        <a:pt x="97503" y="0"/>
                      </a:lnTo>
                      <a:lnTo>
                        <a:pt x="99092" y="0"/>
                      </a:lnTo>
                      <a:lnTo>
                        <a:pt x="100682" y="0"/>
                      </a:lnTo>
                      <a:lnTo>
                        <a:pt x="102272" y="0"/>
                      </a:lnTo>
                      <a:lnTo>
                        <a:pt x="103813" y="0"/>
                      </a:lnTo>
                      <a:lnTo>
                        <a:pt x="105403" y="0"/>
                      </a:lnTo>
                      <a:lnTo>
                        <a:pt x="106945" y="0"/>
                      </a:lnTo>
                      <a:lnTo>
                        <a:pt x="108534" y="0"/>
                      </a:lnTo>
                      <a:lnTo>
                        <a:pt x="120000" y="120000"/>
                      </a:lnTo>
                      <a:lnTo>
                        <a:pt x="108293" y="120000"/>
                      </a:lnTo>
                      <a:lnTo>
                        <a:pt x="102272" y="4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  <p:sp>
            <p:nvSpPr>
              <p:cNvPr id="116" name="Shape 116"/>
              <p:cNvSpPr/>
              <p:nvPr/>
            </p:nvSpPr>
            <p:spPr>
              <a:xfrm>
                <a:off x="1582362" y="523806"/>
                <a:ext cx="1171827" cy="123784"/>
              </a:xfrm>
              <a:custGeom>
                <a:pathLst>
                  <a:path extrusionOk="0" h="120000" w="120000">
                    <a:moveTo>
                      <a:pt x="4888" y="39477"/>
                    </a:moveTo>
                    <a:lnTo>
                      <a:pt x="4888" y="49026"/>
                    </a:lnTo>
                    <a:lnTo>
                      <a:pt x="1222" y="49026"/>
                    </a:lnTo>
                    <a:lnTo>
                      <a:pt x="1222" y="81092"/>
                    </a:lnTo>
                    <a:lnTo>
                      <a:pt x="5311" y="81092"/>
                    </a:lnTo>
                    <a:lnTo>
                      <a:pt x="5311" y="90783"/>
                    </a:lnTo>
                    <a:lnTo>
                      <a:pt x="0" y="90783"/>
                    </a:lnTo>
                    <a:lnTo>
                      <a:pt x="0" y="1567"/>
                    </a:lnTo>
                    <a:lnTo>
                      <a:pt x="5099" y="1567"/>
                    </a:lnTo>
                    <a:lnTo>
                      <a:pt x="5099" y="11258"/>
                    </a:lnTo>
                    <a:lnTo>
                      <a:pt x="1222" y="11258"/>
                    </a:lnTo>
                    <a:lnTo>
                      <a:pt x="1222" y="39477"/>
                    </a:lnTo>
                    <a:lnTo>
                      <a:pt x="4888" y="39477"/>
                    </a:lnTo>
                    <a:close/>
                    <a:moveTo>
                      <a:pt x="6050" y="26793"/>
                    </a:moveTo>
                    <a:lnTo>
                      <a:pt x="7423" y="26793"/>
                    </a:lnTo>
                    <a:lnTo>
                      <a:pt x="8389" y="40475"/>
                    </a:lnTo>
                    <a:lnTo>
                      <a:pt x="8540" y="42755"/>
                    </a:lnTo>
                    <a:lnTo>
                      <a:pt x="8721" y="45178"/>
                    </a:lnTo>
                    <a:lnTo>
                      <a:pt x="8887" y="48028"/>
                    </a:lnTo>
                    <a:lnTo>
                      <a:pt x="9068" y="50878"/>
                    </a:lnTo>
                    <a:lnTo>
                      <a:pt x="9113" y="50878"/>
                    </a:lnTo>
                    <a:lnTo>
                      <a:pt x="9264" y="48456"/>
                    </a:lnTo>
                    <a:lnTo>
                      <a:pt x="9430" y="45748"/>
                    </a:lnTo>
                    <a:lnTo>
                      <a:pt x="9596" y="43182"/>
                    </a:lnTo>
                    <a:lnTo>
                      <a:pt x="9792" y="40332"/>
                    </a:lnTo>
                    <a:lnTo>
                      <a:pt x="10743" y="26793"/>
                    </a:lnTo>
                    <a:lnTo>
                      <a:pt x="12070" y="26793"/>
                    </a:lnTo>
                    <a:lnTo>
                      <a:pt x="9747" y="57719"/>
                    </a:lnTo>
                    <a:lnTo>
                      <a:pt x="12146" y="90783"/>
                    </a:lnTo>
                    <a:lnTo>
                      <a:pt x="10743" y="90783"/>
                    </a:lnTo>
                    <a:lnTo>
                      <a:pt x="9747" y="76247"/>
                    </a:lnTo>
                    <a:lnTo>
                      <a:pt x="9581" y="74109"/>
                    </a:lnTo>
                    <a:lnTo>
                      <a:pt x="9415" y="71401"/>
                    </a:lnTo>
                    <a:lnTo>
                      <a:pt x="9234" y="68551"/>
                    </a:lnTo>
                    <a:lnTo>
                      <a:pt x="9023" y="65130"/>
                    </a:lnTo>
                    <a:lnTo>
                      <a:pt x="8992" y="65130"/>
                    </a:lnTo>
                    <a:lnTo>
                      <a:pt x="8872" y="67268"/>
                    </a:lnTo>
                    <a:lnTo>
                      <a:pt x="8721" y="69833"/>
                    </a:lnTo>
                    <a:lnTo>
                      <a:pt x="8509" y="72826"/>
                    </a:lnTo>
                    <a:lnTo>
                      <a:pt x="8283" y="76247"/>
                    </a:lnTo>
                    <a:lnTo>
                      <a:pt x="7302" y="90783"/>
                    </a:lnTo>
                    <a:lnTo>
                      <a:pt x="5944" y="90783"/>
                    </a:lnTo>
                    <a:lnTo>
                      <a:pt x="8344" y="58147"/>
                    </a:lnTo>
                    <a:lnTo>
                      <a:pt x="6050" y="26793"/>
                    </a:lnTo>
                    <a:close/>
                    <a:moveTo>
                      <a:pt x="13323" y="116864"/>
                    </a:moveTo>
                    <a:lnTo>
                      <a:pt x="13323" y="47600"/>
                    </a:lnTo>
                    <a:lnTo>
                      <a:pt x="13323" y="42470"/>
                    </a:lnTo>
                    <a:lnTo>
                      <a:pt x="13308" y="37197"/>
                    </a:lnTo>
                    <a:lnTo>
                      <a:pt x="13293" y="31923"/>
                    </a:lnTo>
                    <a:lnTo>
                      <a:pt x="13278" y="26793"/>
                    </a:lnTo>
                    <a:lnTo>
                      <a:pt x="14379" y="26793"/>
                    </a:lnTo>
                    <a:lnTo>
                      <a:pt x="14439" y="37767"/>
                    </a:lnTo>
                    <a:lnTo>
                      <a:pt x="14454" y="37767"/>
                    </a:lnTo>
                    <a:lnTo>
                      <a:pt x="14560" y="36342"/>
                    </a:lnTo>
                    <a:lnTo>
                      <a:pt x="14666" y="34774"/>
                    </a:lnTo>
                    <a:lnTo>
                      <a:pt x="14771" y="33491"/>
                    </a:lnTo>
                    <a:lnTo>
                      <a:pt x="14907" y="32351"/>
                    </a:lnTo>
                    <a:lnTo>
                      <a:pt x="15028" y="31211"/>
                    </a:lnTo>
                    <a:lnTo>
                      <a:pt x="15164" y="30071"/>
                    </a:lnTo>
                    <a:lnTo>
                      <a:pt x="15299" y="29216"/>
                    </a:lnTo>
                    <a:lnTo>
                      <a:pt x="15450" y="28361"/>
                    </a:lnTo>
                    <a:lnTo>
                      <a:pt x="15601" y="27648"/>
                    </a:lnTo>
                    <a:lnTo>
                      <a:pt x="15767" y="27078"/>
                    </a:lnTo>
                    <a:lnTo>
                      <a:pt x="15918" y="26508"/>
                    </a:lnTo>
                    <a:lnTo>
                      <a:pt x="16114" y="26080"/>
                    </a:lnTo>
                    <a:lnTo>
                      <a:pt x="16280" y="25795"/>
                    </a:lnTo>
                    <a:lnTo>
                      <a:pt x="16461" y="25368"/>
                    </a:lnTo>
                    <a:lnTo>
                      <a:pt x="16672" y="25225"/>
                    </a:lnTo>
                    <a:lnTo>
                      <a:pt x="16869" y="25225"/>
                    </a:lnTo>
                    <a:lnTo>
                      <a:pt x="17170" y="25368"/>
                    </a:lnTo>
                    <a:lnTo>
                      <a:pt x="17457" y="25938"/>
                    </a:lnTo>
                    <a:lnTo>
                      <a:pt x="17593" y="26223"/>
                    </a:lnTo>
                    <a:lnTo>
                      <a:pt x="17744" y="26650"/>
                    </a:lnTo>
                    <a:lnTo>
                      <a:pt x="17880" y="27078"/>
                    </a:lnTo>
                    <a:lnTo>
                      <a:pt x="18000" y="27505"/>
                    </a:lnTo>
                    <a:lnTo>
                      <a:pt x="18121" y="28218"/>
                    </a:lnTo>
                    <a:lnTo>
                      <a:pt x="18257" y="28788"/>
                    </a:lnTo>
                    <a:lnTo>
                      <a:pt x="18377" y="29501"/>
                    </a:lnTo>
                    <a:lnTo>
                      <a:pt x="18483" y="30356"/>
                    </a:lnTo>
                    <a:lnTo>
                      <a:pt x="18709" y="32209"/>
                    </a:lnTo>
                    <a:lnTo>
                      <a:pt x="18921" y="34346"/>
                    </a:lnTo>
                    <a:lnTo>
                      <a:pt x="19102" y="36769"/>
                    </a:lnTo>
                    <a:lnTo>
                      <a:pt x="19268" y="39192"/>
                    </a:lnTo>
                    <a:lnTo>
                      <a:pt x="19419" y="41900"/>
                    </a:lnTo>
                    <a:lnTo>
                      <a:pt x="19524" y="44750"/>
                    </a:lnTo>
                    <a:lnTo>
                      <a:pt x="19615" y="47743"/>
                    </a:lnTo>
                    <a:lnTo>
                      <a:pt x="19675" y="50878"/>
                    </a:lnTo>
                    <a:lnTo>
                      <a:pt x="19720" y="54299"/>
                    </a:lnTo>
                    <a:lnTo>
                      <a:pt x="19735" y="57862"/>
                    </a:lnTo>
                    <a:lnTo>
                      <a:pt x="19720" y="61852"/>
                    </a:lnTo>
                    <a:lnTo>
                      <a:pt x="19675" y="65558"/>
                    </a:lnTo>
                    <a:lnTo>
                      <a:pt x="19645" y="67410"/>
                    </a:lnTo>
                    <a:lnTo>
                      <a:pt x="19600" y="69121"/>
                    </a:lnTo>
                    <a:lnTo>
                      <a:pt x="19554" y="70831"/>
                    </a:lnTo>
                    <a:lnTo>
                      <a:pt x="19494" y="72541"/>
                    </a:lnTo>
                    <a:lnTo>
                      <a:pt x="19434" y="74109"/>
                    </a:lnTo>
                    <a:lnTo>
                      <a:pt x="19358" y="75534"/>
                    </a:lnTo>
                    <a:lnTo>
                      <a:pt x="19283" y="77102"/>
                    </a:lnTo>
                    <a:lnTo>
                      <a:pt x="19192" y="78527"/>
                    </a:lnTo>
                    <a:lnTo>
                      <a:pt x="19102" y="79809"/>
                    </a:lnTo>
                    <a:lnTo>
                      <a:pt x="19011" y="81092"/>
                    </a:lnTo>
                    <a:lnTo>
                      <a:pt x="18906" y="82517"/>
                    </a:lnTo>
                    <a:lnTo>
                      <a:pt x="18785" y="83657"/>
                    </a:lnTo>
                    <a:lnTo>
                      <a:pt x="18574" y="85653"/>
                    </a:lnTo>
                    <a:lnTo>
                      <a:pt x="18332" y="87505"/>
                    </a:lnTo>
                    <a:lnTo>
                      <a:pt x="18211" y="88218"/>
                    </a:lnTo>
                    <a:lnTo>
                      <a:pt x="18076" y="88931"/>
                    </a:lnTo>
                    <a:lnTo>
                      <a:pt x="17955" y="89501"/>
                    </a:lnTo>
                    <a:lnTo>
                      <a:pt x="17819" y="90071"/>
                    </a:lnTo>
                    <a:lnTo>
                      <a:pt x="17548" y="90926"/>
                    </a:lnTo>
                    <a:lnTo>
                      <a:pt x="17261" y="91638"/>
                    </a:lnTo>
                    <a:lnTo>
                      <a:pt x="16944" y="92209"/>
                    </a:lnTo>
                    <a:lnTo>
                      <a:pt x="16642" y="92351"/>
                    </a:lnTo>
                    <a:lnTo>
                      <a:pt x="16461" y="92209"/>
                    </a:lnTo>
                    <a:lnTo>
                      <a:pt x="16280" y="92066"/>
                    </a:lnTo>
                    <a:lnTo>
                      <a:pt x="16129" y="91781"/>
                    </a:lnTo>
                    <a:lnTo>
                      <a:pt x="15963" y="91496"/>
                    </a:lnTo>
                    <a:lnTo>
                      <a:pt x="15812" y="91211"/>
                    </a:lnTo>
                    <a:lnTo>
                      <a:pt x="15662" y="90783"/>
                    </a:lnTo>
                    <a:lnTo>
                      <a:pt x="15526" y="90213"/>
                    </a:lnTo>
                    <a:lnTo>
                      <a:pt x="15375" y="89643"/>
                    </a:lnTo>
                    <a:lnTo>
                      <a:pt x="15254" y="89073"/>
                    </a:lnTo>
                    <a:lnTo>
                      <a:pt x="15133" y="88361"/>
                    </a:lnTo>
                    <a:lnTo>
                      <a:pt x="15028" y="87505"/>
                    </a:lnTo>
                    <a:lnTo>
                      <a:pt x="14922" y="86508"/>
                    </a:lnTo>
                    <a:lnTo>
                      <a:pt x="14801" y="85510"/>
                    </a:lnTo>
                    <a:lnTo>
                      <a:pt x="14711" y="84513"/>
                    </a:lnTo>
                    <a:lnTo>
                      <a:pt x="14620" y="83372"/>
                    </a:lnTo>
                    <a:lnTo>
                      <a:pt x="14545" y="82232"/>
                    </a:lnTo>
                    <a:lnTo>
                      <a:pt x="14545" y="116864"/>
                    </a:lnTo>
                    <a:lnTo>
                      <a:pt x="13323" y="116864"/>
                    </a:lnTo>
                    <a:close/>
                    <a:moveTo>
                      <a:pt x="14545" y="53729"/>
                    </a:moveTo>
                    <a:lnTo>
                      <a:pt x="14545" y="64703"/>
                    </a:lnTo>
                    <a:lnTo>
                      <a:pt x="14545" y="66698"/>
                    </a:lnTo>
                    <a:lnTo>
                      <a:pt x="14575" y="68408"/>
                    </a:lnTo>
                    <a:lnTo>
                      <a:pt x="14620" y="70118"/>
                    </a:lnTo>
                    <a:lnTo>
                      <a:pt x="14666" y="71828"/>
                    </a:lnTo>
                    <a:lnTo>
                      <a:pt x="14741" y="73396"/>
                    </a:lnTo>
                    <a:lnTo>
                      <a:pt x="14832" y="74821"/>
                    </a:lnTo>
                    <a:lnTo>
                      <a:pt x="14952" y="76247"/>
                    </a:lnTo>
                    <a:lnTo>
                      <a:pt x="15088" y="77814"/>
                    </a:lnTo>
                    <a:lnTo>
                      <a:pt x="15224" y="78954"/>
                    </a:lnTo>
                    <a:lnTo>
                      <a:pt x="15360" y="80095"/>
                    </a:lnTo>
                    <a:lnTo>
                      <a:pt x="15526" y="80950"/>
                    </a:lnTo>
                    <a:lnTo>
                      <a:pt x="15692" y="81662"/>
                    </a:lnTo>
                    <a:lnTo>
                      <a:pt x="15858" y="82375"/>
                    </a:lnTo>
                    <a:lnTo>
                      <a:pt x="16054" y="82802"/>
                    </a:lnTo>
                    <a:lnTo>
                      <a:pt x="16250" y="83087"/>
                    </a:lnTo>
                    <a:lnTo>
                      <a:pt x="16446" y="83087"/>
                    </a:lnTo>
                    <a:lnTo>
                      <a:pt x="16688" y="83087"/>
                    </a:lnTo>
                    <a:lnTo>
                      <a:pt x="16899" y="82660"/>
                    </a:lnTo>
                    <a:lnTo>
                      <a:pt x="17095" y="82232"/>
                    </a:lnTo>
                    <a:lnTo>
                      <a:pt x="17306" y="81377"/>
                    </a:lnTo>
                    <a:lnTo>
                      <a:pt x="17487" y="80380"/>
                    </a:lnTo>
                    <a:lnTo>
                      <a:pt x="17653" y="79239"/>
                    </a:lnTo>
                    <a:lnTo>
                      <a:pt x="17819" y="77957"/>
                    </a:lnTo>
                    <a:lnTo>
                      <a:pt x="17955" y="76247"/>
                    </a:lnTo>
                    <a:lnTo>
                      <a:pt x="18076" y="74536"/>
                    </a:lnTo>
                    <a:lnTo>
                      <a:pt x="18181" y="72684"/>
                    </a:lnTo>
                    <a:lnTo>
                      <a:pt x="18287" y="70546"/>
                    </a:lnTo>
                    <a:lnTo>
                      <a:pt x="18362" y="68408"/>
                    </a:lnTo>
                    <a:lnTo>
                      <a:pt x="18423" y="65985"/>
                    </a:lnTo>
                    <a:lnTo>
                      <a:pt x="18468" y="63705"/>
                    </a:lnTo>
                    <a:lnTo>
                      <a:pt x="18498" y="60997"/>
                    </a:lnTo>
                    <a:lnTo>
                      <a:pt x="18498" y="58432"/>
                    </a:lnTo>
                    <a:lnTo>
                      <a:pt x="18498" y="55866"/>
                    </a:lnTo>
                    <a:lnTo>
                      <a:pt x="18468" y="53586"/>
                    </a:lnTo>
                    <a:lnTo>
                      <a:pt x="18423" y="51306"/>
                    </a:lnTo>
                    <a:lnTo>
                      <a:pt x="18377" y="49168"/>
                    </a:lnTo>
                    <a:lnTo>
                      <a:pt x="18302" y="47173"/>
                    </a:lnTo>
                    <a:lnTo>
                      <a:pt x="18196" y="45178"/>
                    </a:lnTo>
                    <a:lnTo>
                      <a:pt x="18106" y="43467"/>
                    </a:lnTo>
                    <a:lnTo>
                      <a:pt x="17985" y="41757"/>
                    </a:lnTo>
                    <a:lnTo>
                      <a:pt x="17834" y="39904"/>
                    </a:lnTo>
                    <a:lnTo>
                      <a:pt x="17683" y="38622"/>
                    </a:lnTo>
                    <a:lnTo>
                      <a:pt x="17502" y="37339"/>
                    </a:lnTo>
                    <a:lnTo>
                      <a:pt x="17336" y="36342"/>
                    </a:lnTo>
                    <a:lnTo>
                      <a:pt x="17140" y="35486"/>
                    </a:lnTo>
                    <a:lnTo>
                      <a:pt x="16929" y="34916"/>
                    </a:lnTo>
                    <a:lnTo>
                      <a:pt x="16718" y="34631"/>
                    </a:lnTo>
                    <a:lnTo>
                      <a:pt x="16476" y="34489"/>
                    </a:lnTo>
                    <a:lnTo>
                      <a:pt x="16325" y="34631"/>
                    </a:lnTo>
                    <a:lnTo>
                      <a:pt x="16175" y="34774"/>
                    </a:lnTo>
                    <a:lnTo>
                      <a:pt x="16024" y="35059"/>
                    </a:lnTo>
                    <a:lnTo>
                      <a:pt x="15873" y="35486"/>
                    </a:lnTo>
                    <a:lnTo>
                      <a:pt x="15722" y="36199"/>
                    </a:lnTo>
                    <a:lnTo>
                      <a:pt x="15586" y="36769"/>
                    </a:lnTo>
                    <a:lnTo>
                      <a:pt x="15450" y="37624"/>
                    </a:lnTo>
                    <a:lnTo>
                      <a:pt x="15314" y="38479"/>
                    </a:lnTo>
                    <a:lnTo>
                      <a:pt x="15194" y="39477"/>
                    </a:lnTo>
                    <a:lnTo>
                      <a:pt x="15073" y="40617"/>
                    </a:lnTo>
                    <a:lnTo>
                      <a:pt x="14983" y="41900"/>
                    </a:lnTo>
                    <a:lnTo>
                      <a:pt x="14892" y="43182"/>
                    </a:lnTo>
                    <a:lnTo>
                      <a:pt x="14801" y="44465"/>
                    </a:lnTo>
                    <a:lnTo>
                      <a:pt x="14726" y="45748"/>
                    </a:lnTo>
                    <a:lnTo>
                      <a:pt x="14666" y="47458"/>
                    </a:lnTo>
                    <a:lnTo>
                      <a:pt x="14620" y="49026"/>
                    </a:lnTo>
                    <a:lnTo>
                      <a:pt x="14590" y="50308"/>
                    </a:lnTo>
                    <a:lnTo>
                      <a:pt x="14560" y="51733"/>
                    </a:lnTo>
                    <a:lnTo>
                      <a:pt x="14545" y="52731"/>
                    </a:lnTo>
                    <a:lnTo>
                      <a:pt x="14545" y="53729"/>
                    </a:lnTo>
                    <a:close/>
                    <a:moveTo>
                      <a:pt x="26721" y="60855"/>
                    </a:moveTo>
                    <a:lnTo>
                      <a:pt x="21984" y="60712"/>
                    </a:lnTo>
                    <a:lnTo>
                      <a:pt x="21999" y="63420"/>
                    </a:lnTo>
                    <a:lnTo>
                      <a:pt x="22029" y="65985"/>
                    </a:lnTo>
                    <a:lnTo>
                      <a:pt x="22089" y="68408"/>
                    </a:lnTo>
                    <a:lnTo>
                      <a:pt x="22165" y="70546"/>
                    </a:lnTo>
                    <a:lnTo>
                      <a:pt x="22285" y="72684"/>
                    </a:lnTo>
                    <a:lnTo>
                      <a:pt x="22391" y="74536"/>
                    </a:lnTo>
                    <a:lnTo>
                      <a:pt x="22527" y="76247"/>
                    </a:lnTo>
                    <a:lnTo>
                      <a:pt x="22693" y="77814"/>
                    </a:lnTo>
                    <a:lnTo>
                      <a:pt x="22859" y="78954"/>
                    </a:lnTo>
                    <a:lnTo>
                      <a:pt x="23025" y="80095"/>
                    </a:lnTo>
                    <a:lnTo>
                      <a:pt x="23191" y="80950"/>
                    </a:lnTo>
                    <a:lnTo>
                      <a:pt x="23402" y="81662"/>
                    </a:lnTo>
                    <a:lnTo>
                      <a:pt x="23598" y="82232"/>
                    </a:lnTo>
                    <a:lnTo>
                      <a:pt x="23809" y="82660"/>
                    </a:lnTo>
                    <a:lnTo>
                      <a:pt x="24051" y="82945"/>
                    </a:lnTo>
                    <a:lnTo>
                      <a:pt x="24292" y="82945"/>
                    </a:lnTo>
                    <a:lnTo>
                      <a:pt x="24564" y="82945"/>
                    </a:lnTo>
                    <a:lnTo>
                      <a:pt x="24805" y="82802"/>
                    </a:lnTo>
                    <a:lnTo>
                      <a:pt x="25047" y="82517"/>
                    </a:lnTo>
                    <a:lnTo>
                      <a:pt x="25288" y="82232"/>
                    </a:lnTo>
                    <a:lnTo>
                      <a:pt x="25499" y="81662"/>
                    </a:lnTo>
                    <a:lnTo>
                      <a:pt x="25741" y="81092"/>
                    </a:lnTo>
                    <a:lnTo>
                      <a:pt x="25952" y="80380"/>
                    </a:lnTo>
                    <a:lnTo>
                      <a:pt x="26178" y="79667"/>
                    </a:lnTo>
                    <a:lnTo>
                      <a:pt x="26374" y="88076"/>
                    </a:lnTo>
                    <a:lnTo>
                      <a:pt x="26148" y="88931"/>
                    </a:lnTo>
                    <a:lnTo>
                      <a:pt x="25877" y="89786"/>
                    </a:lnTo>
                    <a:lnTo>
                      <a:pt x="25620" y="90498"/>
                    </a:lnTo>
                    <a:lnTo>
                      <a:pt x="25348" y="91068"/>
                    </a:lnTo>
                    <a:lnTo>
                      <a:pt x="25062" y="91496"/>
                    </a:lnTo>
                    <a:lnTo>
                      <a:pt x="24760" y="91781"/>
                    </a:lnTo>
                    <a:lnTo>
                      <a:pt x="24458" y="92066"/>
                    </a:lnTo>
                    <a:lnTo>
                      <a:pt x="24126" y="92209"/>
                    </a:lnTo>
                    <a:lnTo>
                      <a:pt x="23749" y="92066"/>
                    </a:lnTo>
                    <a:lnTo>
                      <a:pt x="23402" y="91496"/>
                    </a:lnTo>
                    <a:lnTo>
                      <a:pt x="23221" y="91211"/>
                    </a:lnTo>
                    <a:lnTo>
                      <a:pt x="23055" y="90783"/>
                    </a:lnTo>
                    <a:lnTo>
                      <a:pt x="22904" y="90356"/>
                    </a:lnTo>
                    <a:lnTo>
                      <a:pt x="22738" y="89928"/>
                    </a:lnTo>
                    <a:lnTo>
                      <a:pt x="22587" y="89358"/>
                    </a:lnTo>
                    <a:lnTo>
                      <a:pt x="22451" y="88646"/>
                    </a:lnTo>
                    <a:lnTo>
                      <a:pt x="22316" y="87933"/>
                    </a:lnTo>
                    <a:lnTo>
                      <a:pt x="22165" y="87220"/>
                    </a:lnTo>
                    <a:lnTo>
                      <a:pt x="22044" y="86223"/>
                    </a:lnTo>
                    <a:lnTo>
                      <a:pt x="21923" y="85225"/>
                    </a:lnTo>
                    <a:lnTo>
                      <a:pt x="21803" y="84370"/>
                    </a:lnTo>
                    <a:lnTo>
                      <a:pt x="21697" y="83230"/>
                    </a:lnTo>
                    <a:lnTo>
                      <a:pt x="21576" y="82090"/>
                    </a:lnTo>
                    <a:lnTo>
                      <a:pt x="21471" y="80807"/>
                    </a:lnTo>
                    <a:lnTo>
                      <a:pt x="21380" y="79667"/>
                    </a:lnTo>
                    <a:lnTo>
                      <a:pt x="21305" y="78527"/>
                    </a:lnTo>
                    <a:lnTo>
                      <a:pt x="21214" y="77244"/>
                    </a:lnTo>
                    <a:lnTo>
                      <a:pt x="21154" y="75676"/>
                    </a:lnTo>
                    <a:lnTo>
                      <a:pt x="21078" y="74394"/>
                    </a:lnTo>
                    <a:lnTo>
                      <a:pt x="21018" y="72969"/>
                    </a:lnTo>
                    <a:lnTo>
                      <a:pt x="20958" y="71401"/>
                    </a:lnTo>
                    <a:lnTo>
                      <a:pt x="20912" y="69833"/>
                    </a:lnTo>
                    <a:lnTo>
                      <a:pt x="20882" y="68408"/>
                    </a:lnTo>
                    <a:lnTo>
                      <a:pt x="20852" y="66840"/>
                    </a:lnTo>
                    <a:lnTo>
                      <a:pt x="20807" y="63420"/>
                    </a:lnTo>
                    <a:lnTo>
                      <a:pt x="20792" y="59714"/>
                    </a:lnTo>
                    <a:lnTo>
                      <a:pt x="20807" y="56152"/>
                    </a:lnTo>
                    <a:lnTo>
                      <a:pt x="20852" y="52731"/>
                    </a:lnTo>
                    <a:lnTo>
                      <a:pt x="20912" y="49311"/>
                    </a:lnTo>
                    <a:lnTo>
                      <a:pt x="21003" y="46175"/>
                    </a:lnTo>
                    <a:lnTo>
                      <a:pt x="21078" y="44608"/>
                    </a:lnTo>
                    <a:lnTo>
                      <a:pt x="21139" y="43182"/>
                    </a:lnTo>
                    <a:lnTo>
                      <a:pt x="21214" y="41757"/>
                    </a:lnTo>
                    <a:lnTo>
                      <a:pt x="21290" y="40190"/>
                    </a:lnTo>
                    <a:lnTo>
                      <a:pt x="21365" y="38907"/>
                    </a:lnTo>
                    <a:lnTo>
                      <a:pt x="21456" y="37624"/>
                    </a:lnTo>
                    <a:lnTo>
                      <a:pt x="21546" y="36342"/>
                    </a:lnTo>
                    <a:lnTo>
                      <a:pt x="21667" y="35059"/>
                    </a:lnTo>
                    <a:lnTo>
                      <a:pt x="21772" y="33919"/>
                    </a:lnTo>
                    <a:lnTo>
                      <a:pt x="21893" y="32779"/>
                    </a:lnTo>
                    <a:lnTo>
                      <a:pt x="21999" y="31781"/>
                    </a:lnTo>
                    <a:lnTo>
                      <a:pt x="22119" y="30926"/>
                    </a:lnTo>
                    <a:lnTo>
                      <a:pt x="22270" y="29928"/>
                    </a:lnTo>
                    <a:lnTo>
                      <a:pt x="22391" y="29073"/>
                    </a:lnTo>
                    <a:lnTo>
                      <a:pt x="22527" y="28361"/>
                    </a:lnTo>
                    <a:lnTo>
                      <a:pt x="22663" y="27790"/>
                    </a:lnTo>
                    <a:lnTo>
                      <a:pt x="22829" y="27220"/>
                    </a:lnTo>
                    <a:lnTo>
                      <a:pt x="22964" y="26650"/>
                    </a:lnTo>
                    <a:lnTo>
                      <a:pt x="23115" y="26365"/>
                    </a:lnTo>
                    <a:lnTo>
                      <a:pt x="23281" y="25938"/>
                    </a:lnTo>
                    <a:lnTo>
                      <a:pt x="23447" y="25510"/>
                    </a:lnTo>
                    <a:lnTo>
                      <a:pt x="23613" y="25368"/>
                    </a:lnTo>
                    <a:lnTo>
                      <a:pt x="23779" y="25225"/>
                    </a:lnTo>
                    <a:lnTo>
                      <a:pt x="23975" y="25225"/>
                    </a:lnTo>
                    <a:lnTo>
                      <a:pt x="24156" y="25225"/>
                    </a:lnTo>
                    <a:lnTo>
                      <a:pt x="24322" y="25368"/>
                    </a:lnTo>
                    <a:lnTo>
                      <a:pt x="24503" y="25795"/>
                    </a:lnTo>
                    <a:lnTo>
                      <a:pt x="24669" y="26080"/>
                    </a:lnTo>
                    <a:lnTo>
                      <a:pt x="24820" y="26365"/>
                    </a:lnTo>
                    <a:lnTo>
                      <a:pt x="24971" y="26793"/>
                    </a:lnTo>
                    <a:lnTo>
                      <a:pt x="25122" y="27363"/>
                    </a:lnTo>
                    <a:lnTo>
                      <a:pt x="25273" y="27933"/>
                    </a:lnTo>
                    <a:lnTo>
                      <a:pt x="25394" y="28646"/>
                    </a:lnTo>
                    <a:lnTo>
                      <a:pt x="25529" y="29358"/>
                    </a:lnTo>
                    <a:lnTo>
                      <a:pt x="25665" y="30213"/>
                    </a:lnTo>
                    <a:lnTo>
                      <a:pt x="25771" y="31353"/>
                    </a:lnTo>
                    <a:lnTo>
                      <a:pt x="25892" y="32351"/>
                    </a:lnTo>
                    <a:lnTo>
                      <a:pt x="25997" y="33349"/>
                    </a:lnTo>
                    <a:lnTo>
                      <a:pt x="26088" y="34489"/>
                    </a:lnTo>
                    <a:lnTo>
                      <a:pt x="26193" y="35771"/>
                    </a:lnTo>
                    <a:lnTo>
                      <a:pt x="26329" y="37909"/>
                    </a:lnTo>
                    <a:lnTo>
                      <a:pt x="26450" y="40047"/>
                    </a:lnTo>
                    <a:lnTo>
                      <a:pt x="26540" y="42470"/>
                    </a:lnTo>
                    <a:lnTo>
                      <a:pt x="26616" y="44750"/>
                    </a:lnTo>
                    <a:lnTo>
                      <a:pt x="26676" y="47315"/>
                    </a:lnTo>
                    <a:lnTo>
                      <a:pt x="26737" y="49738"/>
                    </a:lnTo>
                    <a:lnTo>
                      <a:pt x="26767" y="52589"/>
                    </a:lnTo>
                    <a:lnTo>
                      <a:pt x="26767" y="55296"/>
                    </a:lnTo>
                    <a:lnTo>
                      <a:pt x="26767" y="57007"/>
                    </a:lnTo>
                    <a:lnTo>
                      <a:pt x="26752" y="58432"/>
                    </a:lnTo>
                    <a:lnTo>
                      <a:pt x="26737" y="59714"/>
                    </a:lnTo>
                    <a:lnTo>
                      <a:pt x="26721" y="60855"/>
                    </a:lnTo>
                    <a:close/>
                    <a:moveTo>
                      <a:pt x="21984" y="52446"/>
                    </a:moveTo>
                    <a:lnTo>
                      <a:pt x="25590" y="52446"/>
                    </a:lnTo>
                    <a:lnTo>
                      <a:pt x="25590" y="50593"/>
                    </a:lnTo>
                    <a:lnTo>
                      <a:pt x="25560" y="49026"/>
                    </a:lnTo>
                    <a:lnTo>
                      <a:pt x="25529" y="47315"/>
                    </a:lnTo>
                    <a:lnTo>
                      <a:pt x="25499" y="45748"/>
                    </a:lnTo>
                    <a:lnTo>
                      <a:pt x="25454" y="44323"/>
                    </a:lnTo>
                    <a:lnTo>
                      <a:pt x="25394" y="42897"/>
                    </a:lnTo>
                    <a:lnTo>
                      <a:pt x="25318" y="41615"/>
                    </a:lnTo>
                    <a:lnTo>
                      <a:pt x="25243" y="40190"/>
                    </a:lnTo>
                    <a:lnTo>
                      <a:pt x="25137" y="38622"/>
                    </a:lnTo>
                    <a:lnTo>
                      <a:pt x="24986" y="37339"/>
                    </a:lnTo>
                    <a:lnTo>
                      <a:pt x="24835" y="36199"/>
                    </a:lnTo>
                    <a:lnTo>
                      <a:pt x="24685" y="35201"/>
                    </a:lnTo>
                    <a:lnTo>
                      <a:pt x="24503" y="34489"/>
                    </a:lnTo>
                    <a:lnTo>
                      <a:pt x="24307" y="34061"/>
                    </a:lnTo>
                    <a:lnTo>
                      <a:pt x="24096" y="33776"/>
                    </a:lnTo>
                    <a:lnTo>
                      <a:pt x="23885" y="33634"/>
                    </a:lnTo>
                    <a:lnTo>
                      <a:pt x="23658" y="33776"/>
                    </a:lnTo>
                    <a:lnTo>
                      <a:pt x="23462" y="34061"/>
                    </a:lnTo>
                    <a:lnTo>
                      <a:pt x="23266" y="34489"/>
                    </a:lnTo>
                    <a:lnTo>
                      <a:pt x="23100" y="35201"/>
                    </a:lnTo>
                    <a:lnTo>
                      <a:pt x="22934" y="36199"/>
                    </a:lnTo>
                    <a:lnTo>
                      <a:pt x="22783" y="37197"/>
                    </a:lnTo>
                    <a:lnTo>
                      <a:pt x="22632" y="38479"/>
                    </a:lnTo>
                    <a:lnTo>
                      <a:pt x="22497" y="39904"/>
                    </a:lnTo>
                    <a:lnTo>
                      <a:pt x="22406" y="41330"/>
                    </a:lnTo>
                    <a:lnTo>
                      <a:pt x="22316" y="42755"/>
                    </a:lnTo>
                    <a:lnTo>
                      <a:pt x="22240" y="44180"/>
                    </a:lnTo>
                    <a:lnTo>
                      <a:pt x="22150" y="45605"/>
                    </a:lnTo>
                    <a:lnTo>
                      <a:pt x="22089" y="47315"/>
                    </a:lnTo>
                    <a:lnTo>
                      <a:pt x="22044" y="48883"/>
                    </a:lnTo>
                    <a:lnTo>
                      <a:pt x="22014" y="50593"/>
                    </a:lnTo>
                    <a:lnTo>
                      <a:pt x="21984" y="52446"/>
                    </a:lnTo>
                    <a:close/>
                    <a:moveTo>
                      <a:pt x="28291" y="90783"/>
                    </a:moveTo>
                    <a:lnTo>
                      <a:pt x="28291" y="46745"/>
                    </a:lnTo>
                    <a:lnTo>
                      <a:pt x="28291" y="41472"/>
                    </a:lnTo>
                    <a:lnTo>
                      <a:pt x="28276" y="36484"/>
                    </a:lnTo>
                    <a:lnTo>
                      <a:pt x="28261" y="31496"/>
                    </a:lnTo>
                    <a:lnTo>
                      <a:pt x="28245" y="26793"/>
                    </a:lnTo>
                    <a:lnTo>
                      <a:pt x="29332" y="26793"/>
                    </a:lnTo>
                    <a:lnTo>
                      <a:pt x="29362" y="39334"/>
                    </a:lnTo>
                    <a:lnTo>
                      <a:pt x="29422" y="39334"/>
                    </a:lnTo>
                    <a:lnTo>
                      <a:pt x="29483" y="37767"/>
                    </a:lnTo>
                    <a:lnTo>
                      <a:pt x="29558" y="36342"/>
                    </a:lnTo>
                    <a:lnTo>
                      <a:pt x="29634" y="34916"/>
                    </a:lnTo>
                    <a:lnTo>
                      <a:pt x="29724" y="33634"/>
                    </a:lnTo>
                    <a:lnTo>
                      <a:pt x="29815" y="32351"/>
                    </a:lnTo>
                    <a:lnTo>
                      <a:pt x="29920" y="31211"/>
                    </a:lnTo>
                    <a:lnTo>
                      <a:pt x="30041" y="30071"/>
                    </a:lnTo>
                    <a:lnTo>
                      <a:pt x="30177" y="29073"/>
                    </a:lnTo>
                    <a:lnTo>
                      <a:pt x="30298" y="28218"/>
                    </a:lnTo>
                    <a:lnTo>
                      <a:pt x="30433" y="27505"/>
                    </a:lnTo>
                    <a:lnTo>
                      <a:pt x="30569" y="26793"/>
                    </a:lnTo>
                    <a:lnTo>
                      <a:pt x="30720" y="26365"/>
                    </a:lnTo>
                    <a:lnTo>
                      <a:pt x="30856" y="25938"/>
                    </a:lnTo>
                    <a:lnTo>
                      <a:pt x="30992" y="25510"/>
                    </a:lnTo>
                    <a:lnTo>
                      <a:pt x="31142" y="25225"/>
                    </a:lnTo>
                    <a:lnTo>
                      <a:pt x="31308" y="25225"/>
                    </a:lnTo>
                    <a:lnTo>
                      <a:pt x="31490" y="25368"/>
                    </a:lnTo>
                    <a:lnTo>
                      <a:pt x="31640" y="25795"/>
                    </a:lnTo>
                    <a:lnTo>
                      <a:pt x="31640" y="36769"/>
                    </a:lnTo>
                    <a:lnTo>
                      <a:pt x="31444" y="36484"/>
                    </a:lnTo>
                    <a:lnTo>
                      <a:pt x="31218" y="36342"/>
                    </a:lnTo>
                    <a:lnTo>
                      <a:pt x="31007" y="36484"/>
                    </a:lnTo>
                    <a:lnTo>
                      <a:pt x="30826" y="36769"/>
                    </a:lnTo>
                    <a:lnTo>
                      <a:pt x="30660" y="37197"/>
                    </a:lnTo>
                    <a:lnTo>
                      <a:pt x="30479" y="37909"/>
                    </a:lnTo>
                    <a:lnTo>
                      <a:pt x="30328" y="38764"/>
                    </a:lnTo>
                    <a:lnTo>
                      <a:pt x="30177" y="39904"/>
                    </a:lnTo>
                    <a:lnTo>
                      <a:pt x="30026" y="41330"/>
                    </a:lnTo>
                    <a:lnTo>
                      <a:pt x="29905" y="42755"/>
                    </a:lnTo>
                    <a:lnTo>
                      <a:pt x="29815" y="44180"/>
                    </a:lnTo>
                    <a:lnTo>
                      <a:pt x="29739" y="45748"/>
                    </a:lnTo>
                    <a:lnTo>
                      <a:pt x="29664" y="47458"/>
                    </a:lnTo>
                    <a:lnTo>
                      <a:pt x="29619" y="49026"/>
                    </a:lnTo>
                    <a:lnTo>
                      <a:pt x="29573" y="50736"/>
                    </a:lnTo>
                    <a:lnTo>
                      <a:pt x="29543" y="52731"/>
                    </a:lnTo>
                    <a:lnTo>
                      <a:pt x="29528" y="54584"/>
                    </a:lnTo>
                    <a:lnTo>
                      <a:pt x="29498" y="56722"/>
                    </a:lnTo>
                    <a:lnTo>
                      <a:pt x="29498" y="90783"/>
                    </a:lnTo>
                    <a:lnTo>
                      <a:pt x="28291" y="90783"/>
                    </a:lnTo>
                    <a:close/>
                    <a:moveTo>
                      <a:pt x="34100" y="90783"/>
                    </a:moveTo>
                    <a:lnTo>
                      <a:pt x="32863" y="90783"/>
                    </a:lnTo>
                    <a:lnTo>
                      <a:pt x="32863" y="26793"/>
                    </a:lnTo>
                    <a:lnTo>
                      <a:pt x="34100" y="26793"/>
                    </a:lnTo>
                    <a:lnTo>
                      <a:pt x="34100" y="90783"/>
                    </a:lnTo>
                    <a:close/>
                    <a:moveTo>
                      <a:pt x="33481" y="14964"/>
                    </a:moveTo>
                    <a:lnTo>
                      <a:pt x="33451" y="14964"/>
                    </a:lnTo>
                    <a:lnTo>
                      <a:pt x="33285" y="14821"/>
                    </a:lnTo>
                    <a:lnTo>
                      <a:pt x="33149" y="14394"/>
                    </a:lnTo>
                    <a:lnTo>
                      <a:pt x="33089" y="14109"/>
                    </a:lnTo>
                    <a:lnTo>
                      <a:pt x="33029" y="13681"/>
                    </a:lnTo>
                    <a:lnTo>
                      <a:pt x="32968" y="13254"/>
                    </a:lnTo>
                    <a:lnTo>
                      <a:pt x="32908" y="12826"/>
                    </a:lnTo>
                    <a:lnTo>
                      <a:pt x="32802" y="11686"/>
                    </a:lnTo>
                    <a:lnTo>
                      <a:pt x="32742" y="10261"/>
                    </a:lnTo>
                    <a:lnTo>
                      <a:pt x="32697" y="8978"/>
                    </a:lnTo>
                    <a:lnTo>
                      <a:pt x="32682" y="7410"/>
                    </a:lnTo>
                    <a:lnTo>
                      <a:pt x="32697" y="5985"/>
                    </a:lnTo>
                    <a:lnTo>
                      <a:pt x="32742" y="4560"/>
                    </a:lnTo>
                    <a:lnTo>
                      <a:pt x="32802" y="3277"/>
                    </a:lnTo>
                    <a:lnTo>
                      <a:pt x="32923" y="2280"/>
                    </a:lnTo>
                    <a:lnTo>
                      <a:pt x="32968" y="1710"/>
                    </a:lnTo>
                    <a:lnTo>
                      <a:pt x="33029" y="1282"/>
                    </a:lnTo>
                    <a:lnTo>
                      <a:pt x="33104" y="855"/>
                    </a:lnTo>
                    <a:lnTo>
                      <a:pt x="33164" y="570"/>
                    </a:lnTo>
                    <a:lnTo>
                      <a:pt x="33315" y="285"/>
                    </a:lnTo>
                    <a:lnTo>
                      <a:pt x="33496" y="0"/>
                    </a:lnTo>
                    <a:lnTo>
                      <a:pt x="33647" y="285"/>
                    </a:lnTo>
                    <a:lnTo>
                      <a:pt x="33798" y="570"/>
                    </a:lnTo>
                    <a:lnTo>
                      <a:pt x="33858" y="855"/>
                    </a:lnTo>
                    <a:lnTo>
                      <a:pt x="33934" y="1282"/>
                    </a:lnTo>
                    <a:lnTo>
                      <a:pt x="33994" y="1710"/>
                    </a:lnTo>
                    <a:lnTo>
                      <a:pt x="34055" y="2137"/>
                    </a:lnTo>
                    <a:lnTo>
                      <a:pt x="34145" y="3277"/>
                    </a:lnTo>
                    <a:lnTo>
                      <a:pt x="34221" y="4418"/>
                    </a:lnTo>
                    <a:lnTo>
                      <a:pt x="34251" y="5985"/>
                    </a:lnTo>
                    <a:lnTo>
                      <a:pt x="34266" y="7410"/>
                    </a:lnTo>
                    <a:lnTo>
                      <a:pt x="34251" y="8978"/>
                    </a:lnTo>
                    <a:lnTo>
                      <a:pt x="34221" y="10261"/>
                    </a:lnTo>
                    <a:lnTo>
                      <a:pt x="34145" y="11686"/>
                    </a:lnTo>
                    <a:lnTo>
                      <a:pt x="34055" y="12826"/>
                    </a:lnTo>
                    <a:lnTo>
                      <a:pt x="33994" y="13254"/>
                    </a:lnTo>
                    <a:lnTo>
                      <a:pt x="33934" y="13681"/>
                    </a:lnTo>
                    <a:lnTo>
                      <a:pt x="33858" y="14109"/>
                    </a:lnTo>
                    <a:lnTo>
                      <a:pt x="33798" y="14394"/>
                    </a:lnTo>
                    <a:lnTo>
                      <a:pt x="33723" y="14679"/>
                    </a:lnTo>
                    <a:lnTo>
                      <a:pt x="33647" y="14821"/>
                    </a:lnTo>
                    <a:lnTo>
                      <a:pt x="33557" y="14821"/>
                    </a:lnTo>
                    <a:lnTo>
                      <a:pt x="33481" y="14964"/>
                    </a:lnTo>
                    <a:close/>
                    <a:moveTo>
                      <a:pt x="41569" y="60855"/>
                    </a:moveTo>
                    <a:lnTo>
                      <a:pt x="36831" y="60712"/>
                    </a:lnTo>
                    <a:lnTo>
                      <a:pt x="36861" y="63420"/>
                    </a:lnTo>
                    <a:lnTo>
                      <a:pt x="36906" y="65985"/>
                    </a:lnTo>
                    <a:lnTo>
                      <a:pt x="36952" y="68408"/>
                    </a:lnTo>
                    <a:lnTo>
                      <a:pt x="37027" y="70546"/>
                    </a:lnTo>
                    <a:lnTo>
                      <a:pt x="37133" y="72684"/>
                    </a:lnTo>
                    <a:lnTo>
                      <a:pt x="37253" y="74536"/>
                    </a:lnTo>
                    <a:lnTo>
                      <a:pt x="37389" y="76247"/>
                    </a:lnTo>
                    <a:lnTo>
                      <a:pt x="37555" y="77814"/>
                    </a:lnTo>
                    <a:lnTo>
                      <a:pt x="37706" y="78954"/>
                    </a:lnTo>
                    <a:lnTo>
                      <a:pt x="37872" y="80095"/>
                    </a:lnTo>
                    <a:lnTo>
                      <a:pt x="38068" y="80950"/>
                    </a:lnTo>
                    <a:lnTo>
                      <a:pt x="38249" y="81662"/>
                    </a:lnTo>
                    <a:lnTo>
                      <a:pt x="38445" y="82232"/>
                    </a:lnTo>
                    <a:lnTo>
                      <a:pt x="38687" y="82660"/>
                    </a:lnTo>
                    <a:lnTo>
                      <a:pt x="38913" y="82945"/>
                    </a:lnTo>
                    <a:lnTo>
                      <a:pt x="39155" y="82945"/>
                    </a:lnTo>
                    <a:lnTo>
                      <a:pt x="39411" y="82945"/>
                    </a:lnTo>
                    <a:lnTo>
                      <a:pt x="39652" y="82802"/>
                    </a:lnTo>
                    <a:lnTo>
                      <a:pt x="39894" y="82517"/>
                    </a:lnTo>
                    <a:lnTo>
                      <a:pt x="40135" y="82232"/>
                    </a:lnTo>
                    <a:lnTo>
                      <a:pt x="40377" y="81662"/>
                    </a:lnTo>
                    <a:lnTo>
                      <a:pt x="40588" y="81092"/>
                    </a:lnTo>
                    <a:lnTo>
                      <a:pt x="40814" y="80380"/>
                    </a:lnTo>
                    <a:lnTo>
                      <a:pt x="41026" y="79667"/>
                    </a:lnTo>
                    <a:lnTo>
                      <a:pt x="41222" y="88076"/>
                    </a:lnTo>
                    <a:lnTo>
                      <a:pt x="40995" y="88931"/>
                    </a:lnTo>
                    <a:lnTo>
                      <a:pt x="40739" y="89786"/>
                    </a:lnTo>
                    <a:lnTo>
                      <a:pt x="40482" y="90498"/>
                    </a:lnTo>
                    <a:lnTo>
                      <a:pt x="40196" y="91068"/>
                    </a:lnTo>
                    <a:lnTo>
                      <a:pt x="39909" y="91496"/>
                    </a:lnTo>
                    <a:lnTo>
                      <a:pt x="39607" y="91781"/>
                    </a:lnTo>
                    <a:lnTo>
                      <a:pt x="39305" y="92066"/>
                    </a:lnTo>
                    <a:lnTo>
                      <a:pt x="38973" y="92209"/>
                    </a:lnTo>
                    <a:lnTo>
                      <a:pt x="38611" y="92066"/>
                    </a:lnTo>
                    <a:lnTo>
                      <a:pt x="38249" y="91496"/>
                    </a:lnTo>
                    <a:lnTo>
                      <a:pt x="38083" y="91211"/>
                    </a:lnTo>
                    <a:lnTo>
                      <a:pt x="37902" y="90783"/>
                    </a:lnTo>
                    <a:lnTo>
                      <a:pt x="37751" y="90356"/>
                    </a:lnTo>
                    <a:lnTo>
                      <a:pt x="37600" y="89928"/>
                    </a:lnTo>
                    <a:lnTo>
                      <a:pt x="37465" y="89358"/>
                    </a:lnTo>
                    <a:lnTo>
                      <a:pt x="37299" y="88646"/>
                    </a:lnTo>
                    <a:lnTo>
                      <a:pt x="37163" y="87933"/>
                    </a:lnTo>
                    <a:lnTo>
                      <a:pt x="37042" y="87220"/>
                    </a:lnTo>
                    <a:lnTo>
                      <a:pt x="36906" y="86223"/>
                    </a:lnTo>
                    <a:lnTo>
                      <a:pt x="36771" y="85225"/>
                    </a:lnTo>
                    <a:lnTo>
                      <a:pt x="36650" y="84370"/>
                    </a:lnTo>
                    <a:lnTo>
                      <a:pt x="36544" y="83230"/>
                    </a:lnTo>
                    <a:lnTo>
                      <a:pt x="36439" y="82090"/>
                    </a:lnTo>
                    <a:lnTo>
                      <a:pt x="36348" y="80807"/>
                    </a:lnTo>
                    <a:lnTo>
                      <a:pt x="36227" y="79667"/>
                    </a:lnTo>
                    <a:lnTo>
                      <a:pt x="36152" y="78527"/>
                    </a:lnTo>
                    <a:lnTo>
                      <a:pt x="36076" y="77244"/>
                    </a:lnTo>
                    <a:lnTo>
                      <a:pt x="36001" y="75676"/>
                    </a:lnTo>
                    <a:lnTo>
                      <a:pt x="35941" y="74394"/>
                    </a:lnTo>
                    <a:lnTo>
                      <a:pt x="35880" y="72969"/>
                    </a:lnTo>
                    <a:lnTo>
                      <a:pt x="35820" y="71401"/>
                    </a:lnTo>
                    <a:lnTo>
                      <a:pt x="35775" y="69833"/>
                    </a:lnTo>
                    <a:lnTo>
                      <a:pt x="35745" y="68408"/>
                    </a:lnTo>
                    <a:lnTo>
                      <a:pt x="35699" y="66840"/>
                    </a:lnTo>
                    <a:lnTo>
                      <a:pt x="35654" y="63420"/>
                    </a:lnTo>
                    <a:lnTo>
                      <a:pt x="35639" y="59714"/>
                    </a:lnTo>
                    <a:lnTo>
                      <a:pt x="35654" y="56152"/>
                    </a:lnTo>
                    <a:lnTo>
                      <a:pt x="35699" y="52731"/>
                    </a:lnTo>
                    <a:lnTo>
                      <a:pt x="35775" y="49311"/>
                    </a:lnTo>
                    <a:lnTo>
                      <a:pt x="35865" y="46175"/>
                    </a:lnTo>
                    <a:lnTo>
                      <a:pt x="35926" y="44608"/>
                    </a:lnTo>
                    <a:lnTo>
                      <a:pt x="35986" y="43182"/>
                    </a:lnTo>
                    <a:lnTo>
                      <a:pt x="36061" y="41757"/>
                    </a:lnTo>
                    <a:lnTo>
                      <a:pt x="36137" y="40190"/>
                    </a:lnTo>
                    <a:lnTo>
                      <a:pt x="36212" y="38907"/>
                    </a:lnTo>
                    <a:lnTo>
                      <a:pt x="36318" y="37624"/>
                    </a:lnTo>
                    <a:lnTo>
                      <a:pt x="36423" y="36342"/>
                    </a:lnTo>
                    <a:lnTo>
                      <a:pt x="36514" y="35059"/>
                    </a:lnTo>
                    <a:lnTo>
                      <a:pt x="36620" y="33919"/>
                    </a:lnTo>
                    <a:lnTo>
                      <a:pt x="36740" y="32779"/>
                    </a:lnTo>
                    <a:lnTo>
                      <a:pt x="36876" y="31781"/>
                    </a:lnTo>
                    <a:lnTo>
                      <a:pt x="36997" y="30926"/>
                    </a:lnTo>
                    <a:lnTo>
                      <a:pt x="37118" y="29928"/>
                    </a:lnTo>
                    <a:lnTo>
                      <a:pt x="37238" y="29073"/>
                    </a:lnTo>
                    <a:lnTo>
                      <a:pt x="37374" y="28361"/>
                    </a:lnTo>
                    <a:lnTo>
                      <a:pt x="37525" y="27790"/>
                    </a:lnTo>
                    <a:lnTo>
                      <a:pt x="37676" y="27220"/>
                    </a:lnTo>
                    <a:lnTo>
                      <a:pt x="37827" y="26650"/>
                    </a:lnTo>
                    <a:lnTo>
                      <a:pt x="37993" y="26365"/>
                    </a:lnTo>
                    <a:lnTo>
                      <a:pt x="38144" y="25938"/>
                    </a:lnTo>
                    <a:lnTo>
                      <a:pt x="38310" y="25510"/>
                    </a:lnTo>
                    <a:lnTo>
                      <a:pt x="38460" y="25368"/>
                    </a:lnTo>
                    <a:lnTo>
                      <a:pt x="38657" y="25225"/>
                    </a:lnTo>
                    <a:lnTo>
                      <a:pt x="38823" y="25225"/>
                    </a:lnTo>
                    <a:lnTo>
                      <a:pt x="39004" y="25225"/>
                    </a:lnTo>
                    <a:lnTo>
                      <a:pt x="39185" y="25368"/>
                    </a:lnTo>
                    <a:lnTo>
                      <a:pt x="39351" y="25795"/>
                    </a:lnTo>
                    <a:lnTo>
                      <a:pt x="39517" y="26080"/>
                    </a:lnTo>
                    <a:lnTo>
                      <a:pt x="39683" y="26365"/>
                    </a:lnTo>
                    <a:lnTo>
                      <a:pt x="39834" y="26793"/>
                    </a:lnTo>
                    <a:lnTo>
                      <a:pt x="39984" y="27363"/>
                    </a:lnTo>
                    <a:lnTo>
                      <a:pt x="40120" y="27933"/>
                    </a:lnTo>
                    <a:lnTo>
                      <a:pt x="40271" y="28646"/>
                    </a:lnTo>
                    <a:lnTo>
                      <a:pt x="40392" y="29358"/>
                    </a:lnTo>
                    <a:lnTo>
                      <a:pt x="40513" y="30213"/>
                    </a:lnTo>
                    <a:lnTo>
                      <a:pt x="40633" y="31353"/>
                    </a:lnTo>
                    <a:lnTo>
                      <a:pt x="40739" y="32351"/>
                    </a:lnTo>
                    <a:lnTo>
                      <a:pt x="40860" y="33349"/>
                    </a:lnTo>
                    <a:lnTo>
                      <a:pt x="40950" y="34489"/>
                    </a:lnTo>
                    <a:lnTo>
                      <a:pt x="41056" y="35771"/>
                    </a:lnTo>
                    <a:lnTo>
                      <a:pt x="41176" y="37909"/>
                    </a:lnTo>
                    <a:lnTo>
                      <a:pt x="41297" y="40047"/>
                    </a:lnTo>
                    <a:lnTo>
                      <a:pt x="41403" y="42470"/>
                    </a:lnTo>
                    <a:lnTo>
                      <a:pt x="41478" y="44750"/>
                    </a:lnTo>
                    <a:lnTo>
                      <a:pt x="41539" y="47315"/>
                    </a:lnTo>
                    <a:lnTo>
                      <a:pt x="41584" y="49738"/>
                    </a:lnTo>
                    <a:lnTo>
                      <a:pt x="41614" y="52589"/>
                    </a:lnTo>
                    <a:lnTo>
                      <a:pt x="41629" y="55296"/>
                    </a:lnTo>
                    <a:lnTo>
                      <a:pt x="41614" y="57007"/>
                    </a:lnTo>
                    <a:lnTo>
                      <a:pt x="41614" y="58432"/>
                    </a:lnTo>
                    <a:lnTo>
                      <a:pt x="41599" y="59714"/>
                    </a:lnTo>
                    <a:lnTo>
                      <a:pt x="41569" y="60855"/>
                    </a:lnTo>
                    <a:close/>
                    <a:moveTo>
                      <a:pt x="36831" y="52446"/>
                    </a:moveTo>
                    <a:lnTo>
                      <a:pt x="40437" y="52446"/>
                    </a:lnTo>
                    <a:lnTo>
                      <a:pt x="40437" y="50593"/>
                    </a:lnTo>
                    <a:lnTo>
                      <a:pt x="40422" y="49026"/>
                    </a:lnTo>
                    <a:lnTo>
                      <a:pt x="40392" y="47315"/>
                    </a:lnTo>
                    <a:lnTo>
                      <a:pt x="40362" y="45748"/>
                    </a:lnTo>
                    <a:lnTo>
                      <a:pt x="40316" y="44323"/>
                    </a:lnTo>
                    <a:lnTo>
                      <a:pt x="40256" y="42897"/>
                    </a:lnTo>
                    <a:lnTo>
                      <a:pt x="40181" y="41615"/>
                    </a:lnTo>
                    <a:lnTo>
                      <a:pt x="40090" y="40190"/>
                    </a:lnTo>
                    <a:lnTo>
                      <a:pt x="39984" y="38622"/>
                    </a:lnTo>
                    <a:lnTo>
                      <a:pt x="39849" y="37339"/>
                    </a:lnTo>
                    <a:lnTo>
                      <a:pt x="39713" y="36199"/>
                    </a:lnTo>
                    <a:lnTo>
                      <a:pt x="39532" y="35201"/>
                    </a:lnTo>
                    <a:lnTo>
                      <a:pt x="39366" y="34489"/>
                    </a:lnTo>
                    <a:lnTo>
                      <a:pt x="39170" y="34061"/>
                    </a:lnTo>
                    <a:lnTo>
                      <a:pt x="38943" y="33776"/>
                    </a:lnTo>
                    <a:lnTo>
                      <a:pt x="38732" y="33634"/>
                    </a:lnTo>
                    <a:lnTo>
                      <a:pt x="38506" y="33776"/>
                    </a:lnTo>
                    <a:lnTo>
                      <a:pt x="38325" y="34061"/>
                    </a:lnTo>
                    <a:lnTo>
                      <a:pt x="38144" y="34489"/>
                    </a:lnTo>
                    <a:lnTo>
                      <a:pt x="37947" y="35201"/>
                    </a:lnTo>
                    <a:lnTo>
                      <a:pt x="37781" y="36199"/>
                    </a:lnTo>
                    <a:lnTo>
                      <a:pt x="37631" y="37197"/>
                    </a:lnTo>
                    <a:lnTo>
                      <a:pt x="37495" y="38479"/>
                    </a:lnTo>
                    <a:lnTo>
                      <a:pt x="37344" y="39904"/>
                    </a:lnTo>
                    <a:lnTo>
                      <a:pt x="37253" y="41330"/>
                    </a:lnTo>
                    <a:lnTo>
                      <a:pt x="37163" y="42755"/>
                    </a:lnTo>
                    <a:lnTo>
                      <a:pt x="37087" y="44180"/>
                    </a:lnTo>
                    <a:lnTo>
                      <a:pt x="37027" y="45605"/>
                    </a:lnTo>
                    <a:lnTo>
                      <a:pt x="36967" y="47315"/>
                    </a:lnTo>
                    <a:lnTo>
                      <a:pt x="36906" y="48883"/>
                    </a:lnTo>
                    <a:lnTo>
                      <a:pt x="36876" y="50593"/>
                    </a:lnTo>
                    <a:lnTo>
                      <a:pt x="36831" y="52446"/>
                    </a:lnTo>
                    <a:close/>
                    <a:moveTo>
                      <a:pt x="43153" y="90783"/>
                    </a:moveTo>
                    <a:lnTo>
                      <a:pt x="43153" y="44038"/>
                    </a:lnTo>
                    <a:lnTo>
                      <a:pt x="43153" y="39904"/>
                    </a:lnTo>
                    <a:lnTo>
                      <a:pt x="43138" y="35629"/>
                    </a:lnTo>
                    <a:lnTo>
                      <a:pt x="43123" y="31353"/>
                    </a:lnTo>
                    <a:lnTo>
                      <a:pt x="43093" y="26793"/>
                    </a:lnTo>
                    <a:lnTo>
                      <a:pt x="44194" y="26793"/>
                    </a:lnTo>
                    <a:lnTo>
                      <a:pt x="44254" y="37339"/>
                    </a:lnTo>
                    <a:lnTo>
                      <a:pt x="44285" y="37339"/>
                    </a:lnTo>
                    <a:lnTo>
                      <a:pt x="44360" y="36199"/>
                    </a:lnTo>
                    <a:lnTo>
                      <a:pt x="44436" y="34916"/>
                    </a:lnTo>
                    <a:lnTo>
                      <a:pt x="44526" y="33776"/>
                    </a:lnTo>
                    <a:lnTo>
                      <a:pt x="44632" y="32779"/>
                    </a:lnTo>
                    <a:lnTo>
                      <a:pt x="44722" y="31781"/>
                    </a:lnTo>
                    <a:lnTo>
                      <a:pt x="44858" y="30926"/>
                    </a:lnTo>
                    <a:lnTo>
                      <a:pt x="44979" y="29928"/>
                    </a:lnTo>
                    <a:lnTo>
                      <a:pt x="45099" y="29073"/>
                    </a:lnTo>
                    <a:lnTo>
                      <a:pt x="45265" y="28218"/>
                    </a:lnTo>
                    <a:lnTo>
                      <a:pt x="45431" y="27505"/>
                    </a:lnTo>
                    <a:lnTo>
                      <a:pt x="45597" y="26793"/>
                    </a:lnTo>
                    <a:lnTo>
                      <a:pt x="45763" y="26365"/>
                    </a:lnTo>
                    <a:lnTo>
                      <a:pt x="45960" y="25938"/>
                    </a:lnTo>
                    <a:lnTo>
                      <a:pt x="46141" y="25510"/>
                    </a:lnTo>
                    <a:lnTo>
                      <a:pt x="46322" y="25225"/>
                    </a:lnTo>
                    <a:lnTo>
                      <a:pt x="46533" y="25225"/>
                    </a:lnTo>
                    <a:lnTo>
                      <a:pt x="46744" y="25368"/>
                    </a:lnTo>
                    <a:lnTo>
                      <a:pt x="46955" y="25510"/>
                    </a:lnTo>
                    <a:lnTo>
                      <a:pt x="47167" y="26080"/>
                    </a:lnTo>
                    <a:lnTo>
                      <a:pt x="47363" y="26650"/>
                    </a:lnTo>
                    <a:lnTo>
                      <a:pt x="47544" y="27363"/>
                    </a:lnTo>
                    <a:lnTo>
                      <a:pt x="47725" y="28361"/>
                    </a:lnTo>
                    <a:lnTo>
                      <a:pt x="47891" y="29358"/>
                    </a:lnTo>
                    <a:lnTo>
                      <a:pt x="48057" y="30641"/>
                    </a:lnTo>
                    <a:lnTo>
                      <a:pt x="48162" y="31638"/>
                    </a:lnTo>
                    <a:lnTo>
                      <a:pt x="48268" y="32636"/>
                    </a:lnTo>
                    <a:lnTo>
                      <a:pt x="48359" y="33634"/>
                    </a:lnTo>
                    <a:lnTo>
                      <a:pt x="48434" y="34774"/>
                    </a:lnTo>
                    <a:lnTo>
                      <a:pt x="48509" y="35771"/>
                    </a:lnTo>
                    <a:lnTo>
                      <a:pt x="48570" y="37197"/>
                    </a:lnTo>
                    <a:lnTo>
                      <a:pt x="48630" y="38337"/>
                    </a:lnTo>
                    <a:lnTo>
                      <a:pt x="48706" y="39762"/>
                    </a:lnTo>
                    <a:lnTo>
                      <a:pt x="48751" y="41187"/>
                    </a:lnTo>
                    <a:lnTo>
                      <a:pt x="48796" y="42612"/>
                    </a:lnTo>
                    <a:lnTo>
                      <a:pt x="48826" y="44038"/>
                    </a:lnTo>
                    <a:lnTo>
                      <a:pt x="48857" y="45605"/>
                    </a:lnTo>
                    <a:lnTo>
                      <a:pt x="48902" y="49026"/>
                    </a:lnTo>
                    <a:lnTo>
                      <a:pt x="48917" y="52589"/>
                    </a:lnTo>
                    <a:lnTo>
                      <a:pt x="48917" y="90783"/>
                    </a:lnTo>
                    <a:lnTo>
                      <a:pt x="47680" y="90783"/>
                    </a:lnTo>
                    <a:lnTo>
                      <a:pt x="47680" y="53871"/>
                    </a:lnTo>
                    <a:lnTo>
                      <a:pt x="47680" y="51591"/>
                    </a:lnTo>
                    <a:lnTo>
                      <a:pt x="47665" y="49311"/>
                    </a:lnTo>
                    <a:lnTo>
                      <a:pt x="47634" y="47458"/>
                    </a:lnTo>
                    <a:lnTo>
                      <a:pt x="47589" y="45463"/>
                    </a:lnTo>
                    <a:lnTo>
                      <a:pt x="47529" y="43752"/>
                    </a:lnTo>
                    <a:lnTo>
                      <a:pt x="47453" y="42327"/>
                    </a:lnTo>
                    <a:lnTo>
                      <a:pt x="47378" y="40760"/>
                    </a:lnTo>
                    <a:lnTo>
                      <a:pt x="47287" y="39477"/>
                    </a:lnTo>
                    <a:lnTo>
                      <a:pt x="47182" y="38479"/>
                    </a:lnTo>
                    <a:lnTo>
                      <a:pt x="47076" y="37482"/>
                    </a:lnTo>
                    <a:lnTo>
                      <a:pt x="46940" y="36769"/>
                    </a:lnTo>
                    <a:lnTo>
                      <a:pt x="46804" y="36057"/>
                    </a:lnTo>
                    <a:lnTo>
                      <a:pt x="46654" y="35486"/>
                    </a:lnTo>
                    <a:lnTo>
                      <a:pt x="46488" y="35059"/>
                    </a:lnTo>
                    <a:lnTo>
                      <a:pt x="46307" y="34774"/>
                    </a:lnTo>
                    <a:lnTo>
                      <a:pt x="46110" y="34774"/>
                    </a:lnTo>
                    <a:lnTo>
                      <a:pt x="45975" y="34774"/>
                    </a:lnTo>
                    <a:lnTo>
                      <a:pt x="45824" y="34916"/>
                    </a:lnTo>
                    <a:lnTo>
                      <a:pt x="45688" y="35201"/>
                    </a:lnTo>
                    <a:lnTo>
                      <a:pt x="45567" y="35629"/>
                    </a:lnTo>
                    <a:lnTo>
                      <a:pt x="45447" y="36199"/>
                    </a:lnTo>
                    <a:lnTo>
                      <a:pt x="45326" y="36769"/>
                    </a:lnTo>
                    <a:lnTo>
                      <a:pt x="45190" y="37482"/>
                    </a:lnTo>
                    <a:lnTo>
                      <a:pt x="45084" y="38194"/>
                    </a:lnTo>
                    <a:lnTo>
                      <a:pt x="44979" y="39049"/>
                    </a:lnTo>
                    <a:lnTo>
                      <a:pt x="44873" y="40047"/>
                    </a:lnTo>
                    <a:lnTo>
                      <a:pt x="44783" y="41187"/>
                    </a:lnTo>
                    <a:lnTo>
                      <a:pt x="44692" y="42185"/>
                    </a:lnTo>
                    <a:lnTo>
                      <a:pt x="44632" y="43182"/>
                    </a:lnTo>
                    <a:lnTo>
                      <a:pt x="44556" y="44323"/>
                    </a:lnTo>
                    <a:lnTo>
                      <a:pt x="44511" y="45463"/>
                    </a:lnTo>
                    <a:lnTo>
                      <a:pt x="44466" y="46888"/>
                    </a:lnTo>
                    <a:lnTo>
                      <a:pt x="44436" y="48028"/>
                    </a:lnTo>
                    <a:lnTo>
                      <a:pt x="44405" y="49311"/>
                    </a:lnTo>
                    <a:lnTo>
                      <a:pt x="44390" y="50736"/>
                    </a:lnTo>
                    <a:lnTo>
                      <a:pt x="44390" y="52304"/>
                    </a:lnTo>
                    <a:lnTo>
                      <a:pt x="44390" y="90783"/>
                    </a:lnTo>
                    <a:lnTo>
                      <a:pt x="43153" y="90783"/>
                    </a:lnTo>
                    <a:close/>
                    <a:moveTo>
                      <a:pt x="55526" y="79667"/>
                    </a:moveTo>
                    <a:lnTo>
                      <a:pt x="55737" y="88361"/>
                    </a:lnTo>
                    <a:lnTo>
                      <a:pt x="55541" y="89358"/>
                    </a:lnTo>
                    <a:lnTo>
                      <a:pt x="55314" y="90071"/>
                    </a:lnTo>
                    <a:lnTo>
                      <a:pt x="55088" y="90641"/>
                    </a:lnTo>
                    <a:lnTo>
                      <a:pt x="54847" y="91211"/>
                    </a:lnTo>
                    <a:lnTo>
                      <a:pt x="54605" y="91638"/>
                    </a:lnTo>
                    <a:lnTo>
                      <a:pt x="54349" y="92066"/>
                    </a:lnTo>
                    <a:lnTo>
                      <a:pt x="54077" y="92209"/>
                    </a:lnTo>
                    <a:lnTo>
                      <a:pt x="53806" y="92351"/>
                    </a:lnTo>
                    <a:lnTo>
                      <a:pt x="53428" y="92209"/>
                    </a:lnTo>
                    <a:lnTo>
                      <a:pt x="53066" y="91638"/>
                    </a:lnTo>
                    <a:lnTo>
                      <a:pt x="52900" y="91353"/>
                    </a:lnTo>
                    <a:lnTo>
                      <a:pt x="52734" y="90926"/>
                    </a:lnTo>
                    <a:lnTo>
                      <a:pt x="52568" y="90498"/>
                    </a:lnTo>
                    <a:lnTo>
                      <a:pt x="52417" y="89928"/>
                    </a:lnTo>
                    <a:lnTo>
                      <a:pt x="52267" y="89358"/>
                    </a:lnTo>
                    <a:lnTo>
                      <a:pt x="52131" y="88788"/>
                    </a:lnTo>
                    <a:lnTo>
                      <a:pt x="51980" y="88076"/>
                    </a:lnTo>
                    <a:lnTo>
                      <a:pt x="51844" y="87220"/>
                    </a:lnTo>
                    <a:lnTo>
                      <a:pt x="51708" y="86223"/>
                    </a:lnTo>
                    <a:lnTo>
                      <a:pt x="51588" y="85368"/>
                    </a:lnTo>
                    <a:lnTo>
                      <a:pt x="51452" y="84370"/>
                    </a:lnTo>
                    <a:lnTo>
                      <a:pt x="51346" y="83230"/>
                    </a:lnTo>
                    <a:lnTo>
                      <a:pt x="51225" y="82090"/>
                    </a:lnTo>
                    <a:lnTo>
                      <a:pt x="51135" y="80807"/>
                    </a:lnTo>
                    <a:lnTo>
                      <a:pt x="51029" y="79667"/>
                    </a:lnTo>
                    <a:lnTo>
                      <a:pt x="50954" y="78384"/>
                    </a:lnTo>
                    <a:lnTo>
                      <a:pt x="50848" y="77102"/>
                    </a:lnTo>
                    <a:lnTo>
                      <a:pt x="50773" y="75676"/>
                    </a:lnTo>
                    <a:lnTo>
                      <a:pt x="50712" y="74251"/>
                    </a:lnTo>
                    <a:lnTo>
                      <a:pt x="50652" y="72826"/>
                    </a:lnTo>
                    <a:lnTo>
                      <a:pt x="50607" y="71258"/>
                    </a:lnTo>
                    <a:lnTo>
                      <a:pt x="50562" y="69691"/>
                    </a:lnTo>
                    <a:lnTo>
                      <a:pt x="50516" y="68123"/>
                    </a:lnTo>
                    <a:lnTo>
                      <a:pt x="50486" y="66555"/>
                    </a:lnTo>
                    <a:lnTo>
                      <a:pt x="50441" y="62992"/>
                    </a:lnTo>
                    <a:lnTo>
                      <a:pt x="50426" y="59429"/>
                    </a:lnTo>
                    <a:lnTo>
                      <a:pt x="50426" y="57577"/>
                    </a:lnTo>
                    <a:lnTo>
                      <a:pt x="50441" y="55724"/>
                    </a:lnTo>
                    <a:lnTo>
                      <a:pt x="50456" y="54014"/>
                    </a:lnTo>
                    <a:lnTo>
                      <a:pt x="50486" y="52304"/>
                    </a:lnTo>
                    <a:lnTo>
                      <a:pt x="50516" y="50593"/>
                    </a:lnTo>
                    <a:lnTo>
                      <a:pt x="50562" y="49026"/>
                    </a:lnTo>
                    <a:lnTo>
                      <a:pt x="50607" y="47458"/>
                    </a:lnTo>
                    <a:lnTo>
                      <a:pt x="50667" y="45748"/>
                    </a:lnTo>
                    <a:lnTo>
                      <a:pt x="50743" y="44323"/>
                    </a:lnTo>
                    <a:lnTo>
                      <a:pt x="50803" y="42897"/>
                    </a:lnTo>
                    <a:lnTo>
                      <a:pt x="50894" y="41472"/>
                    </a:lnTo>
                    <a:lnTo>
                      <a:pt x="50984" y="40047"/>
                    </a:lnTo>
                    <a:lnTo>
                      <a:pt x="51090" y="38764"/>
                    </a:lnTo>
                    <a:lnTo>
                      <a:pt x="51195" y="37482"/>
                    </a:lnTo>
                    <a:lnTo>
                      <a:pt x="51301" y="36199"/>
                    </a:lnTo>
                    <a:lnTo>
                      <a:pt x="51422" y="34916"/>
                    </a:lnTo>
                    <a:lnTo>
                      <a:pt x="51557" y="33776"/>
                    </a:lnTo>
                    <a:lnTo>
                      <a:pt x="51678" y="32779"/>
                    </a:lnTo>
                    <a:lnTo>
                      <a:pt x="51814" y="31781"/>
                    </a:lnTo>
                    <a:lnTo>
                      <a:pt x="51950" y="30641"/>
                    </a:lnTo>
                    <a:lnTo>
                      <a:pt x="52116" y="29928"/>
                    </a:lnTo>
                    <a:lnTo>
                      <a:pt x="52267" y="29073"/>
                    </a:lnTo>
                    <a:lnTo>
                      <a:pt x="52417" y="28361"/>
                    </a:lnTo>
                    <a:lnTo>
                      <a:pt x="52568" y="27790"/>
                    </a:lnTo>
                    <a:lnTo>
                      <a:pt x="52749" y="27220"/>
                    </a:lnTo>
                    <a:lnTo>
                      <a:pt x="52915" y="26793"/>
                    </a:lnTo>
                    <a:lnTo>
                      <a:pt x="53096" y="26365"/>
                    </a:lnTo>
                    <a:lnTo>
                      <a:pt x="53293" y="26080"/>
                    </a:lnTo>
                    <a:lnTo>
                      <a:pt x="53474" y="25795"/>
                    </a:lnTo>
                    <a:lnTo>
                      <a:pt x="53655" y="25510"/>
                    </a:lnTo>
                    <a:lnTo>
                      <a:pt x="53866" y="25368"/>
                    </a:lnTo>
                    <a:lnTo>
                      <a:pt x="54062" y="25368"/>
                    </a:lnTo>
                    <a:lnTo>
                      <a:pt x="54304" y="25368"/>
                    </a:lnTo>
                    <a:lnTo>
                      <a:pt x="54560" y="25510"/>
                    </a:lnTo>
                    <a:lnTo>
                      <a:pt x="54786" y="25938"/>
                    </a:lnTo>
                    <a:lnTo>
                      <a:pt x="55013" y="26365"/>
                    </a:lnTo>
                    <a:lnTo>
                      <a:pt x="55209" y="26793"/>
                    </a:lnTo>
                    <a:lnTo>
                      <a:pt x="55405" y="27363"/>
                    </a:lnTo>
                    <a:lnTo>
                      <a:pt x="55601" y="27933"/>
                    </a:lnTo>
                    <a:lnTo>
                      <a:pt x="55767" y="28646"/>
                    </a:lnTo>
                    <a:lnTo>
                      <a:pt x="55496" y="37767"/>
                    </a:lnTo>
                    <a:lnTo>
                      <a:pt x="55330" y="37054"/>
                    </a:lnTo>
                    <a:lnTo>
                      <a:pt x="55164" y="36484"/>
                    </a:lnTo>
                    <a:lnTo>
                      <a:pt x="55013" y="35771"/>
                    </a:lnTo>
                    <a:lnTo>
                      <a:pt x="54817" y="35344"/>
                    </a:lnTo>
                    <a:lnTo>
                      <a:pt x="54651" y="35059"/>
                    </a:lnTo>
                    <a:lnTo>
                      <a:pt x="54454" y="34774"/>
                    </a:lnTo>
                    <a:lnTo>
                      <a:pt x="54258" y="34631"/>
                    </a:lnTo>
                    <a:lnTo>
                      <a:pt x="54062" y="34631"/>
                    </a:lnTo>
                    <a:lnTo>
                      <a:pt x="53791" y="34774"/>
                    </a:lnTo>
                    <a:lnTo>
                      <a:pt x="53534" y="35059"/>
                    </a:lnTo>
                    <a:lnTo>
                      <a:pt x="53293" y="35629"/>
                    </a:lnTo>
                    <a:lnTo>
                      <a:pt x="53051" y="36484"/>
                    </a:lnTo>
                    <a:lnTo>
                      <a:pt x="52840" y="37482"/>
                    </a:lnTo>
                    <a:lnTo>
                      <a:pt x="52644" y="38622"/>
                    </a:lnTo>
                    <a:lnTo>
                      <a:pt x="52448" y="40047"/>
                    </a:lnTo>
                    <a:lnTo>
                      <a:pt x="52282" y="41900"/>
                    </a:lnTo>
                    <a:lnTo>
                      <a:pt x="52146" y="43467"/>
                    </a:lnTo>
                    <a:lnTo>
                      <a:pt x="52010" y="45320"/>
                    </a:lnTo>
                    <a:lnTo>
                      <a:pt x="51904" y="47315"/>
                    </a:lnTo>
                    <a:lnTo>
                      <a:pt x="51814" y="49311"/>
                    </a:lnTo>
                    <a:lnTo>
                      <a:pt x="51754" y="51591"/>
                    </a:lnTo>
                    <a:lnTo>
                      <a:pt x="51708" y="53871"/>
                    </a:lnTo>
                    <a:lnTo>
                      <a:pt x="51678" y="56437"/>
                    </a:lnTo>
                    <a:lnTo>
                      <a:pt x="51663" y="58859"/>
                    </a:lnTo>
                    <a:lnTo>
                      <a:pt x="51678" y="61567"/>
                    </a:lnTo>
                    <a:lnTo>
                      <a:pt x="51708" y="63990"/>
                    </a:lnTo>
                    <a:lnTo>
                      <a:pt x="51754" y="66555"/>
                    </a:lnTo>
                    <a:lnTo>
                      <a:pt x="51829" y="68693"/>
                    </a:lnTo>
                    <a:lnTo>
                      <a:pt x="51920" y="70688"/>
                    </a:lnTo>
                    <a:lnTo>
                      <a:pt x="52040" y="72826"/>
                    </a:lnTo>
                    <a:lnTo>
                      <a:pt x="52176" y="74536"/>
                    </a:lnTo>
                    <a:lnTo>
                      <a:pt x="52327" y="76247"/>
                    </a:lnTo>
                    <a:lnTo>
                      <a:pt x="52493" y="77814"/>
                    </a:lnTo>
                    <a:lnTo>
                      <a:pt x="52689" y="79097"/>
                    </a:lnTo>
                    <a:lnTo>
                      <a:pt x="52885" y="80237"/>
                    </a:lnTo>
                    <a:lnTo>
                      <a:pt x="53081" y="81092"/>
                    </a:lnTo>
                    <a:lnTo>
                      <a:pt x="53308" y="81947"/>
                    </a:lnTo>
                    <a:lnTo>
                      <a:pt x="53534" y="82517"/>
                    </a:lnTo>
                    <a:lnTo>
                      <a:pt x="53775" y="82802"/>
                    </a:lnTo>
                    <a:lnTo>
                      <a:pt x="54017" y="82802"/>
                    </a:lnTo>
                    <a:lnTo>
                      <a:pt x="54198" y="82802"/>
                    </a:lnTo>
                    <a:lnTo>
                      <a:pt x="54394" y="82660"/>
                    </a:lnTo>
                    <a:lnTo>
                      <a:pt x="54590" y="82375"/>
                    </a:lnTo>
                    <a:lnTo>
                      <a:pt x="54771" y="82090"/>
                    </a:lnTo>
                    <a:lnTo>
                      <a:pt x="54967" y="81520"/>
                    </a:lnTo>
                    <a:lnTo>
                      <a:pt x="55149" y="80950"/>
                    </a:lnTo>
                    <a:lnTo>
                      <a:pt x="55330" y="80380"/>
                    </a:lnTo>
                    <a:lnTo>
                      <a:pt x="55526" y="79667"/>
                    </a:lnTo>
                    <a:close/>
                    <a:moveTo>
                      <a:pt x="62602" y="60855"/>
                    </a:moveTo>
                    <a:lnTo>
                      <a:pt x="57880" y="60712"/>
                    </a:lnTo>
                    <a:lnTo>
                      <a:pt x="57895" y="63420"/>
                    </a:lnTo>
                    <a:lnTo>
                      <a:pt x="57940" y="65985"/>
                    </a:lnTo>
                    <a:lnTo>
                      <a:pt x="57985" y="68408"/>
                    </a:lnTo>
                    <a:lnTo>
                      <a:pt x="58061" y="70546"/>
                    </a:lnTo>
                    <a:lnTo>
                      <a:pt x="58166" y="72684"/>
                    </a:lnTo>
                    <a:lnTo>
                      <a:pt x="58302" y="74536"/>
                    </a:lnTo>
                    <a:lnTo>
                      <a:pt x="58438" y="76247"/>
                    </a:lnTo>
                    <a:lnTo>
                      <a:pt x="58589" y="77814"/>
                    </a:lnTo>
                    <a:lnTo>
                      <a:pt x="58740" y="78954"/>
                    </a:lnTo>
                    <a:lnTo>
                      <a:pt x="58921" y="80095"/>
                    </a:lnTo>
                    <a:lnTo>
                      <a:pt x="59102" y="80950"/>
                    </a:lnTo>
                    <a:lnTo>
                      <a:pt x="59283" y="81662"/>
                    </a:lnTo>
                    <a:lnTo>
                      <a:pt x="59494" y="82232"/>
                    </a:lnTo>
                    <a:lnTo>
                      <a:pt x="59720" y="82660"/>
                    </a:lnTo>
                    <a:lnTo>
                      <a:pt x="59947" y="82945"/>
                    </a:lnTo>
                    <a:lnTo>
                      <a:pt x="60188" y="82945"/>
                    </a:lnTo>
                    <a:lnTo>
                      <a:pt x="60445" y="82945"/>
                    </a:lnTo>
                    <a:lnTo>
                      <a:pt x="60701" y="82802"/>
                    </a:lnTo>
                    <a:lnTo>
                      <a:pt x="60927" y="82517"/>
                    </a:lnTo>
                    <a:lnTo>
                      <a:pt x="61184" y="82232"/>
                    </a:lnTo>
                    <a:lnTo>
                      <a:pt x="61410" y="81662"/>
                    </a:lnTo>
                    <a:lnTo>
                      <a:pt x="61622" y="81092"/>
                    </a:lnTo>
                    <a:lnTo>
                      <a:pt x="61848" y="80380"/>
                    </a:lnTo>
                    <a:lnTo>
                      <a:pt x="62059" y="79667"/>
                    </a:lnTo>
                    <a:lnTo>
                      <a:pt x="62270" y="88076"/>
                    </a:lnTo>
                    <a:lnTo>
                      <a:pt x="62029" y="88931"/>
                    </a:lnTo>
                    <a:lnTo>
                      <a:pt x="61788" y="89786"/>
                    </a:lnTo>
                    <a:lnTo>
                      <a:pt x="61516" y="90498"/>
                    </a:lnTo>
                    <a:lnTo>
                      <a:pt x="61244" y="91068"/>
                    </a:lnTo>
                    <a:lnTo>
                      <a:pt x="60943" y="91496"/>
                    </a:lnTo>
                    <a:lnTo>
                      <a:pt x="60656" y="91781"/>
                    </a:lnTo>
                    <a:lnTo>
                      <a:pt x="60339" y="92066"/>
                    </a:lnTo>
                    <a:lnTo>
                      <a:pt x="60022" y="92209"/>
                    </a:lnTo>
                    <a:lnTo>
                      <a:pt x="59645" y="92066"/>
                    </a:lnTo>
                    <a:lnTo>
                      <a:pt x="59283" y="91496"/>
                    </a:lnTo>
                    <a:lnTo>
                      <a:pt x="59117" y="91211"/>
                    </a:lnTo>
                    <a:lnTo>
                      <a:pt x="58951" y="90783"/>
                    </a:lnTo>
                    <a:lnTo>
                      <a:pt x="58785" y="90356"/>
                    </a:lnTo>
                    <a:lnTo>
                      <a:pt x="58634" y="89928"/>
                    </a:lnTo>
                    <a:lnTo>
                      <a:pt x="58498" y="89358"/>
                    </a:lnTo>
                    <a:lnTo>
                      <a:pt x="58347" y="88646"/>
                    </a:lnTo>
                    <a:lnTo>
                      <a:pt x="58196" y="87933"/>
                    </a:lnTo>
                    <a:lnTo>
                      <a:pt x="58076" y="87220"/>
                    </a:lnTo>
                    <a:lnTo>
                      <a:pt x="57940" y="86223"/>
                    </a:lnTo>
                    <a:lnTo>
                      <a:pt x="57819" y="85225"/>
                    </a:lnTo>
                    <a:lnTo>
                      <a:pt x="57683" y="84370"/>
                    </a:lnTo>
                    <a:lnTo>
                      <a:pt x="57578" y="83230"/>
                    </a:lnTo>
                    <a:lnTo>
                      <a:pt x="57472" y="82090"/>
                    </a:lnTo>
                    <a:lnTo>
                      <a:pt x="57382" y="80807"/>
                    </a:lnTo>
                    <a:lnTo>
                      <a:pt x="57276" y="79667"/>
                    </a:lnTo>
                    <a:lnTo>
                      <a:pt x="57201" y="78527"/>
                    </a:lnTo>
                    <a:lnTo>
                      <a:pt x="57110" y="77244"/>
                    </a:lnTo>
                    <a:lnTo>
                      <a:pt x="57035" y="75676"/>
                    </a:lnTo>
                    <a:lnTo>
                      <a:pt x="56974" y="74394"/>
                    </a:lnTo>
                    <a:lnTo>
                      <a:pt x="56914" y="72969"/>
                    </a:lnTo>
                    <a:lnTo>
                      <a:pt x="56854" y="71401"/>
                    </a:lnTo>
                    <a:lnTo>
                      <a:pt x="56808" y="69833"/>
                    </a:lnTo>
                    <a:lnTo>
                      <a:pt x="56778" y="68408"/>
                    </a:lnTo>
                    <a:lnTo>
                      <a:pt x="56748" y="66840"/>
                    </a:lnTo>
                    <a:lnTo>
                      <a:pt x="56703" y="63420"/>
                    </a:lnTo>
                    <a:lnTo>
                      <a:pt x="56688" y="59714"/>
                    </a:lnTo>
                    <a:lnTo>
                      <a:pt x="56703" y="56152"/>
                    </a:lnTo>
                    <a:lnTo>
                      <a:pt x="56748" y="52731"/>
                    </a:lnTo>
                    <a:lnTo>
                      <a:pt x="56808" y="49311"/>
                    </a:lnTo>
                    <a:lnTo>
                      <a:pt x="56899" y="46175"/>
                    </a:lnTo>
                    <a:lnTo>
                      <a:pt x="56959" y="44608"/>
                    </a:lnTo>
                    <a:lnTo>
                      <a:pt x="57019" y="43182"/>
                    </a:lnTo>
                    <a:lnTo>
                      <a:pt x="57095" y="41757"/>
                    </a:lnTo>
                    <a:lnTo>
                      <a:pt x="57185" y="40190"/>
                    </a:lnTo>
                    <a:lnTo>
                      <a:pt x="57261" y="38907"/>
                    </a:lnTo>
                    <a:lnTo>
                      <a:pt x="57351" y="37624"/>
                    </a:lnTo>
                    <a:lnTo>
                      <a:pt x="57457" y="36342"/>
                    </a:lnTo>
                    <a:lnTo>
                      <a:pt x="57548" y="35059"/>
                    </a:lnTo>
                    <a:lnTo>
                      <a:pt x="57653" y="33919"/>
                    </a:lnTo>
                    <a:lnTo>
                      <a:pt x="57789" y="32779"/>
                    </a:lnTo>
                    <a:lnTo>
                      <a:pt x="57910" y="31781"/>
                    </a:lnTo>
                    <a:lnTo>
                      <a:pt x="58030" y="30926"/>
                    </a:lnTo>
                    <a:lnTo>
                      <a:pt x="58151" y="29928"/>
                    </a:lnTo>
                    <a:lnTo>
                      <a:pt x="58287" y="29073"/>
                    </a:lnTo>
                    <a:lnTo>
                      <a:pt x="58423" y="28361"/>
                    </a:lnTo>
                    <a:lnTo>
                      <a:pt x="58559" y="27790"/>
                    </a:lnTo>
                    <a:lnTo>
                      <a:pt x="58709" y="27220"/>
                    </a:lnTo>
                    <a:lnTo>
                      <a:pt x="58875" y="26650"/>
                    </a:lnTo>
                    <a:lnTo>
                      <a:pt x="59026" y="26365"/>
                    </a:lnTo>
                    <a:lnTo>
                      <a:pt x="59177" y="25938"/>
                    </a:lnTo>
                    <a:lnTo>
                      <a:pt x="59343" y="25510"/>
                    </a:lnTo>
                    <a:lnTo>
                      <a:pt x="59509" y="25368"/>
                    </a:lnTo>
                    <a:lnTo>
                      <a:pt x="59690" y="25225"/>
                    </a:lnTo>
                    <a:lnTo>
                      <a:pt x="59856" y="25225"/>
                    </a:lnTo>
                    <a:lnTo>
                      <a:pt x="60052" y="25225"/>
                    </a:lnTo>
                    <a:lnTo>
                      <a:pt x="60218" y="25368"/>
                    </a:lnTo>
                    <a:lnTo>
                      <a:pt x="60384" y="25795"/>
                    </a:lnTo>
                    <a:lnTo>
                      <a:pt x="60565" y="26080"/>
                    </a:lnTo>
                    <a:lnTo>
                      <a:pt x="60716" y="26365"/>
                    </a:lnTo>
                    <a:lnTo>
                      <a:pt x="60867" y="26793"/>
                    </a:lnTo>
                    <a:lnTo>
                      <a:pt x="61018" y="27363"/>
                    </a:lnTo>
                    <a:lnTo>
                      <a:pt x="61169" y="27933"/>
                    </a:lnTo>
                    <a:lnTo>
                      <a:pt x="61305" y="28646"/>
                    </a:lnTo>
                    <a:lnTo>
                      <a:pt x="61425" y="29358"/>
                    </a:lnTo>
                    <a:lnTo>
                      <a:pt x="61546" y="30213"/>
                    </a:lnTo>
                    <a:lnTo>
                      <a:pt x="61682" y="31353"/>
                    </a:lnTo>
                    <a:lnTo>
                      <a:pt x="61788" y="32351"/>
                    </a:lnTo>
                    <a:lnTo>
                      <a:pt x="61893" y="33349"/>
                    </a:lnTo>
                    <a:lnTo>
                      <a:pt x="61984" y="34489"/>
                    </a:lnTo>
                    <a:lnTo>
                      <a:pt x="62089" y="35771"/>
                    </a:lnTo>
                    <a:lnTo>
                      <a:pt x="62225" y="37909"/>
                    </a:lnTo>
                    <a:lnTo>
                      <a:pt x="62346" y="40047"/>
                    </a:lnTo>
                    <a:lnTo>
                      <a:pt x="62436" y="42470"/>
                    </a:lnTo>
                    <a:lnTo>
                      <a:pt x="62512" y="44750"/>
                    </a:lnTo>
                    <a:lnTo>
                      <a:pt x="62572" y="47315"/>
                    </a:lnTo>
                    <a:lnTo>
                      <a:pt x="62617" y="49738"/>
                    </a:lnTo>
                    <a:lnTo>
                      <a:pt x="62648" y="52589"/>
                    </a:lnTo>
                    <a:lnTo>
                      <a:pt x="62663" y="55296"/>
                    </a:lnTo>
                    <a:lnTo>
                      <a:pt x="62648" y="57007"/>
                    </a:lnTo>
                    <a:lnTo>
                      <a:pt x="62648" y="58432"/>
                    </a:lnTo>
                    <a:lnTo>
                      <a:pt x="62632" y="59714"/>
                    </a:lnTo>
                    <a:lnTo>
                      <a:pt x="62602" y="60855"/>
                    </a:lnTo>
                    <a:close/>
                    <a:moveTo>
                      <a:pt x="57880" y="52446"/>
                    </a:moveTo>
                    <a:lnTo>
                      <a:pt x="61471" y="52446"/>
                    </a:lnTo>
                    <a:lnTo>
                      <a:pt x="61471" y="50593"/>
                    </a:lnTo>
                    <a:lnTo>
                      <a:pt x="61456" y="49026"/>
                    </a:lnTo>
                    <a:lnTo>
                      <a:pt x="61425" y="47315"/>
                    </a:lnTo>
                    <a:lnTo>
                      <a:pt x="61395" y="45748"/>
                    </a:lnTo>
                    <a:lnTo>
                      <a:pt x="61350" y="44323"/>
                    </a:lnTo>
                    <a:lnTo>
                      <a:pt x="61290" y="42897"/>
                    </a:lnTo>
                    <a:lnTo>
                      <a:pt x="61229" y="41615"/>
                    </a:lnTo>
                    <a:lnTo>
                      <a:pt x="61139" y="40190"/>
                    </a:lnTo>
                    <a:lnTo>
                      <a:pt x="61018" y="38622"/>
                    </a:lnTo>
                    <a:lnTo>
                      <a:pt x="60882" y="37339"/>
                    </a:lnTo>
                    <a:lnTo>
                      <a:pt x="60746" y="36199"/>
                    </a:lnTo>
                    <a:lnTo>
                      <a:pt x="60580" y="35201"/>
                    </a:lnTo>
                    <a:lnTo>
                      <a:pt x="60399" y="34489"/>
                    </a:lnTo>
                    <a:lnTo>
                      <a:pt x="60203" y="34061"/>
                    </a:lnTo>
                    <a:lnTo>
                      <a:pt x="59992" y="33776"/>
                    </a:lnTo>
                    <a:lnTo>
                      <a:pt x="59766" y="33634"/>
                    </a:lnTo>
                    <a:lnTo>
                      <a:pt x="59554" y="33776"/>
                    </a:lnTo>
                    <a:lnTo>
                      <a:pt x="59358" y="34061"/>
                    </a:lnTo>
                    <a:lnTo>
                      <a:pt x="59177" y="34489"/>
                    </a:lnTo>
                    <a:lnTo>
                      <a:pt x="58996" y="35201"/>
                    </a:lnTo>
                    <a:lnTo>
                      <a:pt x="58845" y="36199"/>
                    </a:lnTo>
                    <a:lnTo>
                      <a:pt x="58664" y="37197"/>
                    </a:lnTo>
                    <a:lnTo>
                      <a:pt x="58528" y="38479"/>
                    </a:lnTo>
                    <a:lnTo>
                      <a:pt x="58393" y="39904"/>
                    </a:lnTo>
                    <a:lnTo>
                      <a:pt x="58302" y="41330"/>
                    </a:lnTo>
                    <a:lnTo>
                      <a:pt x="58196" y="42755"/>
                    </a:lnTo>
                    <a:lnTo>
                      <a:pt x="58121" y="44180"/>
                    </a:lnTo>
                    <a:lnTo>
                      <a:pt x="58061" y="45605"/>
                    </a:lnTo>
                    <a:lnTo>
                      <a:pt x="58000" y="47315"/>
                    </a:lnTo>
                    <a:lnTo>
                      <a:pt x="57940" y="48883"/>
                    </a:lnTo>
                    <a:lnTo>
                      <a:pt x="57910" y="50593"/>
                    </a:lnTo>
                    <a:lnTo>
                      <a:pt x="57880" y="52446"/>
                    </a:lnTo>
                    <a:close/>
                    <a:moveTo>
                      <a:pt x="71761" y="79667"/>
                    </a:moveTo>
                    <a:lnTo>
                      <a:pt x="71987" y="88361"/>
                    </a:lnTo>
                    <a:lnTo>
                      <a:pt x="71761" y="89358"/>
                    </a:lnTo>
                    <a:lnTo>
                      <a:pt x="71550" y="90071"/>
                    </a:lnTo>
                    <a:lnTo>
                      <a:pt x="71339" y="90641"/>
                    </a:lnTo>
                    <a:lnTo>
                      <a:pt x="71082" y="91211"/>
                    </a:lnTo>
                    <a:lnTo>
                      <a:pt x="70841" y="91638"/>
                    </a:lnTo>
                    <a:lnTo>
                      <a:pt x="70584" y="92066"/>
                    </a:lnTo>
                    <a:lnTo>
                      <a:pt x="70313" y="92209"/>
                    </a:lnTo>
                    <a:lnTo>
                      <a:pt x="70026" y="92351"/>
                    </a:lnTo>
                    <a:lnTo>
                      <a:pt x="69664" y="92209"/>
                    </a:lnTo>
                    <a:lnTo>
                      <a:pt x="69302" y="91638"/>
                    </a:lnTo>
                    <a:lnTo>
                      <a:pt x="69136" y="91353"/>
                    </a:lnTo>
                    <a:lnTo>
                      <a:pt x="68970" y="90926"/>
                    </a:lnTo>
                    <a:lnTo>
                      <a:pt x="68804" y="90498"/>
                    </a:lnTo>
                    <a:lnTo>
                      <a:pt x="68653" y="89928"/>
                    </a:lnTo>
                    <a:lnTo>
                      <a:pt x="68517" y="89358"/>
                    </a:lnTo>
                    <a:lnTo>
                      <a:pt x="68351" y="88788"/>
                    </a:lnTo>
                    <a:lnTo>
                      <a:pt x="68215" y="88076"/>
                    </a:lnTo>
                    <a:lnTo>
                      <a:pt x="68079" y="87220"/>
                    </a:lnTo>
                    <a:lnTo>
                      <a:pt x="67959" y="86223"/>
                    </a:lnTo>
                    <a:lnTo>
                      <a:pt x="67823" y="85368"/>
                    </a:lnTo>
                    <a:lnTo>
                      <a:pt x="67702" y="84370"/>
                    </a:lnTo>
                    <a:lnTo>
                      <a:pt x="67582" y="83230"/>
                    </a:lnTo>
                    <a:lnTo>
                      <a:pt x="67476" y="82090"/>
                    </a:lnTo>
                    <a:lnTo>
                      <a:pt x="67370" y="80807"/>
                    </a:lnTo>
                    <a:lnTo>
                      <a:pt x="67265" y="79667"/>
                    </a:lnTo>
                    <a:lnTo>
                      <a:pt x="67174" y="78384"/>
                    </a:lnTo>
                    <a:lnTo>
                      <a:pt x="67099" y="77102"/>
                    </a:lnTo>
                    <a:lnTo>
                      <a:pt x="67023" y="75676"/>
                    </a:lnTo>
                    <a:lnTo>
                      <a:pt x="66948" y="74251"/>
                    </a:lnTo>
                    <a:lnTo>
                      <a:pt x="66903" y="72826"/>
                    </a:lnTo>
                    <a:lnTo>
                      <a:pt x="66842" y="71258"/>
                    </a:lnTo>
                    <a:lnTo>
                      <a:pt x="66797" y="69691"/>
                    </a:lnTo>
                    <a:lnTo>
                      <a:pt x="66752" y="68123"/>
                    </a:lnTo>
                    <a:lnTo>
                      <a:pt x="66706" y="66555"/>
                    </a:lnTo>
                    <a:lnTo>
                      <a:pt x="66676" y="62992"/>
                    </a:lnTo>
                    <a:lnTo>
                      <a:pt x="66661" y="59429"/>
                    </a:lnTo>
                    <a:lnTo>
                      <a:pt x="66661" y="57577"/>
                    </a:lnTo>
                    <a:lnTo>
                      <a:pt x="66676" y="55724"/>
                    </a:lnTo>
                    <a:lnTo>
                      <a:pt x="66691" y="54014"/>
                    </a:lnTo>
                    <a:lnTo>
                      <a:pt x="66737" y="52304"/>
                    </a:lnTo>
                    <a:lnTo>
                      <a:pt x="66767" y="50593"/>
                    </a:lnTo>
                    <a:lnTo>
                      <a:pt x="66812" y="49026"/>
                    </a:lnTo>
                    <a:lnTo>
                      <a:pt x="66857" y="47458"/>
                    </a:lnTo>
                    <a:lnTo>
                      <a:pt x="66918" y="45748"/>
                    </a:lnTo>
                    <a:lnTo>
                      <a:pt x="66978" y="44323"/>
                    </a:lnTo>
                    <a:lnTo>
                      <a:pt x="67053" y="42897"/>
                    </a:lnTo>
                    <a:lnTo>
                      <a:pt x="67129" y="41472"/>
                    </a:lnTo>
                    <a:lnTo>
                      <a:pt x="67219" y="40047"/>
                    </a:lnTo>
                    <a:lnTo>
                      <a:pt x="67325" y="38764"/>
                    </a:lnTo>
                    <a:lnTo>
                      <a:pt x="67431" y="37482"/>
                    </a:lnTo>
                    <a:lnTo>
                      <a:pt x="67536" y="36199"/>
                    </a:lnTo>
                    <a:lnTo>
                      <a:pt x="67657" y="34916"/>
                    </a:lnTo>
                    <a:lnTo>
                      <a:pt x="67778" y="33776"/>
                    </a:lnTo>
                    <a:lnTo>
                      <a:pt x="67929" y="32779"/>
                    </a:lnTo>
                    <a:lnTo>
                      <a:pt x="68064" y="31781"/>
                    </a:lnTo>
                    <a:lnTo>
                      <a:pt x="68200" y="30641"/>
                    </a:lnTo>
                    <a:lnTo>
                      <a:pt x="68336" y="29928"/>
                    </a:lnTo>
                    <a:lnTo>
                      <a:pt x="68502" y="29073"/>
                    </a:lnTo>
                    <a:lnTo>
                      <a:pt x="68653" y="28361"/>
                    </a:lnTo>
                    <a:lnTo>
                      <a:pt x="68819" y="27790"/>
                    </a:lnTo>
                    <a:lnTo>
                      <a:pt x="69000" y="27220"/>
                    </a:lnTo>
                    <a:lnTo>
                      <a:pt x="69166" y="26793"/>
                    </a:lnTo>
                    <a:lnTo>
                      <a:pt x="69332" y="26365"/>
                    </a:lnTo>
                    <a:lnTo>
                      <a:pt x="69513" y="26080"/>
                    </a:lnTo>
                    <a:lnTo>
                      <a:pt x="69709" y="25795"/>
                    </a:lnTo>
                    <a:lnTo>
                      <a:pt x="69890" y="25510"/>
                    </a:lnTo>
                    <a:lnTo>
                      <a:pt x="70086" y="25368"/>
                    </a:lnTo>
                    <a:lnTo>
                      <a:pt x="70298" y="25368"/>
                    </a:lnTo>
                    <a:lnTo>
                      <a:pt x="70554" y="25368"/>
                    </a:lnTo>
                    <a:lnTo>
                      <a:pt x="70795" y="25510"/>
                    </a:lnTo>
                    <a:lnTo>
                      <a:pt x="71022" y="25938"/>
                    </a:lnTo>
                    <a:lnTo>
                      <a:pt x="71248" y="26365"/>
                    </a:lnTo>
                    <a:lnTo>
                      <a:pt x="71459" y="26793"/>
                    </a:lnTo>
                    <a:lnTo>
                      <a:pt x="71640" y="27363"/>
                    </a:lnTo>
                    <a:lnTo>
                      <a:pt x="71837" y="27933"/>
                    </a:lnTo>
                    <a:lnTo>
                      <a:pt x="72003" y="28646"/>
                    </a:lnTo>
                    <a:lnTo>
                      <a:pt x="71716" y="37767"/>
                    </a:lnTo>
                    <a:lnTo>
                      <a:pt x="71565" y="37054"/>
                    </a:lnTo>
                    <a:lnTo>
                      <a:pt x="71414" y="36484"/>
                    </a:lnTo>
                    <a:lnTo>
                      <a:pt x="71248" y="35771"/>
                    </a:lnTo>
                    <a:lnTo>
                      <a:pt x="71067" y="35344"/>
                    </a:lnTo>
                    <a:lnTo>
                      <a:pt x="70886" y="35059"/>
                    </a:lnTo>
                    <a:lnTo>
                      <a:pt x="70705" y="34774"/>
                    </a:lnTo>
                    <a:lnTo>
                      <a:pt x="70494" y="34631"/>
                    </a:lnTo>
                    <a:lnTo>
                      <a:pt x="70298" y="34631"/>
                    </a:lnTo>
                    <a:lnTo>
                      <a:pt x="70026" y="34774"/>
                    </a:lnTo>
                    <a:lnTo>
                      <a:pt x="69769" y="35059"/>
                    </a:lnTo>
                    <a:lnTo>
                      <a:pt x="69513" y="35629"/>
                    </a:lnTo>
                    <a:lnTo>
                      <a:pt x="69302" y="36484"/>
                    </a:lnTo>
                    <a:lnTo>
                      <a:pt x="69090" y="37482"/>
                    </a:lnTo>
                    <a:lnTo>
                      <a:pt x="68879" y="38622"/>
                    </a:lnTo>
                    <a:lnTo>
                      <a:pt x="68698" y="40047"/>
                    </a:lnTo>
                    <a:lnTo>
                      <a:pt x="68532" y="41900"/>
                    </a:lnTo>
                    <a:lnTo>
                      <a:pt x="68366" y="43467"/>
                    </a:lnTo>
                    <a:lnTo>
                      <a:pt x="68245" y="45320"/>
                    </a:lnTo>
                    <a:lnTo>
                      <a:pt x="68140" y="47315"/>
                    </a:lnTo>
                    <a:lnTo>
                      <a:pt x="68064" y="49311"/>
                    </a:lnTo>
                    <a:lnTo>
                      <a:pt x="68004" y="51591"/>
                    </a:lnTo>
                    <a:lnTo>
                      <a:pt x="67944" y="53871"/>
                    </a:lnTo>
                    <a:lnTo>
                      <a:pt x="67929" y="56437"/>
                    </a:lnTo>
                    <a:lnTo>
                      <a:pt x="67913" y="58859"/>
                    </a:lnTo>
                    <a:lnTo>
                      <a:pt x="67929" y="61567"/>
                    </a:lnTo>
                    <a:lnTo>
                      <a:pt x="67959" y="63990"/>
                    </a:lnTo>
                    <a:lnTo>
                      <a:pt x="68004" y="66555"/>
                    </a:lnTo>
                    <a:lnTo>
                      <a:pt x="68079" y="68693"/>
                    </a:lnTo>
                    <a:lnTo>
                      <a:pt x="68170" y="70688"/>
                    </a:lnTo>
                    <a:lnTo>
                      <a:pt x="68276" y="72826"/>
                    </a:lnTo>
                    <a:lnTo>
                      <a:pt x="68427" y="74536"/>
                    </a:lnTo>
                    <a:lnTo>
                      <a:pt x="68577" y="76247"/>
                    </a:lnTo>
                    <a:lnTo>
                      <a:pt x="68743" y="77814"/>
                    </a:lnTo>
                    <a:lnTo>
                      <a:pt x="68924" y="79097"/>
                    </a:lnTo>
                    <a:lnTo>
                      <a:pt x="69121" y="80237"/>
                    </a:lnTo>
                    <a:lnTo>
                      <a:pt x="69317" y="81092"/>
                    </a:lnTo>
                    <a:lnTo>
                      <a:pt x="69528" y="81947"/>
                    </a:lnTo>
                    <a:lnTo>
                      <a:pt x="69769" y="82517"/>
                    </a:lnTo>
                    <a:lnTo>
                      <a:pt x="69996" y="82802"/>
                    </a:lnTo>
                    <a:lnTo>
                      <a:pt x="70267" y="82802"/>
                    </a:lnTo>
                    <a:lnTo>
                      <a:pt x="70448" y="82802"/>
                    </a:lnTo>
                    <a:lnTo>
                      <a:pt x="70629" y="82660"/>
                    </a:lnTo>
                    <a:lnTo>
                      <a:pt x="70826" y="82375"/>
                    </a:lnTo>
                    <a:lnTo>
                      <a:pt x="71007" y="82090"/>
                    </a:lnTo>
                    <a:lnTo>
                      <a:pt x="71188" y="81520"/>
                    </a:lnTo>
                    <a:lnTo>
                      <a:pt x="71399" y="80950"/>
                    </a:lnTo>
                    <a:lnTo>
                      <a:pt x="71580" y="80380"/>
                    </a:lnTo>
                    <a:lnTo>
                      <a:pt x="71761" y="79667"/>
                    </a:lnTo>
                    <a:close/>
                    <a:moveTo>
                      <a:pt x="78838" y="60855"/>
                    </a:moveTo>
                    <a:lnTo>
                      <a:pt x="74130" y="60712"/>
                    </a:lnTo>
                    <a:lnTo>
                      <a:pt x="74145" y="63420"/>
                    </a:lnTo>
                    <a:lnTo>
                      <a:pt x="74175" y="65985"/>
                    </a:lnTo>
                    <a:lnTo>
                      <a:pt x="74236" y="68408"/>
                    </a:lnTo>
                    <a:lnTo>
                      <a:pt x="74311" y="70546"/>
                    </a:lnTo>
                    <a:lnTo>
                      <a:pt x="74402" y="72684"/>
                    </a:lnTo>
                    <a:lnTo>
                      <a:pt x="74522" y="74536"/>
                    </a:lnTo>
                    <a:lnTo>
                      <a:pt x="74673" y="76247"/>
                    </a:lnTo>
                    <a:lnTo>
                      <a:pt x="74824" y="77814"/>
                    </a:lnTo>
                    <a:lnTo>
                      <a:pt x="74975" y="78954"/>
                    </a:lnTo>
                    <a:lnTo>
                      <a:pt x="75141" y="80095"/>
                    </a:lnTo>
                    <a:lnTo>
                      <a:pt x="75337" y="80950"/>
                    </a:lnTo>
                    <a:lnTo>
                      <a:pt x="75533" y="81662"/>
                    </a:lnTo>
                    <a:lnTo>
                      <a:pt x="75729" y="82232"/>
                    </a:lnTo>
                    <a:lnTo>
                      <a:pt x="75956" y="82660"/>
                    </a:lnTo>
                    <a:lnTo>
                      <a:pt x="76182" y="82945"/>
                    </a:lnTo>
                    <a:lnTo>
                      <a:pt x="76439" y="82945"/>
                    </a:lnTo>
                    <a:lnTo>
                      <a:pt x="76680" y="82945"/>
                    </a:lnTo>
                    <a:lnTo>
                      <a:pt x="76937" y="82802"/>
                    </a:lnTo>
                    <a:lnTo>
                      <a:pt x="77178" y="82517"/>
                    </a:lnTo>
                    <a:lnTo>
                      <a:pt x="77404" y="82232"/>
                    </a:lnTo>
                    <a:lnTo>
                      <a:pt x="77646" y="81662"/>
                    </a:lnTo>
                    <a:lnTo>
                      <a:pt x="77872" y="81092"/>
                    </a:lnTo>
                    <a:lnTo>
                      <a:pt x="78098" y="80380"/>
                    </a:lnTo>
                    <a:lnTo>
                      <a:pt x="78294" y="79667"/>
                    </a:lnTo>
                    <a:lnTo>
                      <a:pt x="78506" y="88076"/>
                    </a:lnTo>
                    <a:lnTo>
                      <a:pt x="78264" y="88931"/>
                    </a:lnTo>
                    <a:lnTo>
                      <a:pt x="78023" y="89786"/>
                    </a:lnTo>
                    <a:lnTo>
                      <a:pt x="77751" y="90498"/>
                    </a:lnTo>
                    <a:lnTo>
                      <a:pt x="77480" y="91068"/>
                    </a:lnTo>
                    <a:lnTo>
                      <a:pt x="77193" y="91496"/>
                    </a:lnTo>
                    <a:lnTo>
                      <a:pt x="76891" y="91781"/>
                    </a:lnTo>
                    <a:lnTo>
                      <a:pt x="76574" y="92066"/>
                    </a:lnTo>
                    <a:lnTo>
                      <a:pt x="76258" y="92209"/>
                    </a:lnTo>
                    <a:lnTo>
                      <a:pt x="75880" y="92066"/>
                    </a:lnTo>
                    <a:lnTo>
                      <a:pt x="75533" y="91496"/>
                    </a:lnTo>
                    <a:lnTo>
                      <a:pt x="75367" y="91211"/>
                    </a:lnTo>
                    <a:lnTo>
                      <a:pt x="75201" y="90783"/>
                    </a:lnTo>
                    <a:lnTo>
                      <a:pt x="75035" y="90356"/>
                    </a:lnTo>
                    <a:lnTo>
                      <a:pt x="74884" y="89928"/>
                    </a:lnTo>
                    <a:lnTo>
                      <a:pt x="74734" y="89358"/>
                    </a:lnTo>
                    <a:lnTo>
                      <a:pt x="74583" y="88646"/>
                    </a:lnTo>
                    <a:lnTo>
                      <a:pt x="74447" y="87933"/>
                    </a:lnTo>
                    <a:lnTo>
                      <a:pt x="74311" y="87220"/>
                    </a:lnTo>
                    <a:lnTo>
                      <a:pt x="74190" y="86223"/>
                    </a:lnTo>
                    <a:lnTo>
                      <a:pt x="74070" y="85225"/>
                    </a:lnTo>
                    <a:lnTo>
                      <a:pt x="73934" y="84370"/>
                    </a:lnTo>
                    <a:lnTo>
                      <a:pt x="73828" y="83230"/>
                    </a:lnTo>
                    <a:lnTo>
                      <a:pt x="73723" y="82090"/>
                    </a:lnTo>
                    <a:lnTo>
                      <a:pt x="73617" y="80807"/>
                    </a:lnTo>
                    <a:lnTo>
                      <a:pt x="73526" y="79667"/>
                    </a:lnTo>
                    <a:lnTo>
                      <a:pt x="73421" y="78527"/>
                    </a:lnTo>
                    <a:lnTo>
                      <a:pt x="73345" y="77244"/>
                    </a:lnTo>
                    <a:lnTo>
                      <a:pt x="73270" y="75676"/>
                    </a:lnTo>
                    <a:lnTo>
                      <a:pt x="73210" y="74394"/>
                    </a:lnTo>
                    <a:lnTo>
                      <a:pt x="73149" y="72969"/>
                    </a:lnTo>
                    <a:lnTo>
                      <a:pt x="73104" y="71401"/>
                    </a:lnTo>
                    <a:lnTo>
                      <a:pt x="73059" y="69833"/>
                    </a:lnTo>
                    <a:lnTo>
                      <a:pt x="73029" y="68408"/>
                    </a:lnTo>
                    <a:lnTo>
                      <a:pt x="72983" y="66840"/>
                    </a:lnTo>
                    <a:lnTo>
                      <a:pt x="72953" y="63420"/>
                    </a:lnTo>
                    <a:lnTo>
                      <a:pt x="72938" y="59714"/>
                    </a:lnTo>
                    <a:lnTo>
                      <a:pt x="72953" y="56152"/>
                    </a:lnTo>
                    <a:lnTo>
                      <a:pt x="72983" y="52731"/>
                    </a:lnTo>
                    <a:lnTo>
                      <a:pt x="73059" y="49311"/>
                    </a:lnTo>
                    <a:lnTo>
                      <a:pt x="73149" y="46175"/>
                    </a:lnTo>
                    <a:lnTo>
                      <a:pt x="73210" y="44608"/>
                    </a:lnTo>
                    <a:lnTo>
                      <a:pt x="73270" y="43182"/>
                    </a:lnTo>
                    <a:lnTo>
                      <a:pt x="73330" y="41757"/>
                    </a:lnTo>
                    <a:lnTo>
                      <a:pt x="73406" y="40190"/>
                    </a:lnTo>
                    <a:lnTo>
                      <a:pt x="73511" y="38907"/>
                    </a:lnTo>
                    <a:lnTo>
                      <a:pt x="73602" y="37624"/>
                    </a:lnTo>
                    <a:lnTo>
                      <a:pt x="73692" y="36342"/>
                    </a:lnTo>
                    <a:lnTo>
                      <a:pt x="73798" y="35059"/>
                    </a:lnTo>
                    <a:lnTo>
                      <a:pt x="73904" y="33919"/>
                    </a:lnTo>
                    <a:lnTo>
                      <a:pt x="74009" y="32779"/>
                    </a:lnTo>
                    <a:lnTo>
                      <a:pt x="74145" y="31781"/>
                    </a:lnTo>
                    <a:lnTo>
                      <a:pt x="74266" y="30926"/>
                    </a:lnTo>
                    <a:lnTo>
                      <a:pt x="74387" y="29928"/>
                    </a:lnTo>
                    <a:lnTo>
                      <a:pt x="74522" y="29073"/>
                    </a:lnTo>
                    <a:lnTo>
                      <a:pt x="74673" y="28361"/>
                    </a:lnTo>
                    <a:lnTo>
                      <a:pt x="74809" y="27790"/>
                    </a:lnTo>
                    <a:lnTo>
                      <a:pt x="74945" y="27220"/>
                    </a:lnTo>
                    <a:lnTo>
                      <a:pt x="75096" y="26650"/>
                    </a:lnTo>
                    <a:lnTo>
                      <a:pt x="75262" y="26365"/>
                    </a:lnTo>
                    <a:lnTo>
                      <a:pt x="75428" y="25938"/>
                    </a:lnTo>
                    <a:lnTo>
                      <a:pt x="75579" y="25510"/>
                    </a:lnTo>
                    <a:lnTo>
                      <a:pt x="75760" y="25368"/>
                    </a:lnTo>
                    <a:lnTo>
                      <a:pt x="75926" y="25225"/>
                    </a:lnTo>
                    <a:lnTo>
                      <a:pt x="76107" y="25225"/>
                    </a:lnTo>
                    <a:lnTo>
                      <a:pt x="76273" y="25225"/>
                    </a:lnTo>
                    <a:lnTo>
                      <a:pt x="76469" y="25368"/>
                    </a:lnTo>
                    <a:lnTo>
                      <a:pt x="76635" y="25795"/>
                    </a:lnTo>
                    <a:lnTo>
                      <a:pt x="76801" y="26080"/>
                    </a:lnTo>
                    <a:lnTo>
                      <a:pt x="76967" y="26365"/>
                    </a:lnTo>
                    <a:lnTo>
                      <a:pt x="77118" y="26793"/>
                    </a:lnTo>
                    <a:lnTo>
                      <a:pt x="77253" y="27363"/>
                    </a:lnTo>
                    <a:lnTo>
                      <a:pt x="77389" y="27933"/>
                    </a:lnTo>
                    <a:lnTo>
                      <a:pt x="77540" y="28646"/>
                    </a:lnTo>
                    <a:lnTo>
                      <a:pt x="77676" y="29358"/>
                    </a:lnTo>
                    <a:lnTo>
                      <a:pt x="77797" y="30213"/>
                    </a:lnTo>
                    <a:lnTo>
                      <a:pt x="77902" y="31353"/>
                    </a:lnTo>
                    <a:lnTo>
                      <a:pt x="78038" y="32351"/>
                    </a:lnTo>
                    <a:lnTo>
                      <a:pt x="78129" y="33349"/>
                    </a:lnTo>
                    <a:lnTo>
                      <a:pt x="78234" y="34489"/>
                    </a:lnTo>
                    <a:lnTo>
                      <a:pt x="78325" y="35771"/>
                    </a:lnTo>
                    <a:lnTo>
                      <a:pt x="78460" y="37909"/>
                    </a:lnTo>
                    <a:lnTo>
                      <a:pt x="78581" y="40047"/>
                    </a:lnTo>
                    <a:lnTo>
                      <a:pt x="78687" y="42470"/>
                    </a:lnTo>
                    <a:lnTo>
                      <a:pt x="78762" y="44750"/>
                    </a:lnTo>
                    <a:lnTo>
                      <a:pt x="78823" y="47315"/>
                    </a:lnTo>
                    <a:lnTo>
                      <a:pt x="78868" y="49738"/>
                    </a:lnTo>
                    <a:lnTo>
                      <a:pt x="78898" y="52589"/>
                    </a:lnTo>
                    <a:lnTo>
                      <a:pt x="78898" y="55296"/>
                    </a:lnTo>
                    <a:lnTo>
                      <a:pt x="78898" y="57007"/>
                    </a:lnTo>
                    <a:lnTo>
                      <a:pt x="78883" y="58432"/>
                    </a:lnTo>
                    <a:lnTo>
                      <a:pt x="78868" y="59714"/>
                    </a:lnTo>
                    <a:lnTo>
                      <a:pt x="78838" y="60855"/>
                    </a:lnTo>
                    <a:close/>
                    <a:moveTo>
                      <a:pt x="74130" y="52446"/>
                    </a:moveTo>
                    <a:lnTo>
                      <a:pt x="77706" y="52446"/>
                    </a:lnTo>
                    <a:lnTo>
                      <a:pt x="77706" y="50593"/>
                    </a:lnTo>
                    <a:lnTo>
                      <a:pt x="77691" y="49026"/>
                    </a:lnTo>
                    <a:lnTo>
                      <a:pt x="77676" y="47315"/>
                    </a:lnTo>
                    <a:lnTo>
                      <a:pt x="77631" y="45748"/>
                    </a:lnTo>
                    <a:lnTo>
                      <a:pt x="77585" y="44323"/>
                    </a:lnTo>
                    <a:lnTo>
                      <a:pt x="77540" y="42897"/>
                    </a:lnTo>
                    <a:lnTo>
                      <a:pt x="77465" y="41615"/>
                    </a:lnTo>
                    <a:lnTo>
                      <a:pt x="77374" y="40190"/>
                    </a:lnTo>
                    <a:lnTo>
                      <a:pt x="77253" y="38622"/>
                    </a:lnTo>
                    <a:lnTo>
                      <a:pt x="77133" y="37339"/>
                    </a:lnTo>
                    <a:lnTo>
                      <a:pt x="76982" y="36199"/>
                    </a:lnTo>
                    <a:lnTo>
                      <a:pt x="76816" y="35201"/>
                    </a:lnTo>
                    <a:lnTo>
                      <a:pt x="76635" y="34489"/>
                    </a:lnTo>
                    <a:lnTo>
                      <a:pt x="76454" y="34061"/>
                    </a:lnTo>
                    <a:lnTo>
                      <a:pt x="76227" y="33776"/>
                    </a:lnTo>
                    <a:lnTo>
                      <a:pt x="76001" y="33634"/>
                    </a:lnTo>
                    <a:lnTo>
                      <a:pt x="75805" y="33776"/>
                    </a:lnTo>
                    <a:lnTo>
                      <a:pt x="75594" y="34061"/>
                    </a:lnTo>
                    <a:lnTo>
                      <a:pt x="75413" y="34489"/>
                    </a:lnTo>
                    <a:lnTo>
                      <a:pt x="75247" y="35201"/>
                    </a:lnTo>
                    <a:lnTo>
                      <a:pt x="75066" y="36199"/>
                    </a:lnTo>
                    <a:lnTo>
                      <a:pt x="74915" y="37197"/>
                    </a:lnTo>
                    <a:lnTo>
                      <a:pt x="74779" y="38479"/>
                    </a:lnTo>
                    <a:lnTo>
                      <a:pt x="74643" y="39904"/>
                    </a:lnTo>
                    <a:lnTo>
                      <a:pt x="74537" y="41330"/>
                    </a:lnTo>
                    <a:lnTo>
                      <a:pt x="74447" y="42755"/>
                    </a:lnTo>
                    <a:lnTo>
                      <a:pt x="74371" y="44180"/>
                    </a:lnTo>
                    <a:lnTo>
                      <a:pt x="74296" y="45605"/>
                    </a:lnTo>
                    <a:lnTo>
                      <a:pt x="74236" y="47315"/>
                    </a:lnTo>
                    <a:lnTo>
                      <a:pt x="74190" y="48883"/>
                    </a:lnTo>
                    <a:lnTo>
                      <a:pt x="74145" y="50593"/>
                    </a:lnTo>
                    <a:lnTo>
                      <a:pt x="74130" y="52446"/>
                    </a:lnTo>
                    <a:close/>
                    <a:moveTo>
                      <a:pt x="80422" y="90783"/>
                    </a:moveTo>
                    <a:lnTo>
                      <a:pt x="80422" y="46745"/>
                    </a:lnTo>
                    <a:lnTo>
                      <a:pt x="80422" y="41472"/>
                    </a:lnTo>
                    <a:lnTo>
                      <a:pt x="80422" y="36484"/>
                    </a:lnTo>
                    <a:lnTo>
                      <a:pt x="80407" y="31496"/>
                    </a:lnTo>
                    <a:lnTo>
                      <a:pt x="80392" y="26793"/>
                    </a:lnTo>
                    <a:lnTo>
                      <a:pt x="81463" y="26793"/>
                    </a:lnTo>
                    <a:lnTo>
                      <a:pt x="81508" y="39334"/>
                    </a:lnTo>
                    <a:lnTo>
                      <a:pt x="81569" y="39334"/>
                    </a:lnTo>
                    <a:lnTo>
                      <a:pt x="81614" y="37767"/>
                    </a:lnTo>
                    <a:lnTo>
                      <a:pt x="81689" y="36342"/>
                    </a:lnTo>
                    <a:lnTo>
                      <a:pt x="81765" y="34916"/>
                    </a:lnTo>
                    <a:lnTo>
                      <a:pt x="81855" y="33634"/>
                    </a:lnTo>
                    <a:lnTo>
                      <a:pt x="81961" y="32351"/>
                    </a:lnTo>
                    <a:lnTo>
                      <a:pt x="82067" y="31211"/>
                    </a:lnTo>
                    <a:lnTo>
                      <a:pt x="82172" y="30071"/>
                    </a:lnTo>
                    <a:lnTo>
                      <a:pt x="82293" y="29073"/>
                    </a:lnTo>
                    <a:lnTo>
                      <a:pt x="82429" y="28218"/>
                    </a:lnTo>
                    <a:lnTo>
                      <a:pt x="82565" y="27505"/>
                    </a:lnTo>
                    <a:lnTo>
                      <a:pt x="82700" y="26793"/>
                    </a:lnTo>
                    <a:lnTo>
                      <a:pt x="82836" y="26365"/>
                    </a:lnTo>
                    <a:lnTo>
                      <a:pt x="82987" y="25938"/>
                    </a:lnTo>
                    <a:lnTo>
                      <a:pt x="83138" y="25510"/>
                    </a:lnTo>
                    <a:lnTo>
                      <a:pt x="83289" y="25225"/>
                    </a:lnTo>
                    <a:lnTo>
                      <a:pt x="83425" y="25225"/>
                    </a:lnTo>
                    <a:lnTo>
                      <a:pt x="83606" y="25368"/>
                    </a:lnTo>
                    <a:lnTo>
                      <a:pt x="83787" y="25795"/>
                    </a:lnTo>
                    <a:lnTo>
                      <a:pt x="83787" y="36769"/>
                    </a:lnTo>
                    <a:lnTo>
                      <a:pt x="83576" y="36484"/>
                    </a:lnTo>
                    <a:lnTo>
                      <a:pt x="83349" y="36342"/>
                    </a:lnTo>
                    <a:lnTo>
                      <a:pt x="83153" y="36484"/>
                    </a:lnTo>
                    <a:lnTo>
                      <a:pt x="82957" y="36769"/>
                    </a:lnTo>
                    <a:lnTo>
                      <a:pt x="82776" y="37197"/>
                    </a:lnTo>
                    <a:lnTo>
                      <a:pt x="82610" y="37909"/>
                    </a:lnTo>
                    <a:lnTo>
                      <a:pt x="82444" y="38764"/>
                    </a:lnTo>
                    <a:lnTo>
                      <a:pt x="82308" y="39904"/>
                    </a:lnTo>
                    <a:lnTo>
                      <a:pt x="82172" y="41330"/>
                    </a:lnTo>
                    <a:lnTo>
                      <a:pt x="82052" y="42755"/>
                    </a:lnTo>
                    <a:lnTo>
                      <a:pt x="81961" y="44180"/>
                    </a:lnTo>
                    <a:lnTo>
                      <a:pt x="81870" y="45748"/>
                    </a:lnTo>
                    <a:lnTo>
                      <a:pt x="81795" y="47458"/>
                    </a:lnTo>
                    <a:lnTo>
                      <a:pt x="81750" y="49026"/>
                    </a:lnTo>
                    <a:lnTo>
                      <a:pt x="81705" y="50736"/>
                    </a:lnTo>
                    <a:lnTo>
                      <a:pt x="81674" y="52731"/>
                    </a:lnTo>
                    <a:lnTo>
                      <a:pt x="81644" y="54584"/>
                    </a:lnTo>
                    <a:lnTo>
                      <a:pt x="81644" y="56722"/>
                    </a:lnTo>
                    <a:lnTo>
                      <a:pt x="81644" y="90783"/>
                    </a:lnTo>
                    <a:lnTo>
                      <a:pt x="80422" y="90783"/>
                    </a:lnTo>
                    <a:close/>
                    <a:moveTo>
                      <a:pt x="85281" y="14964"/>
                    </a:moveTo>
                    <a:lnTo>
                      <a:pt x="86488" y="11401"/>
                    </a:lnTo>
                    <a:lnTo>
                      <a:pt x="86488" y="26793"/>
                    </a:lnTo>
                    <a:lnTo>
                      <a:pt x="88253" y="26793"/>
                    </a:lnTo>
                    <a:lnTo>
                      <a:pt x="88253" y="35486"/>
                    </a:lnTo>
                    <a:lnTo>
                      <a:pt x="86488" y="35486"/>
                    </a:lnTo>
                    <a:lnTo>
                      <a:pt x="86488" y="70118"/>
                    </a:lnTo>
                    <a:lnTo>
                      <a:pt x="86503" y="71686"/>
                    </a:lnTo>
                    <a:lnTo>
                      <a:pt x="86503" y="73111"/>
                    </a:lnTo>
                    <a:lnTo>
                      <a:pt x="86518" y="74394"/>
                    </a:lnTo>
                    <a:lnTo>
                      <a:pt x="86548" y="75534"/>
                    </a:lnTo>
                    <a:lnTo>
                      <a:pt x="86578" y="76817"/>
                    </a:lnTo>
                    <a:lnTo>
                      <a:pt x="86623" y="77814"/>
                    </a:lnTo>
                    <a:lnTo>
                      <a:pt x="86669" y="78669"/>
                    </a:lnTo>
                    <a:lnTo>
                      <a:pt x="86714" y="79382"/>
                    </a:lnTo>
                    <a:lnTo>
                      <a:pt x="86774" y="80095"/>
                    </a:lnTo>
                    <a:lnTo>
                      <a:pt x="86850" y="80807"/>
                    </a:lnTo>
                    <a:lnTo>
                      <a:pt x="86910" y="81235"/>
                    </a:lnTo>
                    <a:lnTo>
                      <a:pt x="87001" y="81662"/>
                    </a:lnTo>
                    <a:lnTo>
                      <a:pt x="87106" y="82232"/>
                    </a:lnTo>
                    <a:lnTo>
                      <a:pt x="87197" y="82375"/>
                    </a:lnTo>
                    <a:lnTo>
                      <a:pt x="87302" y="82517"/>
                    </a:lnTo>
                    <a:lnTo>
                      <a:pt x="87408" y="82660"/>
                    </a:lnTo>
                    <a:lnTo>
                      <a:pt x="87619" y="82517"/>
                    </a:lnTo>
                    <a:lnTo>
                      <a:pt x="87800" y="82375"/>
                    </a:lnTo>
                    <a:lnTo>
                      <a:pt x="87966" y="82232"/>
                    </a:lnTo>
                    <a:lnTo>
                      <a:pt x="88117" y="81662"/>
                    </a:lnTo>
                    <a:lnTo>
                      <a:pt x="88178" y="90498"/>
                    </a:lnTo>
                    <a:lnTo>
                      <a:pt x="87951" y="91211"/>
                    </a:lnTo>
                    <a:lnTo>
                      <a:pt x="87695" y="91781"/>
                    </a:lnTo>
                    <a:lnTo>
                      <a:pt x="87393" y="92209"/>
                    </a:lnTo>
                    <a:lnTo>
                      <a:pt x="87091" y="92351"/>
                    </a:lnTo>
                    <a:lnTo>
                      <a:pt x="86880" y="92209"/>
                    </a:lnTo>
                    <a:lnTo>
                      <a:pt x="86684" y="91781"/>
                    </a:lnTo>
                    <a:lnTo>
                      <a:pt x="86503" y="91496"/>
                    </a:lnTo>
                    <a:lnTo>
                      <a:pt x="86322" y="90926"/>
                    </a:lnTo>
                    <a:lnTo>
                      <a:pt x="86156" y="90213"/>
                    </a:lnTo>
                    <a:lnTo>
                      <a:pt x="86020" y="89358"/>
                    </a:lnTo>
                    <a:lnTo>
                      <a:pt x="85869" y="88361"/>
                    </a:lnTo>
                    <a:lnTo>
                      <a:pt x="85748" y="87220"/>
                    </a:lnTo>
                    <a:lnTo>
                      <a:pt x="85643" y="85795"/>
                    </a:lnTo>
                    <a:lnTo>
                      <a:pt x="85552" y="84228"/>
                    </a:lnTo>
                    <a:lnTo>
                      <a:pt x="85477" y="82517"/>
                    </a:lnTo>
                    <a:lnTo>
                      <a:pt x="85401" y="80522"/>
                    </a:lnTo>
                    <a:lnTo>
                      <a:pt x="85356" y="78384"/>
                    </a:lnTo>
                    <a:lnTo>
                      <a:pt x="85311" y="75819"/>
                    </a:lnTo>
                    <a:lnTo>
                      <a:pt x="85281" y="73396"/>
                    </a:lnTo>
                    <a:lnTo>
                      <a:pt x="85281" y="70546"/>
                    </a:lnTo>
                    <a:lnTo>
                      <a:pt x="85281" y="35486"/>
                    </a:lnTo>
                    <a:lnTo>
                      <a:pt x="84239" y="35486"/>
                    </a:lnTo>
                    <a:lnTo>
                      <a:pt x="84239" y="26793"/>
                    </a:lnTo>
                    <a:lnTo>
                      <a:pt x="85281" y="26793"/>
                    </a:lnTo>
                    <a:lnTo>
                      <a:pt x="85281" y="14964"/>
                    </a:lnTo>
                    <a:close/>
                    <a:moveTo>
                      <a:pt x="94394" y="51591"/>
                    </a:moveTo>
                    <a:lnTo>
                      <a:pt x="94394" y="75391"/>
                    </a:lnTo>
                    <a:lnTo>
                      <a:pt x="94409" y="79952"/>
                    </a:lnTo>
                    <a:lnTo>
                      <a:pt x="94424" y="83942"/>
                    </a:lnTo>
                    <a:lnTo>
                      <a:pt x="94454" y="87648"/>
                    </a:lnTo>
                    <a:lnTo>
                      <a:pt x="94500" y="90783"/>
                    </a:lnTo>
                    <a:lnTo>
                      <a:pt x="93383" y="90783"/>
                    </a:lnTo>
                    <a:lnTo>
                      <a:pt x="93293" y="82802"/>
                    </a:lnTo>
                    <a:lnTo>
                      <a:pt x="93247" y="82802"/>
                    </a:lnTo>
                    <a:lnTo>
                      <a:pt x="93142" y="83800"/>
                    </a:lnTo>
                    <a:lnTo>
                      <a:pt x="93051" y="84940"/>
                    </a:lnTo>
                    <a:lnTo>
                      <a:pt x="92946" y="85938"/>
                    </a:lnTo>
                    <a:lnTo>
                      <a:pt x="92855" y="86935"/>
                    </a:lnTo>
                    <a:lnTo>
                      <a:pt x="92734" y="87790"/>
                    </a:lnTo>
                    <a:lnTo>
                      <a:pt x="92614" y="88503"/>
                    </a:lnTo>
                    <a:lnTo>
                      <a:pt x="92493" y="89216"/>
                    </a:lnTo>
                    <a:lnTo>
                      <a:pt x="92372" y="89786"/>
                    </a:lnTo>
                    <a:lnTo>
                      <a:pt x="92236" y="90356"/>
                    </a:lnTo>
                    <a:lnTo>
                      <a:pt x="92101" y="90783"/>
                    </a:lnTo>
                    <a:lnTo>
                      <a:pt x="91950" y="91211"/>
                    </a:lnTo>
                    <a:lnTo>
                      <a:pt x="91814" y="91496"/>
                    </a:lnTo>
                    <a:lnTo>
                      <a:pt x="91663" y="91781"/>
                    </a:lnTo>
                    <a:lnTo>
                      <a:pt x="91497" y="92209"/>
                    </a:lnTo>
                    <a:lnTo>
                      <a:pt x="91331" y="92209"/>
                    </a:lnTo>
                    <a:lnTo>
                      <a:pt x="91180" y="92351"/>
                    </a:lnTo>
                    <a:lnTo>
                      <a:pt x="90924" y="92209"/>
                    </a:lnTo>
                    <a:lnTo>
                      <a:pt x="90712" y="91781"/>
                    </a:lnTo>
                    <a:lnTo>
                      <a:pt x="90501" y="91353"/>
                    </a:lnTo>
                    <a:lnTo>
                      <a:pt x="90290" y="90783"/>
                    </a:lnTo>
                    <a:lnTo>
                      <a:pt x="90109" y="89928"/>
                    </a:lnTo>
                    <a:lnTo>
                      <a:pt x="89943" y="89073"/>
                    </a:lnTo>
                    <a:lnTo>
                      <a:pt x="89762" y="87933"/>
                    </a:lnTo>
                    <a:lnTo>
                      <a:pt x="89611" y="86508"/>
                    </a:lnTo>
                    <a:lnTo>
                      <a:pt x="89505" y="85225"/>
                    </a:lnTo>
                    <a:lnTo>
                      <a:pt x="89400" y="83800"/>
                    </a:lnTo>
                    <a:lnTo>
                      <a:pt x="89309" y="82375"/>
                    </a:lnTo>
                    <a:lnTo>
                      <a:pt x="89219" y="80665"/>
                    </a:lnTo>
                    <a:lnTo>
                      <a:pt x="89173" y="79097"/>
                    </a:lnTo>
                    <a:lnTo>
                      <a:pt x="89128" y="77387"/>
                    </a:lnTo>
                    <a:lnTo>
                      <a:pt x="89113" y="75676"/>
                    </a:lnTo>
                    <a:lnTo>
                      <a:pt x="89098" y="73824"/>
                    </a:lnTo>
                    <a:lnTo>
                      <a:pt x="89098" y="72399"/>
                    </a:lnTo>
                    <a:lnTo>
                      <a:pt x="89113" y="70973"/>
                    </a:lnTo>
                    <a:lnTo>
                      <a:pt x="89128" y="69691"/>
                    </a:lnTo>
                    <a:lnTo>
                      <a:pt x="89158" y="68408"/>
                    </a:lnTo>
                    <a:lnTo>
                      <a:pt x="89204" y="67125"/>
                    </a:lnTo>
                    <a:lnTo>
                      <a:pt x="89249" y="65843"/>
                    </a:lnTo>
                    <a:lnTo>
                      <a:pt x="89309" y="64703"/>
                    </a:lnTo>
                    <a:lnTo>
                      <a:pt x="89370" y="63562"/>
                    </a:lnTo>
                    <a:lnTo>
                      <a:pt x="89445" y="62565"/>
                    </a:lnTo>
                    <a:lnTo>
                      <a:pt x="89520" y="61567"/>
                    </a:lnTo>
                    <a:lnTo>
                      <a:pt x="89596" y="60427"/>
                    </a:lnTo>
                    <a:lnTo>
                      <a:pt x="89686" y="59429"/>
                    </a:lnTo>
                    <a:lnTo>
                      <a:pt x="89792" y="58574"/>
                    </a:lnTo>
                    <a:lnTo>
                      <a:pt x="89913" y="57719"/>
                    </a:lnTo>
                    <a:lnTo>
                      <a:pt x="90033" y="56864"/>
                    </a:lnTo>
                    <a:lnTo>
                      <a:pt x="90154" y="56009"/>
                    </a:lnTo>
                    <a:lnTo>
                      <a:pt x="90441" y="54584"/>
                    </a:lnTo>
                    <a:lnTo>
                      <a:pt x="90743" y="53301"/>
                    </a:lnTo>
                    <a:lnTo>
                      <a:pt x="91075" y="52304"/>
                    </a:lnTo>
                    <a:lnTo>
                      <a:pt x="91437" y="51591"/>
                    </a:lnTo>
                    <a:lnTo>
                      <a:pt x="91829" y="50736"/>
                    </a:lnTo>
                    <a:lnTo>
                      <a:pt x="92251" y="50308"/>
                    </a:lnTo>
                    <a:lnTo>
                      <a:pt x="92704" y="50023"/>
                    </a:lnTo>
                    <a:lnTo>
                      <a:pt x="93172" y="50023"/>
                    </a:lnTo>
                    <a:lnTo>
                      <a:pt x="93172" y="48741"/>
                    </a:lnTo>
                    <a:lnTo>
                      <a:pt x="93157" y="46888"/>
                    </a:lnTo>
                    <a:lnTo>
                      <a:pt x="93142" y="45178"/>
                    </a:lnTo>
                    <a:lnTo>
                      <a:pt x="93112" y="43610"/>
                    </a:lnTo>
                    <a:lnTo>
                      <a:pt x="93066" y="42185"/>
                    </a:lnTo>
                    <a:lnTo>
                      <a:pt x="93021" y="40760"/>
                    </a:lnTo>
                    <a:lnTo>
                      <a:pt x="92961" y="39619"/>
                    </a:lnTo>
                    <a:lnTo>
                      <a:pt x="92885" y="38622"/>
                    </a:lnTo>
                    <a:lnTo>
                      <a:pt x="92795" y="37624"/>
                    </a:lnTo>
                    <a:lnTo>
                      <a:pt x="92689" y="36769"/>
                    </a:lnTo>
                    <a:lnTo>
                      <a:pt x="92568" y="36057"/>
                    </a:lnTo>
                    <a:lnTo>
                      <a:pt x="92448" y="35344"/>
                    </a:lnTo>
                    <a:lnTo>
                      <a:pt x="92312" y="34774"/>
                    </a:lnTo>
                    <a:lnTo>
                      <a:pt x="92161" y="34346"/>
                    </a:lnTo>
                    <a:lnTo>
                      <a:pt x="91995" y="34061"/>
                    </a:lnTo>
                    <a:lnTo>
                      <a:pt x="91814" y="33919"/>
                    </a:lnTo>
                    <a:lnTo>
                      <a:pt x="91633" y="33919"/>
                    </a:lnTo>
                    <a:lnTo>
                      <a:pt x="91376" y="33919"/>
                    </a:lnTo>
                    <a:lnTo>
                      <a:pt x="91150" y="34204"/>
                    </a:lnTo>
                    <a:lnTo>
                      <a:pt x="90909" y="34489"/>
                    </a:lnTo>
                    <a:lnTo>
                      <a:pt x="90682" y="35059"/>
                    </a:lnTo>
                    <a:lnTo>
                      <a:pt x="90471" y="35629"/>
                    </a:lnTo>
                    <a:lnTo>
                      <a:pt x="90260" y="36627"/>
                    </a:lnTo>
                    <a:lnTo>
                      <a:pt x="90064" y="37624"/>
                    </a:lnTo>
                    <a:lnTo>
                      <a:pt x="89883" y="38622"/>
                    </a:lnTo>
                    <a:lnTo>
                      <a:pt x="89596" y="31068"/>
                    </a:lnTo>
                    <a:lnTo>
                      <a:pt x="89822" y="29643"/>
                    </a:lnTo>
                    <a:lnTo>
                      <a:pt x="90079" y="28503"/>
                    </a:lnTo>
                    <a:lnTo>
                      <a:pt x="90335" y="27505"/>
                    </a:lnTo>
                    <a:lnTo>
                      <a:pt x="90607" y="26793"/>
                    </a:lnTo>
                    <a:lnTo>
                      <a:pt x="90894" y="26080"/>
                    </a:lnTo>
                    <a:lnTo>
                      <a:pt x="91195" y="25510"/>
                    </a:lnTo>
                    <a:lnTo>
                      <a:pt x="91482" y="25368"/>
                    </a:lnTo>
                    <a:lnTo>
                      <a:pt x="91814" y="25225"/>
                    </a:lnTo>
                    <a:lnTo>
                      <a:pt x="92131" y="25368"/>
                    </a:lnTo>
                    <a:lnTo>
                      <a:pt x="92417" y="25795"/>
                    </a:lnTo>
                    <a:lnTo>
                      <a:pt x="92689" y="26223"/>
                    </a:lnTo>
                    <a:lnTo>
                      <a:pt x="92946" y="26935"/>
                    </a:lnTo>
                    <a:lnTo>
                      <a:pt x="93172" y="27790"/>
                    </a:lnTo>
                    <a:lnTo>
                      <a:pt x="93383" y="28931"/>
                    </a:lnTo>
                    <a:lnTo>
                      <a:pt x="93579" y="30213"/>
                    </a:lnTo>
                    <a:lnTo>
                      <a:pt x="93745" y="31923"/>
                    </a:lnTo>
                    <a:lnTo>
                      <a:pt x="93896" y="33634"/>
                    </a:lnTo>
                    <a:lnTo>
                      <a:pt x="94032" y="35486"/>
                    </a:lnTo>
                    <a:lnTo>
                      <a:pt x="94138" y="37624"/>
                    </a:lnTo>
                    <a:lnTo>
                      <a:pt x="94228" y="39904"/>
                    </a:lnTo>
                    <a:lnTo>
                      <a:pt x="94288" y="42612"/>
                    </a:lnTo>
                    <a:lnTo>
                      <a:pt x="94364" y="45320"/>
                    </a:lnTo>
                    <a:lnTo>
                      <a:pt x="94379" y="48313"/>
                    </a:lnTo>
                    <a:lnTo>
                      <a:pt x="94394" y="51591"/>
                    </a:lnTo>
                    <a:close/>
                    <a:moveTo>
                      <a:pt x="93172" y="69263"/>
                    </a:moveTo>
                    <a:lnTo>
                      <a:pt x="93172" y="58147"/>
                    </a:lnTo>
                    <a:lnTo>
                      <a:pt x="92825" y="58147"/>
                    </a:lnTo>
                    <a:lnTo>
                      <a:pt x="92508" y="58289"/>
                    </a:lnTo>
                    <a:lnTo>
                      <a:pt x="92206" y="58432"/>
                    </a:lnTo>
                    <a:lnTo>
                      <a:pt x="91920" y="58859"/>
                    </a:lnTo>
                    <a:lnTo>
                      <a:pt x="91678" y="59287"/>
                    </a:lnTo>
                    <a:lnTo>
                      <a:pt x="91437" y="59857"/>
                    </a:lnTo>
                    <a:lnTo>
                      <a:pt x="91225" y="60570"/>
                    </a:lnTo>
                    <a:lnTo>
                      <a:pt x="91044" y="61567"/>
                    </a:lnTo>
                    <a:lnTo>
                      <a:pt x="90863" y="62422"/>
                    </a:lnTo>
                    <a:lnTo>
                      <a:pt x="90728" y="63420"/>
                    </a:lnTo>
                    <a:lnTo>
                      <a:pt x="90607" y="64703"/>
                    </a:lnTo>
                    <a:lnTo>
                      <a:pt x="90516" y="65985"/>
                    </a:lnTo>
                    <a:lnTo>
                      <a:pt x="90441" y="67553"/>
                    </a:lnTo>
                    <a:lnTo>
                      <a:pt x="90365" y="68978"/>
                    </a:lnTo>
                    <a:lnTo>
                      <a:pt x="90335" y="70688"/>
                    </a:lnTo>
                    <a:lnTo>
                      <a:pt x="90320" y="72541"/>
                    </a:lnTo>
                    <a:lnTo>
                      <a:pt x="90335" y="73824"/>
                    </a:lnTo>
                    <a:lnTo>
                      <a:pt x="90350" y="75106"/>
                    </a:lnTo>
                    <a:lnTo>
                      <a:pt x="90380" y="76104"/>
                    </a:lnTo>
                    <a:lnTo>
                      <a:pt x="90426" y="77387"/>
                    </a:lnTo>
                    <a:lnTo>
                      <a:pt x="90471" y="78384"/>
                    </a:lnTo>
                    <a:lnTo>
                      <a:pt x="90531" y="79239"/>
                    </a:lnTo>
                    <a:lnTo>
                      <a:pt x="90607" y="80095"/>
                    </a:lnTo>
                    <a:lnTo>
                      <a:pt x="90682" y="80807"/>
                    </a:lnTo>
                    <a:lnTo>
                      <a:pt x="90758" y="81377"/>
                    </a:lnTo>
                    <a:lnTo>
                      <a:pt x="90833" y="82090"/>
                    </a:lnTo>
                    <a:lnTo>
                      <a:pt x="90924" y="82517"/>
                    </a:lnTo>
                    <a:lnTo>
                      <a:pt x="91044" y="82945"/>
                    </a:lnTo>
                    <a:lnTo>
                      <a:pt x="91135" y="83230"/>
                    </a:lnTo>
                    <a:lnTo>
                      <a:pt x="91241" y="83515"/>
                    </a:lnTo>
                    <a:lnTo>
                      <a:pt x="91361" y="83657"/>
                    </a:lnTo>
                    <a:lnTo>
                      <a:pt x="91482" y="83657"/>
                    </a:lnTo>
                    <a:lnTo>
                      <a:pt x="91633" y="83657"/>
                    </a:lnTo>
                    <a:lnTo>
                      <a:pt x="91784" y="83372"/>
                    </a:lnTo>
                    <a:lnTo>
                      <a:pt x="91920" y="83230"/>
                    </a:lnTo>
                    <a:lnTo>
                      <a:pt x="92040" y="82802"/>
                    </a:lnTo>
                    <a:lnTo>
                      <a:pt x="92191" y="82375"/>
                    </a:lnTo>
                    <a:lnTo>
                      <a:pt x="92312" y="81662"/>
                    </a:lnTo>
                    <a:lnTo>
                      <a:pt x="92433" y="81092"/>
                    </a:lnTo>
                    <a:lnTo>
                      <a:pt x="92538" y="80237"/>
                    </a:lnTo>
                    <a:lnTo>
                      <a:pt x="92644" y="79524"/>
                    </a:lnTo>
                    <a:lnTo>
                      <a:pt x="92734" y="78812"/>
                    </a:lnTo>
                    <a:lnTo>
                      <a:pt x="92825" y="77957"/>
                    </a:lnTo>
                    <a:lnTo>
                      <a:pt x="92885" y="77102"/>
                    </a:lnTo>
                    <a:lnTo>
                      <a:pt x="92961" y="75961"/>
                    </a:lnTo>
                    <a:lnTo>
                      <a:pt x="93006" y="74964"/>
                    </a:lnTo>
                    <a:lnTo>
                      <a:pt x="93051" y="73966"/>
                    </a:lnTo>
                    <a:lnTo>
                      <a:pt x="93096" y="72969"/>
                    </a:lnTo>
                    <a:lnTo>
                      <a:pt x="93127" y="72114"/>
                    </a:lnTo>
                    <a:lnTo>
                      <a:pt x="93142" y="71116"/>
                    </a:lnTo>
                    <a:lnTo>
                      <a:pt x="93157" y="70261"/>
                    </a:lnTo>
                    <a:lnTo>
                      <a:pt x="93172" y="69263"/>
                    </a:lnTo>
                    <a:close/>
                    <a:moveTo>
                      <a:pt x="97608" y="90783"/>
                    </a:moveTo>
                    <a:lnTo>
                      <a:pt x="96371" y="90783"/>
                    </a:lnTo>
                    <a:lnTo>
                      <a:pt x="96371" y="26793"/>
                    </a:lnTo>
                    <a:lnTo>
                      <a:pt x="97608" y="26793"/>
                    </a:lnTo>
                    <a:lnTo>
                      <a:pt x="97608" y="90783"/>
                    </a:lnTo>
                    <a:close/>
                    <a:moveTo>
                      <a:pt x="96974" y="14964"/>
                    </a:moveTo>
                    <a:lnTo>
                      <a:pt x="96959" y="14964"/>
                    </a:lnTo>
                    <a:lnTo>
                      <a:pt x="96808" y="14821"/>
                    </a:lnTo>
                    <a:lnTo>
                      <a:pt x="96657" y="14394"/>
                    </a:lnTo>
                    <a:lnTo>
                      <a:pt x="96582" y="14109"/>
                    </a:lnTo>
                    <a:lnTo>
                      <a:pt x="96522" y="13681"/>
                    </a:lnTo>
                    <a:lnTo>
                      <a:pt x="96461" y="13254"/>
                    </a:lnTo>
                    <a:lnTo>
                      <a:pt x="96401" y="12826"/>
                    </a:lnTo>
                    <a:lnTo>
                      <a:pt x="96310" y="11686"/>
                    </a:lnTo>
                    <a:lnTo>
                      <a:pt x="96250" y="10261"/>
                    </a:lnTo>
                    <a:lnTo>
                      <a:pt x="96205" y="8978"/>
                    </a:lnTo>
                    <a:lnTo>
                      <a:pt x="96190" y="7410"/>
                    </a:lnTo>
                    <a:lnTo>
                      <a:pt x="96205" y="5985"/>
                    </a:lnTo>
                    <a:lnTo>
                      <a:pt x="96250" y="4560"/>
                    </a:lnTo>
                    <a:lnTo>
                      <a:pt x="96325" y="3277"/>
                    </a:lnTo>
                    <a:lnTo>
                      <a:pt x="96416" y="2280"/>
                    </a:lnTo>
                    <a:lnTo>
                      <a:pt x="96476" y="1710"/>
                    </a:lnTo>
                    <a:lnTo>
                      <a:pt x="96537" y="1282"/>
                    </a:lnTo>
                    <a:lnTo>
                      <a:pt x="96612" y="855"/>
                    </a:lnTo>
                    <a:lnTo>
                      <a:pt x="96672" y="570"/>
                    </a:lnTo>
                    <a:lnTo>
                      <a:pt x="96823" y="285"/>
                    </a:lnTo>
                    <a:lnTo>
                      <a:pt x="96989" y="0"/>
                    </a:lnTo>
                    <a:lnTo>
                      <a:pt x="97155" y="285"/>
                    </a:lnTo>
                    <a:lnTo>
                      <a:pt x="97306" y="570"/>
                    </a:lnTo>
                    <a:lnTo>
                      <a:pt x="97382" y="855"/>
                    </a:lnTo>
                    <a:lnTo>
                      <a:pt x="97442" y="1282"/>
                    </a:lnTo>
                    <a:lnTo>
                      <a:pt x="97502" y="1710"/>
                    </a:lnTo>
                    <a:lnTo>
                      <a:pt x="97548" y="2137"/>
                    </a:lnTo>
                    <a:lnTo>
                      <a:pt x="97653" y="3277"/>
                    </a:lnTo>
                    <a:lnTo>
                      <a:pt x="97714" y="4418"/>
                    </a:lnTo>
                    <a:lnTo>
                      <a:pt x="97774" y="5985"/>
                    </a:lnTo>
                    <a:lnTo>
                      <a:pt x="97774" y="7410"/>
                    </a:lnTo>
                    <a:lnTo>
                      <a:pt x="97774" y="8978"/>
                    </a:lnTo>
                    <a:lnTo>
                      <a:pt x="97714" y="10261"/>
                    </a:lnTo>
                    <a:lnTo>
                      <a:pt x="97653" y="11686"/>
                    </a:lnTo>
                    <a:lnTo>
                      <a:pt x="97548" y="12826"/>
                    </a:lnTo>
                    <a:lnTo>
                      <a:pt x="97502" y="13254"/>
                    </a:lnTo>
                    <a:lnTo>
                      <a:pt x="97442" y="13681"/>
                    </a:lnTo>
                    <a:lnTo>
                      <a:pt x="97382" y="14109"/>
                    </a:lnTo>
                    <a:lnTo>
                      <a:pt x="97306" y="14394"/>
                    </a:lnTo>
                    <a:lnTo>
                      <a:pt x="97231" y="14679"/>
                    </a:lnTo>
                    <a:lnTo>
                      <a:pt x="97140" y="14821"/>
                    </a:lnTo>
                    <a:lnTo>
                      <a:pt x="97065" y="14821"/>
                    </a:lnTo>
                    <a:lnTo>
                      <a:pt x="96974" y="14964"/>
                    </a:lnTo>
                    <a:close/>
                    <a:moveTo>
                      <a:pt x="99645" y="90783"/>
                    </a:moveTo>
                    <a:lnTo>
                      <a:pt x="99645" y="44038"/>
                    </a:lnTo>
                    <a:lnTo>
                      <a:pt x="99645" y="39904"/>
                    </a:lnTo>
                    <a:lnTo>
                      <a:pt x="99630" y="35629"/>
                    </a:lnTo>
                    <a:lnTo>
                      <a:pt x="99615" y="31353"/>
                    </a:lnTo>
                    <a:lnTo>
                      <a:pt x="99600" y="26793"/>
                    </a:lnTo>
                    <a:lnTo>
                      <a:pt x="100686" y="26793"/>
                    </a:lnTo>
                    <a:lnTo>
                      <a:pt x="100761" y="37339"/>
                    </a:lnTo>
                    <a:lnTo>
                      <a:pt x="100777" y="37339"/>
                    </a:lnTo>
                    <a:lnTo>
                      <a:pt x="100852" y="36199"/>
                    </a:lnTo>
                    <a:lnTo>
                      <a:pt x="100943" y="34916"/>
                    </a:lnTo>
                    <a:lnTo>
                      <a:pt x="101018" y="33776"/>
                    </a:lnTo>
                    <a:lnTo>
                      <a:pt x="101139" y="32779"/>
                    </a:lnTo>
                    <a:lnTo>
                      <a:pt x="101244" y="31781"/>
                    </a:lnTo>
                    <a:lnTo>
                      <a:pt x="101350" y="30926"/>
                    </a:lnTo>
                    <a:lnTo>
                      <a:pt x="101471" y="29928"/>
                    </a:lnTo>
                    <a:lnTo>
                      <a:pt x="101606" y="29073"/>
                    </a:lnTo>
                    <a:lnTo>
                      <a:pt x="101772" y="28218"/>
                    </a:lnTo>
                    <a:lnTo>
                      <a:pt x="101938" y="27505"/>
                    </a:lnTo>
                    <a:lnTo>
                      <a:pt x="102104" y="26793"/>
                    </a:lnTo>
                    <a:lnTo>
                      <a:pt x="102285" y="26365"/>
                    </a:lnTo>
                    <a:lnTo>
                      <a:pt x="102451" y="25938"/>
                    </a:lnTo>
                    <a:lnTo>
                      <a:pt x="102632" y="25510"/>
                    </a:lnTo>
                    <a:lnTo>
                      <a:pt x="102829" y="25225"/>
                    </a:lnTo>
                    <a:lnTo>
                      <a:pt x="103025" y="25225"/>
                    </a:lnTo>
                    <a:lnTo>
                      <a:pt x="103236" y="25368"/>
                    </a:lnTo>
                    <a:lnTo>
                      <a:pt x="103462" y="25510"/>
                    </a:lnTo>
                    <a:lnTo>
                      <a:pt x="103658" y="26080"/>
                    </a:lnTo>
                    <a:lnTo>
                      <a:pt x="103855" y="26650"/>
                    </a:lnTo>
                    <a:lnTo>
                      <a:pt x="104051" y="27363"/>
                    </a:lnTo>
                    <a:lnTo>
                      <a:pt x="104232" y="28361"/>
                    </a:lnTo>
                    <a:lnTo>
                      <a:pt x="104398" y="29358"/>
                    </a:lnTo>
                    <a:lnTo>
                      <a:pt x="104564" y="30641"/>
                    </a:lnTo>
                    <a:lnTo>
                      <a:pt x="104669" y="31638"/>
                    </a:lnTo>
                    <a:lnTo>
                      <a:pt x="104760" y="32636"/>
                    </a:lnTo>
                    <a:lnTo>
                      <a:pt x="104850" y="33634"/>
                    </a:lnTo>
                    <a:lnTo>
                      <a:pt x="104926" y="34774"/>
                    </a:lnTo>
                    <a:lnTo>
                      <a:pt x="105001" y="35771"/>
                    </a:lnTo>
                    <a:lnTo>
                      <a:pt x="105092" y="37197"/>
                    </a:lnTo>
                    <a:lnTo>
                      <a:pt x="105152" y="38337"/>
                    </a:lnTo>
                    <a:lnTo>
                      <a:pt x="105198" y="39762"/>
                    </a:lnTo>
                    <a:lnTo>
                      <a:pt x="105258" y="41187"/>
                    </a:lnTo>
                    <a:lnTo>
                      <a:pt x="105288" y="42612"/>
                    </a:lnTo>
                    <a:lnTo>
                      <a:pt x="105333" y="44038"/>
                    </a:lnTo>
                    <a:lnTo>
                      <a:pt x="105364" y="45605"/>
                    </a:lnTo>
                    <a:lnTo>
                      <a:pt x="105394" y="49026"/>
                    </a:lnTo>
                    <a:lnTo>
                      <a:pt x="105409" y="52589"/>
                    </a:lnTo>
                    <a:lnTo>
                      <a:pt x="105409" y="90783"/>
                    </a:lnTo>
                    <a:lnTo>
                      <a:pt x="104187" y="90783"/>
                    </a:lnTo>
                    <a:lnTo>
                      <a:pt x="104187" y="53871"/>
                    </a:lnTo>
                    <a:lnTo>
                      <a:pt x="104172" y="51591"/>
                    </a:lnTo>
                    <a:lnTo>
                      <a:pt x="104156" y="49311"/>
                    </a:lnTo>
                    <a:lnTo>
                      <a:pt x="104126" y="47458"/>
                    </a:lnTo>
                    <a:lnTo>
                      <a:pt x="104081" y="45463"/>
                    </a:lnTo>
                    <a:lnTo>
                      <a:pt x="104036" y="43752"/>
                    </a:lnTo>
                    <a:lnTo>
                      <a:pt x="103960" y="42327"/>
                    </a:lnTo>
                    <a:lnTo>
                      <a:pt x="103870" y="40760"/>
                    </a:lnTo>
                    <a:lnTo>
                      <a:pt x="103779" y="39477"/>
                    </a:lnTo>
                    <a:lnTo>
                      <a:pt x="103689" y="38479"/>
                    </a:lnTo>
                    <a:lnTo>
                      <a:pt x="103568" y="37482"/>
                    </a:lnTo>
                    <a:lnTo>
                      <a:pt x="103447" y="36769"/>
                    </a:lnTo>
                    <a:lnTo>
                      <a:pt x="103296" y="36057"/>
                    </a:lnTo>
                    <a:lnTo>
                      <a:pt x="103145" y="35486"/>
                    </a:lnTo>
                    <a:lnTo>
                      <a:pt x="102980" y="35059"/>
                    </a:lnTo>
                    <a:lnTo>
                      <a:pt x="102814" y="34774"/>
                    </a:lnTo>
                    <a:lnTo>
                      <a:pt x="102617" y="34774"/>
                    </a:lnTo>
                    <a:lnTo>
                      <a:pt x="102466" y="34774"/>
                    </a:lnTo>
                    <a:lnTo>
                      <a:pt x="102331" y="34916"/>
                    </a:lnTo>
                    <a:lnTo>
                      <a:pt x="102180" y="35201"/>
                    </a:lnTo>
                    <a:lnTo>
                      <a:pt x="102059" y="35629"/>
                    </a:lnTo>
                    <a:lnTo>
                      <a:pt x="101938" y="36199"/>
                    </a:lnTo>
                    <a:lnTo>
                      <a:pt x="101818" y="36769"/>
                    </a:lnTo>
                    <a:lnTo>
                      <a:pt x="101697" y="37482"/>
                    </a:lnTo>
                    <a:lnTo>
                      <a:pt x="101576" y="38194"/>
                    </a:lnTo>
                    <a:lnTo>
                      <a:pt x="101471" y="39049"/>
                    </a:lnTo>
                    <a:lnTo>
                      <a:pt x="101380" y="40047"/>
                    </a:lnTo>
                    <a:lnTo>
                      <a:pt x="101290" y="41187"/>
                    </a:lnTo>
                    <a:lnTo>
                      <a:pt x="101199" y="42185"/>
                    </a:lnTo>
                    <a:lnTo>
                      <a:pt x="101139" y="43182"/>
                    </a:lnTo>
                    <a:lnTo>
                      <a:pt x="101063" y="44323"/>
                    </a:lnTo>
                    <a:lnTo>
                      <a:pt x="101003" y="45463"/>
                    </a:lnTo>
                    <a:lnTo>
                      <a:pt x="100958" y="46888"/>
                    </a:lnTo>
                    <a:lnTo>
                      <a:pt x="100927" y="48028"/>
                    </a:lnTo>
                    <a:lnTo>
                      <a:pt x="100897" y="49311"/>
                    </a:lnTo>
                    <a:lnTo>
                      <a:pt x="100882" y="50736"/>
                    </a:lnTo>
                    <a:lnTo>
                      <a:pt x="100882" y="52304"/>
                    </a:lnTo>
                    <a:lnTo>
                      <a:pt x="100882" y="90783"/>
                    </a:lnTo>
                    <a:lnTo>
                      <a:pt x="99645" y="90783"/>
                    </a:lnTo>
                    <a:close/>
                    <a:moveTo>
                      <a:pt x="107687" y="14964"/>
                    </a:moveTo>
                    <a:lnTo>
                      <a:pt x="108894" y="11401"/>
                    </a:lnTo>
                    <a:lnTo>
                      <a:pt x="108894" y="26793"/>
                    </a:lnTo>
                    <a:lnTo>
                      <a:pt x="110645" y="26793"/>
                    </a:lnTo>
                    <a:lnTo>
                      <a:pt x="110645" y="35486"/>
                    </a:lnTo>
                    <a:lnTo>
                      <a:pt x="108894" y="35486"/>
                    </a:lnTo>
                    <a:lnTo>
                      <a:pt x="108894" y="70118"/>
                    </a:lnTo>
                    <a:lnTo>
                      <a:pt x="108894" y="71686"/>
                    </a:lnTo>
                    <a:lnTo>
                      <a:pt x="108909" y="73111"/>
                    </a:lnTo>
                    <a:lnTo>
                      <a:pt x="108924" y="74394"/>
                    </a:lnTo>
                    <a:lnTo>
                      <a:pt x="108940" y="75534"/>
                    </a:lnTo>
                    <a:lnTo>
                      <a:pt x="108985" y="76817"/>
                    </a:lnTo>
                    <a:lnTo>
                      <a:pt x="109030" y="77814"/>
                    </a:lnTo>
                    <a:lnTo>
                      <a:pt x="109075" y="78669"/>
                    </a:lnTo>
                    <a:lnTo>
                      <a:pt x="109136" y="79382"/>
                    </a:lnTo>
                    <a:lnTo>
                      <a:pt x="109196" y="80095"/>
                    </a:lnTo>
                    <a:lnTo>
                      <a:pt x="109256" y="80807"/>
                    </a:lnTo>
                    <a:lnTo>
                      <a:pt x="109332" y="81235"/>
                    </a:lnTo>
                    <a:lnTo>
                      <a:pt x="109407" y="81662"/>
                    </a:lnTo>
                    <a:lnTo>
                      <a:pt x="109498" y="82232"/>
                    </a:lnTo>
                    <a:lnTo>
                      <a:pt x="109603" y="82375"/>
                    </a:lnTo>
                    <a:lnTo>
                      <a:pt x="109709" y="82517"/>
                    </a:lnTo>
                    <a:lnTo>
                      <a:pt x="109815" y="82660"/>
                    </a:lnTo>
                    <a:lnTo>
                      <a:pt x="110011" y="82517"/>
                    </a:lnTo>
                    <a:lnTo>
                      <a:pt x="110207" y="82375"/>
                    </a:lnTo>
                    <a:lnTo>
                      <a:pt x="110373" y="82232"/>
                    </a:lnTo>
                    <a:lnTo>
                      <a:pt x="110524" y="81662"/>
                    </a:lnTo>
                    <a:lnTo>
                      <a:pt x="110584" y="90498"/>
                    </a:lnTo>
                    <a:lnTo>
                      <a:pt x="110358" y="91211"/>
                    </a:lnTo>
                    <a:lnTo>
                      <a:pt x="110086" y="91781"/>
                    </a:lnTo>
                    <a:lnTo>
                      <a:pt x="109815" y="92209"/>
                    </a:lnTo>
                    <a:lnTo>
                      <a:pt x="109498" y="92351"/>
                    </a:lnTo>
                    <a:lnTo>
                      <a:pt x="109287" y="92209"/>
                    </a:lnTo>
                    <a:lnTo>
                      <a:pt x="109090" y="91781"/>
                    </a:lnTo>
                    <a:lnTo>
                      <a:pt x="108894" y="91496"/>
                    </a:lnTo>
                    <a:lnTo>
                      <a:pt x="108728" y="90926"/>
                    </a:lnTo>
                    <a:lnTo>
                      <a:pt x="108577" y="90213"/>
                    </a:lnTo>
                    <a:lnTo>
                      <a:pt x="108411" y="89358"/>
                    </a:lnTo>
                    <a:lnTo>
                      <a:pt x="108276" y="88361"/>
                    </a:lnTo>
                    <a:lnTo>
                      <a:pt x="108155" y="87220"/>
                    </a:lnTo>
                    <a:lnTo>
                      <a:pt x="108049" y="85795"/>
                    </a:lnTo>
                    <a:lnTo>
                      <a:pt x="107959" y="84228"/>
                    </a:lnTo>
                    <a:lnTo>
                      <a:pt x="107868" y="82517"/>
                    </a:lnTo>
                    <a:lnTo>
                      <a:pt x="107808" y="80522"/>
                    </a:lnTo>
                    <a:lnTo>
                      <a:pt x="107748" y="78384"/>
                    </a:lnTo>
                    <a:lnTo>
                      <a:pt x="107717" y="75819"/>
                    </a:lnTo>
                    <a:lnTo>
                      <a:pt x="107702" y="73396"/>
                    </a:lnTo>
                    <a:lnTo>
                      <a:pt x="107687" y="70546"/>
                    </a:lnTo>
                    <a:lnTo>
                      <a:pt x="107687" y="35486"/>
                    </a:lnTo>
                    <a:lnTo>
                      <a:pt x="106646" y="35486"/>
                    </a:lnTo>
                    <a:lnTo>
                      <a:pt x="106646" y="26793"/>
                    </a:lnTo>
                    <a:lnTo>
                      <a:pt x="107687" y="26793"/>
                    </a:lnTo>
                    <a:lnTo>
                      <a:pt x="107687" y="14964"/>
                    </a:lnTo>
                    <a:close/>
                    <a:moveTo>
                      <a:pt x="111142" y="26793"/>
                    </a:moveTo>
                    <a:lnTo>
                      <a:pt x="112485" y="26793"/>
                    </a:lnTo>
                    <a:lnTo>
                      <a:pt x="113964" y="64560"/>
                    </a:lnTo>
                    <a:lnTo>
                      <a:pt x="114070" y="67553"/>
                    </a:lnTo>
                    <a:lnTo>
                      <a:pt x="114190" y="70546"/>
                    </a:lnTo>
                    <a:lnTo>
                      <a:pt x="114296" y="73966"/>
                    </a:lnTo>
                    <a:lnTo>
                      <a:pt x="114402" y="77672"/>
                    </a:lnTo>
                    <a:lnTo>
                      <a:pt x="114432" y="77672"/>
                    </a:lnTo>
                    <a:lnTo>
                      <a:pt x="114507" y="75106"/>
                    </a:lnTo>
                    <a:lnTo>
                      <a:pt x="114598" y="72256"/>
                    </a:lnTo>
                    <a:lnTo>
                      <a:pt x="114734" y="68551"/>
                    </a:lnTo>
                    <a:lnTo>
                      <a:pt x="114869" y="64275"/>
                    </a:lnTo>
                    <a:lnTo>
                      <a:pt x="116197" y="26793"/>
                    </a:lnTo>
                    <a:lnTo>
                      <a:pt x="117510" y="26793"/>
                    </a:lnTo>
                    <a:lnTo>
                      <a:pt x="115654" y="72399"/>
                    </a:lnTo>
                    <a:lnTo>
                      <a:pt x="115488" y="76532"/>
                    </a:lnTo>
                    <a:lnTo>
                      <a:pt x="115337" y="80380"/>
                    </a:lnTo>
                    <a:lnTo>
                      <a:pt x="115156" y="84085"/>
                    </a:lnTo>
                    <a:lnTo>
                      <a:pt x="115020" y="87505"/>
                    </a:lnTo>
                    <a:lnTo>
                      <a:pt x="114869" y="90498"/>
                    </a:lnTo>
                    <a:lnTo>
                      <a:pt x="114734" y="93349"/>
                    </a:lnTo>
                    <a:lnTo>
                      <a:pt x="114598" y="95771"/>
                    </a:lnTo>
                    <a:lnTo>
                      <a:pt x="114477" y="98052"/>
                    </a:lnTo>
                    <a:lnTo>
                      <a:pt x="114341" y="100332"/>
                    </a:lnTo>
                    <a:lnTo>
                      <a:pt x="114205" y="102470"/>
                    </a:lnTo>
                    <a:lnTo>
                      <a:pt x="114055" y="104465"/>
                    </a:lnTo>
                    <a:lnTo>
                      <a:pt x="113919" y="106318"/>
                    </a:lnTo>
                    <a:lnTo>
                      <a:pt x="113783" y="108171"/>
                    </a:lnTo>
                    <a:lnTo>
                      <a:pt x="113647" y="109738"/>
                    </a:lnTo>
                    <a:lnTo>
                      <a:pt x="113481" y="111163"/>
                    </a:lnTo>
                    <a:lnTo>
                      <a:pt x="113345" y="112589"/>
                    </a:lnTo>
                    <a:lnTo>
                      <a:pt x="113164" y="114014"/>
                    </a:lnTo>
                    <a:lnTo>
                      <a:pt x="112968" y="115296"/>
                    </a:lnTo>
                    <a:lnTo>
                      <a:pt x="112772" y="116437"/>
                    </a:lnTo>
                    <a:lnTo>
                      <a:pt x="112591" y="117577"/>
                    </a:lnTo>
                    <a:lnTo>
                      <a:pt x="112410" y="118432"/>
                    </a:lnTo>
                    <a:lnTo>
                      <a:pt x="112214" y="119002"/>
                    </a:lnTo>
                    <a:lnTo>
                      <a:pt x="112018" y="119572"/>
                    </a:lnTo>
                    <a:lnTo>
                      <a:pt x="111837" y="120000"/>
                    </a:lnTo>
                    <a:lnTo>
                      <a:pt x="111520" y="110166"/>
                    </a:lnTo>
                    <a:lnTo>
                      <a:pt x="111791" y="109168"/>
                    </a:lnTo>
                    <a:lnTo>
                      <a:pt x="112078" y="108028"/>
                    </a:lnTo>
                    <a:lnTo>
                      <a:pt x="112334" y="106318"/>
                    </a:lnTo>
                    <a:lnTo>
                      <a:pt x="112606" y="104465"/>
                    </a:lnTo>
                    <a:lnTo>
                      <a:pt x="112757" y="103325"/>
                    </a:lnTo>
                    <a:lnTo>
                      <a:pt x="112893" y="101757"/>
                    </a:lnTo>
                    <a:lnTo>
                      <a:pt x="113059" y="100332"/>
                    </a:lnTo>
                    <a:lnTo>
                      <a:pt x="113179" y="98764"/>
                    </a:lnTo>
                    <a:lnTo>
                      <a:pt x="113300" y="97197"/>
                    </a:lnTo>
                    <a:lnTo>
                      <a:pt x="113421" y="95344"/>
                    </a:lnTo>
                    <a:lnTo>
                      <a:pt x="113542" y="93491"/>
                    </a:lnTo>
                    <a:lnTo>
                      <a:pt x="113632" y="91496"/>
                    </a:lnTo>
                    <a:lnTo>
                      <a:pt x="113708" y="89928"/>
                    </a:lnTo>
                    <a:lnTo>
                      <a:pt x="113738" y="88788"/>
                    </a:lnTo>
                    <a:lnTo>
                      <a:pt x="113708" y="87648"/>
                    </a:lnTo>
                    <a:lnTo>
                      <a:pt x="113647" y="85653"/>
                    </a:lnTo>
                    <a:lnTo>
                      <a:pt x="111142" y="26793"/>
                    </a:lnTo>
                    <a:close/>
                    <a:moveTo>
                      <a:pt x="119170" y="92351"/>
                    </a:moveTo>
                    <a:lnTo>
                      <a:pt x="119139" y="92351"/>
                    </a:lnTo>
                    <a:lnTo>
                      <a:pt x="119049" y="92209"/>
                    </a:lnTo>
                    <a:lnTo>
                      <a:pt x="118973" y="92209"/>
                    </a:lnTo>
                    <a:lnTo>
                      <a:pt x="118898" y="91781"/>
                    </a:lnTo>
                    <a:lnTo>
                      <a:pt x="118823" y="91496"/>
                    </a:lnTo>
                    <a:lnTo>
                      <a:pt x="118762" y="91211"/>
                    </a:lnTo>
                    <a:lnTo>
                      <a:pt x="118687" y="90783"/>
                    </a:lnTo>
                    <a:lnTo>
                      <a:pt x="118626" y="90356"/>
                    </a:lnTo>
                    <a:lnTo>
                      <a:pt x="118551" y="89786"/>
                    </a:lnTo>
                    <a:lnTo>
                      <a:pt x="118506" y="89216"/>
                    </a:lnTo>
                    <a:lnTo>
                      <a:pt x="118460" y="88646"/>
                    </a:lnTo>
                    <a:lnTo>
                      <a:pt x="118415" y="87933"/>
                    </a:lnTo>
                    <a:lnTo>
                      <a:pt x="118385" y="87220"/>
                    </a:lnTo>
                    <a:lnTo>
                      <a:pt x="118355" y="85510"/>
                    </a:lnTo>
                    <a:lnTo>
                      <a:pt x="118340" y="83942"/>
                    </a:lnTo>
                    <a:lnTo>
                      <a:pt x="118340" y="83087"/>
                    </a:lnTo>
                    <a:lnTo>
                      <a:pt x="118355" y="82232"/>
                    </a:lnTo>
                    <a:lnTo>
                      <a:pt x="118370" y="81377"/>
                    </a:lnTo>
                    <a:lnTo>
                      <a:pt x="118385" y="80522"/>
                    </a:lnTo>
                    <a:lnTo>
                      <a:pt x="118430" y="79809"/>
                    </a:lnTo>
                    <a:lnTo>
                      <a:pt x="118460" y="79239"/>
                    </a:lnTo>
                    <a:lnTo>
                      <a:pt x="118506" y="78527"/>
                    </a:lnTo>
                    <a:lnTo>
                      <a:pt x="118566" y="77957"/>
                    </a:lnTo>
                    <a:lnTo>
                      <a:pt x="118642" y="77387"/>
                    </a:lnTo>
                    <a:lnTo>
                      <a:pt x="118702" y="76959"/>
                    </a:lnTo>
                    <a:lnTo>
                      <a:pt x="118777" y="76389"/>
                    </a:lnTo>
                    <a:lnTo>
                      <a:pt x="118838" y="76104"/>
                    </a:lnTo>
                    <a:lnTo>
                      <a:pt x="118913" y="75819"/>
                    </a:lnTo>
                    <a:lnTo>
                      <a:pt x="119004" y="75676"/>
                    </a:lnTo>
                    <a:lnTo>
                      <a:pt x="119079" y="75534"/>
                    </a:lnTo>
                    <a:lnTo>
                      <a:pt x="119185" y="75534"/>
                    </a:lnTo>
                    <a:lnTo>
                      <a:pt x="119275" y="75534"/>
                    </a:lnTo>
                    <a:lnTo>
                      <a:pt x="119351" y="75676"/>
                    </a:lnTo>
                    <a:lnTo>
                      <a:pt x="119426" y="75819"/>
                    </a:lnTo>
                    <a:lnTo>
                      <a:pt x="119502" y="76104"/>
                    </a:lnTo>
                    <a:lnTo>
                      <a:pt x="119577" y="76389"/>
                    </a:lnTo>
                    <a:lnTo>
                      <a:pt x="119637" y="76959"/>
                    </a:lnTo>
                    <a:lnTo>
                      <a:pt x="119698" y="77387"/>
                    </a:lnTo>
                    <a:lnTo>
                      <a:pt x="119773" y="77957"/>
                    </a:lnTo>
                    <a:lnTo>
                      <a:pt x="119834" y="78527"/>
                    </a:lnTo>
                    <a:lnTo>
                      <a:pt x="119879" y="79097"/>
                    </a:lnTo>
                    <a:lnTo>
                      <a:pt x="119909" y="79809"/>
                    </a:lnTo>
                    <a:lnTo>
                      <a:pt x="119939" y="80522"/>
                    </a:lnTo>
                    <a:lnTo>
                      <a:pt x="119969" y="81235"/>
                    </a:lnTo>
                    <a:lnTo>
                      <a:pt x="119984" y="82232"/>
                    </a:lnTo>
                    <a:lnTo>
                      <a:pt x="120000" y="83087"/>
                    </a:lnTo>
                    <a:lnTo>
                      <a:pt x="120000" y="83942"/>
                    </a:lnTo>
                    <a:lnTo>
                      <a:pt x="119984" y="85510"/>
                    </a:lnTo>
                    <a:lnTo>
                      <a:pt x="119939" y="87220"/>
                    </a:lnTo>
                    <a:lnTo>
                      <a:pt x="119909" y="87933"/>
                    </a:lnTo>
                    <a:lnTo>
                      <a:pt x="119879" y="88646"/>
                    </a:lnTo>
                    <a:lnTo>
                      <a:pt x="119834" y="89216"/>
                    </a:lnTo>
                    <a:lnTo>
                      <a:pt x="119773" y="89786"/>
                    </a:lnTo>
                    <a:lnTo>
                      <a:pt x="119698" y="90356"/>
                    </a:lnTo>
                    <a:lnTo>
                      <a:pt x="119637" y="90783"/>
                    </a:lnTo>
                    <a:lnTo>
                      <a:pt x="119577" y="91211"/>
                    </a:lnTo>
                    <a:lnTo>
                      <a:pt x="119502" y="91496"/>
                    </a:lnTo>
                    <a:lnTo>
                      <a:pt x="119426" y="91781"/>
                    </a:lnTo>
                    <a:lnTo>
                      <a:pt x="119336" y="92209"/>
                    </a:lnTo>
                    <a:lnTo>
                      <a:pt x="119260" y="92209"/>
                    </a:lnTo>
                    <a:lnTo>
                      <a:pt x="119170" y="92351"/>
                    </a:lnTo>
                    <a:close/>
                  </a:path>
                </a:pathLst>
              </a:custGeom>
              <a:solidFill>
                <a:schemeClr val="l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</p:grp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49999" l="0" r="0" t="0"/>
          <a:stretch/>
        </p:blipFill>
        <p:spPr>
          <a:xfrm flipH="1">
            <a:off x="8919330" y="6295414"/>
            <a:ext cx="3272669" cy="5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type="title"/>
          </p:nvPr>
        </p:nvSpPr>
        <p:spPr>
          <a:xfrm>
            <a:off x="1828800" y="5454335"/>
            <a:ext cx="79369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828800" y="4873751"/>
            <a:ext cx="8229600" cy="5303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600"/>
              </a:spcBef>
              <a:buClr>
                <a:srgbClr val="4E84C4"/>
              </a:buClr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4E84C4"/>
              </a:buClr>
              <a:buFont typeface="PT Sans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4E84C4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4E84C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1844191" y="6387398"/>
            <a:ext cx="2016609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4E84C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E84C4"/>
              </a:buClr>
              <a:buFont typeface="PT Sans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E84C4"/>
              </a:buClr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E84C4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1" name="Shape 121"/>
          <p:cNvSpPr txBox="1"/>
          <p:nvPr/>
        </p:nvSpPr>
        <p:spPr>
          <a:xfrm>
            <a:off x="7296675" y="6459533"/>
            <a:ext cx="253947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|   Copyright © 2014 Tata Consultancy Services Limited</a:t>
            </a:r>
          </a:p>
        </p:txBody>
      </p:sp>
      <p:sp>
        <p:nvSpPr>
          <p:cNvPr id="122" name="Shape 122"/>
          <p:cNvSpPr txBox="1"/>
          <p:nvPr>
            <p:ph idx="3" type="body"/>
          </p:nvPr>
        </p:nvSpPr>
        <p:spPr>
          <a:xfrm>
            <a:off x="3962400" y="6464651"/>
            <a:ext cx="2946399" cy="213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200"/>
              </a:spcBef>
              <a:buClr>
                <a:srgbClr val="4E84C4"/>
              </a:buClr>
              <a:buFont typeface="PT Sans"/>
              <a:buNone/>
              <a:defRPr b="0" i="0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Visual Option 3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Shape 124"/>
          <p:cNvGrpSpPr/>
          <p:nvPr/>
        </p:nvGrpSpPr>
        <p:grpSpPr>
          <a:xfrm>
            <a:off x="0" y="3"/>
            <a:ext cx="12192000" cy="6863931"/>
            <a:chOff x="0" y="3"/>
            <a:chExt cx="9144000" cy="6863931"/>
          </a:xfrm>
        </p:grpSpPr>
        <p:pic>
          <p:nvPicPr>
            <p:cNvPr id="125" name="Shape 1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387" y="760162"/>
              <a:ext cx="9139223" cy="61037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Shape 126"/>
            <p:cNvSpPr/>
            <p:nvPr/>
          </p:nvSpPr>
          <p:spPr>
            <a:xfrm flipH="1">
              <a:off x="1066798" y="4648200"/>
              <a:ext cx="8077199" cy="2209799"/>
            </a:xfrm>
            <a:prstGeom prst="rect">
              <a:avLst/>
            </a:prstGeom>
            <a:solidFill>
              <a:srgbClr val="00B0F0">
                <a:alpha val="84705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>
              <a:off x="0" y="3"/>
              <a:ext cx="9144000" cy="759624"/>
              <a:chOff x="0" y="3"/>
              <a:chExt cx="9144000" cy="759624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0" y="3"/>
                <a:ext cx="9144000" cy="759624"/>
              </a:xfrm>
              <a:prstGeom prst="rect">
                <a:avLst/>
              </a:prstGeom>
              <a:gradFill>
                <a:gsLst>
                  <a:gs pos="0">
                    <a:srgbClr val="0067AC"/>
                  </a:gs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</a:gra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8365792" y="124822"/>
                <a:ext cx="485458" cy="424339"/>
              </a:xfrm>
              <a:custGeom>
                <a:pathLst>
                  <a:path extrusionOk="0" h="120000" w="120000">
                    <a:moveTo>
                      <a:pt x="59928" y="0"/>
                    </a:moveTo>
                    <a:lnTo>
                      <a:pt x="63664" y="0"/>
                    </a:lnTo>
                    <a:lnTo>
                      <a:pt x="67113" y="330"/>
                    </a:lnTo>
                    <a:lnTo>
                      <a:pt x="70562" y="825"/>
                    </a:lnTo>
                    <a:lnTo>
                      <a:pt x="74011" y="1485"/>
                    </a:lnTo>
                    <a:lnTo>
                      <a:pt x="77317" y="2640"/>
                    </a:lnTo>
                    <a:lnTo>
                      <a:pt x="80335" y="3631"/>
                    </a:lnTo>
                    <a:lnTo>
                      <a:pt x="83497" y="4951"/>
                    </a:lnTo>
                    <a:lnTo>
                      <a:pt x="86227" y="6272"/>
                    </a:lnTo>
                    <a:lnTo>
                      <a:pt x="89101" y="7922"/>
                    </a:lnTo>
                    <a:lnTo>
                      <a:pt x="91544" y="9738"/>
                    </a:lnTo>
                    <a:lnTo>
                      <a:pt x="93844" y="11719"/>
                    </a:lnTo>
                    <a:lnTo>
                      <a:pt x="96000" y="13700"/>
                    </a:lnTo>
                    <a:lnTo>
                      <a:pt x="98011" y="15845"/>
                    </a:lnTo>
                    <a:lnTo>
                      <a:pt x="99736" y="18156"/>
                    </a:lnTo>
                    <a:lnTo>
                      <a:pt x="101317" y="20467"/>
                    </a:lnTo>
                    <a:lnTo>
                      <a:pt x="102610" y="22943"/>
                    </a:lnTo>
                    <a:lnTo>
                      <a:pt x="97149" y="21623"/>
                    </a:lnTo>
                    <a:lnTo>
                      <a:pt x="91832" y="20467"/>
                    </a:lnTo>
                    <a:lnTo>
                      <a:pt x="86514" y="19312"/>
                    </a:lnTo>
                    <a:lnTo>
                      <a:pt x="81485" y="18651"/>
                    </a:lnTo>
                    <a:lnTo>
                      <a:pt x="76742" y="17991"/>
                    </a:lnTo>
                    <a:lnTo>
                      <a:pt x="72431" y="17496"/>
                    </a:lnTo>
                    <a:lnTo>
                      <a:pt x="68694" y="17166"/>
                    </a:lnTo>
                    <a:lnTo>
                      <a:pt x="65820" y="17166"/>
                    </a:lnTo>
                    <a:lnTo>
                      <a:pt x="65101" y="17166"/>
                    </a:lnTo>
                    <a:lnTo>
                      <a:pt x="64383" y="17331"/>
                    </a:lnTo>
                    <a:lnTo>
                      <a:pt x="63808" y="17496"/>
                    </a:lnTo>
                    <a:lnTo>
                      <a:pt x="63233" y="17991"/>
                    </a:lnTo>
                    <a:lnTo>
                      <a:pt x="62658" y="18486"/>
                    </a:lnTo>
                    <a:lnTo>
                      <a:pt x="62371" y="18982"/>
                    </a:lnTo>
                    <a:lnTo>
                      <a:pt x="62083" y="19642"/>
                    </a:lnTo>
                    <a:lnTo>
                      <a:pt x="62083" y="20467"/>
                    </a:lnTo>
                    <a:lnTo>
                      <a:pt x="62083" y="21953"/>
                    </a:lnTo>
                    <a:lnTo>
                      <a:pt x="62083" y="68500"/>
                    </a:lnTo>
                    <a:lnTo>
                      <a:pt x="57916" y="68500"/>
                    </a:lnTo>
                    <a:lnTo>
                      <a:pt x="58059" y="21953"/>
                    </a:lnTo>
                    <a:lnTo>
                      <a:pt x="58059" y="20467"/>
                    </a:lnTo>
                    <a:lnTo>
                      <a:pt x="57916" y="19642"/>
                    </a:lnTo>
                    <a:lnTo>
                      <a:pt x="57772" y="18982"/>
                    </a:lnTo>
                    <a:lnTo>
                      <a:pt x="57197" y="18486"/>
                    </a:lnTo>
                    <a:lnTo>
                      <a:pt x="56766" y="17991"/>
                    </a:lnTo>
                    <a:lnTo>
                      <a:pt x="56335" y="17496"/>
                    </a:lnTo>
                    <a:lnTo>
                      <a:pt x="55760" y="17331"/>
                    </a:lnTo>
                    <a:lnTo>
                      <a:pt x="54898" y="17166"/>
                    </a:lnTo>
                    <a:lnTo>
                      <a:pt x="54323" y="17166"/>
                    </a:lnTo>
                    <a:lnTo>
                      <a:pt x="51161" y="17166"/>
                    </a:lnTo>
                    <a:lnTo>
                      <a:pt x="47568" y="17496"/>
                    </a:lnTo>
                    <a:lnTo>
                      <a:pt x="43257" y="17991"/>
                    </a:lnTo>
                    <a:lnTo>
                      <a:pt x="38514" y="18651"/>
                    </a:lnTo>
                    <a:lnTo>
                      <a:pt x="33341" y="19477"/>
                    </a:lnTo>
                    <a:lnTo>
                      <a:pt x="28023" y="20467"/>
                    </a:lnTo>
                    <a:lnTo>
                      <a:pt x="22562" y="21623"/>
                    </a:lnTo>
                    <a:lnTo>
                      <a:pt x="17389" y="22943"/>
                    </a:lnTo>
                    <a:lnTo>
                      <a:pt x="18538" y="20632"/>
                    </a:lnTo>
                    <a:lnTo>
                      <a:pt x="20119" y="18156"/>
                    </a:lnTo>
                    <a:lnTo>
                      <a:pt x="21844" y="15845"/>
                    </a:lnTo>
                    <a:lnTo>
                      <a:pt x="23856" y="13700"/>
                    </a:lnTo>
                    <a:lnTo>
                      <a:pt x="25868" y="11719"/>
                    </a:lnTo>
                    <a:lnTo>
                      <a:pt x="28311" y="9738"/>
                    </a:lnTo>
                    <a:lnTo>
                      <a:pt x="30898" y="7922"/>
                    </a:lnTo>
                    <a:lnTo>
                      <a:pt x="33485" y="6272"/>
                    </a:lnTo>
                    <a:lnTo>
                      <a:pt x="36502" y="4951"/>
                    </a:lnTo>
                    <a:lnTo>
                      <a:pt x="39377" y="3631"/>
                    </a:lnTo>
                    <a:lnTo>
                      <a:pt x="42538" y="2640"/>
                    </a:lnTo>
                    <a:lnTo>
                      <a:pt x="45844" y="1485"/>
                    </a:lnTo>
                    <a:lnTo>
                      <a:pt x="49149" y="825"/>
                    </a:lnTo>
                    <a:lnTo>
                      <a:pt x="52742" y="330"/>
                    </a:lnTo>
                    <a:lnTo>
                      <a:pt x="56335" y="0"/>
                    </a:lnTo>
                    <a:lnTo>
                      <a:pt x="59928" y="0"/>
                    </a:lnTo>
                    <a:close/>
                    <a:moveTo>
                      <a:pt x="28886" y="95570"/>
                    </a:moveTo>
                    <a:lnTo>
                      <a:pt x="28886" y="85667"/>
                    </a:lnTo>
                    <a:lnTo>
                      <a:pt x="25149" y="85667"/>
                    </a:lnTo>
                    <a:lnTo>
                      <a:pt x="21556" y="85667"/>
                    </a:lnTo>
                    <a:lnTo>
                      <a:pt x="17964" y="85667"/>
                    </a:lnTo>
                    <a:lnTo>
                      <a:pt x="14371" y="85667"/>
                    </a:lnTo>
                    <a:lnTo>
                      <a:pt x="10778" y="85667"/>
                    </a:lnTo>
                    <a:lnTo>
                      <a:pt x="7041" y="85667"/>
                    </a:lnTo>
                    <a:lnTo>
                      <a:pt x="3592" y="85667"/>
                    </a:lnTo>
                    <a:lnTo>
                      <a:pt x="0" y="85667"/>
                    </a:lnTo>
                    <a:lnTo>
                      <a:pt x="0" y="95570"/>
                    </a:lnTo>
                    <a:lnTo>
                      <a:pt x="8335" y="95570"/>
                    </a:lnTo>
                    <a:lnTo>
                      <a:pt x="8335" y="120000"/>
                    </a:lnTo>
                    <a:lnTo>
                      <a:pt x="20263" y="120000"/>
                    </a:lnTo>
                    <a:lnTo>
                      <a:pt x="20263" y="95570"/>
                    </a:lnTo>
                    <a:lnTo>
                      <a:pt x="28886" y="95570"/>
                    </a:lnTo>
                    <a:close/>
                    <a:moveTo>
                      <a:pt x="43544" y="99367"/>
                    </a:moveTo>
                    <a:lnTo>
                      <a:pt x="37508" y="120000"/>
                    </a:lnTo>
                    <a:lnTo>
                      <a:pt x="25868" y="120000"/>
                    </a:lnTo>
                    <a:lnTo>
                      <a:pt x="37365" y="85667"/>
                    </a:lnTo>
                    <a:lnTo>
                      <a:pt x="40526" y="85667"/>
                    </a:lnTo>
                    <a:lnTo>
                      <a:pt x="43544" y="85667"/>
                    </a:lnTo>
                    <a:lnTo>
                      <a:pt x="46850" y="85667"/>
                    </a:lnTo>
                    <a:lnTo>
                      <a:pt x="50011" y="85667"/>
                    </a:lnTo>
                    <a:lnTo>
                      <a:pt x="61365" y="120000"/>
                    </a:lnTo>
                    <a:lnTo>
                      <a:pt x="49724" y="120000"/>
                    </a:lnTo>
                    <a:lnTo>
                      <a:pt x="43544" y="99367"/>
                    </a:lnTo>
                    <a:close/>
                    <a:moveTo>
                      <a:pt x="87377" y="95570"/>
                    </a:moveTo>
                    <a:lnTo>
                      <a:pt x="87377" y="85667"/>
                    </a:lnTo>
                    <a:lnTo>
                      <a:pt x="83784" y="85667"/>
                    </a:lnTo>
                    <a:lnTo>
                      <a:pt x="80047" y="85667"/>
                    </a:lnTo>
                    <a:lnTo>
                      <a:pt x="76455" y="85667"/>
                    </a:lnTo>
                    <a:lnTo>
                      <a:pt x="72862" y="85667"/>
                    </a:lnTo>
                    <a:lnTo>
                      <a:pt x="69413" y="85667"/>
                    </a:lnTo>
                    <a:lnTo>
                      <a:pt x="65820" y="85667"/>
                    </a:lnTo>
                    <a:lnTo>
                      <a:pt x="62083" y="85667"/>
                    </a:lnTo>
                    <a:lnTo>
                      <a:pt x="58491" y="85667"/>
                    </a:lnTo>
                    <a:lnTo>
                      <a:pt x="58491" y="95570"/>
                    </a:lnTo>
                    <a:lnTo>
                      <a:pt x="66970" y="95570"/>
                    </a:lnTo>
                    <a:lnTo>
                      <a:pt x="66970" y="120000"/>
                    </a:lnTo>
                    <a:lnTo>
                      <a:pt x="78754" y="120000"/>
                    </a:lnTo>
                    <a:lnTo>
                      <a:pt x="78754" y="95570"/>
                    </a:lnTo>
                    <a:lnTo>
                      <a:pt x="87377" y="95570"/>
                    </a:lnTo>
                    <a:close/>
                    <a:moveTo>
                      <a:pt x="102323" y="99367"/>
                    </a:moveTo>
                    <a:lnTo>
                      <a:pt x="96143" y="120000"/>
                    </a:lnTo>
                    <a:lnTo>
                      <a:pt x="84359" y="120000"/>
                    </a:lnTo>
                    <a:lnTo>
                      <a:pt x="95856" y="85667"/>
                    </a:lnTo>
                    <a:lnTo>
                      <a:pt x="99017" y="85667"/>
                    </a:lnTo>
                    <a:lnTo>
                      <a:pt x="102323" y="85667"/>
                    </a:lnTo>
                    <a:lnTo>
                      <a:pt x="105341" y="85667"/>
                    </a:lnTo>
                    <a:lnTo>
                      <a:pt x="108502" y="85667"/>
                    </a:lnTo>
                    <a:lnTo>
                      <a:pt x="120000" y="120000"/>
                    </a:lnTo>
                    <a:lnTo>
                      <a:pt x="108359" y="120000"/>
                    </a:lnTo>
                    <a:lnTo>
                      <a:pt x="102323" y="99367"/>
                    </a:lnTo>
                    <a:close/>
                    <a:moveTo>
                      <a:pt x="104479" y="28390"/>
                    </a:moveTo>
                    <a:lnTo>
                      <a:pt x="104766" y="29876"/>
                    </a:lnTo>
                    <a:lnTo>
                      <a:pt x="104910" y="31361"/>
                    </a:lnTo>
                    <a:lnTo>
                      <a:pt x="105053" y="32682"/>
                    </a:lnTo>
                    <a:lnTo>
                      <a:pt x="105053" y="34167"/>
                    </a:lnTo>
                    <a:lnTo>
                      <a:pt x="104910" y="36973"/>
                    </a:lnTo>
                    <a:lnTo>
                      <a:pt x="104479" y="39614"/>
                    </a:lnTo>
                    <a:lnTo>
                      <a:pt x="103760" y="42420"/>
                    </a:lnTo>
                    <a:lnTo>
                      <a:pt x="102754" y="45061"/>
                    </a:lnTo>
                    <a:lnTo>
                      <a:pt x="101461" y="47537"/>
                    </a:lnTo>
                    <a:lnTo>
                      <a:pt x="100023" y="49848"/>
                    </a:lnTo>
                    <a:lnTo>
                      <a:pt x="98443" y="52159"/>
                    </a:lnTo>
                    <a:lnTo>
                      <a:pt x="96287" y="54305"/>
                    </a:lnTo>
                    <a:lnTo>
                      <a:pt x="94275" y="56451"/>
                    </a:lnTo>
                    <a:lnTo>
                      <a:pt x="91976" y="58431"/>
                    </a:lnTo>
                    <a:lnTo>
                      <a:pt x="89389" y="60247"/>
                    </a:lnTo>
                    <a:lnTo>
                      <a:pt x="86802" y="61733"/>
                    </a:lnTo>
                    <a:lnTo>
                      <a:pt x="83928" y="63218"/>
                    </a:lnTo>
                    <a:lnTo>
                      <a:pt x="80766" y="64704"/>
                    </a:lnTo>
                    <a:lnTo>
                      <a:pt x="77748" y="65694"/>
                    </a:lnTo>
                    <a:lnTo>
                      <a:pt x="74443" y="66850"/>
                    </a:lnTo>
                    <a:lnTo>
                      <a:pt x="68407" y="33342"/>
                    </a:lnTo>
                    <a:lnTo>
                      <a:pt x="68263" y="31856"/>
                    </a:lnTo>
                    <a:lnTo>
                      <a:pt x="68119" y="30206"/>
                    </a:lnTo>
                    <a:lnTo>
                      <a:pt x="68119" y="28885"/>
                    </a:lnTo>
                    <a:lnTo>
                      <a:pt x="68119" y="27400"/>
                    </a:lnTo>
                    <a:lnTo>
                      <a:pt x="68263" y="26740"/>
                    </a:lnTo>
                    <a:lnTo>
                      <a:pt x="68550" y="26079"/>
                    </a:lnTo>
                    <a:lnTo>
                      <a:pt x="68838" y="25584"/>
                    </a:lnTo>
                    <a:lnTo>
                      <a:pt x="69125" y="25089"/>
                    </a:lnTo>
                    <a:lnTo>
                      <a:pt x="69700" y="24594"/>
                    </a:lnTo>
                    <a:lnTo>
                      <a:pt x="70275" y="24099"/>
                    </a:lnTo>
                    <a:lnTo>
                      <a:pt x="70850" y="23933"/>
                    </a:lnTo>
                    <a:lnTo>
                      <a:pt x="71712" y="23768"/>
                    </a:lnTo>
                    <a:lnTo>
                      <a:pt x="75880" y="23933"/>
                    </a:lnTo>
                    <a:lnTo>
                      <a:pt x="79904" y="24429"/>
                    </a:lnTo>
                    <a:lnTo>
                      <a:pt x="83928" y="24924"/>
                    </a:lnTo>
                    <a:lnTo>
                      <a:pt x="88095" y="25419"/>
                    </a:lnTo>
                    <a:lnTo>
                      <a:pt x="92119" y="26079"/>
                    </a:lnTo>
                    <a:lnTo>
                      <a:pt x="96143" y="26905"/>
                    </a:lnTo>
                    <a:lnTo>
                      <a:pt x="100455" y="27565"/>
                    </a:lnTo>
                    <a:lnTo>
                      <a:pt x="104479" y="28390"/>
                    </a:lnTo>
                    <a:close/>
                    <a:moveTo>
                      <a:pt x="45556" y="66850"/>
                    </a:moveTo>
                    <a:lnTo>
                      <a:pt x="42395" y="65859"/>
                    </a:lnTo>
                    <a:lnTo>
                      <a:pt x="39089" y="64704"/>
                    </a:lnTo>
                    <a:lnTo>
                      <a:pt x="36071" y="63383"/>
                    </a:lnTo>
                    <a:lnTo>
                      <a:pt x="33197" y="61733"/>
                    </a:lnTo>
                    <a:lnTo>
                      <a:pt x="30610" y="60247"/>
                    </a:lnTo>
                    <a:lnTo>
                      <a:pt x="28023" y="58431"/>
                    </a:lnTo>
                    <a:lnTo>
                      <a:pt x="25724" y="56451"/>
                    </a:lnTo>
                    <a:lnTo>
                      <a:pt x="23568" y="54470"/>
                    </a:lnTo>
                    <a:lnTo>
                      <a:pt x="21556" y="52159"/>
                    </a:lnTo>
                    <a:lnTo>
                      <a:pt x="19832" y="50013"/>
                    </a:lnTo>
                    <a:lnTo>
                      <a:pt x="18395" y="47537"/>
                    </a:lnTo>
                    <a:lnTo>
                      <a:pt x="17245" y="45061"/>
                    </a:lnTo>
                    <a:lnTo>
                      <a:pt x="16095" y="42420"/>
                    </a:lnTo>
                    <a:lnTo>
                      <a:pt x="15520" y="39614"/>
                    </a:lnTo>
                    <a:lnTo>
                      <a:pt x="15089" y="36973"/>
                    </a:lnTo>
                    <a:lnTo>
                      <a:pt x="14802" y="34167"/>
                    </a:lnTo>
                    <a:lnTo>
                      <a:pt x="14802" y="32682"/>
                    </a:lnTo>
                    <a:lnTo>
                      <a:pt x="15089" y="31361"/>
                    </a:lnTo>
                    <a:lnTo>
                      <a:pt x="15233" y="29876"/>
                    </a:lnTo>
                    <a:lnTo>
                      <a:pt x="15520" y="28390"/>
                    </a:lnTo>
                    <a:lnTo>
                      <a:pt x="19544" y="27730"/>
                    </a:lnTo>
                    <a:lnTo>
                      <a:pt x="23712" y="26905"/>
                    </a:lnTo>
                    <a:lnTo>
                      <a:pt x="27736" y="26079"/>
                    </a:lnTo>
                    <a:lnTo>
                      <a:pt x="31904" y="25419"/>
                    </a:lnTo>
                    <a:lnTo>
                      <a:pt x="35928" y="24924"/>
                    </a:lnTo>
                    <a:lnTo>
                      <a:pt x="40239" y="24429"/>
                    </a:lnTo>
                    <a:lnTo>
                      <a:pt x="44263" y="23933"/>
                    </a:lnTo>
                    <a:lnTo>
                      <a:pt x="48431" y="23768"/>
                    </a:lnTo>
                    <a:lnTo>
                      <a:pt x="49149" y="23768"/>
                    </a:lnTo>
                    <a:lnTo>
                      <a:pt x="50011" y="23933"/>
                    </a:lnTo>
                    <a:lnTo>
                      <a:pt x="50443" y="24099"/>
                    </a:lnTo>
                    <a:lnTo>
                      <a:pt x="50874" y="24759"/>
                    </a:lnTo>
                    <a:lnTo>
                      <a:pt x="51305" y="25254"/>
                    </a:lnTo>
                    <a:lnTo>
                      <a:pt x="51449" y="25749"/>
                    </a:lnTo>
                    <a:lnTo>
                      <a:pt x="51880" y="26574"/>
                    </a:lnTo>
                    <a:lnTo>
                      <a:pt x="52023" y="27235"/>
                    </a:lnTo>
                    <a:lnTo>
                      <a:pt x="52023" y="28885"/>
                    </a:lnTo>
                    <a:lnTo>
                      <a:pt x="52023" y="30371"/>
                    </a:lnTo>
                    <a:lnTo>
                      <a:pt x="51880" y="32022"/>
                    </a:lnTo>
                    <a:lnTo>
                      <a:pt x="51592" y="33342"/>
                    </a:lnTo>
                    <a:lnTo>
                      <a:pt x="45556" y="6685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grpSp>
            <p:nvGrpSpPr>
              <p:cNvPr id="130" name="Shape 130"/>
              <p:cNvGrpSpPr/>
              <p:nvPr/>
            </p:nvGrpSpPr>
            <p:grpSpPr>
              <a:xfrm>
                <a:off x="381000" y="249150"/>
                <a:ext cx="2373190" cy="314216"/>
                <a:chOff x="381000" y="333374"/>
                <a:chExt cx="2373190" cy="314216"/>
              </a:xfrm>
            </p:grpSpPr>
            <p:grpSp>
              <p:nvGrpSpPr>
                <p:cNvPr id="131" name="Shape 131"/>
                <p:cNvGrpSpPr/>
                <p:nvPr/>
              </p:nvGrpSpPr>
              <p:grpSpPr>
                <a:xfrm>
                  <a:off x="381000" y="333374"/>
                  <a:ext cx="2227429" cy="112270"/>
                  <a:chOff x="68096" y="6650479"/>
                  <a:chExt cx="2503487" cy="127000"/>
                </a:xfrm>
              </p:grpSpPr>
              <p:sp>
                <p:nvSpPr>
                  <p:cNvPr id="132" name="Shape 132"/>
                  <p:cNvSpPr/>
                  <p:nvPr/>
                </p:nvSpPr>
                <p:spPr>
                  <a:xfrm>
                    <a:off x="1838158" y="6650479"/>
                    <a:ext cx="733425" cy="127000"/>
                  </a:xfrm>
                  <a:custGeom>
                    <a:pathLst>
                      <a:path extrusionOk="0" h="120000" w="120000">
                        <a:moveTo>
                          <a:pt x="106897" y="112511"/>
                        </a:moveTo>
                        <a:lnTo>
                          <a:pt x="107353" y="114009"/>
                        </a:lnTo>
                        <a:lnTo>
                          <a:pt x="107905" y="115319"/>
                        </a:lnTo>
                        <a:lnTo>
                          <a:pt x="108523" y="116443"/>
                        </a:lnTo>
                        <a:lnTo>
                          <a:pt x="109238" y="117753"/>
                        </a:lnTo>
                        <a:lnTo>
                          <a:pt x="109953" y="118689"/>
                        </a:lnTo>
                        <a:lnTo>
                          <a:pt x="110734" y="119251"/>
                        </a:lnTo>
                        <a:lnTo>
                          <a:pt x="111547" y="119812"/>
                        </a:lnTo>
                        <a:lnTo>
                          <a:pt x="112327" y="120000"/>
                        </a:lnTo>
                        <a:lnTo>
                          <a:pt x="113270" y="119812"/>
                        </a:lnTo>
                        <a:lnTo>
                          <a:pt x="114147" y="119251"/>
                        </a:lnTo>
                        <a:lnTo>
                          <a:pt x="114570" y="118876"/>
                        </a:lnTo>
                        <a:lnTo>
                          <a:pt x="114960" y="118315"/>
                        </a:lnTo>
                        <a:lnTo>
                          <a:pt x="115350" y="117753"/>
                        </a:lnTo>
                        <a:lnTo>
                          <a:pt x="115708" y="117004"/>
                        </a:lnTo>
                        <a:lnTo>
                          <a:pt x="116066" y="116255"/>
                        </a:lnTo>
                        <a:lnTo>
                          <a:pt x="116423" y="115507"/>
                        </a:lnTo>
                        <a:lnTo>
                          <a:pt x="116716" y="114758"/>
                        </a:lnTo>
                        <a:lnTo>
                          <a:pt x="117041" y="113822"/>
                        </a:lnTo>
                        <a:lnTo>
                          <a:pt x="117301" y="112886"/>
                        </a:lnTo>
                        <a:lnTo>
                          <a:pt x="117626" y="111762"/>
                        </a:lnTo>
                        <a:lnTo>
                          <a:pt x="117854" y="110639"/>
                        </a:lnTo>
                        <a:lnTo>
                          <a:pt x="118114" y="109329"/>
                        </a:lnTo>
                        <a:lnTo>
                          <a:pt x="118309" y="108205"/>
                        </a:lnTo>
                        <a:lnTo>
                          <a:pt x="118536" y="106895"/>
                        </a:lnTo>
                        <a:lnTo>
                          <a:pt x="118764" y="105585"/>
                        </a:lnTo>
                        <a:lnTo>
                          <a:pt x="118927" y="104274"/>
                        </a:lnTo>
                        <a:lnTo>
                          <a:pt x="119252" y="101279"/>
                        </a:lnTo>
                        <a:lnTo>
                          <a:pt x="119512" y="98471"/>
                        </a:lnTo>
                        <a:lnTo>
                          <a:pt x="119707" y="95101"/>
                        </a:lnTo>
                        <a:lnTo>
                          <a:pt x="119869" y="91918"/>
                        </a:lnTo>
                        <a:lnTo>
                          <a:pt x="119967" y="88361"/>
                        </a:lnTo>
                        <a:lnTo>
                          <a:pt x="120000" y="84992"/>
                        </a:lnTo>
                        <a:lnTo>
                          <a:pt x="119967" y="81809"/>
                        </a:lnTo>
                        <a:lnTo>
                          <a:pt x="119902" y="79001"/>
                        </a:lnTo>
                        <a:lnTo>
                          <a:pt x="119772" y="76193"/>
                        </a:lnTo>
                        <a:lnTo>
                          <a:pt x="119642" y="73572"/>
                        </a:lnTo>
                        <a:lnTo>
                          <a:pt x="119479" y="71138"/>
                        </a:lnTo>
                        <a:lnTo>
                          <a:pt x="119252" y="68705"/>
                        </a:lnTo>
                        <a:lnTo>
                          <a:pt x="118992" y="66458"/>
                        </a:lnTo>
                        <a:lnTo>
                          <a:pt x="118699" y="64399"/>
                        </a:lnTo>
                        <a:lnTo>
                          <a:pt x="118341" y="62152"/>
                        </a:lnTo>
                        <a:lnTo>
                          <a:pt x="117984" y="60280"/>
                        </a:lnTo>
                        <a:lnTo>
                          <a:pt x="117561" y="58595"/>
                        </a:lnTo>
                        <a:lnTo>
                          <a:pt x="117073" y="56723"/>
                        </a:lnTo>
                        <a:lnTo>
                          <a:pt x="116586" y="55039"/>
                        </a:lnTo>
                        <a:lnTo>
                          <a:pt x="116001" y="53541"/>
                        </a:lnTo>
                        <a:lnTo>
                          <a:pt x="115415" y="52043"/>
                        </a:lnTo>
                        <a:lnTo>
                          <a:pt x="114765" y="50546"/>
                        </a:lnTo>
                        <a:lnTo>
                          <a:pt x="113855" y="48299"/>
                        </a:lnTo>
                        <a:lnTo>
                          <a:pt x="113042" y="46240"/>
                        </a:lnTo>
                        <a:lnTo>
                          <a:pt x="112717" y="45304"/>
                        </a:lnTo>
                        <a:lnTo>
                          <a:pt x="112392" y="44180"/>
                        </a:lnTo>
                        <a:lnTo>
                          <a:pt x="112099" y="43057"/>
                        </a:lnTo>
                        <a:lnTo>
                          <a:pt x="111872" y="41934"/>
                        </a:lnTo>
                        <a:lnTo>
                          <a:pt x="111644" y="40998"/>
                        </a:lnTo>
                        <a:lnTo>
                          <a:pt x="111449" y="39875"/>
                        </a:lnTo>
                        <a:lnTo>
                          <a:pt x="111286" y="38564"/>
                        </a:lnTo>
                        <a:lnTo>
                          <a:pt x="111156" y="37441"/>
                        </a:lnTo>
                        <a:lnTo>
                          <a:pt x="111059" y="35943"/>
                        </a:lnTo>
                        <a:lnTo>
                          <a:pt x="110994" y="34446"/>
                        </a:lnTo>
                        <a:lnTo>
                          <a:pt x="110929" y="33135"/>
                        </a:lnTo>
                        <a:lnTo>
                          <a:pt x="110929" y="31450"/>
                        </a:lnTo>
                        <a:lnTo>
                          <a:pt x="110929" y="30327"/>
                        </a:lnTo>
                        <a:lnTo>
                          <a:pt x="110961" y="28829"/>
                        </a:lnTo>
                        <a:lnTo>
                          <a:pt x="111026" y="27519"/>
                        </a:lnTo>
                        <a:lnTo>
                          <a:pt x="111124" y="26396"/>
                        </a:lnTo>
                        <a:lnTo>
                          <a:pt x="111221" y="25273"/>
                        </a:lnTo>
                        <a:lnTo>
                          <a:pt x="111384" y="24149"/>
                        </a:lnTo>
                        <a:lnTo>
                          <a:pt x="111547" y="22839"/>
                        </a:lnTo>
                        <a:lnTo>
                          <a:pt x="111742" y="21903"/>
                        </a:lnTo>
                        <a:lnTo>
                          <a:pt x="111937" y="20967"/>
                        </a:lnTo>
                        <a:lnTo>
                          <a:pt x="112164" y="20031"/>
                        </a:lnTo>
                        <a:lnTo>
                          <a:pt x="112457" y="19282"/>
                        </a:lnTo>
                        <a:lnTo>
                          <a:pt x="112782" y="18720"/>
                        </a:lnTo>
                        <a:lnTo>
                          <a:pt x="113107" y="18159"/>
                        </a:lnTo>
                        <a:lnTo>
                          <a:pt x="113432" y="17784"/>
                        </a:lnTo>
                        <a:lnTo>
                          <a:pt x="113855" y="17597"/>
                        </a:lnTo>
                        <a:lnTo>
                          <a:pt x="114277" y="17597"/>
                        </a:lnTo>
                        <a:lnTo>
                          <a:pt x="114928" y="17597"/>
                        </a:lnTo>
                        <a:lnTo>
                          <a:pt x="115578" y="17971"/>
                        </a:lnTo>
                        <a:lnTo>
                          <a:pt x="116163" y="18720"/>
                        </a:lnTo>
                        <a:lnTo>
                          <a:pt x="116716" y="19469"/>
                        </a:lnTo>
                        <a:lnTo>
                          <a:pt x="117171" y="20218"/>
                        </a:lnTo>
                        <a:lnTo>
                          <a:pt x="117626" y="21154"/>
                        </a:lnTo>
                        <a:lnTo>
                          <a:pt x="117984" y="22090"/>
                        </a:lnTo>
                        <a:lnTo>
                          <a:pt x="118276" y="22839"/>
                        </a:lnTo>
                        <a:lnTo>
                          <a:pt x="119187" y="5803"/>
                        </a:lnTo>
                        <a:lnTo>
                          <a:pt x="118764" y="4680"/>
                        </a:lnTo>
                        <a:lnTo>
                          <a:pt x="118276" y="3744"/>
                        </a:lnTo>
                        <a:lnTo>
                          <a:pt x="117756" y="2620"/>
                        </a:lnTo>
                        <a:lnTo>
                          <a:pt x="117171" y="1684"/>
                        </a:lnTo>
                        <a:lnTo>
                          <a:pt x="116553" y="1123"/>
                        </a:lnTo>
                        <a:lnTo>
                          <a:pt x="115871" y="561"/>
                        </a:lnTo>
                        <a:lnTo>
                          <a:pt x="115155" y="187"/>
                        </a:lnTo>
                        <a:lnTo>
                          <a:pt x="114342" y="0"/>
                        </a:lnTo>
                        <a:lnTo>
                          <a:pt x="113530" y="187"/>
                        </a:lnTo>
                        <a:lnTo>
                          <a:pt x="112782" y="748"/>
                        </a:lnTo>
                        <a:lnTo>
                          <a:pt x="112067" y="1497"/>
                        </a:lnTo>
                        <a:lnTo>
                          <a:pt x="111384" y="2620"/>
                        </a:lnTo>
                        <a:lnTo>
                          <a:pt x="110734" y="4118"/>
                        </a:lnTo>
                        <a:lnTo>
                          <a:pt x="110181" y="5616"/>
                        </a:lnTo>
                        <a:lnTo>
                          <a:pt x="109628" y="7488"/>
                        </a:lnTo>
                        <a:lnTo>
                          <a:pt x="109141" y="9547"/>
                        </a:lnTo>
                        <a:lnTo>
                          <a:pt x="108685" y="11981"/>
                        </a:lnTo>
                        <a:lnTo>
                          <a:pt x="108295" y="14414"/>
                        </a:lnTo>
                        <a:lnTo>
                          <a:pt x="108003" y="17410"/>
                        </a:lnTo>
                        <a:lnTo>
                          <a:pt x="107678" y="20218"/>
                        </a:lnTo>
                        <a:lnTo>
                          <a:pt x="107483" y="23213"/>
                        </a:lnTo>
                        <a:lnTo>
                          <a:pt x="107320" y="26583"/>
                        </a:lnTo>
                        <a:lnTo>
                          <a:pt x="107222" y="29765"/>
                        </a:lnTo>
                        <a:lnTo>
                          <a:pt x="107190" y="33510"/>
                        </a:lnTo>
                        <a:lnTo>
                          <a:pt x="107222" y="36318"/>
                        </a:lnTo>
                        <a:lnTo>
                          <a:pt x="107287" y="39500"/>
                        </a:lnTo>
                        <a:lnTo>
                          <a:pt x="107418" y="42121"/>
                        </a:lnTo>
                        <a:lnTo>
                          <a:pt x="107580" y="44929"/>
                        </a:lnTo>
                        <a:lnTo>
                          <a:pt x="107808" y="47363"/>
                        </a:lnTo>
                        <a:lnTo>
                          <a:pt x="108068" y="49609"/>
                        </a:lnTo>
                        <a:lnTo>
                          <a:pt x="108360" y="51856"/>
                        </a:lnTo>
                        <a:lnTo>
                          <a:pt x="108685" y="53915"/>
                        </a:lnTo>
                        <a:lnTo>
                          <a:pt x="109076" y="55975"/>
                        </a:lnTo>
                        <a:lnTo>
                          <a:pt x="109466" y="58034"/>
                        </a:lnTo>
                        <a:lnTo>
                          <a:pt x="109921" y="59719"/>
                        </a:lnTo>
                        <a:lnTo>
                          <a:pt x="110409" y="61404"/>
                        </a:lnTo>
                        <a:lnTo>
                          <a:pt x="110929" y="62901"/>
                        </a:lnTo>
                        <a:lnTo>
                          <a:pt x="111481" y="64586"/>
                        </a:lnTo>
                        <a:lnTo>
                          <a:pt x="112067" y="65897"/>
                        </a:lnTo>
                        <a:lnTo>
                          <a:pt x="112684" y="67207"/>
                        </a:lnTo>
                        <a:lnTo>
                          <a:pt x="113530" y="69079"/>
                        </a:lnTo>
                        <a:lnTo>
                          <a:pt x="114310" y="71326"/>
                        </a:lnTo>
                        <a:lnTo>
                          <a:pt x="114603" y="72262"/>
                        </a:lnTo>
                        <a:lnTo>
                          <a:pt x="114895" y="73385"/>
                        </a:lnTo>
                        <a:lnTo>
                          <a:pt x="115188" y="74321"/>
                        </a:lnTo>
                        <a:lnTo>
                          <a:pt x="115415" y="75444"/>
                        </a:lnTo>
                        <a:lnTo>
                          <a:pt x="115610" y="76567"/>
                        </a:lnTo>
                        <a:lnTo>
                          <a:pt x="115773" y="78065"/>
                        </a:lnTo>
                        <a:lnTo>
                          <a:pt x="115903" y="79188"/>
                        </a:lnTo>
                        <a:lnTo>
                          <a:pt x="116033" y="80499"/>
                        </a:lnTo>
                        <a:lnTo>
                          <a:pt x="116098" y="81809"/>
                        </a:lnTo>
                        <a:lnTo>
                          <a:pt x="116163" y="83307"/>
                        </a:lnTo>
                        <a:lnTo>
                          <a:pt x="116228" y="84992"/>
                        </a:lnTo>
                        <a:lnTo>
                          <a:pt x="116261" y="86489"/>
                        </a:lnTo>
                        <a:lnTo>
                          <a:pt x="116228" y="88174"/>
                        </a:lnTo>
                        <a:lnTo>
                          <a:pt x="116163" y="89859"/>
                        </a:lnTo>
                        <a:lnTo>
                          <a:pt x="116098" y="91544"/>
                        </a:lnTo>
                        <a:lnTo>
                          <a:pt x="115968" y="93042"/>
                        </a:lnTo>
                        <a:lnTo>
                          <a:pt x="115838" y="94352"/>
                        </a:lnTo>
                        <a:lnTo>
                          <a:pt x="115675" y="95663"/>
                        </a:lnTo>
                        <a:lnTo>
                          <a:pt x="115513" y="96786"/>
                        </a:lnTo>
                        <a:lnTo>
                          <a:pt x="115285" y="98096"/>
                        </a:lnTo>
                        <a:lnTo>
                          <a:pt x="115058" y="99032"/>
                        </a:lnTo>
                        <a:lnTo>
                          <a:pt x="114765" y="99781"/>
                        </a:lnTo>
                        <a:lnTo>
                          <a:pt x="114473" y="100530"/>
                        </a:lnTo>
                        <a:lnTo>
                          <a:pt x="114147" y="101092"/>
                        </a:lnTo>
                        <a:lnTo>
                          <a:pt x="113790" y="101653"/>
                        </a:lnTo>
                        <a:lnTo>
                          <a:pt x="113400" y="102028"/>
                        </a:lnTo>
                        <a:lnTo>
                          <a:pt x="113010" y="102215"/>
                        </a:lnTo>
                        <a:lnTo>
                          <a:pt x="112587" y="102215"/>
                        </a:lnTo>
                        <a:lnTo>
                          <a:pt x="111872" y="102215"/>
                        </a:lnTo>
                        <a:lnTo>
                          <a:pt x="111189" y="101653"/>
                        </a:lnTo>
                        <a:lnTo>
                          <a:pt x="110539" y="101092"/>
                        </a:lnTo>
                        <a:lnTo>
                          <a:pt x="109856" y="100156"/>
                        </a:lnTo>
                        <a:lnTo>
                          <a:pt x="109271" y="99032"/>
                        </a:lnTo>
                        <a:lnTo>
                          <a:pt x="108685" y="97909"/>
                        </a:lnTo>
                        <a:lnTo>
                          <a:pt x="108165" y="96224"/>
                        </a:lnTo>
                        <a:lnTo>
                          <a:pt x="107678" y="94914"/>
                        </a:lnTo>
                        <a:lnTo>
                          <a:pt x="106897" y="112511"/>
                        </a:lnTo>
                        <a:close/>
                        <a:moveTo>
                          <a:pt x="103646" y="49235"/>
                        </a:moveTo>
                        <a:lnTo>
                          <a:pt x="96071" y="49235"/>
                        </a:lnTo>
                        <a:lnTo>
                          <a:pt x="96071" y="19469"/>
                        </a:lnTo>
                        <a:lnTo>
                          <a:pt x="104101" y="19469"/>
                        </a:lnTo>
                        <a:lnTo>
                          <a:pt x="104101" y="1872"/>
                        </a:lnTo>
                        <a:lnTo>
                          <a:pt x="92365" y="1872"/>
                        </a:lnTo>
                        <a:lnTo>
                          <a:pt x="92365" y="118127"/>
                        </a:lnTo>
                        <a:lnTo>
                          <a:pt x="104557" y="118127"/>
                        </a:lnTo>
                        <a:lnTo>
                          <a:pt x="104557" y="100530"/>
                        </a:lnTo>
                        <a:lnTo>
                          <a:pt x="96071" y="100530"/>
                        </a:lnTo>
                        <a:lnTo>
                          <a:pt x="96071" y="66458"/>
                        </a:lnTo>
                        <a:lnTo>
                          <a:pt x="103646" y="66458"/>
                        </a:lnTo>
                        <a:lnTo>
                          <a:pt x="103646" y="49235"/>
                        </a:lnTo>
                        <a:close/>
                        <a:moveTo>
                          <a:pt x="88658" y="97909"/>
                        </a:moveTo>
                        <a:lnTo>
                          <a:pt x="88236" y="98845"/>
                        </a:lnTo>
                        <a:lnTo>
                          <a:pt x="87813" y="99594"/>
                        </a:lnTo>
                        <a:lnTo>
                          <a:pt x="87358" y="100343"/>
                        </a:lnTo>
                        <a:lnTo>
                          <a:pt x="86838" y="100904"/>
                        </a:lnTo>
                        <a:lnTo>
                          <a:pt x="86318" y="101466"/>
                        </a:lnTo>
                        <a:lnTo>
                          <a:pt x="85732" y="101840"/>
                        </a:lnTo>
                        <a:lnTo>
                          <a:pt x="85212" y="102028"/>
                        </a:lnTo>
                        <a:lnTo>
                          <a:pt x="84659" y="102028"/>
                        </a:lnTo>
                        <a:lnTo>
                          <a:pt x="84204" y="102028"/>
                        </a:lnTo>
                        <a:lnTo>
                          <a:pt x="83847" y="101840"/>
                        </a:lnTo>
                        <a:lnTo>
                          <a:pt x="83457" y="101653"/>
                        </a:lnTo>
                        <a:lnTo>
                          <a:pt x="83066" y="101279"/>
                        </a:lnTo>
                        <a:lnTo>
                          <a:pt x="82709" y="100904"/>
                        </a:lnTo>
                        <a:lnTo>
                          <a:pt x="82351" y="100530"/>
                        </a:lnTo>
                        <a:lnTo>
                          <a:pt x="81994" y="99968"/>
                        </a:lnTo>
                        <a:lnTo>
                          <a:pt x="81668" y="99219"/>
                        </a:lnTo>
                        <a:lnTo>
                          <a:pt x="81343" y="98471"/>
                        </a:lnTo>
                        <a:lnTo>
                          <a:pt x="81051" y="97722"/>
                        </a:lnTo>
                        <a:lnTo>
                          <a:pt x="80726" y="96599"/>
                        </a:lnTo>
                        <a:lnTo>
                          <a:pt x="80465" y="95663"/>
                        </a:lnTo>
                        <a:lnTo>
                          <a:pt x="80205" y="94539"/>
                        </a:lnTo>
                        <a:lnTo>
                          <a:pt x="79945" y="93416"/>
                        </a:lnTo>
                        <a:lnTo>
                          <a:pt x="79685" y="92106"/>
                        </a:lnTo>
                        <a:lnTo>
                          <a:pt x="79458" y="90982"/>
                        </a:lnTo>
                        <a:lnTo>
                          <a:pt x="79230" y="89297"/>
                        </a:lnTo>
                        <a:lnTo>
                          <a:pt x="79035" y="87987"/>
                        </a:lnTo>
                        <a:lnTo>
                          <a:pt x="78872" y="86489"/>
                        </a:lnTo>
                        <a:lnTo>
                          <a:pt x="78677" y="84804"/>
                        </a:lnTo>
                        <a:lnTo>
                          <a:pt x="78482" y="82932"/>
                        </a:lnTo>
                        <a:lnTo>
                          <a:pt x="78352" y="81248"/>
                        </a:lnTo>
                        <a:lnTo>
                          <a:pt x="78222" y="79563"/>
                        </a:lnTo>
                        <a:lnTo>
                          <a:pt x="78092" y="77691"/>
                        </a:lnTo>
                        <a:lnTo>
                          <a:pt x="77897" y="73572"/>
                        </a:lnTo>
                        <a:lnTo>
                          <a:pt x="77735" y="69453"/>
                        </a:lnTo>
                        <a:lnTo>
                          <a:pt x="77670" y="64960"/>
                        </a:lnTo>
                        <a:lnTo>
                          <a:pt x="77637" y="60280"/>
                        </a:lnTo>
                        <a:lnTo>
                          <a:pt x="77637" y="57847"/>
                        </a:lnTo>
                        <a:lnTo>
                          <a:pt x="77670" y="55226"/>
                        </a:lnTo>
                        <a:lnTo>
                          <a:pt x="77702" y="52792"/>
                        </a:lnTo>
                        <a:lnTo>
                          <a:pt x="77767" y="50546"/>
                        </a:lnTo>
                        <a:lnTo>
                          <a:pt x="77832" y="48112"/>
                        </a:lnTo>
                        <a:lnTo>
                          <a:pt x="77930" y="46053"/>
                        </a:lnTo>
                        <a:lnTo>
                          <a:pt x="78027" y="43993"/>
                        </a:lnTo>
                        <a:lnTo>
                          <a:pt x="78125" y="41747"/>
                        </a:lnTo>
                        <a:lnTo>
                          <a:pt x="78287" y="39875"/>
                        </a:lnTo>
                        <a:lnTo>
                          <a:pt x="78417" y="38003"/>
                        </a:lnTo>
                        <a:lnTo>
                          <a:pt x="78612" y="36131"/>
                        </a:lnTo>
                        <a:lnTo>
                          <a:pt x="78775" y="34446"/>
                        </a:lnTo>
                        <a:lnTo>
                          <a:pt x="78970" y="32948"/>
                        </a:lnTo>
                        <a:lnTo>
                          <a:pt x="79165" y="31450"/>
                        </a:lnTo>
                        <a:lnTo>
                          <a:pt x="79360" y="29765"/>
                        </a:lnTo>
                        <a:lnTo>
                          <a:pt x="79588" y="28455"/>
                        </a:lnTo>
                        <a:lnTo>
                          <a:pt x="79880" y="27145"/>
                        </a:lnTo>
                        <a:lnTo>
                          <a:pt x="80108" y="26021"/>
                        </a:lnTo>
                        <a:lnTo>
                          <a:pt x="80368" y="24898"/>
                        </a:lnTo>
                        <a:lnTo>
                          <a:pt x="80628" y="23775"/>
                        </a:lnTo>
                        <a:lnTo>
                          <a:pt x="80921" y="22652"/>
                        </a:lnTo>
                        <a:lnTo>
                          <a:pt x="81246" y="21903"/>
                        </a:lnTo>
                        <a:lnTo>
                          <a:pt x="81538" y="20967"/>
                        </a:lnTo>
                        <a:lnTo>
                          <a:pt x="81831" y="20405"/>
                        </a:lnTo>
                        <a:lnTo>
                          <a:pt x="82514" y="19095"/>
                        </a:lnTo>
                        <a:lnTo>
                          <a:pt x="83196" y="18346"/>
                        </a:lnTo>
                        <a:lnTo>
                          <a:pt x="83944" y="17784"/>
                        </a:lnTo>
                        <a:lnTo>
                          <a:pt x="84692" y="17597"/>
                        </a:lnTo>
                        <a:lnTo>
                          <a:pt x="85277" y="17784"/>
                        </a:lnTo>
                        <a:lnTo>
                          <a:pt x="85862" y="17971"/>
                        </a:lnTo>
                        <a:lnTo>
                          <a:pt x="86415" y="18346"/>
                        </a:lnTo>
                        <a:lnTo>
                          <a:pt x="86903" y="18907"/>
                        </a:lnTo>
                        <a:lnTo>
                          <a:pt x="87390" y="19656"/>
                        </a:lnTo>
                        <a:lnTo>
                          <a:pt x="87813" y="20405"/>
                        </a:lnTo>
                        <a:lnTo>
                          <a:pt x="88236" y="21154"/>
                        </a:lnTo>
                        <a:lnTo>
                          <a:pt x="88626" y="22090"/>
                        </a:lnTo>
                        <a:lnTo>
                          <a:pt x="89406" y="5241"/>
                        </a:lnTo>
                        <a:lnTo>
                          <a:pt x="89081" y="4492"/>
                        </a:lnTo>
                        <a:lnTo>
                          <a:pt x="88691" y="3556"/>
                        </a:lnTo>
                        <a:lnTo>
                          <a:pt x="88171" y="2433"/>
                        </a:lnTo>
                        <a:lnTo>
                          <a:pt x="87618" y="1684"/>
                        </a:lnTo>
                        <a:lnTo>
                          <a:pt x="86935" y="1123"/>
                        </a:lnTo>
                        <a:lnTo>
                          <a:pt x="86220" y="561"/>
                        </a:lnTo>
                        <a:lnTo>
                          <a:pt x="85407" y="187"/>
                        </a:lnTo>
                        <a:lnTo>
                          <a:pt x="84529" y="0"/>
                        </a:lnTo>
                        <a:lnTo>
                          <a:pt x="83977" y="187"/>
                        </a:lnTo>
                        <a:lnTo>
                          <a:pt x="83424" y="374"/>
                        </a:lnTo>
                        <a:lnTo>
                          <a:pt x="82839" y="748"/>
                        </a:lnTo>
                        <a:lnTo>
                          <a:pt x="82319" y="1123"/>
                        </a:lnTo>
                        <a:lnTo>
                          <a:pt x="81766" y="1684"/>
                        </a:lnTo>
                        <a:lnTo>
                          <a:pt x="81246" y="2433"/>
                        </a:lnTo>
                        <a:lnTo>
                          <a:pt x="80726" y="3182"/>
                        </a:lnTo>
                        <a:lnTo>
                          <a:pt x="80238" y="4305"/>
                        </a:lnTo>
                        <a:lnTo>
                          <a:pt x="79783" y="5429"/>
                        </a:lnTo>
                        <a:lnTo>
                          <a:pt x="79295" y="6552"/>
                        </a:lnTo>
                        <a:lnTo>
                          <a:pt x="78872" y="7862"/>
                        </a:lnTo>
                        <a:lnTo>
                          <a:pt x="78385" y="9360"/>
                        </a:lnTo>
                        <a:lnTo>
                          <a:pt x="77995" y="11045"/>
                        </a:lnTo>
                        <a:lnTo>
                          <a:pt x="77604" y="12730"/>
                        </a:lnTo>
                        <a:lnTo>
                          <a:pt x="77182" y="14414"/>
                        </a:lnTo>
                        <a:lnTo>
                          <a:pt x="76824" y="16287"/>
                        </a:lnTo>
                        <a:lnTo>
                          <a:pt x="76467" y="18533"/>
                        </a:lnTo>
                        <a:lnTo>
                          <a:pt x="76141" y="20592"/>
                        </a:lnTo>
                        <a:lnTo>
                          <a:pt x="75816" y="22839"/>
                        </a:lnTo>
                        <a:lnTo>
                          <a:pt x="75524" y="25273"/>
                        </a:lnTo>
                        <a:lnTo>
                          <a:pt x="75264" y="27706"/>
                        </a:lnTo>
                        <a:lnTo>
                          <a:pt x="75004" y="30327"/>
                        </a:lnTo>
                        <a:lnTo>
                          <a:pt x="74776" y="32948"/>
                        </a:lnTo>
                        <a:lnTo>
                          <a:pt x="74548" y="35569"/>
                        </a:lnTo>
                        <a:lnTo>
                          <a:pt x="74386" y="38564"/>
                        </a:lnTo>
                        <a:lnTo>
                          <a:pt x="74223" y="41560"/>
                        </a:lnTo>
                        <a:lnTo>
                          <a:pt x="74061" y="44742"/>
                        </a:lnTo>
                        <a:lnTo>
                          <a:pt x="73963" y="47737"/>
                        </a:lnTo>
                        <a:lnTo>
                          <a:pt x="73866" y="51107"/>
                        </a:lnTo>
                        <a:lnTo>
                          <a:pt x="73801" y="54290"/>
                        </a:lnTo>
                        <a:lnTo>
                          <a:pt x="73768" y="57847"/>
                        </a:lnTo>
                        <a:lnTo>
                          <a:pt x="73768" y="61404"/>
                        </a:lnTo>
                        <a:lnTo>
                          <a:pt x="73768" y="64773"/>
                        </a:lnTo>
                        <a:lnTo>
                          <a:pt x="73801" y="67769"/>
                        </a:lnTo>
                        <a:lnTo>
                          <a:pt x="73866" y="71138"/>
                        </a:lnTo>
                        <a:lnTo>
                          <a:pt x="73931" y="73946"/>
                        </a:lnTo>
                        <a:lnTo>
                          <a:pt x="74028" y="77129"/>
                        </a:lnTo>
                        <a:lnTo>
                          <a:pt x="74158" y="79937"/>
                        </a:lnTo>
                        <a:lnTo>
                          <a:pt x="74288" y="82558"/>
                        </a:lnTo>
                        <a:lnTo>
                          <a:pt x="74451" y="85553"/>
                        </a:lnTo>
                        <a:lnTo>
                          <a:pt x="74613" y="87987"/>
                        </a:lnTo>
                        <a:lnTo>
                          <a:pt x="74841" y="90608"/>
                        </a:lnTo>
                        <a:lnTo>
                          <a:pt x="75069" y="93042"/>
                        </a:lnTo>
                        <a:lnTo>
                          <a:pt x="75329" y="95288"/>
                        </a:lnTo>
                        <a:lnTo>
                          <a:pt x="75589" y="97722"/>
                        </a:lnTo>
                        <a:lnTo>
                          <a:pt x="75849" y="99968"/>
                        </a:lnTo>
                        <a:lnTo>
                          <a:pt x="76174" y="101840"/>
                        </a:lnTo>
                        <a:lnTo>
                          <a:pt x="76499" y="103900"/>
                        </a:lnTo>
                        <a:lnTo>
                          <a:pt x="76824" y="105772"/>
                        </a:lnTo>
                        <a:lnTo>
                          <a:pt x="77182" y="107457"/>
                        </a:lnTo>
                        <a:lnTo>
                          <a:pt x="77572" y="109141"/>
                        </a:lnTo>
                        <a:lnTo>
                          <a:pt x="77962" y="110826"/>
                        </a:lnTo>
                        <a:lnTo>
                          <a:pt x="78385" y="112137"/>
                        </a:lnTo>
                        <a:lnTo>
                          <a:pt x="78807" y="113447"/>
                        </a:lnTo>
                        <a:lnTo>
                          <a:pt x="79263" y="114570"/>
                        </a:lnTo>
                        <a:lnTo>
                          <a:pt x="79718" y="115694"/>
                        </a:lnTo>
                        <a:lnTo>
                          <a:pt x="80205" y="116630"/>
                        </a:lnTo>
                        <a:lnTo>
                          <a:pt x="80693" y="117566"/>
                        </a:lnTo>
                        <a:lnTo>
                          <a:pt x="81246" y="118315"/>
                        </a:lnTo>
                        <a:lnTo>
                          <a:pt x="81766" y="118876"/>
                        </a:lnTo>
                        <a:lnTo>
                          <a:pt x="82319" y="119251"/>
                        </a:lnTo>
                        <a:lnTo>
                          <a:pt x="82871" y="119625"/>
                        </a:lnTo>
                        <a:lnTo>
                          <a:pt x="83457" y="119812"/>
                        </a:lnTo>
                        <a:lnTo>
                          <a:pt x="84042" y="120000"/>
                        </a:lnTo>
                        <a:lnTo>
                          <a:pt x="84920" y="119812"/>
                        </a:lnTo>
                        <a:lnTo>
                          <a:pt x="85732" y="119438"/>
                        </a:lnTo>
                        <a:lnTo>
                          <a:pt x="86513" y="118876"/>
                        </a:lnTo>
                        <a:lnTo>
                          <a:pt x="87260" y="118315"/>
                        </a:lnTo>
                        <a:lnTo>
                          <a:pt x="87846" y="117566"/>
                        </a:lnTo>
                        <a:lnTo>
                          <a:pt x="88431" y="116443"/>
                        </a:lnTo>
                        <a:lnTo>
                          <a:pt x="88886" y="115507"/>
                        </a:lnTo>
                        <a:lnTo>
                          <a:pt x="89244" y="114570"/>
                        </a:lnTo>
                        <a:lnTo>
                          <a:pt x="88658" y="97909"/>
                        </a:lnTo>
                        <a:close/>
                        <a:moveTo>
                          <a:pt x="66908" y="1872"/>
                        </a:moveTo>
                        <a:lnTo>
                          <a:pt x="66908" y="118127"/>
                        </a:lnTo>
                        <a:lnTo>
                          <a:pt x="70582" y="118127"/>
                        </a:lnTo>
                        <a:lnTo>
                          <a:pt x="70582" y="1872"/>
                        </a:lnTo>
                        <a:lnTo>
                          <a:pt x="66908" y="1872"/>
                        </a:lnTo>
                        <a:close/>
                        <a:moveTo>
                          <a:pt x="57740" y="118127"/>
                        </a:moveTo>
                        <a:lnTo>
                          <a:pt x="64730" y="1872"/>
                        </a:lnTo>
                        <a:lnTo>
                          <a:pt x="60829" y="1872"/>
                        </a:lnTo>
                        <a:lnTo>
                          <a:pt x="57870" y="55039"/>
                        </a:lnTo>
                        <a:lnTo>
                          <a:pt x="57577" y="60280"/>
                        </a:lnTo>
                        <a:lnTo>
                          <a:pt x="57285" y="65709"/>
                        </a:lnTo>
                        <a:lnTo>
                          <a:pt x="57025" y="70951"/>
                        </a:lnTo>
                        <a:lnTo>
                          <a:pt x="56765" y="76193"/>
                        </a:lnTo>
                        <a:lnTo>
                          <a:pt x="56505" y="81435"/>
                        </a:lnTo>
                        <a:lnTo>
                          <a:pt x="56244" y="86677"/>
                        </a:lnTo>
                        <a:lnTo>
                          <a:pt x="56049" y="91918"/>
                        </a:lnTo>
                        <a:lnTo>
                          <a:pt x="55822" y="96973"/>
                        </a:lnTo>
                        <a:lnTo>
                          <a:pt x="55757" y="96973"/>
                        </a:lnTo>
                        <a:lnTo>
                          <a:pt x="55562" y="91918"/>
                        </a:lnTo>
                        <a:lnTo>
                          <a:pt x="55334" y="86489"/>
                        </a:lnTo>
                        <a:lnTo>
                          <a:pt x="55107" y="81248"/>
                        </a:lnTo>
                        <a:lnTo>
                          <a:pt x="54879" y="76006"/>
                        </a:lnTo>
                        <a:lnTo>
                          <a:pt x="54619" y="70951"/>
                        </a:lnTo>
                        <a:lnTo>
                          <a:pt x="54359" y="65522"/>
                        </a:lnTo>
                        <a:lnTo>
                          <a:pt x="54066" y="60093"/>
                        </a:lnTo>
                        <a:lnTo>
                          <a:pt x="53774" y="54664"/>
                        </a:lnTo>
                        <a:lnTo>
                          <a:pt x="51043" y="1872"/>
                        </a:lnTo>
                        <a:lnTo>
                          <a:pt x="47044" y="1872"/>
                        </a:lnTo>
                        <a:lnTo>
                          <a:pt x="53546" y="118127"/>
                        </a:lnTo>
                        <a:lnTo>
                          <a:pt x="57740" y="118127"/>
                        </a:lnTo>
                        <a:close/>
                        <a:moveTo>
                          <a:pt x="35437" y="18159"/>
                        </a:moveTo>
                        <a:lnTo>
                          <a:pt x="35795" y="17784"/>
                        </a:lnTo>
                        <a:lnTo>
                          <a:pt x="36315" y="17410"/>
                        </a:lnTo>
                        <a:lnTo>
                          <a:pt x="36933" y="17223"/>
                        </a:lnTo>
                        <a:lnTo>
                          <a:pt x="37745" y="17035"/>
                        </a:lnTo>
                        <a:lnTo>
                          <a:pt x="38168" y="17223"/>
                        </a:lnTo>
                        <a:lnTo>
                          <a:pt x="38591" y="17410"/>
                        </a:lnTo>
                        <a:lnTo>
                          <a:pt x="38981" y="17784"/>
                        </a:lnTo>
                        <a:lnTo>
                          <a:pt x="39338" y="18159"/>
                        </a:lnTo>
                        <a:lnTo>
                          <a:pt x="39729" y="18720"/>
                        </a:lnTo>
                        <a:lnTo>
                          <a:pt x="40021" y="19656"/>
                        </a:lnTo>
                        <a:lnTo>
                          <a:pt x="40314" y="20405"/>
                        </a:lnTo>
                        <a:lnTo>
                          <a:pt x="40574" y="21528"/>
                        </a:lnTo>
                        <a:lnTo>
                          <a:pt x="40834" y="22652"/>
                        </a:lnTo>
                        <a:lnTo>
                          <a:pt x="41062" y="24336"/>
                        </a:lnTo>
                        <a:lnTo>
                          <a:pt x="41224" y="25647"/>
                        </a:lnTo>
                        <a:lnTo>
                          <a:pt x="41387" y="27332"/>
                        </a:lnTo>
                        <a:lnTo>
                          <a:pt x="41517" y="29204"/>
                        </a:lnTo>
                        <a:lnTo>
                          <a:pt x="41582" y="31263"/>
                        </a:lnTo>
                        <a:lnTo>
                          <a:pt x="41647" y="33322"/>
                        </a:lnTo>
                        <a:lnTo>
                          <a:pt x="41647" y="35569"/>
                        </a:lnTo>
                        <a:lnTo>
                          <a:pt x="41647" y="37815"/>
                        </a:lnTo>
                        <a:lnTo>
                          <a:pt x="41582" y="39687"/>
                        </a:lnTo>
                        <a:lnTo>
                          <a:pt x="41517" y="41560"/>
                        </a:lnTo>
                        <a:lnTo>
                          <a:pt x="41387" y="43432"/>
                        </a:lnTo>
                        <a:lnTo>
                          <a:pt x="41224" y="45304"/>
                        </a:lnTo>
                        <a:lnTo>
                          <a:pt x="41062" y="46801"/>
                        </a:lnTo>
                        <a:lnTo>
                          <a:pt x="40801" y="48112"/>
                        </a:lnTo>
                        <a:lnTo>
                          <a:pt x="40574" y="49422"/>
                        </a:lnTo>
                        <a:lnTo>
                          <a:pt x="40314" y="50733"/>
                        </a:lnTo>
                        <a:lnTo>
                          <a:pt x="40021" y="51856"/>
                        </a:lnTo>
                        <a:lnTo>
                          <a:pt x="39696" y="52605"/>
                        </a:lnTo>
                        <a:lnTo>
                          <a:pt x="39306" y="53354"/>
                        </a:lnTo>
                        <a:lnTo>
                          <a:pt x="38916" y="53915"/>
                        </a:lnTo>
                        <a:lnTo>
                          <a:pt x="38526" y="54477"/>
                        </a:lnTo>
                        <a:lnTo>
                          <a:pt x="38070" y="54664"/>
                        </a:lnTo>
                        <a:lnTo>
                          <a:pt x="37648" y="54664"/>
                        </a:lnTo>
                        <a:lnTo>
                          <a:pt x="35437" y="54664"/>
                        </a:lnTo>
                        <a:lnTo>
                          <a:pt x="35437" y="18159"/>
                        </a:lnTo>
                        <a:close/>
                        <a:moveTo>
                          <a:pt x="31796" y="118127"/>
                        </a:moveTo>
                        <a:lnTo>
                          <a:pt x="35437" y="118127"/>
                        </a:lnTo>
                        <a:lnTo>
                          <a:pt x="35437" y="70202"/>
                        </a:lnTo>
                        <a:lnTo>
                          <a:pt x="37323" y="70202"/>
                        </a:lnTo>
                        <a:lnTo>
                          <a:pt x="37680" y="70577"/>
                        </a:lnTo>
                        <a:lnTo>
                          <a:pt x="38038" y="70764"/>
                        </a:lnTo>
                        <a:lnTo>
                          <a:pt x="38363" y="71138"/>
                        </a:lnTo>
                        <a:lnTo>
                          <a:pt x="38688" y="71513"/>
                        </a:lnTo>
                        <a:lnTo>
                          <a:pt x="38948" y="72074"/>
                        </a:lnTo>
                        <a:lnTo>
                          <a:pt x="39208" y="72823"/>
                        </a:lnTo>
                        <a:lnTo>
                          <a:pt x="39436" y="73759"/>
                        </a:lnTo>
                        <a:lnTo>
                          <a:pt x="39696" y="74882"/>
                        </a:lnTo>
                        <a:lnTo>
                          <a:pt x="39891" y="76193"/>
                        </a:lnTo>
                        <a:lnTo>
                          <a:pt x="40086" y="77691"/>
                        </a:lnTo>
                        <a:lnTo>
                          <a:pt x="40249" y="79375"/>
                        </a:lnTo>
                        <a:lnTo>
                          <a:pt x="40411" y="81060"/>
                        </a:lnTo>
                        <a:lnTo>
                          <a:pt x="40541" y="83120"/>
                        </a:lnTo>
                        <a:lnTo>
                          <a:pt x="40671" y="85553"/>
                        </a:lnTo>
                        <a:lnTo>
                          <a:pt x="40801" y="87987"/>
                        </a:lnTo>
                        <a:lnTo>
                          <a:pt x="40931" y="90795"/>
                        </a:lnTo>
                        <a:lnTo>
                          <a:pt x="41354" y="100530"/>
                        </a:lnTo>
                        <a:lnTo>
                          <a:pt x="41712" y="108393"/>
                        </a:lnTo>
                        <a:lnTo>
                          <a:pt x="41874" y="111762"/>
                        </a:lnTo>
                        <a:lnTo>
                          <a:pt x="42004" y="114383"/>
                        </a:lnTo>
                        <a:lnTo>
                          <a:pt x="42167" y="116443"/>
                        </a:lnTo>
                        <a:lnTo>
                          <a:pt x="42297" y="118127"/>
                        </a:lnTo>
                        <a:lnTo>
                          <a:pt x="46068" y="118127"/>
                        </a:lnTo>
                        <a:lnTo>
                          <a:pt x="45938" y="115881"/>
                        </a:lnTo>
                        <a:lnTo>
                          <a:pt x="45711" y="113260"/>
                        </a:lnTo>
                        <a:lnTo>
                          <a:pt x="45548" y="109516"/>
                        </a:lnTo>
                        <a:lnTo>
                          <a:pt x="45353" y="105772"/>
                        </a:lnTo>
                        <a:lnTo>
                          <a:pt x="45158" y="101092"/>
                        </a:lnTo>
                        <a:lnTo>
                          <a:pt x="44930" y="96224"/>
                        </a:lnTo>
                        <a:lnTo>
                          <a:pt x="44735" y="91170"/>
                        </a:lnTo>
                        <a:lnTo>
                          <a:pt x="44475" y="85741"/>
                        </a:lnTo>
                        <a:lnTo>
                          <a:pt x="44280" y="81622"/>
                        </a:lnTo>
                        <a:lnTo>
                          <a:pt x="44020" y="77878"/>
                        </a:lnTo>
                        <a:lnTo>
                          <a:pt x="43760" y="74508"/>
                        </a:lnTo>
                        <a:lnTo>
                          <a:pt x="43435" y="71513"/>
                        </a:lnTo>
                        <a:lnTo>
                          <a:pt x="43240" y="70015"/>
                        </a:lnTo>
                        <a:lnTo>
                          <a:pt x="43045" y="68705"/>
                        </a:lnTo>
                        <a:lnTo>
                          <a:pt x="42850" y="67581"/>
                        </a:lnTo>
                        <a:lnTo>
                          <a:pt x="42655" y="66458"/>
                        </a:lnTo>
                        <a:lnTo>
                          <a:pt x="42427" y="65522"/>
                        </a:lnTo>
                        <a:lnTo>
                          <a:pt x="42199" y="64773"/>
                        </a:lnTo>
                        <a:lnTo>
                          <a:pt x="41939" y="64024"/>
                        </a:lnTo>
                        <a:lnTo>
                          <a:pt x="41679" y="63088"/>
                        </a:lnTo>
                        <a:lnTo>
                          <a:pt x="41679" y="62714"/>
                        </a:lnTo>
                        <a:lnTo>
                          <a:pt x="42004" y="61778"/>
                        </a:lnTo>
                        <a:lnTo>
                          <a:pt x="42395" y="61029"/>
                        </a:lnTo>
                        <a:lnTo>
                          <a:pt x="42720" y="59906"/>
                        </a:lnTo>
                        <a:lnTo>
                          <a:pt x="43045" y="58783"/>
                        </a:lnTo>
                        <a:lnTo>
                          <a:pt x="43370" y="57285"/>
                        </a:lnTo>
                        <a:lnTo>
                          <a:pt x="43662" y="55787"/>
                        </a:lnTo>
                        <a:lnTo>
                          <a:pt x="43955" y="54102"/>
                        </a:lnTo>
                        <a:lnTo>
                          <a:pt x="44215" y="52418"/>
                        </a:lnTo>
                        <a:lnTo>
                          <a:pt x="44443" y="50546"/>
                        </a:lnTo>
                        <a:lnTo>
                          <a:pt x="44670" y="48299"/>
                        </a:lnTo>
                        <a:lnTo>
                          <a:pt x="44865" y="46240"/>
                        </a:lnTo>
                        <a:lnTo>
                          <a:pt x="45028" y="43993"/>
                        </a:lnTo>
                        <a:lnTo>
                          <a:pt x="45158" y="41560"/>
                        </a:lnTo>
                        <a:lnTo>
                          <a:pt x="45256" y="39126"/>
                        </a:lnTo>
                        <a:lnTo>
                          <a:pt x="45321" y="36318"/>
                        </a:lnTo>
                        <a:lnTo>
                          <a:pt x="45321" y="33697"/>
                        </a:lnTo>
                        <a:lnTo>
                          <a:pt x="45288" y="29953"/>
                        </a:lnTo>
                        <a:lnTo>
                          <a:pt x="45223" y="26583"/>
                        </a:lnTo>
                        <a:lnTo>
                          <a:pt x="45060" y="23213"/>
                        </a:lnTo>
                        <a:lnTo>
                          <a:pt x="44898" y="20218"/>
                        </a:lnTo>
                        <a:lnTo>
                          <a:pt x="44638" y="17597"/>
                        </a:lnTo>
                        <a:lnTo>
                          <a:pt x="44313" y="14789"/>
                        </a:lnTo>
                        <a:lnTo>
                          <a:pt x="43988" y="12542"/>
                        </a:lnTo>
                        <a:lnTo>
                          <a:pt x="43597" y="10483"/>
                        </a:lnTo>
                        <a:lnTo>
                          <a:pt x="43337" y="9173"/>
                        </a:lnTo>
                        <a:lnTo>
                          <a:pt x="43045" y="8049"/>
                        </a:lnTo>
                        <a:lnTo>
                          <a:pt x="42752" y="7113"/>
                        </a:lnTo>
                        <a:lnTo>
                          <a:pt x="42460" y="6177"/>
                        </a:lnTo>
                        <a:lnTo>
                          <a:pt x="42134" y="5241"/>
                        </a:lnTo>
                        <a:lnTo>
                          <a:pt x="41777" y="4492"/>
                        </a:lnTo>
                        <a:lnTo>
                          <a:pt x="41452" y="3931"/>
                        </a:lnTo>
                        <a:lnTo>
                          <a:pt x="41062" y="3182"/>
                        </a:lnTo>
                        <a:lnTo>
                          <a:pt x="40249" y="2246"/>
                        </a:lnTo>
                        <a:lnTo>
                          <a:pt x="39371" y="1497"/>
                        </a:lnTo>
                        <a:lnTo>
                          <a:pt x="38396" y="1123"/>
                        </a:lnTo>
                        <a:lnTo>
                          <a:pt x="37388" y="936"/>
                        </a:lnTo>
                        <a:lnTo>
                          <a:pt x="36575" y="936"/>
                        </a:lnTo>
                        <a:lnTo>
                          <a:pt x="35795" y="1123"/>
                        </a:lnTo>
                        <a:lnTo>
                          <a:pt x="35047" y="1310"/>
                        </a:lnTo>
                        <a:lnTo>
                          <a:pt x="34299" y="1684"/>
                        </a:lnTo>
                        <a:lnTo>
                          <a:pt x="33616" y="2059"/>
                        </a:lnTo>
                        <a:lnTo>
                          <a:pt x="32966" y="2433"/>
                        </a:lnTo>
                        <a:lnTo>
                          <a:pt x="32348" y="2808"/>
                        </a:lnTo>
                        <a:lnTo>
                          <a:pt x="31796" y="3556"/>
                        </a:lnTo>
                        <a:lnTo>
                          <a:pt x="31796" y="118127"/>
                        </a:lnTo>
                        <a:close/>
                        <a:moveTo>
                          <a:pt x="27699" y="49235"/>
                        </a:moveTo>
                        <a:lnTo>
                          <a:pt x="20059" y="49235"/>
                        </a:lnTo>
                        <a:lnTo>
                          <a:pt x="20059" y="19469"/>
                        </a:lnTo>
                        <a:lnTo>
                          <a:pt x="28122" y="19469"/>
                        </a:lnTo>
                        <a:lnTo>
                          <a:pt x="28122" y="1872"/>
                        </a:lnTo>
                        <a:lnTo>
                          <a:pt x="16385" y="1872"/>
                        </a:lnTo>
                        <a:lnTo>
                          <a:pt x="16385" y="118127"/>
                        </a:lnTo>
                        <a:lnTo>
                          <a:pt x="28577" y="118127"/>
                        </a:lnTo>
                        <a:lnTo>
                          <a:pt x="28577" y="100530"/>
                        </a:lnTo>
                        <a:lnTo>
                          <a:pt x="20059" y="100530"/>
                        </a:lnTo>
                        <a:lnTo>
                          <a:pt x="20059" y="66458"/>
                        </a:lnTo>
                        <a:lnTo>
                          <a:pt x="27699" y="66458"/>
                        </a:lnTo>
                        <a:lnTo>
                          <a:pt x="27699" y="49235"/>
                        </a:lnTo>
                        <a:close/>
                        <a:moveTo>
                          <a:pt x="0" y="112511"/>
                        </a:moveTo>
                        <a:lnTo>
                          <a:pt x="455" y="114009"/>
                        </a:lnTo>
                        <a:lnTo>
                          <a:pt x="1040" y="115319"/>
                        </a:lnTo>
                        <a:lnTo>
                          <a:pt x="1625" y="116443"/>
                        </a:lnTo>
                        <a:lnTo>
                          <a:pt x="2340" y="117753"/>
                        </a:lnTo>
                        <a:lnTo>
                          <a:pt x="3056" y="118689"/>
                        </a:lnTo>
                        <a:lnTo>
                          <a:pt x="3836" y="119251"/>
                        </a:lnTo>
                        <a:lnTo>
                          <a:pt x="4649" y="119812"/>
                        </a:lnTo>
                        <a:lnTo>
                          <a:pt x="5429" y="120000"/>
                        </a:lnTo>
                        <a:lnTo>
                          <a:pt x="6372" y="119812"/>
                        </a:lnTo>
                        <a:lnTo>
                          <a:pt x="7282" y="119251"/>
                        </a:lnTo>
                        <a:lnTo>
                          <a:pt x="7672" y="118876"/>
                        </a:lnTo>
                        <a:lnTo>
                          <a:pt x="8062" y="118315"/>
                        </a:lnTo>
                        <a:lnTo>
                          <a:pt x="8485" y="117753"/>
                        </a:lnTo>
                        <a:lnTo>
                          <a:pt x="8843" y="117004"/>
                        </a:lnTo>
                        <a:lnTo>
                          <a:pt x="9168" y="116255"/>
                        </a:lnTo>
                        <a:lnTo>
                          <a:pt x="9525" y="115507"/>
                        </a:lnTo>
                        <a:lnTo>
                          <a:pt x="9850" y="114758"/>
                        </a:lnTo>
                        <a:lnTo>
                          <a:pt x="10143" y="113822"/>
                        </a:lnTo>
                        <a:lnTo>
                          <a:pt x="10436" y="112886"/>
                        </a:lnTo>
                        <a:lnTo>
                          <a:pt x="10728" y="111762"/>
                        </a:lnTo>
                        <a:lnTo>
                          <a:pt x="10988" y="110639"/>
                        </a:lnTo>
                        <a:lnTo>
                          <a:pt x="11216" y="109329"/>
                        </a:lnTo>
                        <a:lnTo>
                          <a:pt x="11444" y="108205"/>
                        </a:lnTo>
                        <a:lnTo>
                          <a:pt x="11639" y="106895"/>
                        </a:lnTo>
                        <a:lnTo>
                          <a:pt x="11866" y="105585"/>
                        </a:lnTo>
                        <a:lnTo>
                          <a:pt x="12061" y="104274"/>
                        </a:lnTo>
                        <a:lnTo>
                          <a:pt x="12354" y="101279"/>
                        </a:lnTo>
                        <a:lnTo>
                          <a:pt x="12614" y="98471"/>
                        </a:lnTo>
                        <a:lnTo>
                          <a:pt x="12809" y="95101"/>
                        </a:lnTo>
                        <a:lnTo>
                          <a:pt x="13004" y="91918"/>
                        </a:lnTo>
                        <a:lnTo>
                          <a:pt x="13069" y="88361"/>
                        </a:lnTo>
                        <a:lnTo>
                          <a:pt x="13102" y="84992"/>
                        </a:lnTo>
                        <a:lnTo>
                          <a:pt x="13069" y="81809"/>
                        </a:lnTo>
                        <a:lnTo>
                          <a:pt x="13037" y="79001"/>
                        </a:lnTo>
                        <a:lnTo>
                          <a:pt x="12907" y="76193"/>
                        </a:lnTo>
                        <a:lnTo>
                          <a:pt x="12777" y="73572"/>
                        </a:lnTo>
                        <a:lnTo>
                          <a:pt x="12581" y="71138"/>
                        </a:lnTo>
                        <a:lnTo>
                          <a:pt x="12386" y="68705"/>
                        </a:lnTo>
                        <a:lnTo>
                          <a:pt x="12126" y="66458"/>
                        </a:lnTo>
                        <a:lnTo>
                          <a:pt x="11834" y="64399"/>
                        </a:lnTo>
                        <a:lnTo>
                          <a:pt x="11476" y="62152"/>
                        </a:lnTo>
                        <a:lnTo>
                          <a:pt x="11086" y="60280"/>
                        </a:lnTo>
                        <a:lnTo>
                          <a:pt x="10663" y="58595"/>
                        </a:lnTo>
                        <a:lnTo>
                          <a:pt x="10176" y="56723"/>
                        </a:lnTo>
                        <a:lnTo>
                          <a:pt x="9688" y="55039"/>
                        </a:lnTo>
                        <a:lnTo>
                          <a:pt x="9135" y="53541"/>
                        </a:lnTo>
                        <a:lnTo>
                          <a:pt x="8550" y="52043"/>
                        </a:lnTo>
                        <a:lnTo>
                          <a:pt x="7900" y="50546"/>
                        </a:lnTo>
                        <a:lnTo>
                          <a:pt x="6989" y="48299"/>
                        </a:lnTo>
                        <a:lnTo>
                          <a:pt x="6177" y="46240"/>
                        </a:lnTo>
                        <a:lnTo>
                          <a:pt x="5819" y="45304"/>
                        </a:lnTo>
                        <a:lnTo>
                          <a:pt x="5494" y="44180"/>
                        </a:lnTo>
                        <a:lnTo>
                          <a:pt x="5234" y="43057"/>
                        </a:lnTo>
                        <a:lnTo>
                          <a:pt x="4974" y="41934"/>
                        </a:lnTo>
                        <a:lnTo>
                          <a:pt x="4746" y="40998"/>
                        </a:lnTo>
                        <a:lnTo>
                          <a:pt x="4584" y="39875"/>
                        </a:lnTo>
                        <a:lnTo>
                          <a:pt x="4389" y="38564"/>
                        </a:lnTo>
                        <a:lnTo>
                          <a:pt x="4259" y="37441"/>
                        </a:lnTo>
                        <a:lnTo>
                          <a:pt x="4161" y="35943"/>
                        </a:lnTo>
                        <a:lnTo>
                          <a:pt x="4096" y="34446"/>
                        </a:lnTo>
                        <a:lnTo>
                          <a:pt x="4063" y="33135"/>
                        </a:lnTo>
                        <a:lnTo>
                          <a:pt x="4063" y="31450"/>
                        </a:lnTo>
                        <a:lnTo>
                          <a:pt x="4063" y="30327"/>
                        </a:lnTo>
                        <a:lnTo>
                          <a:pt x="4096" y="28829"/>
                        </a:lnTo>
                        <a:lnTo>
                          <a:pt x="4161" y="27519"/>
                        </a:lnTo>
                        <a:lnTo>
                          <a:pt x="4226" y="26396"/>
                        </a:lnTo>
                        <a:lnTo>
                          <a:pt x="4356" y="25273"/>
                        </a:lnTo>
                        <a:lnTo>
                          <a:pt x="4519" y="24149"/>
                        </a:lnTo>
                        <a:lnTo>
                          <a:pt x="4649" y="22839"/>
                        </a:lnTo>
                        <a:lnTo>
                          <a:pt x="4844" y="21903"/>
                        </a:lnTo>
                        <a:lnTo>
                          <a:pt x="5071" y="20967"/>
                        </a:lnTo>
                        <a:lnTo>
                          <a:pt x="5299" y="20031"/>
                        </a:lnTo>
                        <a:lnTo>
                          <a:pt x="5559" y="19282"/>
                        </a:lnTo>
                        <a:lnTo>
                          <a:pt x="5884" y="18720"/>
                        </a:lnTo>
                        <a:lnTo>
                          <a:pt x="6209" y="18159"/>
                        </a:lnTo>
                        <a:lnTo>
                          <a:pt x="6567" y="17784"/>
                        </a:lnTo>
                        <a:lnTo>
                          <a:pt x="6989" y="17597"/>
                        </a:lnTo>
                        <a:lnTo>
                          <a:pt x="7380" y="17597"/>
                        </a:lnTo>
                        <a:lnTo>
                          <a:pt x="8062" y="17597"/>
                        </a:lnTo>
                        <a:lnTo>
                          <a:pt x="8713" y="17971"/>
                        </a:lnTo>
                        <a:lnTo>
                          <a:pt x="9265" y="18720"/>
                        </a:lnTo>
                        <a:lnTo>
                          <a:pt x="9818" y="19469"/>
                        </a:lnTo>
                        <a:lnTo>
                          <a:pt x="10306" y="20218"/>
                        </a:lnTo>
                        <a:lnTo>
                          <a:pt x="10761" y="21154"/>
                        </a:lnTo>
                        <a:lnTo>
                          <a:pt x="11118" y="22090"/>
                        </a:lnTo>
                        <a:lnTo>
                          <a:pt x="11411" y="22839"/>
                        </a:lnTo>
                        <a:lnTo>
                          <a:pt x="12289" y="5803"/>
                        </a:lnTo>
                        <a:lnTo>
                          <a:pt x="11899" y="4680"/>
                        </a:lnTo>
                        <a:lnTo>
                          <a:pt x="11379" y="3744"/>
                        </a:lnTo>
                        <a:lnTo>
                          <a:pt x="10891" y="2620"/>
                        </a:lnTo>
                        <a:lnTo>
                          <a:pt x="10273" y="1684"/>
                        </a:lnTo>
                        <a:lnTo>
                          <a:pt x="9688" y="1123"/>
                        </a:lnTo>
                        <a:lnTo>
                          <a:pt x="8973" y="561"/>
                        </a:lnTo>
                        <a:lnTo>
                          <a:pt x="8257" y="187"/>
                        </a:lnTo>
                        <a:lnTo>
                          <a:pt x="7445" y="0"/>
                        </a:lnTo>
                        <a:lnTo>
                          <a:pt x="6632" y="187"/>
                        </a:lnTo>
                        <a:lnTo>
                          <a:pt x="5917" y="748"/>
                        </a:lnTo>
                        <a:lnTo>
                          <a:pt x="5169" y="1497"/>
                        </a:lnTo>
                        <a:lnTo>
                          <a:pt x="4519" y="2620"/>
                        </a:lnTo>
                        <a:lnTo>
                          <a:pt x="3868" y="4118"/>
                        </a:lnTo>
                        <a:lnTo>
                          <a:pt x="3283" y="5616"/>
                        </a:lnTo>
                        <a:lnTo>
                          <a:pt x="2730" y="7488"/>
                        </a:lnTo>
                        <a:lnTo>
                          <a:pt x="2275" y="9547"/>
                        </a:lnTo>
                        <a:lnTo>
                          <a:pt x="1820" y="11981"/>
                        </a:lnTo>
                        <a:lnTo>
                          <a:pt x="1430" y="14414"/>
                        </a:lnTo>
                        <a:lnTo>
                          <a:pt x="1105" y="17410"/>
                        </a:lnTo>
                        <a:lnTo>
                          <a:pt x="845" y="20218"/>
                        </a:lnTo>
                        <a:lnTo>
                          <a:pt x="585" y="23213"/>
                        </a:lnTo>
                        <a:lnTo>
                          <a:pt x="455" y="26583"/>
                        </a:lnTo>
                        <a:lnTo>
                          <a:pt x="357" y="29765"/>
                        </a:lnTo>
                        <a:lnTo>
                          <a:pt x="325" y="33510"/>
                        </a:lnTo>
                        <a:lnTo>
                          <a:pt x="357" y="36318"/>
                        </a:lnTo>
                        <a:lnTo>
                          <a:pt x="422" y="39500"/>
                        </a:lnTo>
                        <a:lnTo>
                          <a:pt x="520" y="42121"/>
                        </a:lnTo>
                        <a:lnTo>
                          <a:pt x="682" y="44929"/>
                        </a:lnTo>
                        <a:lnTo>
                          <a:pt x="942" y="47363"/>
                        </a:lnTo>
                        <a:lnTo>
                          <a:pt x="1170" y="49609"/>
                        </a:lnTo>
                        <a:lnTo>
                          <a:pt x="1463" y="51856"/>
                        </a:lnTo>
                        <a:lnTo>
                          <a:pt x="1788" y="53915"/>
                        </a:lnTo>
                        <a:lnTo>
                          <a:pt x="2178" y="55975"/>
                        </a:lnTo>
                        <a:lnTo>
                          <a:pt x="2600" y="58034"/>
                        </a:lnTo>
                        <a:lnTo>
                          <a:pt x="3023" y="59719"/>
                        </a:lnTo>
                        <a:lnTo>
                          <a:pt x="3543" y="61404"/>
                        </a:lnTo>
                        <a:lnTo>
                          <a:pt x="4031" y="62901"/>
                        </a:lnTo>
                        <a:lnTo>
                          <a:pt x="4616" y="64586"/>
                        </a:lnTo>
                        <a:lnTo>
                          <a:pt x="5169" y="65897"/>
                        </a:lnTo>
                        <a:lnTo>
                          <a:pt x="5787" y="67207"/>
                        </a:lnTo>
                        <a:lnTo>
                          <a:pt x="6664" y="69079"/>
                        </a:lnTo>
                        <a:lnTo>
                          <a:pt x="7412" y="71326"/>
                        </a:lnTo>
                        <a:lnTo>
                          <a:pt x="7737" y="72262"/>
                        </a:lnTo>
                        <a:lnTo>
                          <a:pt x="8030" y="73385"/>
                        </a:lnTo>
                        <a:lnTo>
                          <a:pt x="8290" y="74321"/>
                        </a:lnTo>
                        <a:lnTo>
                          <a:pt x="8518" y="75444"/>
                        </a:lnTo>
                        <a:lnTo>
                          <a:pt x="8713" y="76567"/>
                        </a:lnTo>
                        <a:lnTo>
                          <a:pt x="8875" y="78065"/>
                        </a:lnTo>
                        <a:lnTo>
                          <a:pt x="9038" y="79188"/>
                        </a:lnTo>
                        <a:lnTo>
                          <a:pt x="9135" y="80499"/>
                        </a:lnTo>
                        <a:lnTo>
                          <a:pt x="9233" y="81809"/>
                        </a:lnTo>
                        <a:lnTo>
                          <a:pt x="9330" y="83307"/>
                        </a:lnTo>
                        <a:lnTo>
                          <a:pt x="9363" y="84992"/>
                        </a:lnTo>
                        <a:lnTo>
                          <a:pt x="9363" y="86489"/>
                        </a:lnTo>
                        <a:lnTo>
                          <a:pt x="9363" y="88174"/>
                        </a:lnTo>
                        <a:lnTo>
                          <a:pt x="9265" y="89859"/>
                        </a:lnTo>
                        <a:lnTo>
                          <a:pt x="9200" y="91544"/>
                        </a:lnTo>
                        <a:lnTo>
                          <a:pt x="9103" y="93042"/>
                        </a:lnTo>
                        <a:lnTo>
                          <a:pt x="8973" y="94352"/>
                        </a:lnTo>
                        <a:lnTo>
                          <a:pt x="8810" y="95663"/>
                        </a:lnTo>
                        <a:lnTo>
                          <a:pt x="8615" y="96786"/>
                        </a:lnTo>
                        <a:lnTo>
                          <a:pt x="8420" y="98096"/>
                        </a:lnTo>
                        <a:lnTo>
                          <a:pt x="8160" y="99032"/>
                        </a:lnTo>
                        <a:lnTo>
                          <a:pt x="7867" y="99781"/>
                        </a:lnTo>
                        <a:lnTo>
                          <a:pt x="7575" y="100530"/>
                        </a:lnTo>
                        <a:lnTo>
                          <a:pt x="7250" y="101092"/>
                        </a:lnTo>
                        <a:lnTo>
                          <a:pt x="6924" y="101653"/>
                        </a:lnTo>
                        <a:lnTo>
                          <a:pt x="6502" y="102028"/>
                        </a:lnTo>
                        <a:lnTo>
                          <a:pt x="6112" y="102215"/>
                        </a:lnTo>
                        <a:lnTo>
                          <a:pt x="5689" y="102215"/>
                        </a:lnTo>
                        <a:lnTo>
                          <a:pt x="5006" y="102215"/>
                        </a:lnTo>
                        <a:lnTo>
                          <a:pt x="4291" y="101653"/>
                        </a:lnTo>
                        <a:lnTo>
                          <a:pt x="3641" y="101092"/>
                        </a:lnTo>
                        <a:lnTo>
                          <a:pt x="2991" y="100156"/>
                        </a:lnTo>
                        <a:lnTo>
                          <a:pt x="2405" y="99032"/>
                        </a:lnTo>
                        <a:lnTo>
                          <a:pt x="1820" y="97909"/>
                        </a:lnTo>
                        <a:lnTo>
                          <a:pt x="1300" y="96224"/>
                        </a:lnTo>
                        <a:lnTo>
                          <a:pt x="845" y="94914"/>
                        </a:lnTo>
                        <a:lnTo>
                          <a:pt x="0" y="11251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133" name="Shape 133"/>
                  <p:cNvSpPr/>
                  <p:nvPr/>
                </p:nvSpPr>
                <p:spPr>
                  <a:xfrm>
                    <a:off x="623720" y="6650479"/>
                    <a:ext cx="1169986" cy="127000"/>
                  </a:xfrm>
                  <a:custGeom>
                    <a:pathLst>
                      <a:path extrusionOk="0" h="120000" w="120000">
                        <a:moveTo>
                          <a:pt x="115784" y="118127"/>
                        </a:moveTo>
                        <a:lnTo>
                          <a:pt x="115784" y="69079"/>
                        </a:lnTo>
                        <a:lnTo>
                          <a:pt x="120000" y="1872"/>
                        </a:lnTo>
                        <a:lnTo>
                          <a:pt x="117373" y="1872"/>
                        </a:lnTo>
                        <a:lnTo>
                          <a:pt x="115866" y="31638"/>
                        </a:lnTo>
                        <a:lnTo>
                          <a:pt x="115560" y="37815"/>
                        </a:lnTo>
                        <a:lnTo>
                          <a:pt x="115275" y="43432"/>
                        </a:lnTo>
                        <a:lnTo>
                          <a:pt x="115011" y="49048"/>
                        </a:lnTo>
                        <a:lnTo>
                          <a:pt x="114766" y="54664"/>
                        </a:lnTo>
                        <a:lnTo>
                          <a:pt x="114746" y="54664"/>
                        </a:lnTo>
                        <a:lnTo>
                          <a:pt x="114461" y="48861"/>
                        </a:lnTo>
                        <a:lnTo>
                          <a:pt x="114216" y="43432"/>
                        </a:lnTo>
                        <a:lnTo>
                          <a:pt x="113952" y="37815"/>
                        </a:lnTo>
                        <a:lnTo>
                          <a:pt x="113626" y="31825"/>
                        </a:lnTo>
                        <a:lnTo>
                          <a:pt x="112119" y="1872"/>
                        </a:lnTo>
                        <a:lnTo>
                          <a:pt x="109492" y="1872"/>
                        </a:lnTo>
                        <a:lnTo>
                          <a:pt x="113483" y="69641"/>
                        </a:lnTo>
                        <a:lnTo>
                          <a:pt x="113483" y="118127"/>
                        </a:lnTo>
                        <a:lnTo>
                          <a:pt x="115784" y="118127"/>
                        </a:lnTo>
                        <a:close/>
                        <a:moveTo>
                          <a:pt x="108291" y="97909"/>
                        </a:moveTo>
                        <a:lnTo>
                          <a:pt x="108046" y="98845"/>
                        </a:lnTo>
                        <a:lnTo>
                          <a:pt x="107782" y="99594"/>
                        </a:lnTo>
                        <a:lnTo>
                          <a:pt x="107456" y="100343"/>
                        </a:lnTo>
                        <a:lnTo>
                          <a:pt x="107150" y="100904"/>
                        </a:lnTo>
                        <a:lnTo>
                          <a:pt x="106804" y="101466"/>
                        </a:lnTo>
                        <a:lnTo>
                          <a:pt x="106478" y="101840"/>
                        </a:lnTo>
                        <a:lnTo>
                          <a:pt x="106112" y="102028"/>
                        </a:lnTo>
                        <a:lnTo>
                          <a:pt x="105766" y="102028"/>
                        </a:lnTo>
                        <a:lnTo>
                          <a:pt x="105521" y="102028"/>
                        </a:lnTo>
                        <a:lnTo>
                          <a:pt x="105257" y="101840"/>
                        </a:lnTo>
                        <a:lnTo>
                          <a:pt x="105012" y="101653"/>
                        </a:lnTo>
                        <a:lnTo>
                          <a:pt x="104788" y="101279"/>
                        </a:lnTo>
                        <a:lnTo>
                          <a:pt x="104544" y="100904"/>
                        </a:lnTo>
                        <a:lnTo>
                          <a:pt x="104340" y="100530"/>
                        </a:lnTo>
                        <a:lnTo>
                          <a:pt x="104116" y="99968"/>
                        </a:lnTo>
                        <a:lnTo>
                          <a:pt x="103933" y="99219"/>
                        </a:lnTo>
                        <a:lnTo>
                          <a:pt x="103709" y="98471"/>
                        </a:lnTo>
                        <a:lnTo>
                          <a:pt x="103526" y="97722"/>
                        </a:lnTo>
                        <a:lnTo>
                          <a:pt x="103342" y="96599"/>
                        </a:lnTo>
                        <a:lnTo>
                          <a:pt x="103180" y="95663"/>
                        </a:lnTo>
                        <a:lnTo>
                          <a:pt x="102976" y="94539"/>
                        </a:lnTo>
                        <a:lnTo>
                          <a:pt x="102833" y="93416"/>
                        </a:lnTo>
                        <a:lnTo>
                          <a:pt x="102670" y="92106"/>
                        </a:lnTo>
                        <a:lnTo>
                          <a:pt x="102548" y="90982"/>
                        </a:lnTo>
                        <a:lnTo>
                          <a:pt x="102406" y="89297"/>
                        </a:lnTo>
                        <a:lnTo>
                          <a:pt x="102263" y="87987"/>
                        </a:lnTo>
                        <a:lnTo>
                          <a:pt x="102141" y="86489"/>
                        </a:lnTo>
                        <a:lnTo>
                          <a:pt x="102039" y="84804"/>
                        </a:lnTo>
                        <a:lnTo>
                          <a:pt x="101937" y="82932"/>
                        </a:lnTo>
                        <a:lnTo>
                          <a:pt x="101836" y="81248"/>
                        </a:lnTo>
                        <a:lnTo>
                          <a:pt x="101754" y="79563"/>
                        </a:lnTo>
                        <a:lnTo>
                          <a:pt x="101673" y="77691"/>
                        </a:lnTo>
                        <a:lnTo>
                          <a:pt x="101530" y="73572"/>
                        </a:lnTo>
                        <a:lnTo>
                          <a:pt x="101449" y="69453"/>
                        </a:lnTo>
                        <a:lnTo>
                          <a:pt x="101388" y="64960"/>
                        </a:lnTo>
                        <a:lnTo>
                          <a:pt x="101367" y="60280"/>
                        </a:lnTo>
                        <a:lnTo>
                          <a:pt x="101388" y="57847"/>
                        </a:lnTo>
                        <a:lnTo>
                          <a:pt x="101388" y="55226"/>
                        </a:lnTo>
                        <a:lnTo>
                          <a:pt x="101428" y="52792"/>
                        </a:lnTo>
                        <a:lnTo>
                          <a:pt x="101449" y="50546"/>
                        </a:lnTo>
                        <a:lnTo>
                          <a:pt x="101510" y="48112"/>
                        </a:lnTo>
                        <a:lnTo>
                          <a:pt x="101550" y="46053"/>
                        </a:lnTo>
                        <a:lnTo>
                          <a:pt x="101632" y="43993"/>
                        </a:lnTo>
                        <a:lnTo>
                          <a:pt x="101713" y="41747"/>
                        </a:lnTo>
                        <a:lnTo>
                          <a:pt x="101795" y="39875"/>
                        </a:lnTo>
                        <a:lnTo>
                          <a:pt x="101897" y="38003"/>
                        </a:lnTo>
                        <a:lnTo>
                          <a:pt x="101978" y="36131"/>
                        </a:lnTo>
                        <a:lnTo>
                          <a:pt x="102100" y="34446"/>
                        </a:lnTo>
                        <a:lnTo>
                          <a:pt x="102202" y="32948"/>
                        </a:lnTo>
                        <a:lnTo>
                          <a:pt x="102345" y="31450"/>
                        </a:lnTo>
                        <a:lnTo>
                          <a:pt x="102487" y="29765"/>
                        </a:lnTo>
                        <a:lnTo>
                          <a:pt x="102630" y="28455"/>
                        </a:lnTo>
                        <a:lnTo>
                          <a:pt x="102772" y="27145"/>
                        </a:lnTo>
                        <a:lnTo>
                          <a:pt x="102935" y="26021"/>
                        </a:lnTo>
                        <a:lnTo>
                          <a:pt x="103098" y="24898"/>
                        </a:lnTo>
                        <a:lnTo>
                          <a:pt x="103281" y="23775"/>
                        </a:lnTo>
                        <a:lnTo>
                          <a:pt x="103444" y="22652"/>
                        </a:lnTo>
                        <a:lnTo>
                          <a:pt x="103628" y="21903"/>
                        </a:lnTo>
                        <a:lnTo>
                          <a:pt x="103811" y="20967"/>
                        </a:lnTo>
                        <a:lnTo>
                          <a:pt x="104035" y="20405"/>
                        </a:lnTo>
                        <a:lnTo>
                          <a:pt x="104442" y="19095"/>
                        </a:lnTo>
                        <a:lnTo>
                          <a:pt x="104870" y="18346"/>
                        </a:lnTo>
                        <a:lnTo>
                          <a:pt x="105318" y="17784"/>
                        </a:lnTo>
                        <a:lnTo>
                          <a:pt x="105806" y="17597"/>
                        </a:lnTo>
                        <a:lnTo>
                          <a:pt x="106193" y="17784"/>
                        </a:lnTo>
                        <a:lnTo>
                          <a:pt x="106539" y="17971"/>
                        </a:lnTo>
                        <a:lnTo>
                          <a:pt x="106865" y="18346"/>
                        </a:lnTo>
                        <a:lnTo>
                          <a:pt x="107191" y="18907"/>
                        </a:lnTo>
                        <a:lnTo>
                          <a:pt x="107497" y="19656"/>
                        </a:lnTo>
                        <a:lnTo>
                          <a:pt x="107782" y="20405"/>
                        </a:lnTo>
                        <a:lnTo>
                          <a:pt x="108026" y="21154"/>
                        </a:lnTo>
                        <a:lnTo>
                          <a:pt x="108250" y="22090"/>
                        </a:lnTo>
                        <a:lnTo>
                          <a:pt x="108759" y="5241"/>
                        </a:lnTo>
                        <a:lnTo>
                          <a:pt x="108576" y="4492"/>
                        </a:lnTo>
                        <a:lnTo>
                          <a:pt x="108291" y="3556"/>
                        </a:lnTo>
                        <a:lnTo>
                          <a:pt x="107985" y="2433"/>
                        </a:lnTo>
                        <a:lnTo>
                          <a:pt x="107619" y="1684"/>
                        </a:lnTo>
                        <a:lnTo>
                          <a:pt x="107211" y="1123"/>
                        </a:lnTo>
                        <a:lnTo>
                          <a:pt x="106743" y="561"/>
                        </a:lnTo>
                        <a:lnTo>
                          <a:pt x="106254" y="187"/>
                        </a:lnTo>
                        <a:lnTo>
                          <a:pt x="105705" y="0"/>
                        </a:lnTo>
                        <a:lnTo>
                          <a:pt x="105338" y="187"/>
                        </a:lnTo>
                        <a:lnTo>
                          <a:pt x="104992" y="374"/>
                        </a:lnTo>
                        <a:lnTo>
                          <a:pt x="104646" y="748"/>
                        </a:lnTo>
                        <a:lnTo>
                          <a:pt x="104300" y="1123"/>
                        </a:lnTo>
                        <a:lnTo>
                          <a:pt x="103974" y="1684"/>
                        </a:lnTo>
                        <a:lnTo>
                          <a:pt x="103648" y="2433"/>
                        </a:lnTo>
                        <a:lnTo>
                          <a:pt x="103342" y="3182"/>
                        </a:lnTo>
                        <a:lnTo>
                          <a:pt x="103017" y="4305"/>
                        </a:lnTo>
                        <a:lnTo>
                          <a:pt x="102732" y="5429"/>
                        </a:lnTo>
                        <a:lnTo>
                          <a:pt x="102446" y="6552"/>
                        </a:lnTo>
                        <a:lnTo>
                          <a:pt x="102141" y="7862"/>
                        </a:lnTo>
                        <a:lnTo>
                          <a:pt x="101876" y="9360"/>
                        </a:lnTo>
                        <a:lnTo>
                          <a:pt x="101591" y="11045"/>
                        </a:lnTo>
                        <a:lnTo>
                          <a:pt x="101347" y="12730"/>
                        </a:lnTo>
                        <a:lnTo>
                          <a:pt x="101123" y="14414"/>
                        </a:lnTo>
                        <a:lnTo>
                          <a:pt x="100899" y="16287"/>
                        </a:lnTo>
                        <a:lnTo>
                          <a:pt x="100655" y="18533"/>
                        </a:lnTo>
                        <a:lnTo>
                          <a:pt x="100451" y="20592"/>
                        </a:lnTo>
                        <a:lnTo>
                          <a:pt x="100268" y="22839"/>
                        </a:lnTo>
                        <a:lnTo>
                          <a:pt x="100064" y="25273"/>
                        </a:lnTo>
                        <a:lnTo>
                          <a:pt x="99901" y="27706"/>
                        </a:lnTo>
                        <a:lnTo>
                          <a:pt x="99738" y="30327"/>
                        </a:lnTo>
                        <a:lnTo>
                          <a:pt x="99596" y="32948"/>
                        </a:lnTo>
                        <a:lnTo>
                          <a:pt x="99473" y="35569"/>
                        </a:lnTo>
                        <a:lnTo>
                          <a:pt x="99351" y="38564"/>
                        </a:lnTo>
                        <a:lnTo>
                          <a:pt x="99229" y="41560"/>
                        </a:lnTo>
                        <a:lnTo>
                          <a:pt x="99148" y="44742"/>
                        </a:lnTo>
                        <a:lnTo>
                          <a:pt x="99087" y="47737"/>
                        </a:lnTo>
                        <a:lnTo>
                          <a:pt x="99025" y="51107"/>
                        </a:lnTo>
                        <a:lnTo>
                          <a:pt x="98985" y="54290"/>
                        </a:lnTo>
                        <a:lnTo>
                          <a:pt x="98964" y="57847"/>
                        </a:lnTo>
                        <a:lnTo>
                          <a:pt x="98944" y="61404"/>
                        </a:lnTo>
                        <a:lnTo>
                          <a:pt x="98964" y="64773"/>
                        </a:lnTo>
                        <a:lnTo>
                          <a:pt x="98985" y="67769"/>
                        </a:lnTo>
                        <a:lnTo>
                          <a:pt x="99005" y="71138"/>
                        </a:lnTo>
                        <a:lnTo>
                          <a:pt x="99066" y="73946"/>
                        </a:lnTo>
                        <a:lnTo>
                          <a:pt x="99127" y="77129"/>
                        </a:lnTo>
                        <a:lnTo>
                          <a:pt x="99188" y="79937"/>
                        </a:lnTo>
                        <a:lnTo>
                          <a:pt x="99290" y="82558"/>
                        </a:lnTo>
                        <a:lnTo>
                          <a:pt x="99392" y="85553"/>
                        </a:lnTo>
                        <a:lnTo>
                          <a:pt x="99514" y="87987"/>
                        </a:lnTo>
                        <a:lnTo>
                          <a:pt x="99636" y="90608"/>
                        </a:lnTo>
                        <a:lnTo>
                          <a:pt x="99779" y="93042"/>
                        </a:lnTo>
                        <a:lnTo>
                          <a:pt x="99921" y="95288"/>
                        </a:lnTo>
                        <a:lnTo>
                          <a:pt x="100084" y="97722"/>
                        </a:lnTo>
                        <a:lnTo>
                          <a:pt x="100288" y="99968"/>
                        </a:lnTo>
                        <a:lnTo>
                          <a:pt x="100471" y="101840"/>
                        </a:lnTo>
                        <a:lnTo>
                          <a:pt x="100655" y="103900"/>
                        </a:lnTo>
                        <a:lnTo>
                          <a:pt x="100899" y="105772"/>
                        </a:lnTo>
                        <a:lnTo>
                          <a:pt x="101103" y="107457"/>
                        </a:lnTo>
                        <a:lnTo>
                          <a:pt x="101347" y="109141"/>
                        </a:lnTo>
                        <a:lnTo>
                          <a:pt x="101591" y="110826"/>
                        </a:lnTo>
                        <a:lnTo>
                          <a:pt x="101856" y="112137"/>
                        </a:lnTo>
                        <a:lnTo>
                          <a:pt x="102121" y="113447"/>
                        </a:lnTo>
                        <a:lnTo>
                          <a:pt x="102406" y="114570"/>
                        </a:lnTo>
                        <a:lnTo>
                          <a:pt x="102691" y="115694"/>
                        </a:lnTo>
                        <a:lnTo>
                          <a:pt x="102996" y="116630"/>
                        </a:lnTo>
                        <a:lnTo>
                          <a:pt x="103322" y="117566"/>
                        </a:lnTo>
                        <a:lnTo>
                          <a:pt x="103628" y="118315"/>
                        </a:lnTo>
                        <a:lnTo>
                          <a:pt x="103974" y="118876"/>
                        </a:lnTo>
                        <a:lnTo>
                          <a:pt x="104300" y="119251"/>
                        </a:lnTo>
                        <a:lnTo>
                          <a:pt x="104646" y="119625"/>
                        </a:lnTo>
                        <a:lnTo>
                          <a:pt x="105033" y="119812"/>
                        </a:lnTo>
                        <a:lnTo>
                          <a:pt x="105379" y="120000"/>
                        </a:lnTo>
                        <a:lnTo>
                          <a:pt x="105949" y="119812"/>
                        </a:lnTo>
                        <a:lnTo>
                          <a:pt x="106478" y="119438"/>
                        </a:lnTo>
                        <a:lnTo>
                          <a:pt x="106967" y="118876"/>
                        </a:lnTo>
                        <a:lnTo>
                          <a:pt x="107395" y="118315"/>
                        </a:lnTo>
                        <a:lnTo>
                          <a:pt x="107802" y="117566"/>
                        </a:lnTo>
                        <a:lnTo>
                          <a:pt x="108128" y="116443"/>
                        </a:lnTo>
                        <a:lnTo>
                          <a:pt x="108413" y="115507"/>
                        </a:lnTo>
                        <a:lnTo>
                          <a:pt x="108678" y="114570"/>
                        </a:lnTo>
                        <a:lnTo>
                          <a:pt x="108291" y="97909"/>
                        </a:lnTo>
                        <a:close/>
                        <a:moveTo>
                          <a:pt x="89068" y="118127"/>
                        </a:moveTo>
                        <a:lnTo>
                          <a:pt x="89068" y="76380"/>
                        </a:lnTo>
                        <a:lnTo>
                          <a:pt x="89068" y="69453"/>
                        </a:lnTo>
                        <a:lnTo>
                          <a:pt x="89068" y="62714"/>
                        </a:lnTo>
                        <a:lnTo>
                          <a:pt x="89068" y="56349"/>
                        </a:lnTo>
                        <a:lnTo>
                          <a:pt x="89048" y="50358"/>
                        </a:lnTo>
                        <a:lnTo>
                          <a:pt x="89027" y="44368"/>
                        </a:lnTo>
                        <a:lnTo>
                          <a:pt x="89007" y="38377"/>
                        </a:lnTo>
                        <a:lnTo>
                          <a:pt x="88986" y="32761"/>
                        </a:lnTo>
                        <a:lnTo>
                          <a:pt x="88966" y="26957"/>
                        </a:lnTo>
                        <a:lnTo>
                          <a:pt x="89007" y="26957"/>
                        </a:lnTo>
                        <a:lnTo>
                          <a:pt x="89251" y="31825"/>
                        </a:lnTo>
                        <a:lnTo>
                          <a:pt x="89516" y="37067"/>
                        </a:lnTo>
                        <a:lnTo>
                          <a:pt x="89801" y="41934"/>
                        </a:lnTo>
                        <a:lnTo>
                          <a:pt x="90066" y="46989"/>
                        </a:lnTo>
                        <a:lnTo>
                          <a:pt x="90371" y="52230"/>
                        </a:lnTo>
                        <a:lnTo>
                          <a:pt x="90677" y="57285"/>
                        </a:lnTo>
                        <a:lnTo>
                          <a:pt x="90982" y="62152"/>
                        </a:lnTo>
                        <a:lnTo>
                          <a:pt x="91287" y="67020"/>
                        </a:lnTo>
                        <a:lnTo>
                          <a:pt x="94566" y="118127"/>
                        </a:lnTo>
                        <a:lnTo>
                          <a:pt x="96948" y="118127"/>
                        </a:lnTo>
                        <a:lnTo>
                          <a:pt x="96948" y="1872"/>
                        </a:lnTo>
                        <a:lnTo>
                          <a:pt x="94831" y="1872"/>
                        </a:lnTo>
                        <a:lnTo>
                          <a:pt x="94831" y="42308"/>
                        </a:lnTo>
                        <a:lnTo>
                          <a:pt x="94831" y="48861"/>
                        </a:lnTo>
                        <a:lnTo>
                          <a:pt x="94851" y="55226"/>
                        </a:lnTo>
                        <a:lnTo>
                          <a:pt x="94851" y="61404"/>
                        </a:lnTo>
                        <a:lnTo>
                          <a:pt x="94871" y="67394"/>
                        </a:lnTo>
                        <a:lnTo>
                          <a:pt x="94912" y="73198"/>
                        </a:lnTo>
                        <a:lnTo>
                          <a:pt x="94932" y="79001"/>
                        </a:lnTo>
                        <a:lnTo>
                          <a:pt x="94994" y="84804"/>
                        </a:lnTo>
                        <a:lnTo>
                          <a:pt x="95034" y="90608"/>
                        </a:lnTo>
                        <a:lnTo>
                          <a:pt x="94994" y="90795"/>
                        </a:lnTo>
                        <a:lnTo>
                          <a:pt x="94749" y="85928"/>
                        </a:lnTo>
                        <a:lnTo>
                          <a:pt x="94525" y="81060"/>
                        </a:lnTo>
                        <a:lnTo>
                          <a:pt x="94281" y="76193"/>
                        </a:lnTo>
                        <a:lnTo>
                          <a:pt x="93996" y="71326"/>
                        </a:lnTo>
                        <a:lnTo>
                          <a:pt x="93731" y="66458"/>
                        </a:lnTo>
                        <a:lnTo>
                          <a:pt x="93446" y="61404"/>
                        </a:lnTo>
                        <a:lnTo>
                          <a:pt x="93141" y="56536"/>
                        </a:lnTo>
                        <a:lnTo>
                          <a:pt x="92835" y="51856"/>
                        </a:lnTo>
                        <a:lnTo>
                          <a:pt x="89577" y="1872"/>
                        </a:lnTo>
                        <a:lnTo>
                          <a:pt x="86950" y="1872"/>
                        </a:lnTo>
                        <a:lnTo>
                          <a:pt x="86950" y="118127"/>
                        </a:lnTo>
                        <a:lnTo>
                          <a:pt x="89068" y="118127"/>
                        </a:lnTo>
                        <a:close/>
                        <a:moveTo>
                          <a:pt x="77929" y="69079"/>
                        </a:moveTo>
                        <a:lnTo>
                          <a:pt x="78927" y="40436"/>
                        </a:lnTo>
                        <a:lnTo>
                          <a:pt x="79090" y="35007"/>
                        </a:lnTo>
                        <a:lnTo>
                          <a:pt x="79232" y="29578"/>
                        </a:lnTo>
                        <a:lnTo>
                          <a:pt x="79375" y="24149"/>
                        </a:lnTo>
                        <a:lnTo>
                          <a:pt x="79518" y="18720"/>
                        </a:lnTo>
                        <a:lnTo>
                          <a:pt x="79579" y="18720"/>
                        </a:lnTo>
                        <a:lnTo>
                          <a:pt x="79721" y="23962"/>
                        </a:lnTo>
                        <a:lnTo>
                          <a:pt x="79864" y="29391"/>
                        </a:lnTo>
                        <a:lnTo>
                          <a:pt x="80027" y="35007"/>
                        </a:lnTo>
                        <a:lnTo>
                          <a:pt x="80190" y="40624"/>
                        </a:lnTo>
                        <a:lnTo>
                          <a:pt x="81208" y="69079"/>
                        </a:lnTo>
                        <a:lnTo>
                          <a:pt x="77929" y="69079"/>
                        </a:lnTo>
                        <a:close/>
                        <a:moveTo>
                          <a:pt x="81574" y="85366"/>
                        </a:moveTo>
                        <a:lnTo>
                          <a:pt x="82735" y="118127"/>
                        </a:lnTo>
                        <a:lnTo>
                          <a:pt x="85199" y="118127"/>
                        </a:lnTo>
                        <a:lnTo>
                          <a:pt x="81106" y="1872"/>
                        </a:lnTo>
                        <a:lnTo>
                          <a:pt x="78174" y="1872"/>
                        </a:lnTo>
                        <a:lnTo>
                          <a:pt x="74101" y="118127"/>
                        </a:lnTo>
                        <a:lnTo>
                          <a:pt x="76483" y="118127"/>
                        </a:lnTo>
                        <a:lnTo>
                          <a:pt x="77563" y="85366"/>
                        </a:lnTo>
                        <a:lnTo>
                          <a:pt x="81574" y="85366"/>
                        </a:lnTo>
                        <a:close/>
                        <a:moveTo>
                          <a:pt x="69010" y="118127"/>
                        </a:moveTo>
                        <a:lnTo>
                          <a:pt x="71311" y="118127"/>
                        </a:lnTo>
                        <a:lnTo>
                          <a:pt x="71311" y="19656"/>
                        </a:lnTo>
                        <a:lnTo>
                          <a:pt x="74936" y="19656"/>
                        </a:lnTo>
                        <a:lnTo>
                          <a:pt x="74936" y="1872"/>
                        </a:lnTo>
                        <a:lnTo>
                          <a:pt x="65386" y="1872"/>
                        </a:lnTo>
                        <a:lnTo>
                          <a:pt x="65386" y="19656"/>
                        </a:lnTo>
                        <a:lnTo>
                          <a:pt x="69010" y="19656"/>
                        </a:lnTo>
                        <a:lnTo>
                          <a:pt x="69010" y="118127"/>
                        </a:lnTo>
                        <a:close/>
                        <a:moveTo>
                          <a:pt x="59175" y="118127"/>
                        </a:moveTo>
                        <a:lnTo>
                          <a:pt x="66689" y="118127"/>
                        </a:lnTo>
                        <a:lnTo>
                          <a:pt x="66689" y="100343"/>
                        </a:lnTo>
                        <a:lnTo>
                          <a:pt x="61496" y="100343"/>
                        </a:lnTo>
                        <a:lnTo>
                          <a:pt x="61496" y="1872"/>
                        </a:lnTo>
                        <a:lnTo>
                          <a:pt x="59175" y="1872"/>
                        </a:lnTo>
                        <a:lnTo>
                          <a:pt x="59175" y="118127"/>
                        </a:lnTo>
                        <a:close/>
                        <a:moveTo>
                          <a:pt x="46692" y="1872"/>
                        </a:moveTo>
                        <a:lnTo>
                          <a:pt x="46692" y="68330"/>
                        </a:lnTo>
                        <a:lnTo>
                          <a:pt x="46692" y="71700"/>
                        </a:lnTo>
                        <a:lnTo>
                          <a:pt x="46713" y="74882"/>
                        </a:lnTo>
                        <a:lnTo>
                          <a:pt x="46733" y="78065"/>
                        </a:lnTo>
                        <a:lnTo>
                          <a:pt x="46774" y="81060"/>
                        </a:lnTo>
                        <a:lnTo>
                          <a:pt x="46814" y="84056"/>
                        </a:lnTo>
                        <a:lnTo>
                          <a:pt x="46896" y="86677"/>
                        </a:lnTo>
                        <a:lnTo>
                          <a:pt x="46957" y="89297"/>
                        </a:lnTo>
                        <a:lnTo>
                          <a:pt x="47038" y="91918"/>
                        </a:lnTo>
                        <a:lnTo>
                          <a:pt x="47120" y="94165"/>
                        </a:lnTo>
                        <a:lnTo>
                          <a:pt x="47222" y="96411"/>
                        </a:lnTo>
                        <a:lnTo>
                          <a:pt x="47323" y="98845"/>
                        </a:lnTo>
                        <a:lnTo>
                          <a:pt x="47446" y="100717"/>
                        </a:lnTo>
                        <a:lnTo>
                          <a:pt x="47568" y="102589"/>
                        </a:lnTo>
                        <a:lnTo>
                          <a:pt x="47710" y="104648"/>
                        </a:lnTo>
                        <a:lnTo>
                          <a:pt x="47853" y="106333"/>
                        </a:lnTo>
                        <a:lnTo>
                          <a:pt x="47995" y="107831"/>
                        </a:lnTo>
                        <a:lnTo>
                          <a:pt x="48158" y="109329"/>
                        </a:lnTo>
                        <a:lnTo>
                          <a:pt x="48321" y="110826"/>
                        </a:lnTo>
                        <a:lnTo>
                          <a:pt x="48525" y="112137"/>
                        </a:lnTo>
                        <a:lnTo>
                          <a:pt x="48708" y="113260"/>
                        </a:lnTo>
                        <a:lnTo>
                          <a:pt x="48891" y="114383"/>
                        </a:lnTo>
                        <a:lnTo>
                          <a:pt x="49095" y="115319"/>
                        </a:lnTo>
                        <a:lnTo>
                          <a:pt x="49319" y="116255"/>
                        </a:lnTo>
                        <a:lnTo>
                          <a:pt x="49523" y="117004"/>
                        </a:lnTo>
                        <a:lnTo>
                          <a:pt x="49747" y="117753"/>
                        </a:lnTo>
                        <a:lnTo>
                          <a:pt x="49991" y="118502"/>
                        </a:lnTo>
                        <a:lnTo>
                          <a:pt x="50215" y="118876"/>
                        </a:lnTo>
                        <a:lnTo>
                          <a:pt x="50459" y="119251"/>
                        </a:lnTo>
                        <a:lnTo>
                          <a:pt x="50968" y="119812"/>
                        </a:lnTo>
                        <a:lnTo>
                          <a:pt x="51518" y="120000"/>
                        </a:lnTo>
                        <a:lnTo>
                          <a:pt x="51783" y="120000"/>
                        </a:lnTo>
                        <a:lnTo>
                          <a:pt x="52048" y="119812"/>
                        </a:lnTo>
                        <a:lnTo>
                          <a:pt x="52333" y="119625"/>
                        </a:lnTo>
                        <a:lnTo>
                          <a:pt x="52597" y="119251"/>
                        </a:lnTo>
                        <a:lnTo>
                          <a:pt x="52842" y="118876"/>
                        </a:lnTo>
                        <a:lnTo>
                          <a:pt x="53107" y="118315"/>
                        </a:lnTo>
                        <a:lnTo>
                          <a:pt x="53331" y="117753"/>
                        </a:lnTo>
                        <a:lnTo>
                          <a:pt x="53575" y="116817"/>
                        </a:lnTo>
                        <a:lnTo>
                          <a:pt x="53819" y="116068"/>
                        </a:lnTo>
                        <a:lnTo>
                          <a:pt x="54023" y="115132"/>
                        </a:lnTo>
                        <a:lnTo>
                          <a:pt x="54227" y="114196"/>
                        </a:lnTo>
                        <a:lnTo>
                          <a:pt x="54430" y="113073"/>
                        </a:lnTo>
                        <a:lnTo>
                          <a:pt x="54634" y="111950"/>
                        </a:lnTo>
                        <a:lnTo>
                          <a:pt x="54817" y="110639"/>
                        </a:lnTo>
                        <a:lnTo>
                          <a:pt x="55000" y="108954"/>
                        </a:lnTo>
                        <a:lnTo>
                          <a:pt x="55163" y="107457"/>
                        </a:lnTo>
                        <a:lnTo>
                          <a:pt x="55347" y="105959"/>
                        </a:lnTo>
                        <a:lnTo>
                          <a:pt x="55489" y="104274"/>
                        </a:lnTo>
                        <a:lnTo>
                          <a:pt x="55632" y="102215"/>
                        </a:lnTo>
                        <a:lnTo>
                          <a:pt x="55754" y="100343"/>
                        </a:lnTo>
                        <a:lnTo>
                          <a:pt x="55876" y="98283"/>
                        </a:lnTo>
                        <a:lnTo>
                          <a:pt x="55998" y="96037"/>
                        </a:lnTo>
                        <a:lnTo>
                          <a:pt x="56100" y="93790"/>
                        </a:lnTo>
                        <a:lnTo>
                          <a:pt x="56202" y="91544"/>
                        </a:lnTo>
                        <a:lnTo>
                          <a:pt x="56283" y="88923"/>
                        </a:lnTo>
                        <a:lnTo>
                          <a:pt x="56344" y="86302"/>
                        </a:lnTo>
                        <a:lnTo>
                          <a:pt x="56405" y="83494"/>
                        </a:lnTo>
                        <a:lnTo>
                          <a:pt x="56446" y="80686"/>
                        </a:lnTo>
                        <a:lnTo>
                          <a:pt x="56487" y="77878"/>
                        </a:lnTo>
                        <a:lnTo>
                          <a:pt x="56528" y="74695"/>
                        </a:lnTo>
                        <a:lnTo>
                          <a:pt x="56548" y="71700"/>
                        </a:lnTo>
                        <a:lnTo>
                          <a:pt x="56548" y="68143"/>
                        </a:lnTo>
                        <a:lnTo>
                          <a:pt x="56548" y="1872"/>
                        </a:lnTo>
                        <a:lnTo>
                          <a:pt x="54247" y="1872"/>
                        </a:lnTo>
                        <a:lnTo>
                          <a:pt x="54247" y="69641"/>
                        </a:lnTo>
                        <a:lnTo>
                          <a:pt x="54227" y="73759"/>
                        </a:lnTo>
                        <a:lnTo>
                          <a:pt x="54186" y="77691"/>
                        </a:lnTo>
                        <a:lnTo>
                          <a:pt x="54145" y="81060"/>
                        </a:lnTo>
                        <a:lnTo>
                          <a:pt x="54064" y="84430"/>
                        </a:lnTo>
                        <a:lnTo>
                          <a:pt x="53962" y="87425"/>
                        </a:lnTo>
                        <a:lnTo>
                          <a:pt x="53840" y="90046"/>
                        </a:lnTo>
                        <a:lnTo>
                          <a:pt x="53717" y="92667"/>
                        </a:lnTo>
                        <a:lnTo>
                          <a:pt x="53534" y="94726"/>
                        </a:lnTo>
                        <a:lnTo>
                          <a:pt x="53351" y="96599"/>
                        </a:lnTo>
                        <a:lnTo>
                          <a:pt x="53168" y="98471"/>
                        </a:lnTo>
                        <a:lnTo>
                          <a:pt x="52944" y="99781"/>
                        </a:lnTo>
                        <a:lnTo>
                          <a:pt x="52699" y="100904"/>
                        </a:lnTo>
                        <a:lnTo>
                          <a:pt x="52455" y="101840"/>
                        </a:lnTo>
                        <a:lnTo>
                          <a:pt x="52190" y="102402"/>
                        </a:lnTo>
                        <a:lnTo>
                          <a:pt x="51885" y="102776"/>
                        </a:lnTo>
                        <a:lnTo>
                          <a:pt x="51600" y="102776"/>
                        </a:lnTo>
                        <a:lnTo>
                          <a:pt x="51294" y="102776"/>
                        </a:lnTo>
                        <a:lnTo>
                          <a:pt x="51030" y="102402"/>
                        </a:lnTo>
                        <a:lnTo>
                          <a:pt x="50765" y="101653"/>
                        </a:lnTo>
                        <a:lnTo>
                          <a:pt x="50520" y="100904"/>
                        </a:lnTo>
                        <a:lnTo>
                          <a:pt x="50296" y="99781"/>
                        </a:lnTo>
                        <a:lnTo>
                          <a:pt x="50093" y="98471"/>
                        </a:lnTo>
                        <a:lnTo>
                          <a:pt x="49869" y="96599"/>
                        </a:lnTo>
                        <a:lnTo>
                          <a:pt x="49706" y="94726"/>
                        </a:lnTo>
                        <a:lnTo>
                          <a:pt x="49543" y="92667"/>
                        </a:lnTo>
                        <a:lnTo>
                          <a:pt x="49400" y="90046"/>
                        </a:lnTo>
                        <a:lnTo>
                          <a:pt x="49299" y="87425"/>
                        </a:lnTo>
                        <a:lnTo>
                          <a:pt x="49197" y="84430"/>
                        </a:lnTo>
                        <a:lnTo>
                          <a:pt x="49095" y="81060"/>
                        </a:lnTo>
                        <a:lnTo>
                          <a:pt x="49034" y="77691"/>
                        </a:lnTo>
                        <a:lnTo>
                          <a:pt x="48993" y="73759"/>
                        </a:lnTo>
                        <a:lnTo>
                          <a:pt x="48993" y="69641"/>
                        </a:lnTo>
                        <a:lnTo>
                          <a:pt x="48993" y="1872"/>
                        </a:lnTo>
                        <a:lnTo>
                          <a:pt x="46692" y="1872"/>
                        </a:lnTo>
                        <a:close/>
                        <a:moveTo>
                          <a:pt x="36429" y="112511"/>
                        </a:moveTo>
                        <a:lnTo>
                          <a:pt x="36714" y="114009"/>
                        </a:lnTo>
                        <a:lnTo>
                          <a:pt x="37081" y="115319"/>
                        </a:lnTo>
                        <a:lnTo>
                          <a:pt x="37468" y="116443"/>
                        </a:lnTo>
                        <a:lnTo>
                          <a:pt x="37895" y="117753"/>
                        </a:lnTo>
                        <a:lnTo>
                          <a:pt x="38343" y="118689"/>
                        </a:lnTo>
                        <a:lnTo>
                          <a:pt x="38852" y="119251"/>
                        </a:lnTo>
                        <a:lnTo>
                          <a:pt x="39341" y="119812"/>
                        </a:lnTo>
                        <a:lnTo>
                          <a:pt x="39830" y="120000"/>
                        </a:lnTo>
                        <a:lnTo>
                          <a:pt x="40441" y="119812"/>
                        </a:lnTo>
                        <a:lnTo>
                          <a:pt x="40991" y="119251"/>
                        </a:lnTo>
                        <a:lnTo>
                          <a:pt x="41235" y="118876"/>
                        </a:lnTo>
                        <a:lnTo>
                          <a:pt x="41479" y="118315"/>
                        </a:lnTo>
                        <a:lnTo>
                          <a:pt x="41744" y="117753"/>
                        </a:lnTo>
                        <a:lnTo>
                          <a:pt x="41968" y="117004"/>
                        </a:lnTo>
                        <a:lnTo>
                          <a:pt x="42172" y="116255"/>
                        </a:lnTo>
                        <a:lnTo>
                          <a:pt x="42396" y="115507"/>
                        </a:lnTo>
                        <a:lnTo>
                          <a:pt x="42599" y="114758"/>
                        </a:lnTo>
                        <a:lnTo>
                          <a:pt x="42782" y="113822"/>
                        </a:lnTo>
                        <a:lnTo>
                          <a:pt x="42966" y="112886"/>
                        </a:lnTo>
                        <a:lnTo>
                          <a:pt x="43149" y="111762"/>
                        </a:lnTo>
                        <a:lnTo>
                          <a:pt x="43312" y="110639"/>
                        </a:lnTo>
                        <a:lnTo>
                          <a:pt x="43454" y="109329"/>
                        </a:lnTo>
                        <a:lnTo>
                          <a:pt x="43597" y="108205"/>
                        </a:lnTo>
                        <a:lnTo>
                          <a:pt x="43719" y="106895"/>
                        </a:lnTo>
                        <a:lnTo>
                          <a:pt x="43862" y="105585"/>
                        </a:lnTo>
                        <a:lnTo>
                          <a:pt x="43984" y="104274"/>
                        </a:lnTo>
                        <a:lnTo>
                          <a:pt x="44188" y="101279"/>
                        </a:lnTo>
                        <a:lnTo>
                          <a:pt x="44330" y="98471"/>
                        </a:lnTo>
                        <a:lnTo>
                          <a:pt x="44452" y="95101"/>
                        </a:lnTo>
                        <a:lnTo>
                          <a:pt x="44574" y="91918"/>
                        </a:lnTo>
                        <a:lnTo>
                          <a:pt x="44615" y="88361"/>
                        </a:lnTo>
                        <a:lnTo>
                          <a:pt x="44636" y="84992"/>
                        </a:lnTo>
                        <a:lnTo>
                          <a:pt x="44636" y="81809"/>
                        </a:lnTo>
                        <a:lnTo>
                          <a:pt x="44595" y="79001"/>
                        </a:lnTo>
                        <a:lnTo>
                          <a:pt x="44513" y="76193"/>
                        </a:lnTo>
                        <a:lnTo>
                          <a:pt x="44432" y="73572"/>
                        </a:lnTo>
                        <a:lnTo>
                          <a:pt x="44310" y="71138"/>
                        </a:lnTo>
                        <a:lnTo>
                          <a:pt x="44188" y="68705"/>
                        </a:lnTo>
                        <a:lnTo>
                          <a:pt x="44025" y="66458"/>
                        </a:lnTo>
                        <a:lnTo>
                          <a:pt x="43841" y="64399"/>
                        </a:lnTo>
                        <a:lnTo>
                          <a:pt x="43617" y="62152"/>
                        </a:lnTo>
                        <a:lnTo>
                          <a:pt x="43373" y="60280"/>
                        </a:lnTo>
                        <a:lnTo>
                          <a:pt x="43108" y="58595"/>
                        </a:lnTo>
                        <a:lnTo>
                          <a:pt x="42803" y="56723"/>
                        </a:lnTo>
                        <a:lnTo>
                          <a:pt x="42497" y="55039"/>
                        </a:lnTo>
                        <a:lnTo>
                          <a:pt x="42151" y="53541"/>
                        </a:lnTo>
                        <a:lnTo>
                          <a:pt x="41785" y="52043"/>
                        </a:lnTo>
                        <a:lnTo>
                          <a:pt x="41377" y="50546"/>
                        </a:lnTo>
                        <a:lnTo>
                          <a:pt x="40807" y="48299"/>
                        </a:lnTo>
                        <a:lnTo>
                          <a:pt x="40298" y="46240"/>
                        </a:lnTo>
                        <a:lnTo>
                          <a:pt x="40095" y="45304"/>
                        </a:lnTo>
                        <a:lnTo>
                          <a:pt x="39871" y="44180"/>
                        </a:lnTo>
                        <a:lnTo>
                          <a:pt x="39708" y="43057"/>
                        </a:lnTo>
                        <a:lnTo>
                          <a:pt x="39545" y="41934"/>
                        </a:lnTo>
                        <a:lnTo>
                          <a:pt x="39423" y="40998"/>
                        </a:lnTo>
                        <a:lnTo>
                          <a:pt x="39300" y="39875"/>
                        </a:lnTo>
                        <a:lnTo>
                          <a:pt x="39178" y="38564"/>
                        </a:lnTo>
                        <a:lnTo>
                          <a:pt x="39097" y="37441"/>
                        </a:lnTo>
                        <a:lnTo>
                          <a:pt x="39036" y="35943"/>
                        </a:lnTo>
                        <a:lnTo>
                          <a:pt x="38995" y="34446"/>
                        </a:lnTo>
                        <a:lnTo>
                          <a:pt x="38975" y="33135"/>
                        </a:lnTo>
                        <a:lnTo>
                          <a:pt x="38975" y="31450"/>
                        </a:lnTo>
                        <a:lnTo>
                          <a:pt x="38975" y="30327"/>
                        </a:lnTo>
                        <a:lnTo>
                          <a:pt x="38995" y="28829"/>
                        </a:lnTo>
                        <a:lnTo>
                          <a:pt x="39036" y="27519"/>
                        </a:lnTo>
                        <a:lnTo>
                          <a:pt x="39076" y="26396"/>
                        </a:lnTo>
                        <a:lnTo>
                          <a:pt x="39158" y="25273"/>
                        </a:lnTo>
                        <a:lnTo>
                          <a:pt x="39260" y="24149"/>
                        </a:lnTo>
                        <a:lnTo>
                          <a:pt x="39361" y="22839"/>
                        </a:lnTo>
                        <a:lnTo>
                          <a:pt x="39463" y="21903"/>
                        </a:lnTo>
                        <a:lnTo>
                          <a:pt x="39606" y="20967"/>
                        </a:lnTo>
                        <a:lnTo>
                          <a:pt x="39748" y="20031"/>
                        </a:lnTo>
                        <a:lnTo>
                          <a:pt x="39911" y="19282"/>
                        </a:lnTo>
                        <a:lnTo>
                          <a:pt x="40115" y="18720"/>
                        </a:lnTo>
                        <a:lnTo>
                          <a:pt x="40319" y="18159"/>
                        </a:lnTo>
                        <a:lnTo>
                          <a:pt x="40543" y="17784"/>
                        </a:lnTo>
                        <a:lnTo>
                          <a:pt x="40807" y="17597"/>
                        </a:lnTo>
                        <a:lnTo>
                          <a:pt x="41052" y="17597"/>
                        </a:lnTo>
                        <a:lnTo>
                          <a:pt x="41479" y="17597"/>
                        </a:lnTo>
                        <a:lnTo>
                          <a:pt x="41886" y="17971"/>
                        </a:lnTo>
                        <a:lnTo>
                          <a:pt x="42253" y="18720"/>
                        </a:lnTo>
                        <a:lnTo>
                          <a:pt x="42599" y="19469"/>
                        </a:lnTo>
                        <a:lnTo>
                          <a:pt x="42884" y="20218"/>
                        </a:lnTo>
                        <a:lnTo>
                          <a:pt x="43169" y="21154"/>
                        </a:lnTo>
                        <a:lnTo>
                          <a:pt x="43393" y="22090"/>
                        </a:lnTo>
                        <a:lnTo>
                          <a:pt x="43577" y="22839"/>
                        </a:lnTo>
                        <a:lnTo>
                          <a:pt x="44126" y="5803"/>
                        </a:lnTo>
                        <a:lnTo>
                          <a:pt x="43882" y="4680"/>
                        </a:lnTo>
                        <a:lnTo>
                          <a:pt x="43556" y="3744"/>
                        </a:lnTo>
                        <a:lnTo>
                          <a:pt x="43251" y="2620"/>
                        </a:lnTo>
                        <a:lnTo>
                          <a:pt x="42884" y="1684"/>
                        </a:lnTo>
                        <a:lnTo>
                          <a:pt x="42497" y="1123"/>
                        </a:lnTo>
                        <a:lnTo>
                          <a:pt x="42049" y="561"/>
                        </a:lnTo>
                        <a:lnTo>
                          <a:pt x="41601" y="187"/>
                        </a:lnTo>
                        <a:lnTo>
                          <a:pt x="41113" y="0"/>
                        </a:lnTo>
                        <a:lnTo>
                          <a:pt x="40604" y="187"/>
                        </a:lnTo>
                        <a:lnTo>
                          <a:pt x="40135" y="748"/>
                        </a:lnTo>
                        <a:lnTo>
                          <a:pt x="39667" y="1497"/>
                        </a:lnTo>
                        <a:lnTo>
                          <a:pt x="39260" y="2620"/>
                        </a:lnTo>
                        <a:lnTo>
                          <a:pt x="38852" y="4118"/>
                        </a:lnTo>
                        <a:lnTo>
                          <a:pt x="38486" y="5616"/>
                        </a:lnTo>
                        <a:lnTo>
                          <a:pt x="38140" y="7488"/>
                        </a:lnTo>
                        <a:lnTo>
                          <a:pt x="37855" y="9547"/>
                        </a:lnTo>
                        <a:lnTo>
                          <a:pt x="37569" y="11981"/>
                        </a:lnTo>
                        <a:lnTo>
                          <a:pt x="37325" y="14414"/>
                        </a:lnTo>
                        <a:lnTo>
                          <a:pt x="37122" y="17410"/>
                        </a:lnTo>
                        <a:lnTo>
                          <a:pt x="36959" y="20218"/>
                        </a:lnTo>
                        <a:lnTo>
                          <a:pt x="36816" y="23213"/>
                        </a:lnTo>
                        <a:lnTo>
                          <a:pt x="36714" y="26583"/>
                        </a:lnTo>
                        <a:lnTo>
                          <a:pt x="36653" y="29765"/>
                        </a:lnTo>
                        <a:lnTo>
                          <a:pt x="36633" y="33510"/>
                        </a:lnTo>
                        <a:lnTo>
                          <a:pt x="36653" y="36318"/>
                        </a:lnTo>
                        <a:lnTo>
                          <a:pt x="36694" y="39500"/>
                        </a:lnTo>
                        <a:lnTo>
                          <a:pt x="36775" y="42121"/>
                        </a:lnTo>
                        <a:lnTo>
                          <a:pt x="36877" y="44929"/>
                        </a:lnTo>
                        <a:lnTo>
                          <a:pt x="37020" y="47363"/>
                        </a:lnTo>
                        <a:lnTo>
                          <a:pt x="37162" y="49609"/>
                        </a:lnTo>
                        <a:lnTo>
                          <a:pt x="37346" y="51856"/>
                        </a:lnTo>
                        <a:lnTo>
                          <a:pt x="37549" y="53915"/>
                        </a:lnTo>
                        <a:lnTo>
                          <a:pt x="37814" y="55975"/>
                        </a:lnTo>
                        <a:lnTo>
                          <a:pt x="38058" y="58034"/>
                        </a:lnTo>
                        <a:lnTo>
                          <a:pt x="38323" y="59719"/>
                        </a:lnTo>
                        <a:lnTo>
                          <a:pt x="38649" y="61404"/>
                        </a:lnTo>
                        <a:lnTo>
                          <a:pt x="38954" y="62901"/>
                        </a:lnTo>
                        <a:lnTo>
                          <a:pt x="39321" y="64586"/>
                        </a:lnTo>
                        <a:lnTo>
                          <a:pt x="39667" y="65897"/>
                        </a:lnTo>
                        <a:lnTo>
                          <a:pt x="40054" y="67207"/>
                        </a:lnTo>
                        <a:lnTo>
                          <a:pt x="40604" y="69079"/>
                        </a:lnTo>
                        <a:lnTo>
                          <a:pt x="41072" y="71326"/>
                        </a:lnTo>
                        <a:lnTo>
                          <a:pt x="41276" y="72262"/>
                        </a:lnTo>
                        <a:lnTo>
                          <a:pt x="41459" y="73385"/>
                        </a:lnTo>
                        <a:lnTo>
                          <a:pt x="41622" y="74321"/>
                        </a:lnTo>
                        <a:lnTo>
                          <a:pt x="41764" y="75444"/>
                        </a:lnTo>
                        <a:lnTo>
                          <a:pt x="41886" y="76567"/>
                        </a:lnTo>
                        <a:lnTo>
                          <a:pt x="41988" y="78065"/>
                        </a:lnTo>
                        <a:lnTo>
                          <a:pt x="42090" y="79188"/>
                        </a:lnTo>
                        <a:lnTo>
                          <a:pt x="42151" y="80499"/>
                        </a:lnTo>
                        <a:lnTo>
                          <a:pt x="42212" y="81809"/>
                        </a:lnTo>
                        <a:lnTo>
                          <a:pt x="42253" y="83307"/>
                        </a:lnTo>
                        <a:lnTo>
                          <a:pt x="42294" y="84992"/>
                        </a:lnTo>
                        <a:lnTo>
                          <a:pt x="42294" y="86489"/>
                        </a:lnTo>
                        <a:lnTo>
                          <a:pt x="42294" y="88174"/>
                        </a:lnTo>
                        <a:lnTo>
                          <a:pt x="42233" y="89859"/>
                        </a:lnTo>
                        <a:lnTo>
                          <a:pt x="42192" y="91544"/>
                        </a:lnTo>
                        <a:lnTo>
                          <a:pt x="42131" y="93042"/>
                        </a:lnTo>
                        <a:lnTo>
                          <a:pt x="42049" y="94352"/>
                        </a:lnTo>
                        <a:lnTo>
                          <a:pt x="41948" y="95663"/>
                        </a:lnTo>
                        <a:lnTo>
                          <a:pt x="41825" y="96786"/>
                        </a:lnTo>
                        <a:lnTo>
                          <a:pt x="41703" y="98096"/>
                        </a:lnTo>
                        <a:lnTo>
                          <a:pt x="41540" y="99032"/>
                        </a:lnTo>
                        <a:lnTo>
                          <a:pt x="41357" y="99781"/>
                        </a:lnTo>
                        <a:lnTo>
                          <a:pt x="41174" y="100530"/>
                        </a:lnTo>
                        <a:lnTo>
                          <a:pt x="40970" y="101092"/>
                        </a:lnTo>
                        <a:lnTo>
                          <a:pt x="40767" y="101653"/>
                        </a:lnTo>
                        <a:lnTo>
                          <a:pt x="40502" y="102028"/>
                        </a:lnTo>
                        <a:lnTo>
                          <a:pt x="40257" y="102215"/>
                        </a:lnTo>
                        <a:lnTo>
                          <a:pt x="40013" y="102215"/>
                        </a:lnTo>
                        <a:lnTo>
                          <a:pt x="39565" y="102215"/>
                        </a:lnTo>
                        <a:lnTo>
                          <a:pt x="39117" y="101653"/>
                        </a:lnTo>
                        <a:lnTo>
                          <a:pt x="38710" y="101092"/>
                        </a:lnTo>
                        <a:lnTo>
                          <a:pt x="38303" y="100156"/>
                        </a:lnTo>
                        <a:lnTo>
                          <a:pt x="37936" y="99032"/>
                        </a:lnTo>
                        <a:lnTo>
                          <a:pt x="37569" y="97909"/>
                        </a:lnTo>
                        <a:lnTo>
                          <a:pt x="37244" y="96224"/>
                        </a:lnTo>
                        <a:lnTo>
                          <a:pt x="36959" y="94914"/>
                        </a:lnTo>
                        <a:lnTo>
                          <a:pt x="36429" y="112511"/>
                        </a:lnTo>
                        <a:close/>
                        <a:moveTo>
                          <a:pt x="26472" y="118127"/>
                        </a:moveTo>
                        <a:lnTo>
                          <a:pt x="26472" y="76380"/>
                        </a:lnTo>
                        <a:lnTo>
                          <a:pt x="26472" y="69453"/>
                        </a:lnTo>
                        <a:lnTo>
                          <a:pt x="26451" y="62714"/>
                        </a:lnTo>
                        <a:lnTo>
                          <a:pt x="26451" y="56349"/>
                        </a:lnTo>
                        <a:lnTo>
                          <a:pt x="26431" y="50358"/>
                        </a:lnTo>
                        <a:lnTo>
                          <a:pt x="26431" y="44368"/>
                        </a:lnTo>
                        <a:lnTo>
                          <a:pt x="26410" y="38377"/>
                        </a:lnTo>
                        <a:lnTo>
                          <a:pt x="26370" y="32761"/>
                        </a:lnTo>
                        <a:lnTo>
                          <a:pt x="26349" y="26957"/>
                        </a:lnTo>
                        <a:lnTo>
                          <a:pt x="26410" y="26957"/>
                        </a:lnTo>
                        <a:lnTo>
                          <a:pt x="26634" y="31825"/>
                        </a:lnTo>
                        <a:lnTo>
                          <a:pt x="26899" y="37067"/>
                        </a:lnTo>
                        <a:lnTo>
                          <a:pt x="27184" y="41934"/>
                        </a:lnTo>
                        <a:lnTo>
                          <a:pt x="27449" y="46989"/>
                        </a:lnTo>
                        <a:lnTo>
                          <a:pt x="27734" y="52230"/>
                        </a:lnTo>
                        <a:lnTo>
                          <a:pt x="28060" y="57285"/>
                        </a:lnTo>
                        <a:lnTo>
                          <a:pt x="28345" y="62152"/>
                        </a:lnTo>
                        <a:lnTo>
                          <a:pt x="28671" y="67020"/>
                        </a:lnTo>
                        <a:lnTo>
                          <a:pt x="31949" y="118127"/>
                        </a:lnTo>
                        <a:lnTo>
                          <a:pt x="34332" y="118127"/>
                        </a:lnTo>
                        <a:lnTo>
                          <a:pt x="34332" y="1872"/>
                        </a:lnTo>
                        <a:lnTo>
                          <a:pt x="32214" y="1872"/>
                        </a:lnTo>
                        <a:lnTo>
                          <a:pt x="32214" y="42308"/>
                        </a:lnTo>
                        <a:lnTo>
                          <a:pt x="32214" y="48861"/>
                        </a:lnTo>
                        <a:lnTo>
                          <a:pt x="32214" y="55226"/>
                        </a:lnTo>
                        <a:lnTo>
                          <a:pt x="32234" y="61404"/>
                        </a:lnTo>
                        <a:lnTo>
                          <a:pt x="32255" y="67394"/>
                        </a:lnTo>
                        <a:lnTo>
                          <a:pt x="32275" y="73198"/>
                        </a:lnTo>
                        <a:lnTo>
                          <a:pt x="32316" y="79001"/>
                        </a:lnTo>
                        <a:lnTo>
                          <a:pt x="32357" y="84804"/>
                        </a:lnTo>
                        <a:lnTo>
                          <a:pt x="32418" y="90608"/>
                        </a:lnTo>
                        <a:lnTo>
                          <a:pt x="32357" y="90795"/>
                        </a:lnTo>
                        <a:lnTo>
                          <a:pt x="32133" y="85928"/>
                        </a:lnTo>
                        <a:lnTo>
                          <a:pt x="31909" y="81060"/>
                        </a:lnTo>
                        <a:lnTo>
                          <a:pt x="31664" y="76193"/>
                        </a:lnTo>
                        <a:lnTo>
                          <a:pt x="31379" y="71326"/>
                        </a:lnTo>
                        <a:lnTo>
                          <a:pt x="31114" y="66458"/>
                        </a:lnTo>
                        <a:lnTo>
                          <a:pt x="30809" y="61404"/>
                        </a:lnTo>
                        <a:lnTo>
                          <a:pt x="30524" y="56536"/>
                        </a:lnTo>
                        <a:lnTo>
                          <a:pt x="30218" y="51856"/>
                        </a:lnTo>
                        <a:lnTo>
                          <a:pt x="26960" y="1872"/>
                        </a:lnTo>
                        <a:lnTo>
                          <a:pt x="24333" y="1872"/>
                        </a:lnTo>
                        <a:lnTo>
                          <a:pt x="24333" y="118127"/>
                        </a:lnTo>
                        <a:lnTo>
                          <a:pt x="26472" y="118127"/>
                        </a:lnTo>
                        <a:close/>
                        <a:moveTo>
                          <a:pt x="16371" y="102964"/>
                        </a:moveTo>
                        <a:lnTo>
                          <a:pt x="16188" y="102776"/>
                        </a:lnTo>
                        <a:lnTo>
                          <a:pt x="15985" y="102776"/>
                        </a:lnTo>
                        <a:lnTo>
                          <a:pt x="15801" y="102402"/>
                        </a:lnTo>
                        <a:lnTo>
                          <a:pt x="15598" y="102028"/>
                        </a:lnTo>
                        <a:lnTo>
                          <a:pt x="15414" y="101653"/>
                        </a:lnTo>
                        <a:lnTo>
                          <a:pt x="15251" y="101092"/>
                        </a:lnTo>
                        <a:lnTo>
                          <a:pt x="15089" y="100343"/>
                        </a:lnTo>
                        <a:lnTo>
                          <a:pt x="14926" y="99594"/>
                        </a:lnTo>
                        <a:lnTo>
                          <a:pt x="14742" y="98658"/>
                        </a:lnTo>
                        <a:lnTo>
                          <a:pt x="14600" y="97909"/>
                        </a:lnTo>
                        <a:lnTo>
                          <a:pt x="14457" y="96599"/>
                        </a:lnTo>
                        <a:lnTo>
                          <a:pt x="14315" y="95475"/>
                        </a:lnTo>
                        <a:lnTo>
                          <a:pt x="14050" y="93042"/>
                        </a:lnTo>
                        <a:lnTo>
                          <a:pt x="13826" y="90234"/>
                        </a:lnTo>
                        <a:lnTo>
                          <a:pt x="13602" y="87238"/>
                        </a:lnTo>
                        <a:lnTo>
                          <a:pt x="13439" y="84056"/>
                        </a:lnTo>
                        <a:lnTo>
                          <a:pt x="13256" y="80499"/>
                        </a:lnTo>
                        <a:lnTo>
                          <a:pt x="13134" y="76755"/>
                        </a:lnTo>
                        <a:lnTo>
                          <a:pt x="13032" y="72823"/>
                        </a:lnTo>
                        <a:lnTo>
                          <a:pt x="12971" y="68705"/>
                        </a:lnTo>
                        <a:lnTo>
                          <a:pt x="12910" y="64773"/>
                        </a:lnTo>
                        <a:lnTo>
                          <a:pt x="12910" y="60280"/>
                        </a:lnTo>
                        <a:lnTo>
                          <a:pt x="12910" y="55975"/>
                        </a:lnTo>
                        <a:lnTo>
                          <a:pt x="12950" y="51856"/>
                        </a:lnTo>
                        <a:lnTo>
                          <a:pt x="13032" y="47737"/>
                        </a:lnTo>
                        <a:lnTo>
                          <a:pt x="13134" y="43993"/>
                        </a:lnTo>
                        <a:lnTo>
                          <a:pt x="13256" y="40062"/>
                        </a:lnTo>
                        <a:lnTo>
                          <a:pt x="13419" y="36318"/>
                        </a:lnTo>
                        <a:lnTo>
                          <a:pt x="13602" y="33135"/>
                        </a:lnTo>
                        <a:lnTo>
                          <a:pt x="13785" y="29953"/>
                        </a:lnTo>
                        <a:lnTo>
                          <a:pt x="14030" y="27145"/>
                        </a:lnTo>
                        <a:lnTo>
                          <a:pt x="14294" y="24711"/>
                        </a:lnTo>
                        <a:lnTo>
                          <a:pt x="14437" y="23588"/>
                        </a:lnTo>
                        <a:lnTo>
                          <a:pt x="14580" y="22277"/>
                        </a:lnTo>
                        <a:lnTo>
                          <a:pt x="14722" y="21341"/>
                        </a:lnTo>
                        <a:lnTo>
                          <a:pt x="14905" y="20405"/>
                        </a:lnTo>
                        <a:lnTo>
                          <a:pt x="15068" y="19656"/>
                        </a:lnTo>
                        <a:lnTo>
                          <a:pt x="15231" y="19095"/>
                        </a:lnTo>
                        <a:lnTo>
                          <a:pt x="15414" y="18533"/>
                        </a:lnTo>
                        <a:lnTo>
                          <a:pt x="15598" y="17971"/>
                        </a:lnTo>
                        <a:lnTo>
                          <a:pt x="15801" y="17597"/>
                        </a:lnTo>
                        <a:lnTo>
                          <a:pt x="16005" y="17223"/>
                        </a:lnTo>
                        <a:lnTo>
                          <a:pt x="16188" y="17035"/>
                        </a:lnTo>
                        <a:lnTo>
                          <a:pt x="16433" y="17035"/>
                        </a:lnTo>
                        <a:lnTo>
                          <a:pt x="16636" y="17035"/>
                        </a:lnTo>
                        <a:lnTo>
                          <a:pt x="16840" y="17223"/>
                        </a:lnTo>
                        <a:lnTo>
                          <a:pt x="17023" y="17597"/>
                        </a:lnTo>
                        <a:lnTo>
                          <a:pt x="17227" y="17971"/>
                        </a:lnTo>
                        <a:lnTo>
                          <a:pt x="17410" y="18533"/>
                        </a:lnTo>
                        <a:lnTo>
                          <a:pt x="17593" y="19095"/>
                        </a:lnTo>
                        <a:lnTo>
                          <a:pt x="17756" y="19843"/>
                        </a:lnTo>
                        <a:lnTo>
                          <a:pt x="17939" y="20592"/>
                        </a:lnTo>
                        <a:lnTo>
                          <a:pt x="18102" y="21341"/>
                        </a:lnTo>
                        <a:lnTo>
                          <a:pt x="18245" y="22464"/>
                        </a:lnTo>
                        <a:lnTo>
                          <a:pt x="18387" y="23588"/>
                        </a:lnTo>
                        <a:lnTo>
                          <a:pt x="18530" y="24711"/>
                        </a:lnTo>
                        <a:lnTo>
                          <a:pt x="18795" y="27145"/>
                        </a:lnTo>
                        <a:lnTo>
                          <a:pt x="19019" y="29953"/>
                        </a:lnTo>
                        <a:lnTo>
                          <a:pt x="19222" y="33135"/>
                        </a:lnTo>
                        <a:lnTo>
                          <a:pt x="19385" y="36318"/>
                        </a:lnTo>
                        <a:lnTo>
                          <a:pt x="19568" y="40062"/>
                        </a:lnTo>
                        <a:lnTo>
                          <a:pt x="19691" y="43806"/>
                        </a:lnTo>
                        <a:lnTo>
                          <a:pt x="19772" y="47550"/>
                        </a:lnTo>
                        <a:lnTo>
                          <a:pt x="19833" y="51482"/>
                        </a:lnTo>
                        <a:lnTo>
                          <a:pt x="19874" y="55413"/>
                        </a:lnTo>
                        <a:lnTo>
                          <a:pt x="19894" y="59531"/>
                        </a:lnTo>
                        <a:lnTo>
                          <a:pt x="19874" y="64212"/>
                        </a:lnTo>
                        <a:lnTo>
                          <a:pt x="19833" y="68330"/>
                        </a:lnTo>
                        <a:lnTo>
                          <a:pt x="19772" y="72636"/>
                        </a:lnTo>
                        <a:lnTo>
                          <a:pt x="19670" y="76567"/>
                        </a:lnTo>
                        <a:lnTo>
                          <a:pt x="19548" y="80499"/>
                        </a:lnTo>
                        <a:lnTo>
                          <a:pt x="19365" y="84056"/>
                        </a:lnTo>
                        <a:lnTo>
                          <a:pt x="19202" y="87425"/>
                        </a:lnTo>
                        <a:lnTo>
                          <a:pt x="18998" y="90234"/>
                        </a:lnTo>
                        <a:lnTo>
                          <a:pt x="18754" y="93229"/>
                        </a:lnTo>
                        <a:lnTo>
                          <a:pt x="18489" y="95663"/>
                        </a:lnTo>
                        <a:lnTo>
                          <a:pt x="18347" y="96786"/>
                        </a:lnTo>
                        <a:lnTo>
                          <a:pt x="18204" y="97909"/>
                        </a:lnTo>
                        <a:lnTo>
                          <a:pt x="18062" y="98845"/>
                        </a:lnTo>
                        <a:lnTo>
                          <a:pt x="17878" y="99594"/>
                        </a:lnTo>
                        <a:lnTo>
                          <a:pt x="17715" y="100343"/>
                        </a:lnTo>
                        <a:lnTo>
                          <a:pt x="17553" y="101092"/>
                        </a:lnTo>
                        <a:lnTo>
                          <a:pt x="17390" y="101653"/>
                        </a:lnTo>
                        <a:lnTo>
                          <a:pt x="17206" y="102028"/>
                        </a:lnTo>
                        <a:lnTo>
                          <a:pt x="17003" y="102402"/>
                        </a:lnTo>
                        <a:lnTo>
                          <a:pt x="16819" y="102776"/>
                        </a:lnTo>
                        <a:lnTo>
                          <a:pt x="16616" y="102776"/>
                        </a:lnTo>
                        <a:lnTo>
                          <a:pt x="16392" y="102964"/>
                        </a:lnTo>
                        <a:lnTo>
                          <a:pt x="16371" y="102964"/>
                        </a:lnTo>
                        <a:close/>
                        <a:moveTo>
                          <a:pt x="16331" y="120000"/>
                        </a:moveTo>
                        <a:lnTo>
                          <a:pt x="16657" y="120000"/>
                        </a:lnTo>
                        <a:lnTo>
                          <a:pt x="16962" y="119812"/>
                        </a:lnTo>
                        <a:lnTo>
                          <a:pt x="17288" y="119438"/>
                        </a:lnTo>
                        <a:lnTo>
                          <a:pt x="17573" y="119063"/>
                        </a:lnTo>
                        <a:lnTo>
                          <a:pt x="17878" y="118502"/>
                        </a:lnTo>
                        <a:lnTo>
                          <a:pt x="18184" y="117753"/>
                        </a:lnTo>
                        <a:lnTo>
                          <a:pt x="18449" y="116817"/>
                        </a:lnTo>
                        <a:lnTo>
                          <a:pt x="18734" y="115881"/>
                        </a:lnTo>
                        <a:lnTo>
                          <a:pt x="18998" y="114758"/>
                        </a:lnTo>
                        <a:lnTo>
                          <a:pt x="19263" y="113634"/>
                        </a:lnTo>
                        <a:lnTo>
                          <a:pt x="19528" y="112324"/>
                        </a:lnTo>
                        <a:lnTo>
                          <a:pt x="19752" y="111014"/>
                        </a:lnTo>
                        <a:lnTo>
                          <a:pt x="19996" y="109329"/>
                        </a:lnTo>
                        <a:lnTo>
                          <a:pt x="20220" y="107644"/>
                        </a:lnTo>
                        <a:lnTo>
                          <a:pt x="20444" y="105959"/>
                        </a:lnTo>
                        <a:lnTo>
                          <a:pt x="20627" y="104087"/>
                        </a:lnTo>
                        <a:lnTo>
                          <a:pt x="20831" y="102028"/>
                        </a:lnTo>
                        <a:lnTo>
                          <a:pt x="21035" y="99781"/>
                        </a:lnTo>
                        <a:lnTo>
                          <a:pt x="21198" y="97722"/>
                        </a:lnTo>
                        <a:lnTo>
                          <a:pt x="21360" y="95288"/>
                        </a:lnTo>
                        <a:lnTo>
                          <a:pt x="21503" y="92854"/>
                        </a:lnTo>
                        <a:lnTo>
                          <a:pt x="21646" y="90234"/>
                        </a:lnTo>
                        <a:lnTo>
                          <a:pt x="21788" y="87613"/>
                        </a:lnTo>
                        <a:lnTo>
                          <a:pt x="21910" y="84804"/>
                        </a:lnTo>
                        <a:lnTo>
                          <a:pt x="22012" y="81809"/>
                        </a:lnTo>
                        <a:lnTo>
                          <a:pt x="22094" y="79001"/>
                        </a:lnTo>
                        <a:lnTo>
                          <a:pt x="22175" y="75819"/>
                        </a:lnTo>
                        <a:lnTo>
                          <a:pt x="22236" y="72636"/>
                        </a:lnTo>
                        <a:lnTo>
                          <a:pt x="22277" y="69266"/>
                        </a:lnTo>
                        <a:lnTo>
                          <a:pt x="22318" y="65897"/>
                        </a:lnTo>
                        <a:lnTo>
                          <a:pt x="22338" y="62340"/>
                        </a:lnTo>
                        <a:lnTo>
                          <a:pt x="22338" y="58783"/>
                        </a:lnTo>
                        <a:lnTo>
                          <a:pt x="22338" y="55600"/>
                        </a:lnTo>
                        <a:lnTo>
                          <a:pt x="22318" y="52605"/>
                        </a:lnTo>
                        <a:lnTo>
                          <a:pt x="22297" y="49609"/>
                        </a:lnTo>
                        <a:lnTo>
                          <a:pt x="22256" y="46801"/>
                        </a:lnTo>
                        <a:lnTo>
                          <a:pt x="22195" y="43993"/>
                        </a:lnTo>
                        <a:lnTo>
                          <a:pt x="22134" y="40998"/>
                        </a:lnTo>
                        <a:lnTo>
                          <a:pt x="22053" y="38377"/>
                        </a:lnTo>
                        <a:lnTo>
                          <a:pt x="21951" y="35569"/>
                        </a:lnTo>
                        <a:lnTo>
                          <a:pt x="21849" y="32948"/>
                        </a:lnTo>
                        <a:lnTo>
                          <a:pt x="21747" y="30514"/>
                        </a:lnTo>
                        <a:lnTo>
                          <a:pt x="21605" y="27893"/>
                        </a:lnTo>
                        <a:lnTo>
                          <a:pt x="21462" y="25647"/>
                        </a:lnTo>
                        <a:lnTo>
                          <a:pt x="21320" y="23213"/>
                        </a:lnTo>
                        <a:lnTo>
                          <a:pt x="21157" y="21154"/>
                        </a:lnTo>
                        <a:lnTo>
                          <a:pt x="20994" y="19095"/>
                        </a:lnTo>
                        <a:lnTo>
                          <a:pt x="20790" y="17035"/>
                        </a:lnTo>
                        <a:lnTo>
                          <a:pt x="20607" y="14976"/>
                        </a:lnTo>
                        <a:lnTo>
                          <a:pt x="20403" y="13291"/>
                        </a:lnTo>
                        <a:lnTo>
                          <a:pt x="20179" y="11606"/>
                        </a:lnTo>
                        <a:lnTo>
                          <a:pt x="19955" y="9734"/>
                        </a:lnTo>
                        <a:lnTo>
                          <a:pt x="19731" y="8237"/>
                        </a:lnTo>
                        <a:lnTo>
                          <a:pt x="19487" y="6926"/>
                        </a:lnTo>
                        <a:lnTo>
                          <a:pt x="19222" y="5616"/>
                        </a:lnTo>
                        <a:lnTo>
                          <a:pt x="18978" y="4492"/>
                        </a:lnTo>
                        <a:lnTo>
                          <a:pt x="18673" y="3556"/>
                        </a:lnTo>
                        <a:lnTo>
                          <a:pt x="18408" y="2433"/>
                        </a:lnTo>
                        <a:lnTo>
                          <a:pt x="18123" y="1684"/>
                        </a:lnTo>
                        <a:lnTo>
                          <a:pt x="17797" y="1123"/>
                        </a:lnTo>
                        <a:lnTo>
                          <a:pt x="17491" y="561"/>
                        </a:lnTo>
                        <a:lnTo>
                          <a:pt x="17186" y="374"/>
                        </a:lnTo>
                        <a:lnTo>
                          <a:pt x="16840" y="0"/>
                        </a:lnTo>
                        <a:lnTo>
                          <a:pt x="16514" y="0"/>
                        </a:lnTo>
                        <a:lnTo>
                          <a:pt x="16168" y="0"/>
                        </a:lnTo>
                        <a:lnTo>
                          <a:pt x="15842" y="374"/>
                        </a:lnTo>
                        <a:lnTo>
                          <a:pt x="15516" y="561"/>
                        </a:lnTo>
                        <a:lnTo>
                          <a:pt x="15211" y="1123"/>
                        </a:lnTo>
                        <a:lnTo>
                          <a:pt x="14926" y="1684"/>
                        </a:lnTo>
                        <a:lnTo>
                          <a:pt x="14620" y="2433"/>
                        </a:lnTo>
                        <a:lnTo>
                          <a:pt x="14335" y="3556"/>
                        </a:lnTo>
                        <a:lnTo>
                          <a:pt x="14050" y="4492"/>
                        </a:lnTo>
                        <a:lnTo>
                          <a:pt x="13785" y="5616"/>
                        </a:lnTo>
                        <a:lnTo>
                          <a:pt x="13541" y="6926"/>
                        </a:lnTo>
                        <a:lnTo>
                          <a:pt x="13276" y="8237"/>
                        </a:lnTo>
                        <a:lnTo>
                          <a:pt x="13032" y="9734"/>
                        </a:lnTo>
                        <a:lnTo>
                          <a:pt x="12808" y="11606"/>
                        </a:lnTo>
                        <a:lnTo>
                          <a:pt x="12564" y="13291"/>
                        </a:lnTo>
                        <a:lnTo>
                          <a:pt x="12360" y="14976"/>
                        </a:lnTo>
                        <a:lnTo>
                          <a:pt x="12156" y="17223"/>
                        </a:lnTo>
                        <a:lnTo>
                          <a:pt x="11973" y="19095"/>
                        </a:lnTo>
                        <a:lnTo>
                          <a:pt x="11769" y="21341"/>
                        </a:lnTo>
                        <a:lnTo>
                          <a:pt x="11606" y="23588"/>
                        </a:lnTo>
                        <a:lnTo>
                          <a:pt x="11444" y="26021"/>
                        </a:lnTo>
                        <a:lnTo>
                          <a:pt x="11301" y="28268"/>
                        </a:lnTo>
                        <a:lnTo>
                          <a:pt x="11179" y="31076"/>
                        </a:lnTo>
                        <a:lnTo>
                          <a:pt x="11036" y="33510"/>
                        </a:lnTo>
                        <a:lnTo>
                          <a:pt x="10914" y="36318"/>
                        </a:lnTo>
                        <a:lnTo>
                          <a:pt x="10812" y="39126"/>
                        </a:lnTo>
                        <a:lnTo>
                          <a:pt x="10731" y="41934"/>
                        </a:lnTo>
                        <a:lnTo>
                          <a:pt x="10670" y="45117"/>
                        </a:lnTo>
                        <a:lnTo>
                          <a:pt x="10609" y="47925"/>
                        </a:lnTo>
                        <a:lnTo>
                          <a:pt x="10548" y="51107"/>
                        </a:lnTo>
                        <a:lnTo>
                          <a:pt x="10527" y="54290"/>
                        </a:lnTo>
                        <a:lnTo>
                          <a:pt x="10507" y="57659"/>
                        </a:lnTo>
                        <a:lnTo>
                          <a:pt x="10487" y="60842"/>
                        </a:lnTo>
                        <a:lnTo>
                          <a:pt x="10507" y="64024"/>
                        </a:lnTo>
                        <a:lnTo>
                          <a:pt x="10527" y="67207"/>
                        </a:lnTo>
                        <a:lnTo>
                          <a:pt x="10548" y="70015"/>
                        </a:lnTo>
                        <a:lnTo>
                          <a:pt x="10588" y="73198"/>
                        </a:lnTo>
                        <a:lnTo>
                          <a:pt x="10649" y="76006"/>
                        </a:lnTo>
                        <a:lnTo>
                          <a:pt x="10711" y="79001"/>
                        </a:lnTo>
                        <a:lnTo>
                          <a:pt x="10792" y="81622"/>
                        </a:lnTo>
                        <a:lnTo>
                          <a:pt x="10894" y="84617"/>
                        </a:lnTo>
                        <a:lnTo>
                          <a:pt x="10996" y="87051"/>
                        </a:lnTo>
                        <a:lnTo>
                          <a:pt x="11138" y="89672"/>
                        </a:lnTo>
                        <a:lnTo>
                          <a:pt x="11260" y="92106"/>
                        </a:lnTo>
                        <a:lnTo>
                          <a:pt x="11382" y="94539"/>
                        </a:lnTo>
                        <a:lnTo>
                          <a:pt x="11545" y="96786"/>
                        </a:lnTo>
                        <a:lnTo>
                          <a:pt x="11708" y="99032"/>
                        </a:lnTo>
                        <a:lnTo>
                          <a:pt x="11892" y="101092"/>
                        </a:lnTo>
                        <a:lnTo>
                          <a:pt x="12075" y="103151"/>
                        </a:lnTo>
                        <a:lnTo>
                          <a:pt x="12258" y="105210"/>
                        </a:lnTo>
                        <a:lnTo>
                          <a:pt x="12462" y="106895"/>
                        </a:lnTo>
                        <a:lnTo>
                          <a:pt x="12686" y="108580"/>
                        </a:lnTo>
                        <a:lnTo>
                          <a:pt x="12910" y="110078"/>
                        </a:lnTo>
                        <a:lnTo>
                          <a:pt x="13134" y="111762"/>
                        </a:lnTo>
                        <a:lnTo>
                          <a:pt x="13398" y="113073"/>
                        </a:lnTo>
                        <a:lnTo>
                          <a:pt x="13643" y="114383"/>
                        </a:lnTo>
                        <a:lnTo>
                          <a:pt x="13887" y="115507"/>
                        </a:lnTo>
                        <a:lnTo>
                          <a:pt x="14172" y="116443"/>
                        </a:lnTo>
                        <a:lnTo>
                          <a:pt x="14457" y="117566"/>
                        </a:lnTo>
                        <a:lnTo>
                          <a:pt x="14742" y="118315"/>
                        </a:lnTo>
                        <a:lnTo>
                          <a:pt x="15048" y="118876"/>
                        </a:lnTo>
                        <a:lnTo>
                          <a:pt x="15333" y="119438"/>
                        </a:lnTo>
                        <a:lnTo>
                          <a:pt x="15659" y="119812"/>
                        </a:lnTo>
                        <a:lnTo>
                          <a:pt x="15985" y="120000"/>
                        </a:lnTo>
                        <a:lnTo>
                          <a:pt x="16310" y="120000"/>
                        </a:lnTo>
                        <a:lnTo>
                          <a:pt x="16331" y="120000"/>
                        </a:lnTo>
                        <a:close/>
                        <a:moveTo>
                          <a:pt x="9326" y="97909"/>
                        </a:moveTo>
                        <a:lnTo>
                          <a:pt x="9102" y="98845"/>
                        </a:lnTo>
                        <a:lnTo>
                          <a:pt x="8837" y="99594"/>
                        </a:lnTo>
                        <a:lnTo>
                          <a:pt x="8511" y="100343"/>
                        </a:lnTo>
                        <a:lnTo>
                          <a:pt x="8206" y="100904"/>
                        </a:lnTo>
                        <a:lnTo>
                          <a:pt x="7860" y="101466"/>
                        </a:lnTo>
                        <a:lnTo>
                          <a:pt x="7534" y="101840"/>
                        </a:lnTo>
                        <a:lnTo>
                          <a:pt x="7167" y="102028"/>
                        </a:lnTo>
                        <a:lnTo>
                          <a:pt x="6821" y="102028"/>
                        </a:lnTo>
                        <a:lnTo>
                          <a:pt x="6577" y="102028"/>
                        </a:lnTo>
                        <a:lnTo>
                          <a:pt x="6312" y="101840"/>
                        </a:lnTo>
                        <a:lnTo>
                          <a:pt x="6068" y="101653"/>
                        </a:lnTo>
                        <a:lnTo>
                          <a:pt x="5844" y="101279"/>
                        </a:lnTo>
                        <a:lnTo>
                          <a:pt x="5599" y="100904"/>
                        </a:lnTo>
                        <a:lnTo>
                          <a:pt x="5396" y="100530"/>
                        </a:lnTo>
                        <a:lnTo>
                          <a:pt x="5172" y="99968"/>
                        </a:lnTo>
                        <a:lnTo>
                          <a:pt x="4948" y="99219"/>
                        </a:lnTo>
                        <a:lnTo>
                          <a:pt x="4764" y="98471"/>
                        </a:lnTo>
                        <a:lnTo>
                          <a:pt x="4581" y="97722"/>
                        </a:lnTo>
                        <a:lnTo>
                          <a:pt x="4398" y="96599"/>
                        </a:lnTo>
                        <a:lnTo>
                          <a:pt x="4215" y="95663"/>
                        </a:lnTo>
                        <a:lnTo>
                          <a:pt x="4031" y="94539"/>
                        </a:lnTo>
                        <a:lnTo>
                          <a:pt x="3889" y="93416"/>
                        </a:lnTo>
                        <a:lnTo>
                          <a:pt x="3726" y="92106"/>
                        </a:lnTo>
                        <a:lnTo>
                          <a:pt x="3604" y="90982"/>
                        </a:lnTo>
                        <a:lnTo>
                          <a:pt x="3441" y="89297"/>
                        </a:lnTo>
                        <a:lnTo>
                          <a:pt x="3319" y="87987"/>
                        </a:lnTo>
                        <a:lnTo>
                          <a:pt x="3197" y="86489"/>
                        </a:lnTo>
                        <a:lnTo>
                          <a:pt x="3095" y="84804"/>
                        </a:lnTo>
                        <a:lnTo>
                          <a:pt x="2993" y="82932"/>
                        </a:lnTo>
                        <a:lnTo>
                          <a:pt x="2891" y="81248"/>
                        </a:lnTo>
                        <a:lnTo>
                          <a:pt x="2810" y="79563"/>
                        </a:lnTo>
                        <a:lnTo>
                          <a:pt x="2728" y="77691"/>
                        </a:lnTo>
                        <a:lnTo>
                          <a:pt x="2586" y="73572"/>
                        </a:lnTo>
                        <a:lnTo>
                          <a:pt x="2504" y="69453"/>
                        </a:lnTo>
                        <a:lnTo>
                          <a:pt x="2443" y="64960"/>
                        </a:lnTo>
                        <a:lnTo>
                          <a:pt x="2423" y="60280"/>
                        </a:lnTo>
                        <a:lnTo>
                          <a:pt x="2423" y="57847"/>
                        </a:lnTo>
                        <a:lnTo>
                          <a:pt x="2443" y="55226"/>
                        </a:lnTo>
                        <a:lnTo>
                          <a:pt x="2484" y="52792"/>
                        </a:lnTo>
                        <a:lnTo>
                          <a:pt x="2504" y="50546"/>
                        </a:lnTo>
                        <a:lnTo>
                          <a:pt x="2545" y="48112"/>
                        </a:lnTo>
                        <a:lnTo>
                          <a:pt x="2606" y="46053"/>
                        </a:lnTo>
                        <a:lnTo>
                          <a:pt x="2667" y="43993"/>
                        </a:lnTo>
                        <a:lnTo>
                          <a:pt x="2769" y="41747"/>
                        </a:lnTo>
                        <a:lnTo>
                          <a:pt x="2850" y="39875"/>
                        </a:lnTo>
                        <a:lnTo>
                          <a:pt x="2952" y="38003"/>
                        </a:lnTo>
                        <a:lnTo>
                          <a:pt x="3034" y="36131"/>
                        </a:lnTo>
                        <a:lnTo>
                          <a:pt x="3156" y="34446"/>
                        </a:lnTo>
                        <a:lnTo>
                          <a:pt x="3258" y="32948"/>
                        </a:lnTo>
                        <a:lnTo>
                          <a:pt x="3400" y="31450"/>
                        </a:lnTo>
                        <a:lnTo>
                          <a:pt x="3543" y="29765"/>
                        </a:lnTo>
                        <a:lnTo>
                          <a:pt x="3685" y="28455"/>
                        </a:lnTo>
                        <a:lnTo>
                          <a:pt x="3828" y="27145"/>
                        </a:lnTo>
                        <a:lnTo>
                          <a:pt x="3991" y="26021"/>
                        </a:lnTo>
                        <a:lnTo>
                          <a:pt x="4154" y="24898"/>
                        </a:lnTo>
                        <a:lnTo>
                          <a:pt x="4337" y="23775"/>
                        </a:lnTo>
                        <a:lnTo>
                          <a:pt x="4500" y="22652"/>
                        </a:lnTo>
                        <a:lnTo>
                          <a:pt x="4683" y="21903"/>
                        </a:lnTo>
                        <a:lnTo>
                          <a:pt x="4866" y="20967"/>
                        </a:lnTo>
                        <a:lnTo>
                          <a:pt x="5090" y="20405"/>
                        </a:lnTo>
                        <a:lnTo>
                          <a:pt x="5498" y="19095"/>
                        </a:lnTo>
                        <a:lnTo>
                          <a:pt x="5925" y="18346"/>
                        </a:lnTo>
                        <a:lnTo>
                          <a:pt x="6373" y="17784"/>
                        </a:lnTo>
                        <a:lnTo>
                          <a:pt x="6862" y="17597"/>
                        </a:lnTo>
                        <a:lnTo>
                          <a:pt x="7228" y="17784"/>
                        </a:lnTo>
                        <a:lnTo>
                          <a:pt x="7595" y="17971"/>
                        </a:lnTo>
                        <a:lnTo>
                          <a:pt x="7921" y="18346"/>
                        </a:lnTo>
                        <a:lnTo>
                          <a:pt x="8247" y="18907"/>
                        </a:lnTo>
                        <a:lnTo>
                          <a:pt x="8552" y="19656"/>
                        </a:lnTo>
                        <a:lnTo>
                          <a:pt x="8837" y="20405"/>
                        </a:lnTo>
                        <a:lnTo>
                          <a:pt x="9081" y="21154"/>
                        </a:lnTo>
                        <a:lnTo>
                          <a:pt x="9305" y="22090"/>
                        </a:lnTo>
                        <a:lnTo>
                          <a:pt x="9815" y="5241"/>
                        </a:lnTo>
                        <a:lnTo>
                          <a:pt x="9631" y="4492"/>
                        </a:lnTo>
                        <a:lnTo>
                          <a:pt x="9346" y="3556"/>
                        </a:lnTo>
                        <a:lnTo>
                          <a:pt x="9041" y="2433"/>
                        </a:lnTo>
                        <a:lnTo>
                          <a:pt x="8674" y="1684"/>
                        </a:lnTo>
                        <a:lnTo>
                          <a:pt x="8267" y="1123"/>
                        </a:lnTo>
                        <a:lnTo>
                          <a:pt x="7799" y="561"/>
                        </a:lnTo>
                        <a:lnTo>
                          <a:pt x="7310" y="187"/>
                        </a:lnTo>
                        <a:lnTo>
                          <a:pt x="6760" y="0"/>
                        </a:lnTo>
                        <a:lnTo>
                          <a:pt x="6394" y="187"/>
                        </a:lnTo>
                        <a:lnTo>
                          <a:pt x="6047" y="374"/>
                        </a:lnTo>
                        <a:lnTo>
                          <a:pt x="5701" y="748"/>
                        </a:lnTo>
                        <a:lnTo>
                          <a:pt x="5355" y="1123"/>
                        </a:lnTo>
                        <a:lnTo>
                          <a:pt x="5029" y="1684"/>
                        </a:lnTo>
                        <a:lnTo>
                          <a:pt x="4703" y="2433"/>
                        </a:lnTo>
                        <a:lnTo>
                          <a:pt x="4398" y="3182"/>
                        </a:lnTo>
                        <a:lnTo>
                          <a:pt x="4072" y="4305"/>
                        </a:lnTo>
                        <a:lnTo>
                          <a:pt x="3767" y="5429"/>
                        </a:lnTo>
                        <a:lnTo>
                          <a:pt x="3502" y="6552"/>
                        </a:lnTo>
                        <a:lnTo>
                          <a:pt x="3197" y="7862"/>
                        </a:lnTo>
                        <a:lnTo>
                          <a:pt x="2932" y="9360"/>
                        </a:lnTo>
                        <a:lnTo>
                          <a:pt x="2647" y="11045"/>
                        </a:lnTo>
                        <a:lnTo>
                          <a:pt x="2402" y="12730"/>
                        </a:lnTo>
                        <a:lnTo>
                          <a:pt x="2178" y="14414"/>
                        </a:lnTo>
                        <a:lnTo>
                          <a:pt x="1914" y="16287"/>
                        </a:lnTo>
                        <a:lnTo>
                          <a:pt x="1710" y="18533"/>
                        </a:lnTo>
                        <a:lnTo>
                          <a:pt x="1506" y="20592"/>
                        </a:lnTo>
                        <a:lnTo>
                          <a:pt x="1323" y="22839"/>
                        </a:lnTo>
                        <a:lnTo>
                          <a:pt x="1119" y="25273"/>
                        </a:lnTo>
                        <a:lnTo>
                          <a:pt x="957" y="27706"/>
                        </a:lnTo>
                        <a:lnTo>
                          <a:pt x="794" y="30327"/>
                        </a:lnTo>
                        <a:lnTo>
                          <a:pt x="651" y="32948"/>
                        </a:lnTo>
                        <a:lnTo>
                          <a:pt x="529" y="35569"/>
                        </a:lnTo>
                        <a:lnTo>
                          <a:pt x="386" y="38564"/>
                        </a:lnTo>
                        <a:lnTo>
                          <a:pt x="285" y="41560"/>
                        </a:lnTo>
                        <a:lnTo>
                          <a:pt x="203" y="44742"/>
                        </a:lnTo>
                        <a:lnTo>
                          <a:pt x="122" y="47737"/>
                        </a:lnTo>
                        <a:lnTo>
                          <a:pt x="81" y="51107"/>
                        </a:lnTo>
                        <a:lnTo>
                          <a:pt x="40" y="54290"/>
                        </a:lnTo>
                        <a:lnTo>
                          <a:pt x="20" y="57847"/>
                        </a:lnTo>
                        <a:lnTo>
                          <a:pt x="0" y="61404"/>
                        </a:lnTo>
                        <a:lnTo>
                          <a:pt x="20" y="64773"/>
                        </a:lnTo>
                        <a:lnTo>
                          <a:pt x="40" y="67769"/>
                        </a:lnTo>
                        <a:lnTo>
                          <a:pt x="61" y="71138"/>
                        </a:lnTo>
                        <a:lnTo>
                          <a:pt x="122" y="73946"/>
                        </a:lnTo>
                        <a:lnTo>
                          <a:pt x="183" y="77129"/>
                        </a:lnTo>
                        <a:lnTo>
                          <a:pt x="244" y="79937"/>
                        </a:lnTo>
                        <a:lnTo>
                          <a:pt x="325" y="82558"/>
                        </a:lnTo>
                        <a:lnTo>
                          <a:pt x="447" y="85553"/>
                        </a:lnTo>
                        <a:lnTo>
                          <a:pt x="570" y="87987"/>
                        </a:lnTo>
                        <a:lnTo>
                          <a:pt x="692" y="90608"/>
                        </a:lnTo>
                        <a:lnTo>
                          <a:pt x="834" y="93042"/>
                        </a:lnTo>
                        <a:lnTo>
                          <a:pt x="977" y="95288"/>
                        </a:lnTo>
                        <a:lnTo>
                          <a:pt x="1140" y="97722"/>
                        </a:lnTo>
                        <a:lnTo>
                          <a:pt x="1343" y="99968"/>
                        </a:lnTo>
                        <a:lnTo>
                          <a:pt x="1527" y="101840"/>
                        </a:lnTo>
                        <a:lnTo>
                          <a:pt x="1710" y="103900"/>
                        </a:lnTo>
                        <a:lnTo>
                          <a:pt x="1934" y="105772"/>
                        </a:lnTo>
                        <a:lnTo>
                          <a:pt x="2158" y="107457"/>
                        </a:lnTo>
                        <a:lnTo>
                          <a:pt x="2402" y="109141"/>
                        </a:lnTo>
                        <a:lnTo>
                          <a:pt x="2647" y="110826"/>
                        </a:lnTo>
                        <a:lnTo>
                          <a:pt x="2911" y="112137"/>
                        </a:lnTo>
                        <a:lnTo>
                          <a:pt x="3176" y="113447"/>
                        </a:lnTo>
                        <a:lnTo>
                          <a:pt x="3441" y="114570"/>
                        </a:lnTo>
                        <a:lnTo>
                          <a:pt x="3746" y="115694"/>
                        </a:lnTo>
                        <a:lnTo>
                          <a:pt x="4052" y="116630"/>
                        </a:lnTo>
                        <a:lnTo>
                          <a:pt x="4378" y="117566"/>
                        </a:lnTo>
                        <a:lnTo>
                          <a:pt x="4683" y="118315"/>
                        </a:lnTo>
                        <a:lnTo>
                          <a:pt x="5029" y="118876"/>
                        </a:lnTo>
                        <a:lnTo>
                          <a:pt x="5355" y="119251"/>
                        </a:lnTo>
                        <a:lnTo>
                          <a:pt x="5701" y="119625"/>
                        </a:lnTo>
                        <a:lnTo>
                          <a:pt x="6068" y="119812"/>
                        </a:lnTo>
                        <a:lnTo>
                          <a:pt x="6434" y="120000"/>
                        </a:lnTo>
                        <a:lnTo>
                          <a:pt x="7004" y="119812"/>
                        </a:lnTo>
                        <a:lnTo>
                          <a:pt x="7534" y="119438"/>
                        </a:lnTo>
                        <a:lnTo>
                          <a:pt x="8002" y="118876"/>
                        </a:lnTo>
                        <a:lnTo>
                          <a:pt x="8450" y="118315"/>
                        </a:lnTo>
                        <a:lnTo>
                          <a:pt x="8857" y="117566"/>
                        </a:lnTo>
                        <a:lnTo>
                          <a:pt x="9183" y="116443"/>
                        </a:lnTo>
                        <a:lnTo>
                          <a:pt x="9468" y="115507"/>
                        </a:lnTo>
                        <a:lnTo>
                          <a:pt x="9733" y="114570"/>
                        </a:lnTo>
                        <a:lnTo>
                          <a:pt x="9326" y="979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134" name="Shape 134"/>
                  <p:cNvSpPr/>
                  <p:nvPr/>
                </p:nvSpPr>
                <p:spPr>
                  <a:xfrm>
                    <a:off x="68096" y="6652067"/>
                    <a:ext cx="493711" cy="123824"/>
                  </a:xfrm>
                  <a:custGeom>
                    <a:pathLst>
                      <a:path extrusionOk="0" h="120000" w="120000">
                        <a:moveTo>
                          <a:pt x="28807" y="34589"/>
                        </a:moveTo>
                        <a:lnTo>
                          <a:pt x="28807" y="0"/>
                        </a:lnTo>
                        <a:lnTo>
                          <a:pt x="25242" y="0"/>
                        </a:lnTo>
                        <a:lnTo>
                          <a:pt x="21629" y="0"/>
                        </a:lnTo>
                        <a:lnTo>
                          <a:pt x="18016" y="0"/>
                        </a:lnTo>
                        <a:lnTo>
                          <a:pt x="14403" y="0"/>
                        </a:lnTo>
                        <a:lnTo>
                          <a:pt x="10790" y="0"/>
                        </a:lnTo>
                        <a:lnTo>
                          <a:pt x="7226" y="0"/>
                        </a:lnTo>
                        <a:lnTo>
                          <a:pt x="3613" y="0"/>
                        </a:lnTo>
                        <a:lnTo>
                          <a:pt x="0" y="0"/>
                        </a:lnTo>
                        <a:lnTo>
                          <a:pt x="0" y="34589"/>
                        </a:lnTo>
                        <a:lnTo>
                          <a:pt x="8478" y="34589"/>
                        </a:lnTo>
                        <a:lnTo>
                          <a:pt x="8478" y="120000"/>
                        </a:lnTo>
                        <a:lnTo>
                          <a:pt x="20377" y="120000"/>
                        </a:lnTo>
                        <a:lnTo>
                          <a:pt x="20377" y="34589"/>
                        </a:lnTo>
                        <a:lnTo>
                          <a:pt x="28807" y="34589"/>
                        </a:lnTo>
                        <a:close/>
                        <a:moveTo>
                          <a:pt x="43693" y="48309"/>
                        </a:moveTo>
                        <a:lnTo>
                          <a:pt x="37623" y="120000"/>
                        </a:lnTo>
                        <a:lnTo>
                          <a:pt x="25965" y="120000"/>
                        </a:lnTo>
                        <a:lnTo>
                          <a:pt x="37382" y="0"/>
                        </a:lnTo>
                        <a:lnTo>
                          <a:pt x="38972" y="0"/>
                        </a:lnTo>
                        <a:lnTo>
                          <a:pt x="40562" y="0"/>
                        </a:lnTo>
                        <a:lnTo>
                          <a:pt x="42103" y="0"/>
                        </a:lnTo>
                        <a:lnTo>
                          <a:pt x="43693" y="0"/>
                        </a:lnTo>
                        <a:lnTo>
                          <a:pt x="45234" y="0"/>
                        </a:lnTo>
                        <a:lnTo>
                          <a:pt x="46824" y="0"/>
                        </a:lnTo>
                        <a:lnTo>
                          <a:pt x="48414" y="0"/>
                        </a:lnTo>
                        <a:lnTo>
                          <a:pt x="50004" y="0"/>
                        </a:lnTo>
                        <a:lnTo>
                          <a:pt x="61421" y="120000"/>
                        </a:lnTo>
                        <a:lnTo>
                          <a:pt x="49763" y="120000"/>
                        </a:lnTo>
                        <a:lnTo>
                          <a:pt x="43693" y="48309"/>
                        </a:lnTo>
                        <a:close/>
                        <a:moveTo>
                          <a:pt x="87386" y="34589"/>
                        </a:moveTo>
                        <a:lnTo>
                          <a:pt x="87386" y="0"/>
                        </a:lnTo>
                        <a:lnTo>
                          <a:pt x="83821" y="0"/>
                        </a:lnTo>
                        <a:lnTo>
                          <a:pt x="80208" y="0"/>
                        </a:lnTo>
                        <a:lnTo>
                          <a:pt x="76595" y="0"/>
                        </a:lnTo>
                        <a:lnTo>
                          <a:pt x="72982" y="0"/>
                        </a:lnTo>
                        <a:lnTo>
                          <a:pt x="69369" y="0"/>
                        </a:lnTo>
                        <a:lnTo>
                          <a:pt x="65804" y="0"/>
                        </a:lnTo>
                        <a:lnTo>
                          <a:pt x="62191" y="0"/>
                        </a:lnTo>
                        <a:lnTo>
                          <a:pt x="58578" y="0"/>
                        </a:lnTo>
                        <a:lnTo>
                          <a:pt x="58578" y="34589"/>
                        </a:lnTo>
                        <a:lnTo>
                          <a:pt x="67009" y="34589"/>
                        </a:lnTo>
                        <a:lnTo>
                          <a:pt x="67009" y="120000"/>
                        </a:lnTo>
                        <a:lnTo>
                          <a:pt x="78956" y="120000"/>
                        </a:lnTo>
                        <a:lnTo>
                          <a:pt x="78956" y="34589"/>
                        </a:lnTo>
                        <a:lnTo>
                          <a:pt x="87386" y="34589"/>
                        </a:lnTo>
                        <a:close/>
                        <a:moveTo>
                          <a:pt x="102272" y="48309"/>
                        </a:moveTo>
                        <a:lnTo>
                          <a:pt x="96154" y="120000"/>
                        </a:lnTo>
                        <a:lnTo>
                          <a:pt x="84496" y="120000"/>
                        </a:lnTo>
                        <a:lnTo>
                          <a:pt x="95913" y="0"/>
                        </a:lnTo>
                        <a:lnTo>
                          <a:pt x="97503" y="0"/>
                        </a:lnTo>
                        <a:lnTo>
                          <a:pt x="99092" y="0"/>
                        </a:lnTo>
                        <a:lnTo>
                          <a:pt x="100682" y="0"/>
                        </a:lnTo>
                        <a:lnTo>
                          <a:pt x="102272" y="0"/>
                        </a:lnTo>
                        <a:lnTo>
                          <a:pt x="103813" y="0"/>
                        </a:lnTo>
                        <a:lnTo>
                          <a:pt x="105403" y="0"/>
                        </a:lnTo>
                        <a:lnTo>
                          <a:pt x="106945" y="0"/>
                        </a:lnTo>
                        <a:lnTo>
                          <a:pt x="108534" y="0"/>
                        </a:lnTo>
                        <a:lnTo>
                          <a:pt x="120000" y="120000"/>
                        </a:lnTo>
                        <a:lnTo>
                          <a:pt x="108293" y="120000"/>
                        </a:lnTo>
                        <a:lnTo>
                          <a:pt x="102272" y="483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</p:grpSp>
            <p:sp>
              <p:nvSpPr>
                <p:cNvPr id="135" name="Shape 135"/>
                <p:cNvSpPr/>
                <p:nvPr/>
              </p:nvSpPr>
              <p:spPr>
                <a:xfrm>
                  <a:off x="1582362" y="523806"/>
                  <a:ext cx="1171827" cy="123784"/>
                </a:xfrm>
                <a:custGeom>
                  <a:pathLst>
                    <a:path extrusionOk="0" h="120000" w="120000">
                      <a:moveTo>
                        <a:pt x="4888" y="39477"/>
                      </a:moveTo>
                      <a:lnTo>
                        <a:pt x="4888" y="49026"/>
                      </a:lnTo>
                      <a:lnTo>
                        <a:pt x="1222" y="49026"/>
                      </a:lnTo>
                      <a:lnTo>
                        <a:pt x="1222" y="81092"/>
                      </a:lnTo>
                      <a:lnTo>
                        <a:pt x="5311" y="81092"/>
                      </a:lnTo>
                      <a:lnTo>
                        <a:pt x="5311" y="90783"/>
                      </a:lnTo>
                      <a:lnTo>
                        <a:pt x="0" y="90783"/>
                      </a:lnTo>
                      <a:lnTo>
                        <a:pt x="0" y="1567"/>
                      </a:lnTo>
                      <a:lnTo>
                        <a:pt x="5099" y="1567"/>
                      </a:lnTo>
                      <a:lnTo>
                        <a:pt x="5099" y="11258"/>
                      </a:lnTo>
                      <a:lnTo>
                        <a:pt x="1222" y="11258"/>
                      </a:lnTo>
                      <a:lnTo>
                        <a:pt x="1222" y="39477"/>
                      </a:lnTo>
                      <a:lnTo>
                        <a:pt x="4888" y="39477"/>
                      </a:lnTo>
                      <a:close/>
                      <a:moveTo>
                        <a:pt x="6050" y="26793"/>
                      </a:moveTo>
                      <a:lnTo>
                        <a:pt x="7423" y="26793"/>
                      </a:lnTo>
                      <a:lnTo>
                        <a:pt x="8389" y="40475"/>
                      </a:lnTo>
                      <a:lnTo>
                        <a:pt x="8540" y="42755"/>
                      </a:lnTo>
                      <a:lnTo>
                        <a:pt x="8721" y="45178"/>
                      </a:lnTo>
                      <a:lnTo>
                        <a:pt x="8887" y="48028"/>
                      </a:lnTo>
                      <a:lnTo>
                        <a:pt x="9068" y="50878"/>
                      </a:lnTo>
                      <a:lnTo>
                        <a:pt x="9113" y="50878"/>
                      </a:lnTo>
                      <a:lnTo>
                        <a:pt x="9264" y="48456"/>
                      </a:lnTo>
                      <a:lnTo>
                        <a:pt x="9430" y="45748"/>
                      </a:lnTo>
                      <a:lnTo>
                        <a:pt x="9596" y="43182"/>
                      </a:lnTo>
                      <a:lnTo>
                        <a:pt x="9792" y="40332"/>
                      </a:lnTo>
                      <a:lnTo>
                        <a:pt x="10743" y="26793"/>
                      </a:lnTo>
                      <a:lnTo>
                        <a:pt x="12070" y="26793"/>
                      </a:lnTo>
                      <a:lnTo>
                        <a:pt x="9747" y="57719"/>
                      </a:lnTo>
                      <a:lnTo>
                        <a:pt x="12146" y="90783"/>
                      </a:lnTo>
                      <a:lnTo>
                        <a:pt x="10743" y="90783"/>
                      </a:lnTo>
                      <a:lnTo>
                        <a:pt x="9747" y="76247"/>
                      </a:lnTo>
                      <a:lnTo>
                        <a:pt x="9581" y="74109"/>
                      </a:lnTo>
                      <a:lnTo>
                        <a:pt x="9415" y="71401"/>
                      </a:lnTo>
                      <a:lnTo>
                        <a:pt x="9234" y="68551"/>
                      </a:lnTo>
                      <a:lnTo>
                        <a:pt x="9023" y="65130"/>
                      </a:lnTo>
                      <a:lnTo>
                        <a:pt x="8992" y="65130"/>
                      </a:lnTo>
                      <a:lnTo>
                        <a:pt x="8872" y="67268"/>
                      </a:lnTo>
                      <a:lnTo>
                        <a:pt x="8721" y="69833"/>
                      </a:lnTo>
                      <a:lnTo>
                        <a:pt x="8509" y="72826"/>
                      </a:lnTo>
                      <a:lnTo>
                        <a:pt x="8283" y="76247"/>
                      </a:lnTo>
                      <a:lnTo>
                        <a:pt x="7302" y="90783"/>
                      </a:lnTo>
                      <a:lnTo>
                        <a:pt x="5944" y="90783"/>
                      </a:lnTo>
                      <a:lnTo>
                        <a:pt x="8344" y="58147"/>
                      </a:lnTo>
                      <a:lnTo>
                        <a:pt x="6050" y="26793"/>
                      </a:lnTo>
                      <a:close/>
                      <a:moveTo>
                        <a:pt x="13323" y="116864"/>
                      </a:moveTo>
                      <a:lnTo>
                        <a:pt x="13323" y="47600"/>
                      </a:lnTo>
                      <a:lnTo>
                        <a:pt x="13323" y="42470"/>
                      </a:lnTo>
                      <a:lnTo>
                        <a:pt x="13308" y="37197"/>
                      </a:lnTo>
                      <a:lnTo>
                        <a:pt x="13293" y="31923"/>
                      </a:lnTo>
                      <a:lnTo>
                        <a:pt x="13278" y="26793"/>
                      </a:lnTo>
                      <a:lnTo>
                        <a:pt x="14379" y="26793"/>
                      </a:lnTo>
                      <a:lnTo>
                        <a:pt x="14439" y="37767"/>
                      </a:lnTo>
                      <a:lnTo>
                        <a:pt x="14454" y="37767"/>
                      </a:lnTo>
                      <a:lnTo>
                        <a:pt x="14560" y="36342"/>
                      </a:lnTo>
                      <a:lnTo>
                        <a:pt x="14666" y="34774"/>
                      </a:lnTo>
                      <a:lnTo>
                        <a:pt x="14771" y="33491"/>
                      </a:lnTo>
                      <a:lnTo>
                        <a:pt x="14907" y="32351"/>
                      </a:lnTo>
                      <a:lnTo>
                        <a:pt x="15028" y="31211"/>
                      </a:lnTo>
                      <a:lnTo>
                        <a:pt x="15164" y="30071"/>
                      </a:lnTo>
                      <a:lnTo>
                        <a:pt x="15299" y="29216"/>
                      </a:lnTo>
                      <a:lnTo>
                        <a:pt x="15450" y="28361"/>
                      </a:lnTo>
                      <a:lnTo>
                        <a:pt x="15601" y="27648"/>
                      </a:lnTo>
                      <a:lnTo>
                        <a:pt x="15767" y="27078"/>
                      </a:lnTo>
                      <a:lnTo>
                        <a:pt x="15918" y="26508"/>
                      </a:lnTo>
                      <a:lnTo>
                        <a:pt x="16114" y="26080"/>
                      </a:lnTo>
                      <a:lnTo>
                        <a:pt x="16280" y="25795"/>
                      </a:lnTo>
                      <a:lnTo>
                        <a:pt x="16461" y="25368"/>
                      </a:lnTo>
                      <a:lnTo>
                        <a:pt x="16672" y="25225"/>
                      </a:lnTo>
                      <a:lnTo>
                        <a:pt x="16869" y="25225"/>
                      </a:lnTo>
                      <a:lnTo>
                        <a:pt x="17170" y="25368"/>
                      </a:lnTo>
                      <a:lnTo>
                        <a:pt x="17457" y="25938"/>
                      </a:lnTo>
                      <a:lnTo>
                        <a:pt x="17593" y="26223"/>
                      </a:lnTo>
                      <a:lnTo>
                        <a:pt x="17744" y="26650"/>
                      </a:lnTo>
                      <a:lnTo>
                        <a:pt x="17880" y="27078"/>
                      </a:lnTo>
                      <a:lnTo>
                        <a:pt x="18000" y="27505"/>
                      </a:lnTo>
                      <a:lnTo>
                        <a:pt x="18121" y="28218"/>
                      </a:lnTo>
                      <a:lnTo>
                        <a:pt x="18257" y="28788"/>
                      </a:lnTo>
                      <a:lnTo>
                        <a:pt x="18377" y="29501"/>
                      </a:lnTo>
                      <a:lnTo>
                        <a:pt x="18483" y="30356"/>
                      </a:lnTo>
                      <a:lnTo>
                        <a:pt x="18709" y="32209"/>
                      </a:lnTo>
                      <a:lnTo>
                        <a:pt x="18921" y="34346"/>
                      </a:lnTo>
                      <a:lnTo>
                        <a:pt x="19102" y="36769"/>
                      </a:lnTo>
                      <a:lnTo>
                        <a:pt x="19268" y="39192"/>
                      </a:lnTo>
                      <a:lnTo>
                        <a:pt x="19419" y="41900"/>
                      </a:lnTo>
                      <a:lnTo>
                        <a:pt x="19524" y="44750"/>
                      </a:lnTo>
                      <a:lnTo>
                        <a:pt x="19615" y="47743"/>
                      </a:lnTo>
                      <a:lnTo>
                        <a:pt x="19675" y="50878"/>
                      </a:lnTo>
                      <a:lnTo>
                        <a:pt x="19720" y="54299"/>
                      </a:lnTo>
                      <a:lnTo>
                        <a:pt x="19735" y="57862"/>
                      </a:lnTo>
                      <a:lnTo>
                        <a:pt x="19720" y="61852"/>
                      </a:lnTo>
                      <a:lnTo>
                        <a:pt x="19675" y="65558"/>
                      </a:lnTo>
                      <a:lnTo>
                        <a:pt x="19645" y="67410"/>
                      </a:lnTo>
                      <a:lnTo>
                        <a:pt x="19600" y="69121"/>
                      </a:lnTo>
                      <a:lnTo>
                        <a:pt x="19554" y="70831"/>
                      </a:lnTo>
                      <a:lnTo>
                        <a:pt x="19494" y="72541"/>
                      </a:lnTo>
                      <a:lnTo>
                        <a:pt x="19434" y="74109"/>
                      </a:lnTo>
                      <a:lnTo>
                        <a:pt x="19358" y="75534"/>
                      </a:lnTo>
                      <a:lnTo>
                        <a:pt x="19283" y="77102"/>
                      </a:lnTo>
                      <a:lnTo>
                        <a:pt x="19192" y="78527"/>
                      </a:lnTo>
                      <a:lnTo>
                        <a:pt x="19102" y="79809"/>
                      </a:lnTo>
                      <a:lnTo>
                        <a:pt x="19011" y="81092"/>
                      </a:lnTo>
                      <a:lnTo>
                        <a:pt x="18906" y="82517"/>
                      </a:lnTo>
                      <a:lnTo>
                        <a:pt x="18785" y="83657"/>
                      </a:lnTo>
                      <a:lnTo>
                        <a:pt x="18574" y="85653"/>
                      </a:lnTo>
                      <a:lnTo>
                        <a:pt x="18332" y="87505"/>
                      </a:lnTo>
                      <a:lnTo>
                        <a:pt x="18211" y="88218"/>
                      </a:lnTo>
                      <a:lnTo>
                        <a:pt x="18076" y="88931"/>
                      </a:lnTo>
                      <a:lnTo>
                        <a:pt x="17955" y="89501"/>
                      </a:lnTo>
                      <a:lnTo>
                        <a:pt x="17819" y="90071"/>
                      </a:lnTo>
                      <a:lnTo>
                        <a:pt x="17548" y="90926"/>
                      </a:lnTo>
                      <a:lnTo>
                        <a:pt x="17261" y="91638"/>
                      </a:lnTo>
                      <a:lnTo>
                        <a:pt x="16944" y="92209"/>
                      </a:lnTo>
                      <a:lnTo>
                        <a:pt x="16642" y="92351"/>
                      </a:lnTo>
                      <a:lnTo>
                        <a:pt x="16461" y="92209"/>
                      </a:lnTo>
                      <a:lnTo>
                        <a:pt x="16280" y="92066"/>
                      </a:lnTo>
                      <a:lnTo>
                        <a:pt x="16129" y="91781"/>
                      </a:lnTo>
                      <a:lnTo>
                        <a:pt x="15963" y="91496"/>
                      </a:lnTo>
                      <a:lnTo>
                        <a:pt x="15812" y="91211"/>
                      </a:lnTo>
                      <a:lnTo>
                        <a:pt x="15662" y="90783"/>
                      </a:lnTo>
                      <a:lnTo>
                        <a:pt x="15526" y="90213"/>
                      </a:lnTo>
                      <a:lnTo>
                        <a:pt x="15375" y="89643"/>
                      </a:lnTo>
                      <a:lnTo>
                        <a:pt x="15254" y="89073"/>
                      </a:lnTo>
                      <a:lnTo>
                        <a:pt x="15133" y="88361"/>
                      </a:lnTo>
                      <a:lnTo>
                        <a:pt x="15028" y="87505"/>
                      </a:lnTo>
                      <a:lnTo>
                        <a:pt x="14922" y="86508"/>
                      </a:lnTo>
                      <a:lnTo>
                        <a:pt x="14801" y="85510"/>
                      </a:lnTo>
                      <a:lnTo>
                        <a:pt x="14711" y="84513"/>
                      </a:lnTo>
                      <a:lnTo>
                        <a:pt x="14620" y="83372"/>
                      </a:lnTo>
                      <a:lnTo>
                        <a:pt x="14545" y="82232"/>
                      </a:lnTo>
                      <a:lnTo>
                        <a:pt x="14545" y="116864"/>
                      </a:lnTo>
                      <a:lnTo>
                        <a:pt x="13323" y="116864"/>
                      </a:lnTo>
                      <a:close/>
                      <a:moveTo>
                        <a:pt x="14545" y="53729"/>
                      </a:moveTo>
                      <a:lnTo>
                        <a:pt x="14545" y="64703"/>
                      </a:lnTo>
                      <a:lnTo>
                        <a:pt x="14545" y="66698"/>
                      </a:lnTo>
                      <a:lnTo>
                        <a:pt x="14575" y="68408"/>
                      </a:lnTo>
                      <a:lnTo>
                        <a:pt x="14620" y="70118"/>
                      </a:lnTo>
                      <a:lnTo>
                        <a:pt x="14666" y="71828"/>
                      </a:lnTo>
                      <a:lnTo>
                        <a:pt x="14741" y="73396"/>
                      </a:lnTo>
                      <a:lnTo>
                        <a:pt x="14832" y="74821"/>
                      </a:lnTo>
                      <a:lnTo>
                        <a:pt x="14952" y="76247"/>
                      </a:lnTo>
                      <a:lnTo>
                        <a:pt x="15088" y="77814"/>
                      </a:lnTo>
                      <a:lnTo>
                        <a:pt x="15224" y="78954"/>
                      </a:lnTo>
                      <a:lnTo>
                        <a:pt x="15360" y="80095"/>
                      </a:lnTo>
                      <a:lnTo>
                        <a:pt x="15526" y="80950"/>
                      </a:lnTo>
                      <a:lnTo>
                        <a:pt x="15692" y="81662"/>
                      </a:lnTo>
                      <a:lnTo>
                        <a:pt x="15858" y="82375"/>
                      </a:lnTo>
                      <a:lnTo>
                        <a:pt x="16054" y="82802"/>
                      </a:lnTo>
                      <a:lnTo>
                        <a:pt x="16250" y="83087"/>
                      </a:lnTo>
                      <a:lnTo>
                        <a:pt x="16446" y="83087"/>
                      </a:lnTo>
                      <a:lnTo>
                        <a:pt x="16688" y="83087"/>
                      </a:lnTo>
                      <a:lnTo>
                        <a:pt x="16899" y="82660"/>
                      </a:lnTo>
                      <a:lnTo>
                        <a:pt x="17095" y="82232"/>
                      </a:lnTo>
                      <a:lnTo>
                        <a:pt x="17306" y="81377"/>
                      </a:lnTo>
                      <a:lnTo>
                        <a:pt x="17487" y="80380"/>
                      </a:lnTo>
                      <a:lnTo>
                        <a:pt x="17653" y="79239"/>
                      </a:lnTo>
                      <a:lnTo>
                        <a:pt x="17819" y="77957"/>
                      </a:lnTo>
                      <a:lnTo>
                        <a:pt x="17955" y="76247"/>
                      </a:lnTo>
                      <a:lnTo>
                        <a:pt x="18076" y="74536"/>
                      </a:lnTo>
                      <a:lnTo>
                        <a:pt x="18181" y="72684"/>
                      </a:lnTo>
                      <a:lnTo>
                        <a:pt x="18287" y="70546"/>
                      </a:lnTo>
                      <a:lnTo>
                        <a:pt x="18362" y="68408"/>
                      </a:lnTo>
                      <a:lnTo>
                        <a:pt x="18423" y="65985"/>
                      </a:lnTo>
                      <a:lnTo>
                        <a:pt x="18468" y="63705"/>
                      </a:lnTo>
                      <a:lnTo>
                        <a:pt x="18498" y="60997"/>
                      </a:lnTo>
                      <a:lnTo>
                        <a:pt x="18498" y="58432"/>
                      </a:lnTo>
                      <a:lnTo>
                        <a:pt x="18498" y="55866"/>
                      </a:lnTo>
                      <a:lnTo>
                        <a:pt x="18468" y="53586"/>
                      </a:lnTo>
                      <a:lnTo>
                        <a:pt x="18423" y="51306"/>
                      </a:lnTo>
                      <a:lnTo>
                        <a:pt x="18377" y="49168"/>
                      </a:lnTo>
                      <a:lnTo>
                        <a:pt x="18302" y="47173"/>
                      </a:lnTo>
                      <a:lnTo>
                        <a:pt x="18196" y="45178"/>
                      </a:lnTo>
                      <a:lnTo>
                        <a:pt x="18106" y="43467"/>
                      </a:lnTo>
                      <a:lnTo>
                        <a:pt x="17985" y="41757"/>
                      </a:lnTo>
                      <a:lnTo>
                        <a:pt x="17834" y="39904"/>
                      </a:lnTo>
                      <a:lnTo>
                        <a:pt x="17683" y="38622"/>
                      </a:lnTo>
                      <a:lnTo>
                        <a:pt x="17502" y="37339"/>
                      </a:lnTo>
                      <a:lnTo>
                        <a:pt x="17336" y="36342"/>
                      </a:lnTo>
                      <a:lnTo>
                        <a:pt x="17140" y="35486"/>
                      </a:lnTo>
                      <a:lnTo>
                        <a:pt x="16929" y="34916"/>
                      </a:lnTo>
                      <a:lnTo>
                        <a:pt x="16718" y="34631"/>
                      </a:lnTo>
                      <a:lnTo>
                        <a:pt x="16476" y="34489"/>
                      </a:lnTo>
                      <a:lnTo>
                        <a:pt x="16325" y="34631"/>
                      </a:lnTo>
                      <a:lnTo>
                        <a:pt x="16175" y="34774"/>
                      </a:lnTo>
                      <a:lnTo>
                        <a:pt x="16024" y="35059"/>
                      </a:lnTo>
                      <a:lnTo>
                        <a:pt x="15873" y="35486"/>
                      </a:lnTo>
                      <a:lnTo>
                        <a:pt x="15722" y="36199"/>
                      </a:lnTo>
                      <a:lnTo>
                        <a:pt x="15586" y="36769"/>
                      </a:lnTo>
                      <a:lnTo>
                        <a:pt x="15450" y="37624"/>
                      </a:lnTo>
                      <a:lnTo>
                        <a:pt x="15314" y="38479"/>
                      </a:lnTo>
                      <a:lnTo>
                        <a:pt x="15194" y="39477"/>
                      </a:lnTo>
                      <a:lnTo>
                        <a:pt x="15073" y="40617"/>
                      </a:lnTo>
                      <a:lnTo>
                        <a:pt x="14983" y="41900"/>
                      </a:lnTo>
                      <a:lnTo>
                        <a:pt x="14892" y="43182"/>
                      </a:lnTo>
                      <a:lnTo>
                        <a:pt x="14801" y="44465"/>
                      </a:lnTo>
                      <a:lnTo>
                        <a:pt x="14726" y="45748"/>
                      </a:lnTo>
                      <a:lnTo>
                        <a:pt x="14666" y="47458"/>
                      </a:lnTo>
                      <a:lnTo>
                        <a:pt x="14620" y="49026"/>
                      </a:lnTo>
                      <a:lnTo>
                        <a:pt x="14590" y="50308"/>
                      </a:lnTo>
                      <a:lnTo>
                        <a:pt x="14560" y="51733"/>
                      </a:lnTo>
                      <a:lnTo>
                        <a:pt x="14545" y="52731"/>
                      </a:lnTo>
                      <a:lnTo>
                        <a:pt x="14545" y="53729"/>
                      </a:lnTo>
                      <a:close/>
                      <a:moveTo>
                        <a:pt x="26721" y="60855"/>
                      </a:moveTo>
                      <a:lnTo>
                        <a:pt x="21984" y="60712"/>
                      </a:lnTo>
                      <a:lnTo>
                        <a:pt x="21999" y="63420"/>
                      </a:lnTo>
                      <a:lnTo>
                        <a:pt x="22029" y="65985"/>
                      </a:lnTo>
                      <a:lnTo>
                        <a:pt x="22089" y="68408"/>
                      </a:lnTo>
                      <a:lnTo>
                        <a:pt x="22165" y="70546"/>
                      </a:lnTo>
                      <a:lnTo>
                        <a:pt x="22285" y="72684"/>
                      </a:lnTo>
                      <a:lnTo>
                        <a:pt x="22391" y="74536"/>
                      </a:lnTo>
                      <a:lnTo>
                        <a:pt x="22527" y="76247"/>
                      </a:lnTo>
                      <a:lnTo>
                        <a:pt x="22693" y="77814"/>
                      </a:lnTo>
                      <a:lnTo>
                        <a:pt x="22859" y="78954"/>
                      </a:lnTo>
                      <a:lnTo>
                        <a:pt x="23025" y="80095"/>
                      </a:lnTo>
                      <a:lnTo>
                        <a:pt x="23191" y="80950"/>
                      </a:lnTo>
                      <a:lnTo>
                        <a:pt x="23402" y="81662"/>
                      </a:lnTo>
                      <a:lnTo>
                        <a:pt x="23598" y="82232"/>
                      </a:lnTo>
                      <a:lnTo>
                        <a:pt x="23809" y="82660"/>
                      </a:lnTo>
                      <a:lnTo>
                        <a:pt x="24051" y="82945"/>
                      </a:lnTo>
                      <a:lnTo>
                        <a:pt x="24292" y="82945"/>
                      </a:lnTo>
                      <a:lnTo>
                        <a:pt x="24564" y="82945"/>
                      </a:lnTo>
                      <a:lnTo>
                        <a:pt x="24805" y="82802"/>
                      </a:lnTo>
                      <a:lnTo>
                        <a:pt x="25047" y="82517"/>
                      </a:lnTo>
                      <a:lnTo>
                        <a:pt x="25288" y="82232"/>
                      </a:lnTo>
                      <a:lnTo>
                        <a:pt x="25499" y="81662"/>
                      </a:lnTo>
                      <a:lnTo>
                        <a:pt x="25741" y="81092"/>
                      </a:lnTo>
                      <a:lnTo>
                        <a:pt x="25952" y="80380"/>
                      </a:lnTo>
                      <a:lnTo>
                        <a:pt x="26178" y="79667"/>
                      </a:lnTo>
                      <a:lnTo>
                        <a:pt x="26374" y="88076"/>
                      </a:lnTo>
                      <a:lnTo>
                        <a:pt x="26148" y="88931"/>
                      </a:lnTo>
                      <a:lnTo>
                        <a:pt x="25877" y="89786"/>
                      </a:lnTo>
                      <a:lnTo>
                        <a:pt x="25620" y="90498"/>
                      </a:lnTo>
                      <a:lnTo>
                        <a:pt x="25348" y="91068"/>
                      </a:lnTo>
                      <a:lnTo>
                        <a:pt x="25062" y="91496"/>
                      </a:lnTo>
                      <a:lnTo>
                        <a:pt x="24760" y="91781"/>
                      </a:lnTo>
                      <a:lnTo>
                        <a:pt x="24458" y="92066"/>
                      </a:lnTo>
                      <a:lnTo>
                        <a:pt x="24126" y="92209"/>
                      </a:lnTo>
                      <a:lnTo>
                        <a:pt x="23749" y="92066"/>
                      </a:lnTo>
                      <a:lnTo>
                        <a:pt x="23402" y="91496"/>
                      </a:lnTo>
                      <a:lnTo>
                        <a:pt x="23221" y="91211"/>
                      </a:lnTo>
                      <a:lnTo>
                        <a:pt x="23055" y="90783"/>
                      </a:lnTo>
                      <a:lnTo>
                        <a:pt x="22904" y="90356"/>
                      </a:lnTo>
                      <a:lnTo>
                        <a:pt x="22738" y="89928"/>
                      </a:lnTo>
                      <a:lnTo>
                        <a:pt x="22587" y="89358"/>
                      </a:lnTo>
                      <a:lnTo>
                        <a:pt x="22451" y="88646"/>
                      </a:lnTo>
                      <a:lnTo>
                        <a:pt x="22316" y="87933"/>
                      </a:lnTo>
                      <a:lnTo>
                        <a:pt x="22165" y="87220"/>
                      </a:lnTo>
                      <a:lnTo>
                        <a:pt x="22044" y="86223"/>
                      </a:lnTo>
                      <a:lnTo>
                        <a:pt x="21923" y="85225"/>
                      </a:lnTo>
                      <a:lnTo>
                        <a:pt x="21803" y="84370"/>
                      </a:lnTo>
                      <a:lnTo>
                        <a:pt x="21697" y="83230"/>
                      </a:lnTo>
                      <a:lnTo>
                        <a:pt x="21576" y="82090"/>
                      </a:lnTo>
                      <a:lnTo>
                        <a:pt x="21471" y="80807"/>
                      </a:lnTo>
                      <a:lnTo>
                        <a:pt x="21380" y="79667"/>
                      </a:lnTo>
                      <a:lnTo>
                        <a:pt x="21305" y="78527"/>
                      </a:lnTo>
                      <a:lnTo>
                        <a:pt x="21214" y="77244"/>
                      </a:lnTo>
                      <a:lnTo>
                        <a:pt x="21154" y="75676"/>
                      </a:lnTo>
                      <a:lnTo>
                        <a:pt x="21078" y="74394"/>
                      </a:lnTo>
                      <a:lnTo>
                        <a:pt x="21018" y="72969"/>
                      </a:lnTo>
                      <a:lnTo>
                        <a:pt x="20958" y="71401"/>
                      </a:lnTo>
                      <a:lnTo>
                        <a:pt x="20912" y="69833"/>
                      </a:lnTo>
                      <a:lnTo>
                        <a:pt x="20882" y="68408"/>
                      </a:lnTo>
                      <a:lnTo>
                        <a:pt x="20852" y="66840"/>
                      </a:lnTo>
                      <a:lnTo>
                        <a:pt x="20807" y="63420"/>
                      </a:lnTo>
                      <a:lnTo>
                        <a:pt x="20792" y="59714"/>
                      </a:lnTo>
                      <a:lnTo>
                        <a:pt x="20807" y="56152"/>
                      </a:lnTo>
                      <a:lnTo>
                        <a:pt x="20852" y="52731"/>
                      </a:lnTo>
                      <a:lnTo>
                        <a:pt x="20912" y="49311"/>
                      </a:lnTo>
                      <a:lnTo>
                        <a:pt x="21003" y="46175"/>
                      </a:lnTo>
                      <a:lnTo>
                        <a:pt x="21078" y="44608"/>
                      </a:lnTo>
                      <a:lnTo>
                        <a:pt x="21139" y="43182"/>
                      </a:lnTo>
                      <a:lnTo>
                        <a:pt x="21214" y="41757"/>
                      </a:lnTo>
                      <a:lnTo>
                        <a:pt x="21290" y="40190"/>
                      </a:lnTo>
                      <a:lnTo>
                        <a:pt x="21365" y="38907"/>
                      </a:lnTo>
                      <a:lnTo>
                        <a:pt x="21456" y="37624"/>
                      </a:lnTo>
                      <a:lnTo>
                        <a:pt x="21546" y="36342"/>
                      </a:lnTo>
                      <a:lnTo>
                        <a:pt x="21667" y="35059"/>
                      </a:lnTo>
                      <a:lnTo>
                        <a:pt x="21772" y="33919"/>
                      </a:lnTo>
                      <a:lnTo>
                        <a:pt x="21893" y="32779"/>
                      </a:lnTo>
                      <a:lnTo>
                        <a:pt x="21999" y="31781"/>
                      </a:lnTo>
                      <a:lnTo>
                        <a:pt x="22119" y="30926"/>
                      </a:lnTo>
                      <a:lnTo>
                        <a:pt x="22270" y="29928"/>
                      </a:lnTo>
                      <a:lnTo>
                        <a:pt x="22391" y="29073"/>
                      </a:lnTo>
                      <a:lnTo>
                        <a:pt x="22527" y="28361"/>
                      </a:lnTo>
                      <a:lnTo>
                        <a:pt x="22663" y="27790"/>
                      </a:lnTo>
                      <a:lnTo>
                        <a:pt x="22829" y="27220"/>
                      </a:lnTo>
                      <a:lnTo>
                        <a:pt x="22964" y="26650"/>
                      </a:lnTo>
                      <a:lnTo>
                        <a:pt x="23115" y="26365"/>
                      </a:lnTo>
                      <a:lnTo>
                        <a:pt x="23281" y="25938"/>
                      </a:lnTo>
                      <a:lnTo>
                        <a:pt x="23447" y="25510"/>
                      </a:lnTo>
                      <a:lnTo>
                        <a:pt x="23613" y="25368"/>
                      </a:lnTo>
                      <a:lnTo>
                        <a:pt x="23779" y="25225"/>
                      </a:lnTo>
                      <a:lnTo>
                        <a:pt x="23975" y="25225"/>
                      </a:lnTo>
                      <a:lnTo>
                        <a:pt x="24156" y="25225"/>
                      </a:lnTo>
                      <a:lnTo>
                        <a:pt x="24322" y="25368"/>
                      </a:lnTo>
                      <a:lnTo>
                        <a:pt x="24503" y="25795"/>
                      </a:lnTo>
                      <a:lnTo>
                        <a:pt x="24669" y="26080"/>
                      </a:lnTo>
                      <a:lnTo>
                        <a:pt x="24820" y="26365"/>
                      </a:lnTo>
                      <a:lnTo>
                        <a:pt x="24971" y="26793"/>
                      </a:lnTo>
                      <a:lnTo>
                        <a:pt x="25122" y="27363"/>
                      </a:lnTo>
                      <a:lnTo>
                        <a:pt x="25273" y="27933"/>
                      </a:lnTo>
                      <a:lnTo>
                        <a:pt x="25394" y="28646"/>
                      </a:lnTo>
                      <a:lnTo>
                        <a:pt x="25529" y="29358"/>
                      </a:lnTo>
                      <a:lnTo>
                        <a:pt x="25665" y="30213"/>
                      </a:lnTo>
                      <a:lnTo>
                        <a:pt x="25771" y="31353"/>
                      </a:lnTo>
                      <a:lnTo>
                        <a:pt x="25892" y="32351"/>
                      </a:lnTo>
                      <a:lnTo>
                        <a:pt x="25997" y="33349"/>
                      </a:lnTo>
                      <a:lnTo>
                        <a:pt x="26088" y="34489"/>
                      </a:lnTo>
                      <a:lnTo>
                        <a:pt x="26193" y="35771"/>
                      </a:lnTo>
                      <a:lnTo>
                        <a:pt x="26329" y="37909"/>
                      </a:lnTo>
                      <a:lnTo>
                        <a:pt x="26450" y="40047"/>
                      </a:lnTo>
                      <a:lnTo>
                        <a:pt x="26540" y="42470"/>
                      </a:lnTo>
                      <a:lnTo>
                        <a:pt x="26616" y="44750"/>
                      </a:lnTo>
                      <a:lnTo>
                        <a:pt x="26676" y="47315"/>
                      </a:lnTo>
                      <a:lnTo>
                        <a:pt x="26737" y="49738"/>
                      </a:lnTo>
                      <a:lnTo>
                        <a:pt x="26767" y="52589"/>
                      </a:lnTo>
                      <a:lnTo>
                        <a:pt x="26767" y="55296"/>
                      </a:lnTo>
                      <a:lnTo>
                        <a:pt x="26767" y="57007"/>
                      </a:lnTo>
                      <a:lnTo>
                        <a:pt x="26752" y="58432"/>
                      </a:lnTo>
                      <a:lnTo>
                        <a:pt x="26737" y="59714"/>
                      </a:lnTo>
                      <a:lnTo>
                        <a:pt x="26721" y="60855"/>
                      </a:lnTo>
                      <a:close/>
                      <a:moveTo>
                        <a:pt x="21984" y="52446"/>
                      </a:moveTo>
                      <a:lnTo>
                        <a:pt x="25590" y="52446"/>
                      </a:lnTo>
                      <a:lnTo>
                        <a:pt x="25590" y="50593"/>
                      </a:lnTo>
                      <a:lnTo>
                        <a:pt x="25560" y="49026"/>
                      </a:lnTo>
                      <a:lnTo>
                        <a:pt x="25529" y="47315"/>
                      </a:lnTo>
                      <a:lnTo>
                        <a:pt x="25499" y="45748"/>
                      </a:lnTo>
                      <a:lnTo>
                        <a:pt x="25454" y="44323"/>
                      </a:lnTo>
                      <a:lnTo>
                        <a:pt x="25394" y="42897"/>
                      </a:lnTo>
                      <a:lnTo>
                        <a:pt x="25318" y="41615"/>
                      </a:lnTo>
                      <a:lnTo>
                        <a:pt x="25243" y="40190"/>
                      </a:lnTo>
                      <a:lnTo>
                        <a:pt x="25137" y="38622"/>
                      </a:lnTo>
                      <a:lnTo>
                        <a:pt x="24986" y="37339"/>
                      </a:lnTo>
                      <a:lnTo>
                        <a:pt x="24835" y="36199"/>
                      </a:lnTo>
                      <a:lnTo>
                        <a:pt x="24685" y="35201"/>
                      </a:lnTo>
                      <a:lnTo>
                        <a:pt x="24503" y="34489"/>
                      </a:lnTo>
                      <a:lnTo>
                        <a:pt x="24307" y="34061"/>
                      </a:lnTo>
                      <a:lnTo>
                        <a:pt x="24096" y="33776"/>
                      </a:lnTo>
                      <a:lnTo>
                        <a:pt x="23885" y="33634"/>
                      </a:lnTo>
                      <a:lnTo>
                        <a:pt x="23658" y="33776"/>
                      </a:lnTo>
                      <a:lnTo>
                        <a:pt x="23462" y="34061"/>
                      </a:lnTo>
                      <a:lnTo>
                        <a:pt x="23266" y="34489"/>
                      </a:lnTo>
                      <a:lnTo>
                        <a:pt x="23100" y="35201"/>
                      </a:lnTo>
                      <a:lnTo>
                        <a:pt x="22934" y="36199"/>
                      </a:lnTo>
                      <a:lnTo>
                        <a:pt x="22783" y="37197"/>
                      </a:lnTo>
                      <a:lnTo>
                        <a:pt x="22632" y="38479"/>
                      </a:lnTo>
                      <a:lnTo>
                        <a:pt x="22497" y="39904"/>
                      </a:lnTo>
                      <a:lnTo>
                        <a:pt x="22406" y="41330"/>
                      </a:lnTo>
                      <a:lnTo>
                        <a:pt x="22316" y="42755"/>
                      </a:lnTo>
                      <a:lnTo>
                        <a:pt x="22240" y="44180"/>
                      </a:lnTo>
                      <a:lnTo>
                        <a:pt x="22150" y="45605"/>
                      </a:lnTo>
                      <a:lnTo>
                        <a:pt x="22089" y="47315"/>
                      </a:lnTo>
                      <a:lnTo>
                        <a:pt x="22044" y="48883"/>
                      </a:lnTo>
                      <a:lnTo>
                        <a:pt x="22014" y="50593"/>
                      </a:lnTo>
                      <a:lnTo>
                        <a:pt x="21984" y="52446"/>
                      </a:lnTo>
                      <a:close/>
                      <a:moveTo>
                        <a:pt x="28291" y="90783"/>
                      </a:moveTo>
                      <a:lnTo>
                        <a:pt x="28291" y="46745"/>
                      </a:lnTo>
                      <a:lnTo>
                        <a:pt x="28291" y="41472"/>
                      </a:lnTo>
                      <a:lnTo>
                        <a:pt x="28276" y="36484"/>
                      </a:lnTo>
                      <a:lnTo>
                        <a:pt x="28261" y="31496"/>
                      </a:lnTo>
                      <a:lnTo>
                        <a:pt x="28245" y="26793"/>
                      </a:lnTo>
                      <a:lnTo>
                        <a:pt x="29332" y="26793"/>
                      </a:lnTo>
                      <a:lnTo>
                        <a:pt x="29362" y="39334"/>
                      </a:lnTo>
                      <a:lnTo>
                        <a:pt x="29422" y="39334"/>
                      </a:lnTo>
                      <a:lnTo>
                        <a:pt x="29483" y="37767"/>
                      </a:lnTo>
                      <a:lnTo>
                        <a:pt x="29558" y="36342"/>
                      </a:lnTo>
                      <a:lnTo>
                        <a:pt x="29634" y="34916"/>
                      </a:lnTo>
                      <a:lnTo>
                        <a:pt x="29724" y="33634"/>
                      </a:lnTo>
                      <a:lnTo>
                        <a:pt x="29815" y="32351"/>
                      </a:lnTo>
                      <a:lnTo>
                        <a:pt x="29920" y="31211"/>
                      </a:lnTo>
                      <a:lnTo>
                        <a:pt x="30041" y="30071"/>
                      </a:lnTo>
                      <a:lnTo>
                        <a:pt x="30177" y="29073"/>
                      </a:lnTo>
                      <a:lnTo>
                        <a:pt x="30298" y="28218"/>
                      </a:lnTo>
                      <a:lnTo>
                        <a:pt x="30433" y="27505"/>
                      </a:lnTo>
                      <a:lnTo>
                        <a:pt x="30569" y="26793"/>
                      </a:lnTo>
                      <a:lnTo>
                        <a:pt x="30720" y="26365"/>
                      </a:lnTo>
                      <a:lnTo>
                        <a:pt x="30856" y="25938"/>
                      </a:lnTo>
                      <a:lnTo>
                        <a:pt x="30992" y="25510"/>
                      </a:lnTo>
                      <a:lnTo>
                        <a:pt x="31142" y="25225"/>
                      </a:lnTo>
                      <a:lnTo>
                        <a:pt x="31308" y="25225"/>
                      </a:lnTo>
                      <a:lnTo>
                        <a:pt x="31490" y="25368"/>
                      </a:lnTo>
                      <a:lnTo>
                        <a:pt x="31640" y="25795"/>
                      </a:lnTo>
                      <a:lnTo>
                        <a:pt x="31640" y="36769"/>
                      </a:lnTo>
                      <a:lnTo>
                        <a:pt x="31444" y="36484"/>
                      </a:lnTo>
                      <a:lnTo>
                        <a:pt x="31218" y="36342"/>
                      </a:lnTo>
                      <a:lnTo>
                        <a:pt x="31007" y="36484"/>
                      </a:lnTo>
                      <a:lnTo>
                        <a:pt x="30826" y="36769"/>
                      </a:lnTo>
                      <a:lnTo>
                        <a:pt x="30660" y="37197"/>
                      </a:lnTo>
                      <a:lnTo>
                        <a:pt x="30479" y="37909"/>
                      </a:lnTo>
                      <a:lnTo>
                        <a:pt x="30328" y="38764"/>
                      </a:lnTo>
                      <a:lnTo>
                        <a:pt x="30177" y="39904"/>
                      </a:lnTo>
                      <a:lnTo>
                        <a:pt x="30026" y="41330"/>
                      </a:lnTo>
                      <a:lnTo>
                        <a:pt x="29905" y="42755"/>
                      </a:lnTo>
                      <a:lnTo>
                        <a:pt x="29815" y="44180"/>
                      </a:lnTo>
                      <a:lnTo>
                        <a:pt x="29739" y="45748"/>
                      </a:lnTo>
                      <a:lnTo>
                        <a:pt x="29664" y="47458"/>
                      </a:lnTo>
                      <a:lnTo>
                        <a:pt x="29619" y="49026"/>
                      </a:lnTo>
                      <a:lnTo>
                        <a:pt x="29573" y="50736"/>
                      </a:lnTo>
                      <a:lnTo>
                        <a:pt x="29543" y="52731"/>
                      </a:lnTo>
                      <a:lnTo>
                        <a:pt x="29528" y="54584"/>
                      </a:lnTo>
                      <a:lnTo>
                        <a:pt x="29498" y="56722"/>
                      </a:lnTo>
                      <a:lnTo>
                        <a:pt x="29498" y="90783"/>
                      </a:lnTo>
                      <a:lnTo>
                        <a:pt x="28291" y="90783"/>
                      </a:lnTo>
                      <a:close/>
                      <a:moveTo>
                        <a:pt x="34100" y="90783"/>
                      </a:moveTo>
                      <a:lnTo>
                        <a:pt x="32863" y="90783"/>
                      </a:lnTo>
                      <a:lnTo>
                        <a:pt x="32863" y="26793"/>
                      </a:lnTo>
                      <a:lnTo>
                        <a:pt x="34100" y="26793"/>
                      </a:lnTo>
                      <a:lnTo>
                        <a:pt x="34100" y="90783"/>
                      </a:lnTo>
                      <a:close/>
                      <a:moveTo>
                        <a:pt x="33481" y="14964"/>
                      </a:moveTo>
                      <a:lnTo>
                        <a:pt x="33451" y="14964"/>
                      </a:lnTo>
                      <a:lnTo>
                        <a:pt x="33285" y="14821"/>
                      </a:lnTo>
                      <a:lnTo>
                        <a:pt x="33149" y="14394"/>
                      </a:lnTo>
                      <a:lnTo>
                        <a:pt x="33089" y="14109"/>
                      </a:lnTo>
                      <a:lnTo>
                        <a:pt x="33029" y="13681"/>
                      </a:lnTo>
                      <a:lnTo>
                        <a:pt x="32968" y="13254"/>
                      </a:lnTo>
                      <a:lnTo>
                        <a:pt x="32908" y="12826"/>
                      </a:lnTo>
                      <a:lnTo>
                        <a:pt x="32802" y="11686"/>
                      </a:lnTo>
                      <a:lnTo>
                        <a:pt x="32742" y="10261"/>
                      </a:lnTo>
                      <a:lnTo>
                        <a:pt x="32697" y="8978"/>
                      </a:lnTo>
                      <a:lnTo>
                        <a:pt x="32682" y="7410"/>
                      </a:lnTo>
                      <a:lnTo>
                        <a:pt x="32697" y="5985"/>
                      </a:lnTo>
                      <a:lnTo>
                        <a:pt x="32742" y="4560"/>
                      </a:lnTo>
                      <a:lnTo>
                        <a:pt x="32802" y="3277"/>
                      </a:lnTo>
                      <a:lnTo>
                        <a:pt x="32923" y="2280"/>
                      </a:lnTo>
                      <a:lnTo>
                        <a:pt x="32968" y="1710"/>
                      </a:lnTo>
                      <a:lnTo>
                        <a:pt x="33029" y="1282"/>
                      </a:lnTo>
                      <a:lnTo>
                        <a:pt x="33104" y="855"/>
                      </a:lnTo>
                      <a:lnTo>
                        <a:pt x="33164" y="570"/>
                      </a:lnTo>
                      <a:lnTo>
                        <a:pt x="33315" y="285"/>
                      </a:lnTo>
                      <a:lnTo>
                        <a:pt x="33496" y="0"/>
                      </a:lnTo>
                      <a:lnTo>
                        <a:pt x="33647" y="285"/>
                      </a:lnTo>
                      <a:lnTo>
                        <a:pt x="33798" y="570"/>
                      </a:lnTo>
                      <a:lnTo>
                        <a:pt x="33858" y="855"/>
                      </a:lnTo>
                      <a:lnTo>
                        <a:pt x="33934" y="1282"/>
                      </a:lnTo>
                      <a:lnTo>
                        <a:pt x="33994" y="1710"/>
                      </a:lnTo>
                      <a:lnTo>
                        <a:pt x="34055" y="2137"/>
                      </a:lnTo>
                      <a:lnTo>
                        <a:pt x="34145" y="3277"/>
                      </a:lnTo>
                      <a:lnTo>
                        <a:pt x="34221" y="4418"/>
                      </a:lnTo>
                      <a:lnTo>
                        <a:pt x="34251" y="5985"/>
                      </a:lnTo>
                      <a:lnTo>
                        <a:pt x="34266" y="7410"/>
                      </a:lnTo>
                      <a:lnTo>
                        <a:pt x="34251" y="8978"/>
                      </a:lnTo>
                      <a:lnTo>
                        <a:pt x="34221" y="10261"/>
                      </a:lnTo>
                      <a:lnTo>
                        <a:pt x="34145" y="11686"/>
                      </a:lnTo>
                      <a:lnTo>
                        <a:pt x="34055" y="12826"/>
                      </a:lnTo>
                      <a:lnTo>
                        <a:pt x="33994" y="13254"/>
                      </a:lnTo>
                      <a:lnTo>
                        <a:pt x="33934" y="13681"/>
                      </a:lnTo>
                      <a:lnTo>
                        <a:pt x="33858" y="14109"/>
                      </a:lnTo>
                      <a:lnTo>
                        <a:pt x="33798" y="14394"/>
                      </a:lnTo>
                      <a:lnTo>
                        <a:pt x="33723" y="14679"/>
                      </a:lnTo>
                      <a:lnTo>
                        <a:pt x="33647" y="14821"/>
                      </a:lnTo>
                      <a:lnTo>
                        <a:pt x="33557" y="14821"/>
                      </a:lnTo>
                      <a:lnTo>
                        <a:pt x="33481" y="14964"/>
                      </a:lnTo>
                      <a:close/>
                      <a:moveTo>
                        <a:pt x="41569" y="60855"/>
                      </a:moveTo>
                      <a:lnTo>
                        <a:pt x="36831" y="60712"/>
                      </a:lnTo>
                      <a:lnTo>
                        <a:pt x="36861" y="63420"/>
                      </a:lnTo>
                      <a:lnTo>
                        <a:pt x="36906" y="65985"/>
                      </a:lnTo>
                      <a:lnTo>
                        <a:pt x="36952" y="68408"/>
                      </a:lnTo>
                      <a:lnTo>
                        <a:pt x="37027" y="70546"/>
                      </a:lnTo>
                      <a:lnTo>
                        <a:pt x="37133" y="72684"/>
                      </a:lnTo>
                      <a:lnTo>
                        <a:pt x="37253" y="74536"/>
                      </a:lnTo>
                      <a:lnTo>
                        <a:pt x="37389" y="76247"/>
                      </a:lnTo>
                      <a:lnTo>
                        <a:pt x="37555" y="77814"/>
                      </a:lnTo>
                      <a:lnTo>
                        <a:pt x="37706" y="78954"/>
                      </a:lnTo>
                      <a:lnTo>
                        <a:pt x="37872" y="80095"/>
                      </a:lnTo>
                      <a:lnTo>
                        <a:pt x="38068" y="80950"/>
                      </a:lnTo>
                      <a:lnTo>
                        <a:pt x="38249" y="81662"/>
                      </a:lnTo>
                      <a:lnTo>
                        <a:pt x="38445" y="82232"/>
                      </a:lnTo>
                      <a:lnTo>
                        <a:pt x="38687" y="82660"/>
                      </a:lnTo>
                      <a:lnTo>
                        <a:pt x="38913" y="82945"/>
                      </a:lnTo>
                      <a:lnTo>
                        <a:pt x="39155" y="82945"/>
                      </a:lnTo>
                      <a:lnTo>
                        <a:pt x="39411" y="82945"/>
                      </a:lnTo>
                      <a:lnTo>
                        <a:pt x="39652" y="82802"/>
                      </a:lnTo>
                      <a:lnTo>
                        <a:pt x="39894" y="82517"/>
                      </a:lnTo>
                      <a:lnTo>
                        <a:pt x="40135" y="82232"/>
                      </a:lnTo>
                      <a:lnTo>
                        <a:pt x="40377" y="81662"/>
                      </a:lnTo>
                      <a:lnTo>
                        <a:pt x="40588" y="81092"/>
                      </a:lnTo>
                      <a:lnTo>
                        <a:pt x="40814" y="80380"/>
                      </a:lnTo>
                      <a:lnTo>
                        <a:pt x="41026" y="79667"/>
                      </a:lnTo>
                      <a:lnTo>
                        <a:pt x="41222" y="88076"/>
                      </a:lnTo>
                      <a:lnTo>
                        <a:pt x="40995" y="88931"/>
                      </a:lnTo>
                      <a:lnTo>
                        <a:pt x="40739" y="89786"/>
                      </a:lnTo>
                      <a:lnTo>
                        <a:pt x="40482" y="90498"/>
                      </a:lnTo>
                      <a:lnTo>
                        <a:pt x="40196" y="91068"/>
                      </a:lnTo>
                      <a:lnTo>
                        <a:pt x="39909" y="91496"/>
                      </a:lnTo>
                      <a:lnTo>
                        <a:pt x="39607" y="91781"/>
                      </a:lnTo>
                      <a:lnTo>
                        <a:pt x="39305" y="92066"/>
                      </a:lnTo>
                      <a:lnTo>
                        <a:pt x="38973" y="92209"/>
                      </a:lnTo>
                      <a:lnTo>
                        <a:pt x="38611" y="92066"/>
                      </a:lnTo>
                      <a:lnTo>
                        <a:pt x="38249" y="91496"/>
                      </a:lnTo>
                      <a:lnTo>
                        <a:pt x="38083" y="91211"/>
                      </a:lnTo>
                      <a:lnTo>
                        <a:pt x="37902" y="90783"/>
                      </a:lnTo>
                      <a:lnTo>
                        <a:pt x="37751" y="90356"/>
                      </a:lnTo>
                      <a:lnTo>
                        <a:pt x="37600" y="89928"/>
                      </a:lnTo>
                      <a:lnTo>
                        <a:pt x="37465" y="89358"/>
                      </a:lnTo>
                      <a:lnTo>
                        <a:pt x="37299" y="88646"/>
                      </a:lnTo>
                      <a:lnTo>
                        <a:pt x="37163" y="87933"/>
                      </a:lnTo>
                      <a:lnTo>
                        <a:pt x="37042" y="87220"/>
                      </a:lnTo>
                      <a:lnTo>
                        <a:pt x="36906" y="86223"/>
                      </a:lnTo>
                      <a:lnTo>
                        <a:pt x="36771" y="85225"/>
                      </a:lnTo>
                      <a:lnTo>
                        <a:pt x="36650" y="84370"/>
                      </a:lnTo>
                      <a:lnTo>
                        <a:pt x="36544" y="83230"/>
                      </a:lnTo>
                      <a:lnTo>
                        <a:pt x="36439" y="82090"/>
                      </a:lnTo>
                      <a:lnTo>
                        <a:pt x="36348" y="80807"/>
                      </a:lnTo>
                      <a:lnTo>
                        <a:pt x="36227" y="79667"/>
                      </a:lnTo>
                      <a:lnTo>
                        <a:pt x="36152" y="78527"/>
                      </a:lnTo>
                      <a:lnTo>
                        <a:pt x="36076" y="77244"/>
                      </a:lnTo>
                      <a:lnTo>
                        <a:pt x="36001" y="75676"/>
                      </a:lnTo>
                      <a:lnTo>
                        <a:pt x="35941" y="74394"/>
                      </a:lnTo>
                      <a:lnTo>
                        <a:pt x="35880" y="72969"/>
                      </a:lnTo>
                      <a:lnTo>
                        <a:pt x="35820" y="71401"/>
                      </a:lnTo>
                      <a:lnTo>
                        <a:pt x="35775" y="69833"/>
                      </a:lnTo>
                      <a:lnTo>
                        <a:pt x="35745" y="68408"/>
                      </a:lnTo>
                      <a:lnTo>
                        <a:pt x="35699" y="66840"/>
                      </a:lnTo>
                      <a:lnTo>
                        <a:pt x="35654" y="63420"/>
                      </a:lnTo>
                      <a:lnTo>
                        <a:pt x="35639" y="59714"/>
                      </a:lnTo>
                      <a:lnTo>
                        <a:pt x="35654" y="56152"/>
                      </a:lnTo>
                      <a:lnTo>
                        <a:pt x="35699" y="52731"/>
                      </a:lnTo>
                      <a:lnTo>
                        <a:pt x="35775" y="49311"/>
                      </a:lnTo>
                      <a:lnTo>
                        <a:pt x="35865" y="46175"/>
                      </a:lnTo>
                      <a:lnTo>
                        <a:pt x="35926" y="44608"/>
                      </a:lnTo>
                      <a:lnTo>
                        <a:pt x="35986" y="43182"/>
                      </a:lnTo>
                      <a:lnTo>
                        <a:pt x="36061" y="41757"/>
                      </a:lnTo>
                      <a:lnTo>
                        <a:pt x="36137" y="40190"/>
                      </a:lnTo>
                      <a:lnTo>
                        <a:pt x="36212" y="38907"/>
                      </a:lnTo>
                      <a:lnTo>
                        <a:pt x="36318" y="37624"/>
                      </a:lnTo>
                      <a:lnTo>
                        <a:pt x="36423" y="36342"/>
                      </a:lnTo>
                      <a:lnTo>
                        <a:pt x="36514" y="35059"/>
                      </a:lnTo>
                      <a:lnTo>
                        <a:pt x="36620" y="33919"/>
                      </a:lnTo>
                      <a:lnTo>
                        <a:pt x="36740" y="32779"/>
                      </a:lnTo>
                      <a:lnTo>
                        <a:pt x="36876" y="31781"/>
                      </a:lnTo>
                      <a:lnTo>
                        <a:pt x="36997" y="30926"/>
                      </a:lnTo>
                      <a:lnTo>
                        <a:pt x="37118" y="29928"/>
                      </a:lnTo>
                      <a:lnTo>
                        <a:pt x="37238" y="29073"/>
                      </a:lnTo>
                      <a:lnTo>
                        <a:pt x="37374" y="28361"/>
                      </a:lnTo>
                      <a:lnTo>
                        <a:pt x="37525" y="27790"/>
                      </a:lnTo>
                      <a:lnTo>
                        <a:pt x="37676" y="27220"/>
                      </a:lnTo>
                      <a:lnTo>
                        <a:pt x="37827" y="26650"/>
                      </a:lnTo>
                      <a:lnTo>
                        <a:pt x="37993" y="26365"/>
                      </a:lnTo>
                      <a:lnTo>
                        <a:pt x="38144" y="25938"/>
                      </a:lnTo>
                      <a:lnTo>
                        <a:pt x="38310" y="25510"/>
                      </a:lnTo>
                      <a:lnTo>
                        <a:pt x="38460" y="25368"/>
                      </a:lnTo>
                      <a:lnTo>
                        <a:pt x="38657" y="25225"/>
                      </a:lnTo>
                      <a:lnTo>
                        <a:pt x="38823" y="25225"/>
                      </a:lnTo>
                      <a:lnTo>
                        <a:pt x="39004" y="25225"/>
                      </a:lnTo>
                      <a:lnTo>
                        <a:pt x="39185" y="25368"/>
                      </a:lnTo>
                      <a:lnTo>
                        <a:pt x="39351" y="25795"/>
                      </a:lnTo>
                      <a:lnTo>
                        <a:pt x="39517" y="26080"/>
                      </a:lnTo>
                      <a:lnTo>
                        <a:pt x="39683" y="26365"/>
                      </a:lnTo>
                      <a:lnTo>
                        <a:pt x="39834" y="26793"/>
                      </a:lnTo>
                      <a:lnTo>
                        <a:pt x="39984" y="27363"/>
                      </a:lnTo>
                      <a:lnTo>
                        <a:pt x="40120" y="27933"/>
                      </a:lnTo>
                      <a:lnTo>
                        <a:pt x="40271" y="28646"/>
                      </a:lnTo>
                      <a:lnTo>
                        <a:pt x="40392" y="29358"/>
                      </a:lnTo>
                      <a:lnTo>
                        <a:pt x="40513" y="30213"/>
                      </a:lnTo>
                      <a:lnTo>
                        <a:pt x="40633" y="31353"/>
                      </a:lnTo>
                      <a:lnTo>
                        <a:pt x="40739" y="32351"/>
                      </a:lnTo>
                      <a:lnTo>
                        <a:pt x="40860" y="33349"/>
                      </a:lnTo>
                      <a:lnTo>
                        <a:pt x="40950" y="34489"/>
                      </a:lnTo>
                      <a:lnTo>
                        <a:pt x="41056" y="35771"/>
                      </a:lnTo>
                      <a:lnTo>
                        <a:pt x="41176" y="37909"/>
                      </a:lnTo>
                      <a:lnTo>
                        <a:pt x="41297" y="40047"/>
                      </a:lnTo>
                      <a:lnTo>
                        <a:pt x="41403" y="42470"/>
                      </a:lnTo>
                      <a:lnTo>
                        <a:pt x="41478" y="44750"/>
                      </a:lnTo>
                      <a:lnTo>
                        <a:pt x="41539" y="47315"/>
                      </a:lnTo>
                      <a:lnTo>
                        <a:pt x="41584" y="49738"/>
                      </a:lnTo>
                      <a:lnTo>
                        <a:pt x="41614" y="52589"/>
                      </a:lnTo>
                      <a:lnTo>
                        <a:pt x="41629" y="55296"/>
                      </a:lnTo>
                      <a:lnTo>
                        <a:pt x="41614" y="57007"/>
                      </a:lnTo>
                      <a:lnTo>
                        <a:pt x="41614" y="58432"/>
                      </a:lnTo>
                      <a:lnTo>
                        <a:pt x="41599" y="59714"/>
                      </a:lnTo>
                      <a:lnTo>
                        <a:pt x="41569" y="60855"/>
                      </a:lnTo>
                      <a:close/>
                      <a:moveTo>
                        <a:pt x="36831" y="52446"/>
                      </a:moveTo>
                      <a:lnTo>
                        <a:pt x="40437" y="52446"/>
                      </a:lnTo>
                      <a:lnTo>
                        <a:pt x="40437" y="50593"/>
                      </a:lnTo>
                      <a:lnTo>
                        <a:pt x="40422" y="49026"/>
                      </a:lnTo>
                      <a:lnTo>
                        <a:pt x="40392" y="47315"/>
                      </a:lnTo>
                      <a:lnTo>
                        <a:pt x="40362" y="45748"/>
                      </a:lnTo>
                      <a:lnTo>
                        <a:pt x="40316" y="44323"/>
                      </a:lnTo>
                      <a:lnTo>
                        <a:pt x="40256" y="42897"/>
                      </a:lnTo>
                      <a:lnTo>
                        <a:pt x="40181" y="41615"/>
                      </a:lnTo>
                      <a:lnTo>
                        <a:pt x="40090" y="40190"/>
                      </a:lnTo>
                      <a:lnTo>
                        <a:pt x="39984" y="38622"/>
                      </a:lnTo>
                      <a:lnTo>
                        <a:pt x="39849" y="37339"/>
                      </a:lnTo>
                      <a:lnTo>
                        <a:pt x="39713" y="36199"/>
                      </a:lnTo>
                      <a:lnTo>
                        <a:pt x="39532" y="35201"/>
                      </a:lnTo>
                      <a:lnTo>
                        <a:pt x="39366" y="34489"/>
                      </a:lnTo>
                      <a:lnTo>
                        <a:pt x="39170" y="34061"/>
                      </a:lnTo>
                      <a:lnTo>
                        <a:pt x="38943" y="33776"/>
                      </a:lnTo>
                      <a:lnTo>
                        <a:pt x="38732" y="33634"/>
                      </a:lnTo>
                      <a:lnTo>
                        <a:pt x="38506" y="33776"/>
                      </a:lnTo>
                      <a:lnTo>
                        <a:pt x="38325" y="34061"/>
                      </a:lnTo>
                      <a:lnTo>
                        <a:pt x="38144" y="34489"/>
                      </a:lnTo>
                      <a:lnTo>
                        <a:pt x="37947" y="35201"/>
                      </a:lnTo>
                      <a:lnTo>
                        <a:pt x="37781" y="36199"/>
                      </a:lnTo>
                      <a:lnTo>
                        <a:pt x="37631" y="37197"/>
                      </a:lnTo>
                      <a:lnTo>
                        <a:pt x="37495" y="38479"/>
                      </a:lnTo>
                      <a:lnTo>
                        <a:pt x="37344" y="39904"/>
                      </a:lnTo>
                      <a:lnTo>
                        <a:pt x="37253" y="41330"/>
                      </a:lnTo>
                      <a:lnTo>
                        <a:pt x="37163" y="42755"/>
                      </a:lnTo>
                      <a:lnTo>
                        <a:pt x="37087" y="44180"/>
                      </a:lnTo>
                      <a:lnTo>
                        <a:pt x="37027" y="45605"/>
                      </a:lnTo>
                      <a:lnTo>
                        <a:pt x="36967" y="47315"/>
                      </a:lnTo>
                      <a:lnTo>
                        <a:pt x="36906" y="48883"/>
                      </a:lnTo>
                      <a:lnTo>
                        <a:pt x="36876" y="50593"/>
                      </a:lnTo>
                      <a:lnTo>
                        <a:pt x="36831" y="52446"/>
                      </a:lnTo>
                      <a:close/>
                      <a:moveTo>
                        <a:pt x="43153" y="90783"/>
                      </a:moveTo>
                      <a:lnTo>
                        <a:pt x="43153" y="44038"/>
                      </a:lnTo>
                      <a:lnTo>
                        <a:pt x="43153" y="39904"/>
                      </a:lnTo>
                      <a:lnTo>
                        <a:pt x="43138" y="35629"/>
                      </a:lnTo>
                      <a:lnTo>
                        <a:pt x="43123" y="31353"/>
                      </a:lnTo>
                      <a:lnTo>
                        <a:pt x="43093" y="26793"/>
                      </a:lnTo>
                      <a:lnTo>
                        <a:pt x="44194" y="26793"/>
                      </a:lnTo>
                      <a:lnTo>
                        <a:pt x="44254" y="37339"/>
                      </a:lnTo>
                      <a:lnTo>
                        <a:pt x="44285" y="37339"/>
                      </a:lnTo>
                      <a:lnTo>
                        <a:pt x="44360" y="36199"/>
                      </a:lnTo>
                      <a:lnTo>
                        <a:pt x="44436" y="34916"/>
                      </a:lnTo>
                      <a:lnTo>
                        <a:pt x="44526" y="33776"/>
                      </a:lnTo>
                      <a:lnTo>
                        <a:pt x="44632" y="32779"/>
                      </a:lnTo>
                      <a:lnTo>
                        <a:pt x="44722" y="31781"/>
                      </a:lnTo>
                      <a:lnTo>
                        <a:pt x="44858" y="30926"/>
                      </a:lnTo>
                      <a:lnTo>
                        <a:pt x="44979" y="29928"/>
                      </a:lnTo>
                      <a:lnTo>
                        <a:pt x="45099" y="29073"/>
                      </a:lnTo>
                      <a:lnTo>
                        <a:pt x="45265" y="28218"/>
                      </a:lnTo>
                      <a:lnTo>
                        <a:pt x="45431" y="27505"/>
                      </a:lnTo>
                      <a:lnTo>
                        <a:pt x="45597" y="26793"/>
                      </a:lnTo>
                      <a:lnTo>
                        <a:pt x="45763" y="26365"/>
                      </a:lnTo>
                      <a:lnTo>
                        <a:pt x="45960" y="25938"/>
                      </a:lnTo>
                      <a:lnTo>
                        <a:pt x="46141" y="25510"/>
                      </a:lnTo>
                      <a:lnTo>
                        <a:pt x="46322" y="25225"/>
                      </a:lnTo>
                      <a:lnTo>
                        <a:pt x="46533" y="25225"/>
                      </a:lnTo>
                      <a:lnTo>
                        <a:pt x="46744" y="25368"/>
                      </a:lnTo>
                      <a:lnTo>
                        <a:pt x="46955" y="25510"/>
                      </a:lnTo>
                      <a:lnTo>
                        <a:pt x="47167" y="26080"/>
                      </a:lnTo>
                      <a:lnTo>
                        <a:pt x="47363" y="26650"/>
                      </a:lnTo>
                      <a:lnTo>
                        <a:pt x="47544" y="27363"/>
                      </a:lnTo>
                      <a:lnTo>
                        <a:pt x="47725" y="28361"/>
                      </a:lnTo>
                      <a:lnTo>
                        <a:pt x="47891" y="29358"/>
                      </a:lnTo>
                      <a:lnTo>
                        <a:pt x="48057" y="30641"/>
                      </a:lnTo>
                      <a:lnTo>
                        <a:pt x="48162" y="31638"/>
                      </a:lnTo>
                      <a:lnTo>
                        <a:pt x="48268" y="32636"/>
                      </a:lnTo>
                      <a:lnTo>
                        <a:pt x="48359" y="33634"/>
                      </a:lnTo>
                      <a:lnTo>
                        <a:pt x="48434" y="34774"/>
                      </a:lnTo>
                      <a:lnTo>
                        <a:pt x="48509" y="35771"/>
                      </a:lnTo>
                      <a:lnTo>
                        <a:pt x="48570" y="37197"/>
                      </a:lnTo>
                      <a:lnTo>
                        <a:pt x="48630" y="38337"/>
                      </a:lnTo>
                      <a:lnTo>
                        <a:pt x="48706" y="39762"/>
                      </a:lnTo>
                      <a:lnTo>
                        <a:pt x="48751" y="41187"/>
                      </a:lnTo>
                      <a:lnTo>
                        <a:pt x="48796" y="42612"/>
                      </a:lnTo>
                      <a:lnTo>
                        <a:pt x="48826" y="44038"/>
                      </a:lnTo>
                      <a:lnTo>
                        <a:pt x="48857" y="45605"/>
                      </a:lnTo>
                      <a:lnTo>
                        <a:pt x="48902" y="49026"/>
                      </a:lnTo>
                      <a:lnTo>
                        <a:pt x="48917" y="52589"/>
                      </a:lnTo>
                      <a:lnTo>
                        <a:pt x="48917" y="90783"/>
                      </a:lnTo>
                      <a:lnTo>
                        <a:pt x="47680" y="90783"/>
                      </a:lnTo>
                      <a:lnTo>
                        <a:pt x="47680" y="53871"/>
                      </a:lnTo>
                      <a:lnTo>
                        <a:pt x="47680" y="51591"/>
                      </a:lnTo>
                      <a:lnTo>
                        <a:pt x="47665" y="49311"/>
                      </a:lnTo>
                      <a:lnTo>
                        <a:pt x="47634" y="47458"/>
                      </a:lnTo>
                      <a:lnTo>
                        <a:pt x="47589" y="45463"/>
                      </a:lnTo>
                      <a:lnTo>
                        <a:pt x="47529" y="43752"/>
                      </a:lnTo>
                      <a:lnTo>
                        <a:pt x="47453" y="42327"/>
                      </a:lnTo>
                      <a:lnTo>
                        <a:pt x="47378" y="40760"/>
                      </a:lnTo>
                      <a:lnTo>
                        <a:pt x="47287" y="39477"/>
                      </a:lnTo>
                      <a:lnTo>
                        <a:pt x="47182" y="38479"/>
                      </a:lnTo>
                      <a:lnTo>
                        <a:pt x="47076" y="37482"/>
                      </a:lnTo>
                      <a:lnTo>
                        <a:pt x="46940" y="36769"/>
                      </a:lnTo>
                      <a:lnTo>
                        <a:pt x="46804" y="36057"/>
                      </a:lnTo>
                      <a:lnTo>
                        <a:pt x="46654" y="35486"/>
                      </a:lnTo>
                      <a:lnTo>
                        <a:pt x="46488" y="35059"/>
                      </a:lnTo>
                      <a:lnTo>
                        <a:pt x="46307" y="34774"/>
                      </a:lnTo>
                      <a:lnTo>
                        <a:pt x="46110" y="34774"/>
                      </a:lnTo>
                      <a:lnTo>
                        <a:pt x="45975" y="34774"/>
                      </a:lnTo>
                      <a:lnTo>
                        <a:pt x="45824" y="34916"/>
                      </a:lnTo>
                      <a:lnTo>
                        <a:pt x="45688" y="35201"/>
                      </a:lnTo>
                      <a:lnTo>
                        <a:pt x="45567" y="35629"/>
                      </a:lnTo>
                      <a:lnTo>
                        <a:pt x="45447" y="36199"/>
                      </a:lnTo>
                      <a:lnTo>
                        <a:pt x="45326" y="36769"/>
                      </a:lnTo>
                      <a:lnTo>
                        <a:pt x="45190" y="37482"/>
                      </a:lnTo>
                      <a:lnTo>
                        <a:pt x="45084" y="38194"/>
                      </a:lnTo>
                      <a:lnTo>
                        <a:pt x="44979" y="39049"/>
                      </a:lnTo>
                      <a:lnTo>
                        <a:pt x="44873" y="40047"/>
                      </a:lnTo>
                      <a:lnTo>
                        <a:pt x="44783" y="41187"/>
                      </a:lnTo>
                      <a:lnTo>
                        <a:pt x="44692" y="42185"/>
                      </a:lnTo>
                      <a:lnTo>
                        <a:pt x="44632" y="43182"/>
                      </a:lnTo>
                      <a:lnTo>
                        <a:pt x="44556" y="44323"/>
                      </a:lnTo>
                      <a:lnTo>
                        <a:pt x="44511" y="45463"/>
                      </a:lnTo>
                      <a:lnTo>
                        <a:pt x="44466" y="46888"/>
                      </a:lnTo>
                      <a:lnTo>
                        <a:pt x="44436" y="48028"/>
                      </a:lnTo>
                      <a:lnTo>
                        <a:pt x="44405" y="49311"/>
                      </a:lnTo>
                      <a:lnTo>
                        <a:pt x="44390" y="50736"/>
                      </a:lnTo>
                      <a:lnTo>
                        <a:pt x="44390" y="52304"/>
                      </a:lnTo>
                      <a:lnTo>
                        <a:pt x="44390" y="90783"/>
                      </a:lnTo>
                      <a:lnTo>
                        <a:pt x="43153" y="90783"/>
                      </a:lnTo>
                      <a:close/>
                      <a:moveTo>
                        <a:pt x="55526" y="79667"/>
                      </a:moveTo>
                      <a:lnTo>
                        <a:pt x="55737" y="88361"/>
                      </a:lnTo>
                      <a:lnTo>
                        <a:pt x="55541" y="89358"/>
                      </a:lnTo>
                      <a:lnTo>
                        <a:pt x="55314" y="90071"/>
                      </a:lnTo>
                      <a:lnTo>
                        <a:pt x="55088" y="90641"/>
                      </a:lnTo>
                      <a:lnTo>
                        <a:pt x="54847" y="91211"/>
                      </a:lnTo>
                      <a:lnTo>
                        <a:pt x="54605" y="91638"/>
                      </a:lnTo>
                      <a:lnTo>
                        <a:pt x="54349" y="92066"/>
                      </a:lnTo>
                      <a:lnTo>
                        <a:pt x="54077" y="92209"/>
                      </a:lnTo>
                      <a:lnTo>
                        <a:pt x="53806" y="92351"/>
                      </a:lnTo>
                      <a:lnTo>
                        <a:pt x="53428" y="92209"/>
                      </a:lnTo>
                      <a:lnTo>
                        <a:pt x="53066" y="91638"/>
                      </a:lnTo>
                      <a:lnTo>
                        <a:pt x="52900" y="91353"/>
                      </a:lnTo>
                      <a:lnTo>
                        <a:pt x="52734" y="90926"/>
                      </a:lnTo>
                      <a:lnTo>
                        <a:pt x="52568" y="90498"/>
                      </a:lnTo>
                      <a:lnTo>
                        <a:pt x="52417" y="89928"/>
                      </a:lnTo>
                      <a:lnTo>
                        <a:pt x="52267" y="89358"/>
                      </a:lnTo>
                      <a:lnTo>
                        <a:pt x="52131" y="88788"/>
                      </a:lnTo>
                      <a:lnTo>
                        <a:pt x="51980" y="88076"/>
                      </a:lnTo>
                      <a:lnTo>
                        <a:pt x="51844" y="87220"/>
                      </a:lnTo>
                      <a:lnTo>
                        <a:pt x="51708" y="86223"/>
                      </a:lnTo>
                      <a:lnTo>
                        <a:pt x="51588" y="85368"/>
                      </a:lnTo>
                      <a:lnTo>
                        <a:pt x="51452" y="84370"/>
                      </a:lnTo>
                      <a:lnTo>
                        <a:pt x="51346" y="83230"/>
                      </a:lnTo>
                      <a:lnTo>
                        <a:pt x="51225" y="82090"/>
                      </a:lnTo>
                      <a:lnTo>
                        <a:pt x="51135" y="80807"/>
                      </a:lnTo>
                      <a:lnTo>
                        <a:pt x="51029" y="79667"/>
                      </a:lnTo>
                      <a:lnTo>
                        <a:pt x="50954" y="78384"/>
                      </a:lnTo>
                      <a:lnTo>
                        <a:pt x="50848" y="77102"/>
                      </a:lnTo>
                      <a:lnTo>
                        <a:pt x="50773" y="75676"/>
                      </a:lnTo>
                      <a:lnTo>
                        <a:pt x="50712" y="74251"/>
                      </a:lnTo>
                      <a:lnTo>
                        <a:pt x="50652" y="72826"/>
                      </a:lnTo>
                      <a:lnTo>
                        <a:pt x="50607" y="71258"/>
                      </a:lnTo>
                      <a:lnTo>
                        <a:pt x="50562" y="69691"/>
                      </a:lnTo>
                      <a:lnTo>
                        <a:pt x="50516" y="68123"/>
                      </a:lnTo>
                      <a:lnTo>
                        <a:pt x="50486" y="66555"/>
                      </a:lnTo>
                      <a:lnTo>
                        <a:pt x="50441" y="62992"/>
                      </a:lnTo>
                      <a:lnTo>
                        <a:pt x="50426" y="59429"/>
                      </a:lnTo>
                      <a:lnTo>
                        <a:pt x="50426" y="57577"/>
                      </a:lnTo>
                      <a:lnTo>
                        <a:pt x="50441" y="55724"/>
                      </a:lnTo>
                      <a:lnTo>
                        <a:pt x="50456" y="54014"/>
                      </a:lnTo>
                      <a:lnTo>
                        <a:pt x="50486" y="52304"/>
                      </a:lnTo>
                      <a:lnTo>
                        <a:pt x="50516" y="50593"/>
                      </a:lnTo>
                      <a:lnTo>
                        <a:pt x="50562" y="49026"/>
                      </a:lnTo>
                      <a:lnTo>
                        <a:pt x="50607" y="47458"/>
                      </a:lnTo>
                      <a:lnTo>
                        <a:pt x="50667" y="45748"/>
                      </a:lnTo>
                      <a:lnTo>
                        <a:pt x="50743" y="44323"/>
                      </a:lnTo>
                      <a:lnTo>
                        <a:pt x="50803" y="42897"/>
                      </a:lnTo>
                      <a:lnTo>
                        <a:pt x="50894" y="41472"/>
                      </a:lnTo>
                      <a:lnTo>
                        <a:pt x="50984" y="40047"/>
                      </a:lnTo>
                      <a:lnTo>
                        <a:pt x="51090" y="38764"/>
                      </a:lnTo>
                      <a:lnTo>
                        <a:pt x="51195" y="37482"/>
                      </a:lnTo>
                      <a:lnTo>
                        <a:pt x="51301" y="36199"/>
                      </a:lnTo>
                      <a:lnTo>
                        <a:pt x="51422" y="34916"/>
                      </a:lnTo>
                      <a:lnTo>
                        <a:pt x="51557" y="33776"/>
                      </a:lnTo>
                      <a:lnTo>
                        <a:pt x="51678" y="32779"/>
                      </a:lnTo>
                      <a:lnTo>
                        <a:pt x="51814" y="31781"/>
                      </a:lnTo>
                      <a:lnTo>
                        <a:pt x="51950" y="30641"/>
                      </a:lnTo>
                      <a:lnTo>
                        <a:pt x="52116" y="29928"/>
                      </a:lnTo>
                      <a:lnTo>
                        <a:pt x="52267" y="29073"/>
                      </a:lnTo>
                      <a:lnTo>
                        <a:pt x="52417" y="28361"/>
                      </a:lnTo>
                      <a:lnTo>
                        <a:pt x="52568" y="27790"/>
                      </a:lnTo>
                      <a:lnTo>
                        <a:pt x="52749" y="27220"/>
                      </a:lnTo>
                      <a:lnTo>
                        <a:pt x="52915" y="26793"/>
                      </a:lnTo>
                      <a:lnTo>
                        <a:pt x="53096" y="26365"/>
                      </a:lnTo>
                      <a:lnTo>
                        <a:pt x="53293" y="26080"/>
                      </a:lnTo>
                      <a:lnTo>
                        <a:pt x="53474" y="25795"/>
                      </a:lnTo>
                      <a:lnTo>
                        <a:pt x="53655" y="25510"/>
                      </a:lnTo>
                      <a:lnTo>
                        <a:pt x="53866" y="25368"/>
                      </a:lnTo>
                      <a:lnTo>
                        <a:pt x="54062" y="25368"/>
                      </a:lnTo>
                      <a:lnTo>
                        <a:pt x="54304" y="25368"/>
                      </a:lnTo>
                      <a:lnTo>
                        <a:pt x="54560" y="25510"/>
                      </a:lnTo>
                      <a:lnTo>
                        <a:pt x="54786" y="25938"/>
                      </a:lnTo>
                      <a:lnTo>
                        <a:pt x="55013" y="26365"/>
                      </a:lnTo>
                      <a:lnTo>
                        <a:pt x="55209" y="26793"/>
                      </a:lnTo>
                      <a:lnTo>
                        <a:pt x="55405" y="27363"/>
                      </a:lnTo>
                      <a:lnTo>
                        <a:pt x="55601" y="27933"/>
                      </a:lnTo>
                      <a:lnTo>
                        <a:pt x="55767" y="28646"/>
                      </a:lnTo>
                      <a:lnTo>
                        <a:pt x="55496" y="37767"/>
                      </a:lnTo>
                      <a:lnTo>
                        <a:pt x="55330" y="37054"/>
                      </a:lnTo>
                      <a:lnTo>
                        <a:pt x="55164" y="36484"/>
                      </a:lnTo>
                      <a:lnTo>
                        <a:pt x="55013" y="35771"/>
                      </a:lnTo>
                      <a:lnTo>
                        <a:pt x="54817" y="35344"/>
                      </a:lnTo>
                      <a:lnTo>
                        <a:pt x="54651" y="35059"/>
                      </a:lnTo>
                      <a:lnTo>
                        <a:pt x="54454" y="34774"/>
                      </a:lnTo>
                      <a:lnTo>
                        <a:pt x="54258" y="34631"/>
                      </a:lnTo>
                      <a:lnTo>
                        <a:pt x="54062" y="34631"/>
                      </a:lnTo>
                      <a:lnTo>
                        <a:pt x="53791" y="34774"/>
                      </a:lnTo>
                      <a:lnTo>
                        <a:pt x="53534" y="35059"/>
                      </a:lnTo>
                      <a:lnTo>
                        <a:pt x="53293" y="35629"/>
                      </a:lnTo>
                      <a:lnTo>
                        <a:pt x="53051" y="36484"/>
                      </a:lnTo>
                      <a:lnTo>
                        <a:pt x="52840" y="37482"/>
                      </a:lnTo>
                      <a:lnTo>
                        <a:pt x="52644" y="38622"/>
                      </a:lnTo>
                      <a:lnTo>
                        <a:pt x="52448" y="40047"/>
                      </a:lnTo>
                      <a:lnTo>
                        <a:pt x="52282" y="41900"/>
                      </a:lnTo>
                      <a:lnTo>
                        <a:pt x="52146" y="43467"/>
                      </a:lnTo>
                      <a:lnTo>
                        <a:pt x="52010" y="45320"/>
                      </a:lnTo>
                      <a:lnTo>
                        <a:pt x="51904" y="47315"/>
                      </a:lnTo>
                      <a:lnTo>
                        <a:pt x="51814" y="49311"/>
                      </a:lnTo>
                      <a:lnTo>
                        <a:pt x="51754" y="51591"/>
                      </a:lnTo>
                      <a:lnTo>
                        <a:pt x="51708" y="53871"/>
                      </a:lnTo>
                      <a:lnTo>
                        <a:pt x="51678" y="56437"/>
                      </a:lnTo>
                      <a:lnTo>
                        <a:pt x="51663" y="58859"/>
                      </a:lnTo>
                      <a:lnTo>
                        <a:pt x="51678" y="61567"/>
                      </a:lnTo>
                      <a:lnTo>
                        <a:pt x="51708" y="63990"/>
                      </a:lnTo>
                      <a:lnTo>
                        <a:pt x="51754" y="66555"/>
                      </a:lnTo>
                      <a:lnTo>
                        <a:pt x="51829" y="68693"/>
                      </a:lnTo>
                      <a:lnTo>
                        <a:pt x="51920" y="70688"/>
                      </a:lnTo>
                      <a:lnTo>
                        <a:pt x="52040" y="72826"/>
                      </a:lnTo>
                      <a:lnTo>
                        <a:pt x="52176" y="74536"/>
                      </a:lnTo>
                      <a:lnTo>
                        <a:pt x="52327" y="76247"/>
                      </a:lnTo>
                      <a:lnTo>
                        <a:pt x="52493" y="77814"/>
                      </a:lnTo>
                      <a:lnTo>
                        <a:pt x="52689" y="79097"/>
                      </a:lnTo>
                      <a:lnTo>
                        <a:pt x="52885" y="80237"/>
                      </a:lnTo>
                      <a:lnTo>
                        <a:pt x="53081" y="81092"/>
                      </a:lnTo>
                      <a:lnTo>
                        <a:pt x="53308" y="81947"/>
                      </a:lnTo>
                      <a:lnTo>
                        <a:pt x="53534" y="82517"/>
                      </a:lnTo>
                      <a:lnTo>
                        <a:pt x="53775" y="82802"/>
                      </a:lnTo>
                      <a:lnTo>
                        <a:pt x="54017" y="82802"/>
                      </a:lnTo>
                      <a:lnTo>
                        <a:pt x="54198" y="82802"/>
                      </a:lnTo>
                      <a:lnTo>
                        <a:pt x="54394" y="82660"/>
                      </a:lnTo>
                      <a:lnTo>
                        <a:pt x="54590" y="82375"/>
                      </a:lnTo>
                      <a:lnTo>
                        <a:pt x="54771" y="82090"/>
                      </a:lnTo>
                      <a:lnTo>
                        <a:pt x="54967" y="81520"/>
                      </a:lnTo>
                      <a:lnTo>
                        <a:pt x="55149" y="80950"/>
                      </a:lnTo>
                      <a:lnTo>
                        <a:pt x="55330" y="80380"/>
                      </a:lnTo>
                      <a:lnTo>
                        <a:pt x="55526" y="79667"/>
                      </a:lnTo>
                      <a:close/>
                      <a:moveTo>
                        <a:pt x="62602" y="60855"/>
                      </a:moveTo>
                      <a:lnTo>
                        <a:pt x="57880" y="60712"/>
                      </a:lnTo>
                      <a:lnTo>
                        <a:pt x="57895" y="63420"/>
                      </a:lnTo>
                      <a:lnTo>
                        <a:pt x="57940" y="65985"/>
                      </a:lnTo>
                      <a:lnTo>
                        <a:pt x="57985" y="68408"/>
                      </a:lnTo>
                      <a:lnTo>
                        <a:pt x="58061" y="70546"/>
                      </a:lnTo>
                      <a:lnTo>
                        <a:pt x="58166" y="72684"/>
                      </a:lnTo>
                      <a:lnTo>
                        <a:pt x="58302" y="74536"/>
                      </a:lnTo>
                      <a:lnTo>
                        <a:pt x="58438" y="76247"/>
                      </a:lnTo>
                      <a:lnTo>
                        <a:pt x="58589" y="77814"/>
                      </a:lnTo>
                      <a:lnTo>
                        <a:pt x="58740" y="78954"/>
                      </a:lnTo>
                      <a:lnTo>
                        <a:pt x="58921" y="80095"/>
                      </a:lnTo>
                      <a:lnTo>
                        <a:pt x="59102" y="80950"/>
                      </a:lnTo>
                      <a:lnTo>
                        <a:pt x="59283" y="81662"/>
                      </a:lnTo>
                      <a:lnTo>
                        <a:pt x="59494" y="82232"/>
                      </a:lnTo>
                      <a:lnTo>
                        <a:pt x="59720" y="82660"/>
                      </a:lnTo>
                      <a:lnTo>
                        <a:pt x="59947" y="82945"/>
                      </a:lnTo>
                      <a:lnTo>
                        <a:pt x="60188" y="82945"/>
                      </a:lnTo>
                      <a:lnTo>
                        <a:pt x="60445" y="82945"/>
                      </a:lnTo>
                      <a:lnTo>
                        <a:pt x="60701" y="82802"/>
                      </a:lnTo>
                      <a:lnTo>
                        <a:pt x="60927" y="82517"/>
                      </a:lnTo>
                      <a:lnTo>
                        <a:pt x="61184" y="82232"/>
                      </a:lnTo>
                      <a:lnTo>
                        <a:pt x="61410" y="81662"/>
                      </a:lnTo>
                      <a:lnTo>
                        <a:pt x="61622" y="81092"/>
                      </a:lnTo>
                      <a:lnTo>
                        <a:pt x="61848" y="80380"/>
                      </a:lnTo>
                      <a:lnTo>
                        <a:pt x="62059" y="79667"/>
                      </a:lnTo>
                      <a:lnTo>
                        <a:pt x="62270" y="88076"/>
                      </a:lnTo>
                      <a:lnTo>
                        <a:pt x="62029" y="88931"/>
                      </a:lnTo>
                      <a:lnTo>
                        <a:pt x="61788" y="89786"/>
                      </a:lnTo>
                      <a:lnTo>
                        <a:pt x="61516" y="90498"/>
                      </a:lnTo>
                      <a:lnTo>
                        <a:pt x="61244" y="91068"/>
                      </a:lnTo>
                      <a:lnTo>
                        <a:pt x="60943" y="91496"/>
                      </a:lnTo>
                      <a:lnTo>
                        <a:pt x="60656" y="91781"/>
                      </a:lnTo>
                      <a:lnTo>
                        <a:pt x="60339" y="92066"/>
                      </a:lnTo>
                      <a:lnTo>
                        <a:pt x="60022" y="92209"/>
                      </a:lnTo>
                      <a:lnTo>
                        <a:pt x="59645" y="92066"/>
                      </a:lnTo>
                      <a:lnTo>
                        <a:pt x="59283" y="91496"/>
                      </a:lnTo>
                      <a:lnTo>
                        <a:pt x="59117" y="91211"/>
                      </a:lnTo>
                      <a:lnTo>
                        <a:pt x="58951" y="90783"/>
                      </a:lnTo>
                      <a:lnTo>
                        <a:pt x="58785" y="90356"/>
                      </a:lnTo>
                      <a:lnTo>
                        <a:pt x="58634" y="89928"/>
                      </a:lnTo>
                      <a:lnTo>
                        <a:pt x="58498" y="89358"/>
                      </a:lnTo>
                      <a:lnTo>
                        <a:pt x="58347" y="88646"/>
                      </a:lnTo>
                      <a:lnTo>
                        <a:pt x="58196" y="87933"/>
                      </a:lnTo>
                      <a:lnTo>
                        <a:pt x="58076" y="87220"/>
                      </a:lnTo>
                      <a:lnTo>
                        <a:pt x="57940" y="86223"/>
                      </a:lnTo>
                      <a:lnTo>
                        <a:pt x="57819" y="85225"/>
                      </a:lnTo>
                      <a:lnTo>
                        <a:pt x="57683" y="84370"/>
                      </a:lnTo>
                      <a:lnTo>
                        <a:pt x="57578" y="83230"/>
                      </a:lnTo>
                      <a:lnTo>
                        <a:pt x="57472" y="82090"/>
                      </a:lnTo>
                      <a:lnTo>
                        <a:pt x="57382" y="80807"/>
                      </a:lnTo>
                      <a:lnTo>
                        <a:pt x="57276" y="79667"/>
                      </a:lnTo>
                      <a:lnTo>
                        <a:pt x="57201" y="78527"/>
                      </a:lnTo>
                      <a:lnTo>
                        <a:pt x="57110" y="77244"/>
                      </a:lnTo>
                      <a:lnTo>
                        <a:pt x="57035" y="75676"/>
                      </a:lnTo>
                      <a:lnTo>
                        <a:pt x="56974" y="74394"/>
                      </a:lnTo>
                      <a:lnTo>
                        <a:pt x="56914" y="72969"/>
                      </a:lnTo>
                      <a:lnTo>
                        <a:pt x="56854" y="71401"/>
                      </a:lnTo>
                      <a:lnTo>
                        <a:pt x="56808" y="69833"/>
                      </a:lnTo>
                      <a:lnTo>
                        <a:pt x="56778" y="68408"/>
                      </a:lnTo>
                      <a:lnTo>
                        <a:pt x="56748" y="66840"/>
                      </a:lnTo>
                      <a:lnTo>
                        <a:pt x="56703" y="63420"/>
                      </a:lnTo>
                      <a:lnTo>
                        <a:pt x="56688" y="59714"/>
                      </a:lnTo>
                      <a:lnTo>
                        <a:pt x="56703" y="56152"/>
                      </a:lnTo>
                      <a:lnTo>
                        <a:pt x="56748" y="52731"/>
                      </a:lnTo>
                      <a:lnTo>
                        <a:pt x="56808" y="49311"/>
                      </a:lnTo>
                      <a:lnTo>
                        <a:pt x="56899" y="46175"/>
                      </a:lnTo>
                      <a:lnTo>
                        <a:pt x="56959" y="44608"/>
                      </a:lnTo>
                      <a:lnTo>
                        <a:pt x="57019" y="43182"/>
                      </a:lnTo>
                      <a:lnTo>
                        <a:pt x="57095" y="41757"/>
                      </a:lnTo>
                      <a:lnTo>
                        <a:pt x="57185" y="40190"/>
                      </a:lnTo>
                      <a:lnTo>
                        <a:pt x="57261" y="38907"/>
                      </a:lnTo>
                      <a:lnTo>
                        <a:pt x="57351" y="37624"/>
                      </a:lnTo>
                      <a:lnTo>
                        <a:pt x="57457" y="36342"/>
                      </a:lnTo>
                      <a:lnTo>
                        <a:pt x="57548" y="35059"/>
                      </a:lnTo>
                      <a:lnTo>
                        <a:pt x="57653" y="33919"/>
                      </a:lnTo>
                      <a:lnTo>
                        <a:pt x="57789" y="32779"/>
                      </a:lnTo>
                      <a:lnTo>
                        <a:pt x="57910" y="31781"/>
                      </a:lnTo>
                      <a:lnTo>
                        <a:pt x="58030" y="30926"/>
                      </a:lnTo>
                      <a:lnTo>
                        <a:pt x="58151" y="29928"/>
                      </a:lnTo>
                      <a:lnTo>
                        <a:pt x="58287" y="29073"/>
                      </a:lnTo>
                      <a:lnTo>
                        <a:pt x="58423" y="28361"/>
                      </a:lnTo>
                      <a:lnTo>
                        <a:pt x="58559" y="27790"/>
                      </a:lnTo>
                      <a:lnTo>
                        <a:pt x="58709" y="27220"/>
                      </a:lnTo>
                      <a:lnTo>
                        <a:pt x="58875" y="26650"/>
                      </a:lnTo>
                      <a:lnTo>
                        <a:pt x="59026" y="26365"/>
                      </a:lnTo>
                      <a:lnTo>
                        <a:pt x="59177" y="25938"/>
                      </a:lnTo>
                      <a:lnTo>
                        <a:pt x="59343" y="25510"/>
                      </a:lnTo>
                      <a:lnTo>
                        <a:pt x="59509" y="25368"/>
                      </a:lnTo>
                      <a:lnTo>
                        <a:pt x="59690" y="25225"/>
                      </a:lnTo>
                      <a:lnTo>
                        <a:pt x="59856" y="25225"/>
                      </a:lnTo>
                      <a:lnTo>
                        <a:pt x="60052" y="25225"/>
                      </a:lnTo>
                      <a:lnTo>
                        <a:pt x="60218" y="25368"/>
                      </a:lnTo>
                      <a:lnTo>
                        <a:pt x="60384" y="25795"/>
                      </a:lnTo>
                      <a:lnTo>
                        <a:pt x="60565" y="26080"/>
                      </a:lnTo>
                      <a:lnTo>
                        <a:pt x="60716" y="26365"/>
                      </a:lnTo>
                      <a:lnTo>
                        <a:pt x="60867" y="26793"/>
                      </a:lnTo>
                      <a:lnTo>
                        <a:pt x="61018" y="27363"/>
                      </a:lnTo>
                      <a:lnTo>
                        <a:pt x="61169" y="27933"/>
                      </a:lnTo>
                      <a:lnTo>
                        <a:pt x="61305" y="28646"/>
                      </a:lnTo>
                      <a:lnTo>
                        <a:pt x="61425" y="29358"/>
                      </a:lnTo>
                      <a:lnTo>
                        <a:pt x="61546" y="30213"/>
                      </a:lnTo>
                      <a:lnTo>
                        <a:pt x="61682" y="31353"/>
                      </a:lnTo>
                      <a:lnTo>
                        <a:pt x="61788" y="32351"/>
                      </a:lnTo>
                      <a:lnTo>
                        <a:pt x="61893" y="33349"/>
                      </a:lnTo>
                      <a:lnTo>
                        <a:pt x="61984" y="34489"/>
                      </a:lnTo>
                      <a:lnTo>
                        <a:pt x="62089" y="35771"/>
                      </a:lnTo>
                      <a:lnTo>
                        <a:pt x="62225" y="37909"/>
                      </a:lnTo>
                      <a:lnTo>
                        <a:pt x="62346" y="40047"/>
                      </a:lnTo>
                      <a:lnTo>
                        <a:pt x="62436" y="42470"/>
                      </a:lnTo>
                      <a:lnTo>
                        <a:pt x="62512" y="44750"/>
                      </a:lnTo>
                      <a:lnTo>
                        <a:pt x="62572" y="47315"/>
                      </a:lnTo>
                      <a:lnTo>
                        <a:pt x="62617" y="49738"/>
                      </a:lnTo>
                      <a:lnTo>
                        <a:pt x="62648" y="52589"/>
                      </a:lnTo>
                      <a:lnTo>
                        <a:pt x="62663" y="55296"/>
                      </a:lnTo>
                      <a:lnTo>
                        <a:pt x="62648" y="57007"/>
                      </a:lnTo>
                      <a:lnTo>
                        <a:pt x="62648" y="58432"/>
                      </a:lnTo>
                      <a:lnTo>
                        <a:pt x="62632" y="59714"/>
                      </a:lnTo>
                      <a:lnTo>
                        <a:pt x="62602" y="60855"/>
                      </a:lnTo>
                      <a:close/>
                      <a:moveTo>
                        <a:pt x="57880" y="52446"/>
                      </a:moveTo>
                      <a:lnTo>
                        <a:pt x="61471" y="52446"/>
                      </a:lnTo>
                      <a:lnTo>
                        <a:pt x="61471" y="50593"/>
                      </a:lnTo>
                      <a:lnTo>
                        <a:pt x="61456" y="49026"/>
                      </a:lnTo>
                      <a:lnTo>
                        <a:pt x="61425" y="47315"/>
                      </a:lnTo>
                      <a:lnTo>
                        <a:pt x="61395" y="45748"/>
                      </a:lnTo>
                      <a:lnTo>
                        <a:pt x="61350" y="44323"/>
                      </a:lnTo>
                      <a:lnTo>
                        <a:pt x="61290" y="42897"/>
                      </a:lnTo>
                      <a:lnTo>
                        <a:pt x="61229" y="41615"/>
                      </a:lnTo>
                      <a:lnTo>
                        <a:pt x="61139" y="40190"/>
                      </a:lnTo>
                      <a:lnTo>
                        <a:pt x="61018" y="38622"/>
                      </a:lnTo>
                      <a:lnTo>
                        <a:pt x="60882" y="37339"/>
                      </a:lnTo>
                      <a:lnTo>
                        <a:pt x="60746" y="36199"/>
                      </a:lnTo>
                      <a:lnTo>
                        <a:pt x="60580" y="35201"/>
                      </a:lnTo>
                      <a:lnTo>
                        <a:pt x="60399" y="34489"/>
                      </a:lnTo>
                      <a:lnTo>
                        <a:pt x="60203" y="34061"/>
                      </a:lnTo>
                      <a:lnTo>
                        <a:pt x="59992" y="33776"/>
                      </a:lnTo>
                      <a:lnTo>
                        <a:pt x="59766" y="33634"/>
                      </a:lnTo>
                      <a:lnTo>
                        <a:pt x="59554" y="33776"/>
                      </a:lnTo>
                      <a:lnTo>
                        <a:pt x="59358" y="34061"/>
                      </a:lnTo>
                      <a:lnTo>
                        <a:pt x="59177" y="34489"/>
                      </a:lnTo>
                      <a:lnTo>
                        <a:pt x="58996" y="35201"/>
                      </a:lnTo>
                      <a:lnTo>
                        <a:pt x="58845" y="36199"/>
                      </a:lnTo>
                      <a:lnTo>
                        <a:pt x="58664" y="37197"/>
                      </a:lnTo>
                      <a:lnTo>
                        <a:pt x="58528" y="38479"/>
                      </a:lnTo>
                      <a:lnTo>
                        <a:pt x="58393" y="39904"/>
                      </a:lnTo>
                      <a:lnTo>
                        <a:pt x="58302" y="41330"/>
                      </a:lnTo>
                      <a:lnTo>
                        <a:pt x="58196" y="42755"/>
                      </a:lnTo>
                      <a:lnTo>
                        <a:pt x="58121" y="44180"/>
                      </a:lnTo>
                      <a:lnTo>
                        <a:pt x="58061" y="45605"/>
                      </a:lnTo>
                      <a:lnTo>
                        <a:pt x="58000" y="47315"/>
                      </a:lnTo>
                      <a:lnTo>
                        <a:pt x="57940" y="48883"/>
                      </a:lnTo>
                      <a:lnTo>
                        <a:pt x="57910" y="50593"/>
                      </a:lnTo>
                      <a:lnTo>
                        <a:pt x="57880" y="52446"/>
                      </a:lnTo>
                      <a:close/>
                      <a:moveTo>
                        <a:pt x="71761" y="79667"/>
                      </a:moveTo>
                      <a:lnTo>
                        <a:pt x="71987" y="88361"/>
                      </a:lnTo>
                      <a:lnTo>
                        <a:pt x="71761" y="89358"/>
                      </a:lnTo>
                      <a:lnTo>
                        <a:pt x="71550" y="90071"/>
                      </a:lnTo>
                      <a:lnTo>
                        <a:pt x="71339" y="90641"/>
                      </a:lnTo>
                      <a:lnTo>
                        <a:pt x="71082" y="91211"/>
                      </a:lnTo>
                      <a:lnTo>
                        <a:pt x="70841" y="91638"/>
                      </a:lnTo>
                      <a:lnTo>
                        <a:pt x="70584" y="92066"/>
                      </a:lnTo>
                      <a:lnTo>
                        <a:pt x="70313" y="92209"/>
                      </a:lnTo>
                      <a:lnTo>
                        <a:pt x="70026" y="92351"/>
                      </a:lnTo>
                      <a:lnTo>
                        <a:pt x="69664" y="92209"/>
                      </a:lnTo>
                      <a:lnTo>
                        <a:pt x="69302" y="91638"/>
                      </a:lnTo>
                      <a:lnTo>
                        <a:pt x="69136" y="91353"/>
                      </a:lnTo>
                      <a:lnTo>
                        <a:pt x="68970" y="90926"/>
                      </a:lnTo>
                      <a:lnTo>
                        <a:pt x="68804" y="90498"/>
                      </a:lnTo>
                      <a:lnTo>
                        <a:pt x="68653" y="89928"/>
                      </a:lnTo>
                      <a:lnTo>
                        <a:pt x="68517" y="89358"/>
                      </a:lnTo>
                      <a:lnTo>
                        <a:pt x="68351" y="88788"/>
                      </a:lnTo>
                      <a:lnTo>
                        <a:pt x="68215" y="88076"/>
                      </a:lnTo>
                      <a:lnTo>
                        <a:pt x="68079" y="87220"/>
                      </a:lnTo>
                      <a:lnTo>
                        <a:pt x="67959" y="86223"/>
                      </a:lnTo>
                      <a:lnTo>
                        <a:pt x="67823" y="85368"/>
                      </a:lnTo>
                      <a:lnTo>
                        <a:pt x="67702" y="84370"/>
                      </a:lnTo>
                      <a:lnTo>
                        <a:pt x="67582" y="83230"/>
                      </a:lnTo>
                      <a:lnTo>
                        <a:pt x="67476" y="82090"/>
                      </a:lnTo>
                      <a:lnTo>
                        <a:pt x="67370" y="80807"/>
                      </a:lnTo>
                      <a:lnTo>
                        <a:pt x="67265" y="79667"/>
                      </a:lnTo>
                      <a:lnTo>
                        <a:pt x="67174" y="78384"/>
                      </a:lnTo>
                      <a:lnTo>
                        <a:pt x="67099" y="77102"/>
                      </a:lnTo>
                      <a:lnTo>
                        <a:pt x="67023" y="75676"/>
                      </a:lnTo>
                      <a:lnTo>
                        <a:pt x="66948" y="74251"/>
                      </a:lnTo>
                      <a:lnTo>
                        <a:pt x="66903" y="72826"/>
                      </a:lnTo>
                      <a:lnTo>
                        <a:pt x="66842" y="71258"/>
                      </a:lnTo>
                      <a:lnTo>
                        <a:pt x="66797" y="69691"/>
                      </a:lnTo>
                      <a:lnTo>
                        <a:pt x="66752" y="68123"/>
                      </a:lnTo>
                      <a:lnTo>
                        <a:pt x="66706" y="66555"/>
                      </a:lnTo>
                      <a:lnTo>
                        <a:pt x="66676" y="62992"/>
                      </a:lnTo>
                      <a:lnTo>
                        <a:pt x="66661" y="59429"/>
                      </a:lnTo>
                      <a:lnTo>
                        <a:pt x="66661" y="57577"/>
                      </a:lnTo>
                      <a:lnTo>
                        <a:pt x="66676" y="55724"/>
                      </a:lnTo>
                      <a:lnTo>
                        <a:pt x="66691" y="54014"/>
                      </a:lnTo>
                      <a:lnTo>
                        <a:pt x="66737" y="52304"/>
                      </a:lnTo>
                      <a:lnTo>
                        <a:pt x="66767" y="50593"/>
                      </a:lnTo>
                      <a:lnTo>
                        <a:pt x="66812" y="49026"/>
                      </a:lnTo>
                      <a:lnTo>
                        <a:pt x="66857" y="47458"/>
                      </a:lnTo>
                      <a:lnTo>
                        <a:pt x="66918" y="45748"/>
                      </a:lnTo>
                      <a:lnTo>
                        <a:pt x="66978" y="44323"/>
                      </a:lnTo>
                      <a:lnTo>
                        <a:pt x="67053" y="42897"/>
                      </a:lnTo>
                      <a:lnTo>
                        <a:pt x="67129" y="41472"/>
                      </a:lnTo>
                      <a:lnTo>
                        <a:pt x="67219" y="40047"/>
                      </a:lnTo>
                      <a:lnTo>
                        <a:pt x="67325" y="38764"/>
                      </a:lnTo>
                      <a:lnTo>
                        <a:pt x="67431" y="37482"/>
                      </a:lnTo>
                      <a:lnTo>
                        <a:pt x="67536" y="36199"/>
                      </a:lnTo>
                      <a:lnTo>
                        <a:pt x="67657" y="34916"/>
                      </a:lnTo>
                      <a:lnTo>
                        <a:pt x="67778" y="33776"/>
                      </a:lnTo>
                      <a:lnTo>
                        <a:pt x="67929" y="32779"/>
                      </a:lnTo>
                      <a:lnTo>
                        <a:pt x="68064" y="31781"/>
                      </a:lnTo>
                      <a:lnTo>
                        <a:pt x="68200" y="30641"/>
                      </a:lnTo>
                      <a:lnTo>
                        <a:pt x="68336" y="29928"/>
                      </a:lnTo>
                      <a:lnTo>
                        <a:pt x="68502" y="29073"/>
                      </a:lnTo>
                      <a:lnTo>
                        <a:pt x="68653" y="28361"/>
                      </a:lnTo>
                      <a:lnTo>
                        <a:pt x="68819" y="27790"/>
                      </a:lnTo>
                      <a:lnTo>
                        <a:pt x="69000" y="27220"/>
                      </a:lnTo>
                      <a:lnTo>
                        <a:pt x="69166" y="26793"/>
                      </a:lnTo>
                      <a:lnTo>
                        <a:pt x="69332" y="26365"/>
                      </a:lnTo>
                      <a:lnTo>
                        <a:pt x="69513" y="26080"/>
                      </a:lnTo>
                      <a:lnTo>
                        <a:pt x="69709" y="25795"/>
                      </a:lnTo>
                      <a:lnTo>
                        <a:pt x="69890" y="25510"/>
                      </a:lnTo>
                      <a:lnTo>
                        <a:pt x="70086" y="25368"/>
                      </a:lnTo>
                      <a:lnTo>
                        <a:pt x="70298" y="25368"/>
                      </a:lnTo>
                      <a:lnTo>
                        <a:pt x="70554" y="25368"/>
                      </a:lnTo>
                      <a:lnTo>
                        <a:pt x="70795" y="25510"/>
                      </a:lnTo>
                      <a:lnTo>
                        <a:pt x="71022" y="25938"/>
                      </a:lnTo>
                      <a:lnTo>
                        <a:pt x="71248" y="26365"/>
                      </a:lnTo>
                      <a:lnTo>
                        <a:pt x="71459" y="26793"/>
                      </a:lnTo>
                      <a:lnTo>
                        <a:pt x="71640" y="27363"/>
                      </a:lnTo>
                      <a:lnTo>
                        <a:pt x="71837" y="27933"/>
                      </a:lnTo>
                      <a:lnTo>
                        <a:pt x="72003" y="28646"/>
                      </a:lnTo>
                      <a:lnTo>
                        <a:pt x="71716" y="37767"/>
                      </a:lnTo>
                      <a:lnTo>
                        <a:pt x="71565" y="37054"/>
                      </a:lnTo>
                      <a:lnTo>
                        <a:pt x="71414" y="36484"/>
                      </a:lnTo>
                      <a:lnTo>
                        <a:pt x="71248" y="35771"/>
                      </a:lnTo>
                      <a:lnTo>
                        <a:pt x="71067" y="35344"/>
                      </a:lnTo>
                      <a:lnTo>
                        <a:pt x="70886" y="35059"/>
                      </a:lnTo>
                      <a:lnTo>
                        <a:pt x="70705" y="34774"/>
                      </a:lnTo>
                      <a:lnTo>
                        <a:pt x="70494" y="34631"/>
                      </a:lnTo>
                      <a:lnTo>
                        <a:pt x="70298" y="34631"/>
                      </a:lnTo>
                      <a:lnTo>
                        <a:pt x="70026" y="34774"/>
                      </a:lnTo>
                      <a:lnTo>
                        <a:pt x="69769" y="35059"/>
                      </a:lnTo>
                      <a:lnTo>
                        <a:pt x="69513" y="35629"/>
                      </a:lnTo>
                      <a:lnTo>
                        <a:pt x="69302" y="36484"/>
                      </a:lnTo>
                      <a:lnTo>
                        <a:pt x="69090" y="37482"/>
                      </a:lnTo>
                      <a:lnTo>
                        <a:pt x="68879" y="38622"/>
                      </a:lnTo>
                      <a:lnTo>
                        <a:pt x="68698" y="40047"/>
                      </a:lnTo>
                      <a:lnTo>
                        <a:pt x="68532" y="41900"/>
                      </a:lnTo>
                      <a:lnTo>
                        <a:pt x="68366" y="43467"/>
                      </a:lnTo>
                      <a:lnTo>
                        <a:pt x="68245" y="45320"/>
                      </a:lnTo>
                      <a:lnTo>
                        <a:pt x="68140" y="47315"/>
                      </a:lnTo>
                      <a:lnTo>
                        <a:pt x="68064" y="49311"/>
                      </a:lnTo>
                      <a:lnTo>
                        <a:pt x="68004" y="51591"/>
                      </a:lnTo>
                      <a:lnTo>
                        <a:pt x="67944" y="53871"/>
                      </a:lnTo>
                      <a:lnTo>
                        <a:pt x="67929" y="56437"/>
                      </a:lnTo>
                      <a:lnTo>
                        <a:pt x="67913" y="58859"/>
                      </a:lnTo>
                      <a:lnTo>
                        <a:pt x="67929" y="61567"/>
                      </a:lnTo>
                      <a:lnTo>
                        <a:pt x="67959" y="63990"/>
                      </a:lnTo>
                      <a:lnTo>
                        <a:pt x="68004" y="66555"/>
                      </a:lnTo>
                      <a:lnTo>
                        <a:pt x="68079" y="68693"/>
                      </a:lnTo>
                      <a:lnTo>
                        <a:pt x="68170" y="70688"/>
                      </a:lnTo>
                      <a:lnTo>
                        <a:pt x="68276" y="72826"/>
                      </a:lnTo>
                      <a:lnTo>
                        <a:pt x="68427" y="74536"/>
                      </a:lnTo>
                      <a:lnTo>
                        <a:pt x="68577" y="76247"/>
                      </a:lnTo>
                      <a:lnTo>
                        <a:pt x="68743" y="77814"/>
                      </a:lnTo>
                      <a:lnTo>
                        <a:pt x="68924" y="79097"/>
                      </a:lnTo>
                      <a:lnTo>
                        <a:pt x="69121" y="80237"/>
                      </a:lnTo>
                      <a:lnTo>
                        <a:pt x="69317" y="81092"/>
                      </a:lnTo>
                      <a:lnTo>
                        <a:pt x="69528" y="81947"/>
                      </a:lnTo>
                      <a:lnTo>
                        <a:pt x="69769" y="82517"/>
                      </a:lnTo>
                      <a:lnTo>
                        <a:pt x="69996" y="82802"/>
                      </a:lnTo>
                      <a:lnTo>
                        <a:pt x="70267" y="82802"/>
                      </a:lnTo>
                      <a:lnTo>
                        <a:pt x="70448" y="82802"/>
                      </a:lnTo>
                      <a:lnTo>
                        <a:pt x="70629" y="82660"/>
                      </a:lnTo>
                      <a:lnTo>
                        <a:pt x="70826" y="82375"/>
                      </a:lnTo>
                      <a:lnTo>
                        <a:pt x="71007" y="82090"/>
                      </a:lnTo>
                      <a:lnTo>
                        <a:pt x="71188" y="81520"/>
                      </a:lnTo>
                      <a:lnTo>
                        <a:pt x="71399" y="80950"/>
                      </a:lnTo>
                      <a:lnTo>
                        <a:pt x="71580" y="80380"/>
                      </a:lnTo>
                      <a:lnTo>
                        <a:pt x="71761" y="79667"/>
                      </a:lnTo>
                      <a:close/>
                      <a:moveTo>
                        <a:pt x="78838" y="60855"/>
                      </a:moveTo>
                      <a:lnTo>
                        <a:pt x="74130" y="60712"/>
                      </a:lnTo>
                      <a:lnTo>
                        <a:pt x="74145" y="63420"/>
                      </a:lnTo>
                      <a:lnTo>
                        <a:pt x="74175" y="65985"/>
                      </a:lnTo>
                      <a:lnTo>
                        <a:pt x="74236" y="68408"/>
                      </a:lnTo>
                      <a:lnTo>
                        <a:pt x="74311" y="70546"/>
                      </a:lnTo>
                      <a:lnTo>
                        <a:pt x="74402" y="72684"/>
                      </a:lnTo>
                      <a:lnTo>
                        <a:pt x="74522" y="74536"/>
                      </a:lnTo>
                      <a:lnTo>
                        <a:pt x="74673" y="76247"/>
                      </a:lnTo>
                      <a:lnTo>
                        <a:pt x="74824" y="77814"/>
                      </a:lnTo>
                      <a:lnTo>
                        <a:pt x="74975" y="78954"/>
                      </a:lnTo>
                      <a:lnTo>
                        <a:pt x="75141" y="80095"/>
                      </a:lnTo>
                      <a:lnTo>
                        <a:pt x="75337" y="80950"/>
                      </a:lnTo>
                      <a:lnTo>
                        <a:pt x="75533" y="81662"/>
                      </a:lnTo>
                      <a:lnTo>
                        <a:pt x="75729" y="82232"/>
                      </a:lnTo>
                      <a:lnTo>
                        <a:pt x="75956" y="82660"/>
                      </a:lnTo>
                      <a:lnTo>
                        <a:pt x="76182" y="82945"/>
                      </a:lnTo>
                      <a:lnTo>
                        <a:pt x="76439" y="82945"/>
                      </a:lnTo>
                      <a:lnTo>
                        <a:pt x="76680" y="82945"/>
                      </a:lnTo>
                      <a:lnTo>
                        <a:pt x="76937" y="82802"/>
                      </a:lnTo>
                      <a:lnTo>
                        <a:pt x="77178" y="82517"/>
                      </a:lnTo>
                      <a:lnTo>
                        <a:pt x="77404" y="82232"/>
                      </a:lnTo>
                      <a:lnTo>
                        <a:pt x="77646" y="81662"/>
                      </a:lnTo>
                      <a:lnTo>
                        <a:pt x="77872" y="81092"/>
                      </a:lnTo>
                      <a:lnTo>
                        <a:pt x="78098" y="80380"/>
                      </a:lnTo>
                      <a:lnTo>
                        <a:pt x="78294" y="79667"/>
                      </a:lnTo>
                      <a:lnTo>
                        <a:pt x="78506" y="88076"/>
                      </a:lnTo>
                      <a:lnTo>
                        <a:pt x="78264" y="88931"/>
                      </a:lnTo>
                      <a:lnTo>
                        <a:pt x="78023" y="89786"/>
                      </a:lnTo>
                      <a:lnTo>
                        <a:pt x="77751" y="90498"/>
                      </a:lnTo>
                      <a:lnTo>
                        <a:pt x="77480" y="91068"/>
                      </a:lnTo>
                      <a:lnTo>
                        <a:pt x="77193" y="91496"/>
                      </a:lnTo>
                      <a:lnTo>
                        <a:pt x="76891" y="91781"/>
                      </a:lnTo>
                      <a:lnTo>
                        <a:pt x="76574" y="92066"/>
                      </a:lnTo>
                      <a:lnTo>
                        <a:pt x="76258" y="92209"/>
                      </a:lnTo>
                      <a:lnTo>
                        <a:pt x="75880" y="92066"/>
                      </a:lnTo>
                      <a:lnTo>
                        <a:pt x="75533" y="91496"/>
                      </a:lnTo>
                      <a:lnTo>
                        <a:pt x="75367" y="91211"/>
                      </a:lnTo>
                      <a:lnTo>
                        <a:pt x="75201" y="90783"/>
                      </a:lnTo>
                      <a:lnTo>
                        <a:pt x="75035" y="90356"/>
                      </a:lnTo>
                      <a:lnTo>
                        <a:pt x="74884" y="89928"/>
                      </a:lnTo>
                      <a:lnTo>
                        <a:pt x="74734" y="89358"/>
                      </a:lnTo>
                      <a:lnTo>
                        <a:pt x="74583" y="88646"/>
                      </a:lnTo>
                      <a:lnTo>
                        <a:pt x="74447" y="87933"/>
                      </a:lnTo>
                      <a:lnTo>
                        <a:pt x="74311" y="87220"/>
                      </a:lnTo>
                      <a:lnTo>
                        <a:pt x="74190" y="86223"/>
                      </a:lnTo>
                      <a:lnTo>
                        <a:pt x="74070" y="85225"/>
                      </a:lnTo>
                      <a:lnTo>
                        <a:pt x="73934" y="84370"/>
                      </a:lnTo>
                      <a:lnTo>
                        <a:pt x="73828" y="83230"/>
                      </a:lnTo>
                      <a:lnTo>
                        <a:pt x="73723" y="82090"/>
                      </a:lnTo>
                      <a:lnTo>
                        <a:pt x="73617" y="80807"/>
                      </a:lnTo>
                      <a:lnTo>
                        <a:pt x="73526" y="79667"/>
                      </a:lnTo>
                      <a:lnTo>
                        <a:pt x="73421" y="78527"/>
                      </a:lnTo>
                      <a:lnTo>
                        <a:pt x="73345" y="77244"/>
                      </a:lnTo>
                      <a:lnTo>
                        <a:pt x="73270" y="75676"/>
                      </a:lnTo>
                      <a:lnTo>
                        <a:pt x="73210" y="74394"/>
                      </a:lnTo>
                      <a:lnTo>
                        <a:pt x="73149" y="72969"/>
                      </a:lnTo>
                      <a:lnTo>
                        <a:pt x="73104" y="71401"/>
                      </a:lnTo>
                      <a:lnTo>
                        <a:pt x="73059" y="69833"/>
                      </a:lnTo>
                      <a:lnTo>
                        <a:pt x="73029" y="68408"/>
                      </a:lnTo>
                      <a:lnTo>
                        <a:pt x="72983" y="66840"/>
                      </a:lnTo>
                      <a:lnTo>
                        <a:pt x="72953" y="63420"/>
                      </a:lnTo>
                      <a:lnTo>
                        <a:pt x="72938" y="59714"/>
                      </a:lnTo>
                      <a:lnTo>
                        <a:pt x="72953" y="56152"/>
                      </a:lnTo>
                      <a:lnTo>
                        <a:pt x="72983" y="52731"/>
                      </a:lnTo>
                      <a:lnTo>
                        <a:pt x="73059" y="49311"/>
                      </a:lnTo>
                      <a:lnTo>
                        <a:pt x="73149" y="46175"/>
                      </a:lnTo>
                      <a:lnTo>
                        <a:pt x="73210" y="44608"/>
                      </a:lnTo>
                      <a:lnTo>
                        <a:pt x="73270" y="43182"/>
                      </a:lnTo>
                      <a:lnTo>
                        <a:pt x="73330" y="41757"/>
                      </a:lnTo>
                      <a:lnTo>
                        <a:pt x="73406" y="40190"/>
                      </a:lnTo>
                      <a:lnTo>
                        <a:pt x="73511" y="38907"/>
                      </a:lnTo>
                      <a:lnTo>
                        <a:pt x="73602" y="37624"/>
                      </a:lnTo>
                      <a:lnTo>
                        <a:pt x="73692" y="36342"/>
                      </a:lnTo>
                      <a:lnTo>
                        <a:pt x="73798" y="35059"/>
                      </a:lnTo>
                      <a:lnTo>
                        <a:pt x="73904" y="33919"/>
                      </a:lnTo>
                      <a:lnTo>
                        <a:pt x="74009" y="32779"/>
                      </a:lnTo>
                      <a:lnTo>
                        <a:pt x="74145" y="31781"/>
                      </a:lnTo>
                      <a:lnTo>
                        <a:pt x="74266" y="30926"/>
                      </a:lnTo>
                      <a:lnTo>
                        <a:pt x="74387" y="29928"/>
                      </a:lnTo>
                      <a:lnTo>
                        <a:pt x="74522" y="29073"/>
                      </a:lnTo>
                      <a:lnTo>
                        <a:pt x="74673" y="28361"/>
                      </a:lnTo>
                      <a:lnTo>
                        <a:pt x="74809" y="27790"/>
                      </a:lnTo>
                      <a:lnTo>
                        <a:pt x="74945" y="27220"/>
                      </a:lnTo>
                      <a:lnTo>
                        <a:pt x="75096" y="26650"/>
                      </a:lnTo>
                      <a:lnTo>
                        <a:pt x="75262" y="26365"/>
                      </a:lnTo>
                      <a:lnTo>
                        <a:pt x="75428" y="25938"/>
                      </a:lnTo>
                      <a:lnTo>
                        <a:pt x="75579" y="25510"/>
                      </a:lnTo>
                      <a:lnTo>
                        <a:pt x="75760" y="25368"/>
                      </a:lnTo>
                      <a:lnTo>
                        <a:pt x="75926" y="25225"/>
                      </a:lnTo>
                      <a:lnTo>
                        <a:pt x="76107" y="25225"/>
                      </a:lnTo>
                      <a:lnTo>
                        <a:pt x="76273" y="25225"/>
                      </a:lnTo>
                      <a:lnTo>
                        <a:pt x="76469" y="25368"/>
                      </a:lnTo>
                      <a:lnTo>
                        <a:pt x="76635" y="25795"/>
                      </a:lnTo>
                      <a:lnTo>
                        <a:pt x="76801" y="26080"/>
                      </a:lnTo>
                      <a:lnTo>
                        <a:pt x="76967" y="26365"/>
                      </a:lnTo>
                      <a:lnTo>
                        <a:pt x="77118" y="26793"/>
                      </a:lnTo>
                      <a:lnTo>
                        <a:pt x="77253" y="27363"/>
                      </a:lnTo>
                      <a:lnTo>
                        <a:pt x="77389" y="27933"/>
                      </a:lnTo>
                      <a:lnTo>
                        <a:pt x="77540" y="28646"/>
                      </a:lnTo>
                      <a:lnTo>
                        <a:pt x="77676" y="29358"/>
                      </a:lnTo>
                      <a:lnTo>
                        <a:pt x="77797" y="30213"/>
                      </a:lnTo>
                      <a:lnTo>
                        <a:pt x="77902" y="31353"/>
                      </a:lnTo>
                      <a:lnTo>
                        <a:pt x="78038" y="32351"/>
                      </a:lnTo>
                      <a:lnTo>
                        <a:pt x="78129" y="33349"/>
                      </a:lnTo>
                      <a:lnTo>
                        <a:pt x="78234" y="34489"/>
                      </a:lnTo>
                      <a:lnTo>
                        <a:pt x="78325" y="35771"/>
                      </a:lnTo>
                      <a:lnTo>
                        <a:pt x="78460" y="37909"/>
                      </a:lnTo>
                      <a:lnTo>
                        <a:pt x="78581" y="40047"/>
                      </a:lnTo>
                      <a:lnTo>
                        <a:pt x="78687" y="42470"/>
                      </a:lnTo>
                      <a:lnTo>
                        <a:pt x="78762" y="44750"/>
                      </a:lnTo>
                      <a:lnTo>
                        <a:pt x="78823" y="47315"/>
                      </a:lnTo>
                      <a:lnTo>
                        <a:pt x="78868" y="49738"/>
                      </a:lnTo>
                      <a:lnTo>
                        <a:pt x="78898" y="52589"/>
                      </a:lnTo>
                      <a:lnTo>
                        <a:pt x="78898" y="55296"/>
                      </a:lnTo>
                      <a:lnTo>
                        <a:pt x="78898" y="57007"/>
                      </a:lnTo>
                      <a:lnTo>
                        <a:pt x="78883" y="58432"/>
                      </a:lnTo>
                      <a:lnTo>
                        <a:pt x="78868" y="59714"/>
                      </a:lnTo>
                      <a:lnTo>
                        <a:pt x="78838" y="60855"/>
                      </a:lnTo>
                      <a:close/>
                      <a:moveTo>
                        <a:pt x="74130" y="52446"/>
                      </a:moveTo>
                      <a:lnTo>
                        <a:pt x="77706" y="52446"/>
                      </a:lnTo>
                      <a:lnTo>
                        <a:pt x="77706" y="50593"/>
                      </a:lnTo>
                      <a:lnTo>
                        <a:pt x="77691" y="49026"/>
                      </a:lnTo>
                      <a:lnTo>
                        <a:pt x="77676" y="47315"/>
                      </a:lnTo>
                      <a:lnTo>
                        <a:pt x="77631" y="45748"/>
                      </a:lnTo>
                      <a:lnTo>
                        <a:pt x="77585" y="44323"/>
                      </a:lnTo>
                      <a:lnTo>
                        <a:pt x="77540" y="42897"/>
                      </a:lnTo>
                      <a:lnTo>
                        <a:pt x="77465" y="41615"/>
                      </a:lnTo>
                      <a:lnTo>
                        <a:pt x="77374" y="40190"/>
                      </a:lnTo>
                      <a:lnTo>
                        <a:pt x="77253" y="38622"/>
                      </a:lnTo>
                      <a:lnTo>
                        <a:pt x="77133" y="37339"/>
                      </a:lnTo>
                      <a:lnTo>
                        <a:pt x="76982" y="36199"/>
                      </a:lnTo>
                      <a:lnTo>
                        <a:pt x="76816" y="35201"/>
                      </a:lnTo>
                      <a:lnTo>
                        <a:pt x="76635" y="34489"/>
                      </a:lnTo>
                      <a:lnTo>
                        <a:pt x="76454" y="34061"/>
                      </a:lnTo>
                      <a:lnTo>
                        <a:pt x="76227" y="33776"/>
                      </a:lnTo>
                      <a:lnTo>
                        <a:pt x="76001" y="33634"/>
                      </a:lnTo>
                      <a:lnTo>
                        <a:pt x="75805" y="33776"/>
                      </a:lnTo>
                      <a:lnTo>
                        <a:pt x="75594" y="34061"/>
                      </a:lnTo>
                      <a:lnTo>
                        <a:pt x="75413" y="34489"/>
                      </a:lnTo>
                      <a:lnTo>
                        <a:pt x="75247" y="35201"/>
                      </a:lnTo>
                      <a:lnTo>
                        <a:pt x="75066" y="36199"/>
                      </a:lnTo>
                      <a:lnTo>
                        <a:pt x="74915" y="37197"/>
                      </a:lnTo>
                      <a:lnTo>
                        <a:pt x="74779" y="38479"/>
                      </a:lnTo>
                      <a:lnTo>
                        <a:pt x="74643" y="39904"/>
                      </a:lnTo>
                      <a:lnTo>
                        <a:pt x="74537" y="41330"/>
                      </a:lnTo>
                      <a:lnTo>
                        <a:pt x="74447" y="42755"/>
                      </a:lnTo>
                      <a:lnTo>
                        <a:pt x="74371" y="44180"/>
                      </a:lnTo>
                      <a:lnTo>
                        <a:pt x="74296" y="45605"/>
                      </a:lnTo>
                      <a:lnTo>
                        <a:pt x="74236" y="47315"/>
                      </a:lnTo>
                      <a:lnTo>
                        <a:pt x="74190" y="48883"/>
                      </a:lnTo>
                      <a:lnTo>
                        <a:pt x="74145" y="50593"/>
                      </a:lnTo>
                      <a:lnTo>
                        <a:pt x="74130" y="52446"/>
                      </a:lnTo>
                      <a:close/>
                      <a:moveTo>
                        <a:pt x="80422" y="90783"/>
                      </a:moveTo>
                      <a:lnTo>
                        <a:pt x="80422" y="46745"/>
                      </a:lnTo>
                      <a:lnTo>
                        <a:pt x="80422" y="41472"/>
                      </a:lnTo>
                      <a:lnTo>
                        <a:pt x="80422" y="36484"/>
                      </a:lnTo>
                      <a:lnTo>
                        <a:pt x="80407" y="31496"/>
                      </a:lnTo>
                      <a:lnTo>
                        <a:pt x="80392" y="26793"/>
                      </a:lnTo>
                      <a:lnTo>
                        <a:pt x="81463" y="26793"/>
                      </a:lnTo>
                      <a:lnTo>
                        <a:pt x="81508" y="39334"/>
                      </a:lnTo>
                      <a:lnTo>
                        <a:pt x="81569" y="39334"/>
                      </a:lnTo>
                      <a:lnTo>
                        <a:pt x="81614" y="37767"/>
                      </a:lnTo>
                      <a:lnTo>
                        <a:pt x="81689" y="36342"/>
                      </a:lnTo>
                      <a:lnTo>
                        <a:pt x="81765" y="34916"/>
                      </a:lnTo>
                      <a:lnTo>
                        <a:pt x="81855" y="33634"/>
                      </a:lnTo>
                      <a:lnTo>
                        <a:pt x="81961" y="32351"/>
                      </a:lnTo>
                      <a:lnTo>
                        <a:pt x="82067" y="31211"/>
                      </a:lnTo>
                      <a:lnTo>
                        <a:pt x="82172" y="30071"/>
                      </a:lnTo>
                      <a:lnTo>
                        <a:pt x="82293" y="29073"/>
                      </a:lnTo>
                      <a:lnTo>
                        <a:pt x="82429" y="28218"/>
                      </a:lnTo>
                      <a:lnTo>
                        <a:pt x="82565" y="27505"/>
                      </a:lnTo>
                      <a:lnTo>
                        <a:pt x="82700" y="26793"/>
                      </a:lnTo>
                      <a:lnTo>
                        <a:pt x="82836" y="26365"/>
                      </a:lnTo>
                      <a:lnTo>
                        <a:pt x="82987" y="25938"/>
                      </a:lnTo>
                      <a:lnTo>
                        <a:pt x="83138" y="25510"/>
                      </a:lnTo>
                      <a:lnTo>
                        <a:pt x="83289" y="25225"/>
                      </a:lnTo>
                      <a:lnTo>
                        <a:pt x="83425" y="25225"/>
                      </a:lnTo>
                      <a:lnTo>
                        <a:pt x="83606" y="25368"/>
                      </a:lnTo>
                      <a:lnTo>
                        <a:pt x="83787" y="25795"/>
                      </a:lnTo>
                      <a:lnTo>
                        <a:pt x="83787" y="36769"/>
                      </a:lnTo>
                      <a:lnTo>
                        <a:pt x="83576" y="36484"/>
                      </a:lnTo>
                      <a:lnTo>
                        <a:pt x="83349" y="36342"/>
                      </a:lnTo>
                      <a:lnTo>
                        <a:pt x="83153" y="36484"/>
                      </a:lnTo>
                      <a:lnTo>
                        <a:pt x="82957" y="36769"/>
                      </a:lnTo>
                      <a:lnTo>
                        <a:pt x="82776" y="37197"/>
                      </a:lnTo>
                      <a:lnTo>
                        <a:pt x="82610" y="37909"/>
                      </a:lnTo>
                      <a:lnTo>
                        <a:pt x="82444" y="38764"/>
                      </a:lnTo>
                      <a:lnTo>
                        <a:pt x="82308" y="39904"/>
                      </a:lnTo>
                      <a:lnTo>
                        <a:pt x="82172" y="41330"/>
                      </a:lnTo>
                      <a:lnTo>
                        <a:pt x="82052" y="42755"/>
                      </a:lnTo>
                      <a:lnTo>
                        <a:pt x="81961" y="44180"/>
                      </a:lnTo>
                      <a:lnTo>
                        <a:pt x="81870" y="45748"/>
                      </a:lnTo>
                      <a:lnTo>
                        <a:pt x="81795" y="47458"/>
                      </a:lnTo>
                      <a:lnTo>
                        <a:pt x="81750" y="49026"/>
                      </a:lnTo>
                      <a:lnTo>
                        <a:pt x="81705" y="50736"/>
                      </a:lnTo>
                      <a:lnTo>
                        <a:pt x="81674" y="52731"/>
                      </a:lnTo>
                      <a:lnTo>
                        <a:pt x="81644" y="54584"/>
                      </a:lnTo>
                      <a:lnTo>
                        <a:pt x="81644" y="56722"/>
                      </a:lnTo>
                      <a:lnTo>
                        <a:pt x="81644" y="90783"/>
                      </a:lnTo>
                      <a:lnTo>
                        <a:pt x="80422" y="90783"/>
                      </a:lnTo>
                      <a:close/>
                      <a:moveTo>
                        <a:pt x="85281" y="14964"/>
                      </a:moveTo>
                      <a:lnTo>
                        <a:pt x="86488" y="11401"/>
                      </a:lnTo>
                      <a:lnTo>
                        <a:pt x="86488" y="26793"/>
                      </a:lnTo>
                      <a:lnTo>
                        <a:pt x="88253" y="26793"/>
                      </a:lnTo>
                      <a:lnTo>
                        <a:pt x="88253" y="35486"/>
                      </a:lnTo>
                      <a:lnTo>
                        <a:pt x="86488" y="35486"/>
                      </a:lnTo>
                      <a:lnTo>
                        <a:pt x="86488" y="70118"/>
                      </a:lnTo>
                      <a:lnTo>
                        <a:pt x="86503" y="71686"/>
                      </a:lnTo>
                      <a:lnTo>
                        <a:pt x="86503" y="73111"/>
                      </a:lnTo>
                      <a:lnTo>
                        <a:pt x="86518" y="74394"/>
                      </a:lnTo>
                      <a:lnTo>
                        <a:pt x="86548" y="75534"/>
                      </a:lnTo>
                      <a:lnTo>
                        <a:pt x="86578" y="76817"/>
                      </a:lnTo>
                      <a:lnTo>
                        <a:pt x="86623" y="77814"/>
                      </a:lnTo>
                      <a:lnTo>
                        <a:pt x="86669" y="78669"/>
                      </a:lnTo>
                      <a:lnTo>
                        <a:pt x="86714" y="79382"/>
                      </a:lnTo>
                      <a:lnTo>
                        <a:pt x="86774" y="80095"/>
                      </a:lnTo>
                      <a:lnTo>
                        <a:pt x="86850" y="80807"/>
                      </a:lnTo>
                      <a:lnTo>
                        <a:pt x="86910" y="81235"/>
                      </a:lnTo>
                      <a:lnTo>
                        <a:pt x="87001" y="81662"/>
                      </a:lnTo>
                      <a:lnTo>
                        <a:pt x="87106" y="82232"/>
                      </a:lnTo>
                      <a:lnTo>
                        <a:pt x="87197" y="82375"/>
                      </a:lnTo>
                      <a:lnTo>
                        <a:pt x="87302" y="82517"/>
                      </a:lnTo>
                      <a:lnTo>
                        <a:pt x="87408" y="82660"/>
                      </a:lnTo>
                      <a:lnTo>
                        <a:pt x="87619" y="82517"/>
                      </a:lnTo>
                      <a:lnTo>
                        <a:pt x="87800" y="82375"/>
                      </a:lnTo>
                      <a:lnTo>
                        <a:pt x="87966" y="82232"/>
                      </a:lnTo>
                      <a:lnTo>
                        <a:pt x="88117" y="81662"/>
                      </a:lnTo>
                      <a:lnTo>
                        <a:pt x="88178" y="90498"/>
                      </a:lnTo>
                      <a:lnTo>
                        <a:pt x="87951" y="91211"/>
                      </a:lnTo>
                      <a:lnTo>
                        <a:pt x="87695" y="91781"/>
                      </a:lnTo>
                      <a:lnTo>
                        <a:pt x="87393" y="92209"/>
                      </a:lnTo>
                      <a:lnTo>
                        <a:pt x="87091" y="92351"/>
                      </a:lnTo>
                      <a:lnTo>
                        <a:pt x="86880" y="92209"/>
                      </a:lnTo>
                      <a:lnTo>
                        <a:pt x="86684" y="91781"/>
                      </a:lnTo>
                      <a:lnTo>
                        <a:pt x="86503" y="91496"/>
                      </a:lnTo>
                      <a:lnTo>
                        <a:pt x="86322" y="90926"/>
                      </a:lnTo>
                      <a:lnTo>
                        <a:pt x="86156" y="90213"/>
                      </a:lnTo>
                      <a:lnTo>
                        <a:pt x="86020" y="89358"/>
                      </a:lnTo>
                      <a:lnTo>
                        <a:pt x="85869" y="88361"/>
                      </a:lnTo>
                      <a:lnTo>
                        <a:pt x="85748" y="87220"/>
                      </a:lnTo>
                      <a:lnTo>
                        <a:pt x="85643" y="85795"/>
                      </a:lnTo>
                      <a:lnTo>
                        <a:pt x="85552" y="84228"/>
                      </a:lnTo>
                      <a:lnTo>
                        <a:pt x="85477" y="82517"/>
                      </a:lnTo>
                      <a:lnTo>
                        <a:pt x="85401" y="80522"/>
                      </a:lnTo>
                      <a:lnTo>
                        <a:pt x="85356" y="78384"/>
                      </a:lnTo>
                      <a:lnTo>
                        <a:pt x="85311" y="75819"/>
                      </a:lnTo>
                      <a:lnTo>
                        <a:pt x="85281" y="73396"/>
                      </a:lnTo>
                      <a:lnTo>
                        <a:pt x="85281" y="70546"/>
                      </a:lnTo>
                      <a:lnTo>
                        <a:pt x="85281" y="35486"/>
                      </a:lnTo>
                      <a:lnTo>
                        <a:pt x="84239" y="35486"/>
                      </a:lnTo>
                      <a:lnTo>
                        <a:pt x="84239" y="26793"/>
                      </a:lnTo>
                      <a:lnTo>
                        <a:pt x="85281" y="26793"/>
                      </a:lnTo>
                      <a:lnTo>
                        <a:pt x="85281" y="14964"/>
                      </a:lnTo>
                      <a:close/>
                      <a:moveTo>
                        <a:pt x="94394" y="51591"/>
                      </a:moveTo>
                      <a:lnTo>
                        <a:pt x="94394" y="75391"/>
                      </a:lnTo>
                      <a:lnTo>
                        <a:pt x="94409" y="79952"/>
                      </a:lnTo>
                      <a:lnTo>
                        <a:pt x="94424" y="83942"/>
                      </a:lnTo>
                      <a:lnTo>
                        <a:pt x="94454" y="87648"/>
                      </a:lnTo>
                      <a:lnTo>
                        <a:pt x="94500" y="90783"/>
                      </a:lnTo>
                      <a:lnTo>
                        <a:pt x="93383" y="90783"/>
                      </a:lnTo>
                      <a:lnTo>
                        <a:pt x="93293" y="82802"/>
                      </a:lnTo>
                      <a:lnTo>
                        <a:pt x="93247" y="82802"/>
                      </a:lnTo>
                      <a:lnTo>
                        <a:pt x="93142" y="83800"/>
                      </a:lnTo>
                      <a:lnTo>
                        <a:pt x="93051" y="84940"/>
                      </a:lnTo>
                      <a:lnTo>
                        <a:pt x="92946" y="85938"/>
                      </a:lnTo>
                      <a:lnTo>
                        <a:pt x="92855" y="86935"/>
                      </a:lnTo>
                      <a:lnTo>
                        <a:pt x="92734" y="87790"/>
                      </a:lnTo>
                      <a:lnTo>
                        <a:pt x="92614" y="88503"/>
                      </a:lnTo>
                      <a:lnTo>
                        <a:pt x="92493" y="89216"/>
                      </a:lnTo>
                      <a:lnTo>
                        <a:pt x="92372" y="89786"/>
                      </a:lnTo>
                      <a:lnTo>
                        <a:pt x="92236" y="90356"/>
                      </a:lnTo>
                      <a:lnTo>
                        <a:pt x="92101" y="90783"/>
                      </a:lnTo>
                      <a:lnTo>
                        <a:pt x="91950" y="91211"/>
                      </a:lnTo>
                      <a:lnTo>
                        <a:pt x="91814" y="91496"/>
                      </a:lnTo>
                      <a:lnTo>
                        <a:pt x="91663" y="91781"/>
                      </a:lnTo>
                      <a:lnTo>
                        <a:pt x="91497" y="92209"/>
                      </a:lnTo>
                      <a:lnTo>
                        <a:pt x="91331" y="92209"/>
                      </a:lnTo>
                      <a:lnTo>
                        <a:pt x="91180" y="92351"/>
                      </a:lnTo>
                      <a:lnTo>
                        <a:pt x="90924" y="92209"/>
                      </a:lnTo>
                      <a:lnTo>
                        <a:pt x="90712" y="91781"/>
                      </a:lnTo>
                      <a:lnTo>
                        <a:pt x="90501" y="91353"/>
                      </a:lnTo>
                      <a:lnTo>
                        <a:pt x="90290" y="90783"/>
                      </a:lnTo>
                      <a:lnTo>
                        <a:pt x="90109" y="89928"/>
                      </a:lnTo>
                      <a:lnTo>
                        <a:pt x="89943" y="89073"/>
                      </a:lnTo>
                      <a:lnTo>
                        <a:pt x="89762" y="87933"/>
                      </a:lnTo>
                      <a:lnTo>
                        <a:pt x="89611" y="86508"/>
                      </a:lnTo>
                      <a:lnTo>
                        <a:pt x="89505" y="85225"/>
                      </a:lnTo>
                      <a:lnTo>
                        <a:pt x="89400" y="83800"/>
                      </a:lnTo>
                      <a:lnTo>
                        <a:pt x="89309" y="82375"/>
                      </a:lnTo>
                      <a:lnTo>
                        <a:pt x="89219" y="80665"/>
                      </a:lnTo>
                      <a:lnTo>
                        <a:pt x="89173" y="79097"/>
                      </a:lnTo>
                      <a:lnTo>
                        <a:pt x="89128" y="77387"/>
                      </a:lnTo>
                      <a:lnTo>
                        <a:pt x="89113" y="75676"/>
                      </a:lnTo>
                      <a:lnTo>
                        <a:pt x="89098" y="73824"/>
                      </a:lnTo>
                      <a:lnTo>
                        <a:pt x="89098" y="72399"/>
                      </a:lnTo>
                      <a:lnTo>
                        <a:pt x="89113" y="70973"/>
                      </a:lnTo>
                      <a:lnTo>
                        <a:pt x="89128" y="69691"/>
                      </a:lnTo>
                      <a:lnTo>
                        <a:pt x="89158" y="68408"/>
                      </a:lnTo>
                      <a:lnTo>
                        <a:pt x="89204" y="67125"/>
                      </a:lnTo>
                      <a:lnTo>
                        <a:pt x="89249" y="65843"/>
                      </a:lnTo>
                      <a:lnTo>
                        <a:pt x="89309" y="64703"/>
                      </a:lnTo>
                      <a:lnTo>
                        <a:pt x="89370" y="63562"/>
                      </a:lnTo>
                      <a:lnTo>
                        <a:pt x="89445" y="62565"/>
                      </a:lnTo>
                      <a:lnTo>
                        <a:pt x="89520" y="61567"/>
                      </a:lnTo>
                      <a:lnTo>
                        <a:pt x="89596" y="60427"/>
                      </a:lnTo>
                      <a:lnTo>
                        <a:pt x="89686" y="59429"/>
                      </a:lnTo>
                      <a:lnTo>
                        <a:pt x="89792" y="58574"/>
                      </a:lnTo>
                      <a:lnTo>
                        <a:pt x="89913" y="57719"/>
                      </a:lnTo>
                      <a:lnTo>
                        <a:pt x="90033" y="56864"/>
                      </a:lnTo>
                      <a:lnTo>
                        <a:pt x="90154" y="56009"/>
                      </a:lnTo>
                      <a:lnTo>
                        <a:pt x="90441" y="54584"/>
                      </a:lnTo>
                      <a:lnTo>
                        <a:pt x="90743" y="53301"/>
                      </a:lnTo>
                      <a:lnTo>
                        <a:pt x="91075" y="52304"/>
                      </a:lnTo>
                      <a:lnTo>
                        <a:pt x="91437" y="51591"/>
                      </a:lnTo>
                      <a:lnTo>
                        <a:pt x="91829" y="50736"/>
                      </a:lnTo>
                      <a:lnTo>
                        <a:pt x="92251" y="50308"/>
                      </a:lnTo>
                      <a:lnTo>
                        <a:pt x="92704" y="50023"/>
                      </a:lnTo>
                      <a:lnTo>
                        <a:pt x="93172" y="50023"/>
                      </a:lnTo>
                      <a:lnTo>
                        <a:pt x="93172" y="48741"/>
                      </a:lnTo>
                      <a:lnTo>
                        <a:pt x="93157" y="46888"/>
                      </a:lnTo>
                      <a:lnTo>
                        <a:pt x="93142" y="45178"/>
                      </a:lnTo>
                      <a:lnTo>
                        <a:pt x="93112" y="43610"/>
                      </a:lnTo>
                      <a:lnTo>
                        <a:pt x="93066" y="42185"/>
                      </a:lnTo>
                      <a:lnTo>
                        <a:pt x="93021" y="40760"/>
                      </a:lnTo>
                      <a:lnTo>
                        <a:pt x="92961" y="39619"/>
                      </a:lnTo>
                      <a:lnTo>
                        <a:pt x="92885" y="38622"/>
                      </a:lnTo>
                      <a:lnTo>
                        <a:pt x="92795" y="37624"/>
                      </a:lnTo>
                      <a:lnTo>
                        <a:pt x="92689" y="36769"/>
                      </a:lnTo>
                      <a:lnTo>
                        <a:pt x="92568" y="36057"/>
                      </a:lnTo>
                      <a:lnTo>
                        <a:pt x="92448" y="35344"/>
                      </a:lnTo>
                      <a:lnTo>
                        <a:pt x="92312" y="34774"/>
                      </a:lnTo>
                      <a:lnTo>
                        <a:pt x="92161" y="34346"/>
                      </a:lnTo>
                      <a:lnTo>
                        <a:pt x="91995" y="34061"/>
                      </a:lnTo>
                      <a:lnTo>
                        <a:pt x="91814" y="33919"/>
                      </a:lnTo>
                      <a:lnTo>
                        <a:pt x="91633" y="33919"/>
                      </a:lnTo>
                      <a:lnTo>
                        <a:pt x="91376" y="33919"/>
                      </a:lnTo>
                      <a:lnTo>
                        <a:pt x="91150" y="34204"/>
                      </a:lnTo>
                      <a:lnTo>
                        <a:pt x="90909" y="34489"/>
                      </a:lnTo>
                      <a:lnTo>
                        <a:pt x="90682" y="35059"/>
                      </a:lnTo>
                      <a:lnTo>
                        <a:pt x="90471" y="35629"/>
                      </a:lnTo>
                      <a:lnTo>
                        <a:pt x="90260" y="36627"/>
                      </a:lnTo>
                      <a:lnTo>
                        <a:pt x="90064" y="37624"/>
                      </a:lnTo>
                      <a:lnTo>
                        <a:pt x="89883" y="38622"/>
                      </a:lnTo>
                      <a:lnTo>
                        <a:pt x="89596" y="31068"/>
                      </a:lnTo>
                      <a:lnTo>
                        <a:pt x="89822" y="29643"/>
                      </a:lnTo>
                      <a:lnTo>
                        <a:pt x="90079" y="28503"/>
                      </a:lnTo>
                      <a:lnTo>
                        <a:pt x="90335" y="27505"/>
                      </a:lnTo>
                      <a:lnTo>
                        <a:pt x="90607" y="26793"/>
                      </a:lnTo>
                      <a:lnTo>
                        <a:pt x="90894" y="26080"/>
                      </a:lnTo>
                      <a:lnTo>
                        <a:pt x="91195" y="25510"/>
                      </a:lnTo>
                      <a:lnTo>
                        <a:pt x="91482" y="25368"/>
                      </a:lnTo>
                      <a:lnTo>
                        <a:pt x="91814" y="25225"/>
                      </a:lnTo>
                      <a:lnTo>
                        <a:pt x="92131" y="25368"/>
                      </a:lnTo>
                      <a:lnTo>
                        <a:pt x="92417" y="25795"/>
                      </a:lnTo>
                      <a:lnTo>
                        <a:pt x="92689" y="26223"/>
                      </a:lnTo>
                      <a:lnTo>
                        <a:pt x="92946" y="26935"/>
                      </a:lnTo>
                      <a:lnTo>
                        <a:pt x="93172" y="27790"/>
                      </a:lnTo>
                      <a:lnTo>
                        <a:pt x="93383" y="28931"/>
                      </a:lnTo>
                      <a:lnTo>
                        <a:pt x="93579" y="30213"/>
                      </a:lnTo>
                      <a:lnTo>
                        <a:pt x="93745" y="31923"/>
                      </a:lnTo>
                      <a:lnTo>
                        <a:pt x="93896" y="33634"/>
                      </a:lnTo>
                      <a:lnTo>
                        <a:pt x="94032" y="35486"/>
                      </a:lnTo>
                      <a:lnTo>
                        <a:pt x="94138" y="37624"/>
                      </a:lnTo>
                      <a:lnTo>
                        <a:pt x="94228" y="39904"/>
                      </a:lnTo>
                      <a:lnTo>
                        <a:pt x="94288" y="42612"/>
                      </a:lnTo>
                      <a:lnTo>
                        <a:pt x="94364" y="45320"/>
                      </a:lnTo>
                      <a:lnTo>
                        <a:pt x="94379" y="48313"/>
                      </a:lnTo>
                      <a:lnTo>
                        <a:pt x="94394" y="51591"/>
                      </a:lnTo>
                      <a:close/>
                      <a:moveTo>
                        <a:pt x="93172" y="69263"/>
                      </a:moveTo>
                      <a:lnTo>
                        <a:pt x="93172" y="58147"/>
                      </a:lnTo>
                      <a:lnTo>
                        <a:pt x="92825" y="58147"/>
                      </a:lnTo>
                      <a:lnTo>
                        <a:pt x="92508" y="58289"/>
                      </a:lnTo>
                      <a:lnTo>
                        <a:pt x="92206" y="58432"/>
                      </a:lnTo>
                      <a:lnTo>
                        <a:pt x="91920" y="58859"/>
                      </a:lnTo>
                      <a:lnTo>
                        <a:pt x="91678" y="59287"/>
                      </a:lnTo>
                      <a:lnTo>
                        <a:pt x="91437" y="59857"/>
                      </a:lnTo>
                      <a:lnTo>
                        <a:pt x="91225" y="60570"/>
                      </a:lnTo>
                      <a:lnTo>
                        <a:pt x="91044" y="61567"/>
                      </a:lnTo>
                      <a:lnTo>
                        <a:pt x="90863" y="62422"/>
                      </a:lnTo>
                      <a:lnTo>
                        <a:pt x="90728" y="63420"/>
                      </a:lnTo>
                      <a:lnTo>
                        <a:pt x="90607" y="64703"/>
                      </a:lnTo>
                      <a:lnTo>
                        <a:pt x="90516" y="65985"/>
                      </a:lnTo>
                      <a:lnTo>
                        <a:pt x="90441" y="67553"/>
                      </a:lnTo>
                      <a:lnTo>
                        <a:pt x="90365" y="68978"/>
                      </a:lnTo>
                      <a:lnTo>
                        <a:pt x="90335" y="70688"/>
                      </a:lnTo>
                      <a:lnTo>
                        <a:pt x="90320" y="72541"/>
                      </a:lnTo>
                      <a:lnTo>
                        <a:pt x="90335" y="73824"/>
                      </a:lnTo>
                      <a:lnTo>
                        <a:pt x="90350" y="75106"/>
                      </a:lnTo>
                      <a:lnTo>
                        <a:pt x="90380" y="76104"/>
                      </a:lnTo>
                      <a:lnTo>
                        <a:pt x="90426" y="77387"/>
                      </a:lnTo>
                      <a:lnTo>
                        <a:pt x="90471" y="78384"/>
                      </a:lnTo>
                      <a:lnTo>
                        <a:pt x="90531" y="79239"/>
                      </a:lnTo>
                      <a:lnTo>
                        <a:pt x="90607" y="80095"/>
                      </a:lnTo>
                      <a:lnTo>
                        <a:pt x="90682" y="80807"/>
                      </a:lnTo>
                      <a:lnTo>
                        <a:pt x="90758" y="81377"/>
                      </a:lnTo>
                      <a:lnTo>
                        <a:pt x="90833" y="82090"/>
                      </a:lnTo>
                      <a:lnTo>
                        <a:pt x="90924" y="82517"/>
                      </a:lnTo>
                      <a:lnTo>
                        <a:pt x="91044" y="82945"/>
                      </a:lnTo>
                      <a:lnTo>
                        <a:pt x="91135" y="83230"/>
                      </a:lnTo>
                      <a:lnTo>
                        <a:pt x="91241" y="83515"/>
                      </a:lnTo>
                      <a:lnTo>
                        <a:pt x="91361" y="83657"/>
                      </a:lnTo>
                      <a:lnTo>
                        <a:pt x="91482" y="83657"/>
                      </a:lnTo>
                      <a:lnTo>
                        <a:pt x="91633" y="83657"/>
                      </a:lnTo>
                      <a:lnTo>
                        <a:pt x="91784" y="83372"/>
                      </a:lnTo>
                      <a:lnTo>
                        <a:pt x="91920" y="83230"/>
                      </a:lnTo>
                      <a:lnTo>
                        <a:pt x="92040" y="82802"/>
                      </a:lnTo>
                      <a:lnTo>
                        <a:pt x="92191" y="82375"/>
                      </a:lnTo>
                      <a:lnTo>
                        <a:pt x="92312" y="81662"/>
                      </a:lnTo>
                      <a:lnTo>
                        <a:pt x="92433" y="81092"/>
                      </a:lnTo>
                      <a:lnTo>
                        <a:pt x="92538" y="80237"/>
                      </a:lnTo>
                      <a:lnTo>
                        <a:pt x="92644" y="79524"/>
                      </a:lnTo>
                      <a:lnTo>
                        <a:pt x="92734" y="78812"/>
                      </a:lnTo>
                      <a:lnTo>
                        <a:pt x="92825" y="77957"/>
                      </a:lnTo>
                      <a:lnTo>
                        <a:pt x="92885" y="77102"/>
                      </a:lnTo>
                      <a:lnTo>
                        <a:pt x="92961" y="75961"/>
                      </a:lnTo>
                      <a:lnTo>
                        <a:pt x="93006" y="74964"/>
                      </a:lnTo>
                      <a:lnTo>
                        <a:pt x="93051" y="73966"/>
                      </a:lnTo>
                      <a:lnTo>
                        <a:pt x="93096" y="72969"/>
                      </a:lnTo>
                      <a:lnTo>
                        <a:pt x="93127" y="72114"/>
                      </a:lnTo>
                      <a:lnTo>
                        <a:pt x="93142" y="71116"/>
                      </a:lnTo>
                      <a:lnTo>
                        <a:pt x="93157" y="70261"/>
                      </a:lnTo>
                      <a:lnTo>
                        <a:pt x="93172" y="69263"/>
                      </a:lnTo>
                      <a:close/>
                      <a:moveTo>
                        <a:pt x="97608" y="90783"/>
                      </a:moveTo>
                      <a:lnTo>
                        <a:pt x="96371" y="90783"/>
                      </a:lnTo>
                      <a:lnTo>
                        <a:pt x="96371" y="26793"/>
                      </a:lnTo>
                      <a:lnTo>
                        <a:pt x="97608" y="26793"/>
                      </a:lnTo>
                      <a:lnTo>
                        <a:pt x="97608" y="90783"/>
                      </a:lnTo>
                      <a:close/>
                      <a:moveTo>
                        <a:pt x="96974" y="14964"/>
                      </a:moveTo>
                      <a:lnTo>
                        <a:pt x="96959" y="14964"/>
                      </a:lnTo>
                      <a:lnTo>
                        <a:pt x="96808" y="14821"/>
                      </a:lnTo>
                      <a:lnTo>
                        <a:pt x="96657" y="14394"/>
                      </a:lnTo>
                      <a:lnTo>
                        <a:pt x="96582" y="14109"/>
                      </a:lnTo>
                      <a:lnTo>
                        <a:pt x="96522" y="13681"/>
                      </a:lnTo>
                      <a:lnTo>
                        <a:pt x="96461" y="13254"/>
                      </a:lnTo>
                      <a:lnTo>
                        <a:pt x="96401" y="12826"/>
                      </a:lnTo>
                      <a:lnTo>
                        <a:pt x="96310" y="11686"/>
                      </a:lnTo>
                      <a:lnTo>
                        <a:pt x="96250" y="10261"/>
                      </a:lnTo>
                      <a:lnTo>
                        <a:pt x="96205" y="8978"/>
                      </a:lnTo>
                      <a:lnTo>
                        <a:pt x="96190" y="7410"/>
                      </a:lnTo>
                      <a:lnTo>
                        <a:pt x="96205" y="5985"/>
                      </a:lnTo>
                      <a:lnTo>
                        <a:pt x="96250" y="4560"/>
                      </a:lnTo>
                      <a:lnTo>
                        <a:pt x="96325" y="3277"/>
                      </a:lnTo>
                      <a:lnTo>
                        <a:pt x="96416" y="2280"/>
                      </a:lnTo>
                      <a:lnTo>
                        <a:pt x="96476" y="1710"/>
                      </a:lnTo>
                      <a:lnTo>
                        <a:pt x="96537" y="1282"/>
                      </a:lnTo>
                      <a:lnTo>
                        <a:pt x="96612" y="855"/>
                      </a:lnTo>
                      <a:lnTo>
                        <a:pt x="96672" y="570"/>
                      </a:lnTo>
                      <a:lnTo>
                        <a:pt x="96823" y="285"/>
                      </a:lnTo>
                      <a:lnTo>
                        <a:pt x="96989" y="0"/>
                      </a:lnTo>
                      <a:lnTo>
                        <a:pt x="97155" y="285"/>
                      </a:lnTo>
                      <a:lnTo>
                        <a:pt x="97306" y="570"/>
                      </a:lnTo>
                      <a:lnTo>
                        <a:pt x="97382" y="855"/>
                      </a:lnTo>
                      <a:lnTo>
                        <a:pt x="97442" y="1282"/>
                      </a:lnTo>
                      <a:lnTo>
                        <a:pt x="97502" y="1710"/>
                      </a:lnTo>
                      <a:lnTo>
                        <a:pt x="97548" y="2137"/>
                      </a:lnTo>
                      <a:lnTo>
                        <a:pt x="97653" y="3277"/>
                      </a:lnTo>
                      <a:lnTo>
                        <a:pt x="97714" y="4418"/>
                      </a:lnTo>
                      <a:lnTo>
                        <a:pt x="97774" y="5985"/>
                      </a:lnTo>
                      <a:lnTo>
                        <a:pt x="97774" y="7410"/>
                      </a:lnTo>
                      <a:lnTo>
                        <a:pt x="97774" y="8978"/>
                      </a:lnTo>
                      <a:lnTo>
                        <a:pt x="97714" y="10261"/>
                      </a:lnTo>
                      <a:lnTo>
                        <a:pt x="97653" y="11686"/>
                      </a:lnTo>
                      <a:lnTo>
                        <a:pt x="97548" y="12826"/>
                      </a:lnTo>
                      <a:lnTo>
                        <a:pt x="97502" y="13254"/>
                      </a:lnTo>
                      <a:lnTo>
                        <a:pt x="97442" y="13681"/>
                      </a:lnTo>
                      <a:lnTo>
                        <a:pt x="97382" y="14109"/>
                      </a:lnTo>
                      <a:lnTo>
                        <a:pt x="97306" y="14394"/>
                      </a:lnTo>
                      <a:lnTo>
                        <a:pt x="97231" y="14679"/>
                      </a:lnTo>
                      <a:lnTo>
                        <a:pt x="97140" y="14821"/>
                      </a:lnTo>
                      <a:lnTo>
                        <a:pt x="97065" y="14821"/>
                      </a:lnTo>
                      <a:lnTo>
                        <a:pt x="96974" y="14964"/>
                      </a:lnTo>
                      <a:close/>
                      <a:moveTo>
                        <a:pt x="99645" y="90783"/>
                      </a:moveTo>
                      <a:lnTo>
                        <a:pt x="99645" y="44038"/>
                      </a:lnTo>
                      <a:lnTo>
                        <a:pt x="99645" y="39904"/>
                      </a:lnTo>
                      <a:lnTo>
                        <a:pt x="99630" y="35629"/>
                      </a:lnTo>
                      <a:lnTo>
                        <a:pt x="99615" y="31353"/>
                      </a:lnTo>
                      <a:lnTo>
                        <a:pt x="99600" y="26793"/>
                      </a:lnTo>
                      <a:lnTo>
                        <a:pt x="100686" y="26793"/>
                      </a:lnTo>
                      <a:lnTo>
                        <a:pt x="100761" y="37339"/>
                      </a:lnTo>
                      <a:lnTo>
                        <a:pt x="100777" y="37339"/>
                      </a:lnTo>
                      <a:lnTo>
                        <a:pt x="100852" y="36199"/>
                      </a:lnTo>
                      <a:lnTo>
                        <a:pt x="100943" y="34916"/>
                      </a:lnTo>
                      <a:lnTo>
                        <a:pt x="101018" y="33776"/>
                      </a:lnTo>
                      <a:lnTo>
                        <a:pt x="101139" y="32779"/>
                      </a:lnTo>
                      <a:lnTo>
                        <a:pt x="101244" y="31781"/>
                      </a:lnTo>
                      <a:lnTo>
                        <a:pt x="101350" y="30926"/>
                      </a:lnTo>
                      <a:lnTo>
                        <a:pt x="101471" y="29928"/>
                      </a:lnTo>
                      <a:lnTo>
                        <a:pt x="101606" y="29073"/>
                      </a:lnTo>
                      <a:lnTo>
                        <a:pt x="101772" y="28218"/>
                      </a:lnTo>
                      <a:lnTo>
                        <a:pt x="101938" y="27505"/>
                      </a:lnTo>
                      <a:lnTo>
                        <a:pt x="102104" y="26793"/>
                      </a:lnTo>
                      <a:lnTo>
                        <a:pt x="102285" y="26365"/>
                      </a:lnTo>
                      <a:lnTo>
                        <a:pt x="102451" y="25938"/>
                      </a:lnTo>
                      <a:lnTo>
                        <a:pt x="102632" y="25510"/>
                      </a:lnTo>
                      <a:lnTo>
                        <a:pt x="102829" y="25225"/>
                      </a:lnTo>
                      <a:lnTo>
                        <a:pt x="103025" y="25225"/>
                      </a:lnTo>
                      <a:lnTo>
                        <a:pt x="103236" y="25368"/>
                      </a:lnTo>
                      <a:lnTo>
                        <a:pt x="103462" y="25510"/>
                      </a:lnTo>
                      <a:lnTo>
                        <a:pt x="103658" y="26080"/>
                      </a:lnTo>
                      <a:lnTo>
                        <a:pt x="103855" y="26650"/>
                      </a:lnTo>
                      <a:lnTo>
                        <a:pt x="104051" y="27363"/>
                      </a:lnTo>
                      <a:lnTo>
                        <a:pt x="104232" y="28361"/>
                      </a:lnTo>
                      <a:lnTo>
                        <a:pt x="104398" y="29358"/>
                      </a:lnTo>
                      <a:lnTo>
                        <a:pt x="104564" y="30641"/>
                      </a:lnTo>
                      <a:lnTo>
                        <a:pt x="104669" y="31638"/>
                      </a:lnTo>
                      <a:lnTo>
                        <a:pt x="104760" y="32636"/>
                      </a:lnTo>
                      <a:lnTo>
                        <a:pt x="104850" y="33634"/>
                      </a:lnTo>
                      <a:lnTo>
                        <a:pt x="104926" y="34774"/>
                      </a:lnTo>
                      <a:lnTo>
                        <a:pt x="105001" y="35771"/>
                      </a:lnTo>
                      <a:lnTo>
                        <a:pt x="105092" y="37197"/>
                      </a:lnTo>
                      <a:lnTo>
                        <a:pt x="105152" y="38337"/>
                      </a:lnTo>
                      <a:lnTo>
                        <a:pt x="105198" y="39762"/>
                      </a:lnTo>
                      <a:lnTo>
                        <a:pt x="105258" y="41187"/>
                      </a:lnTo>
                      <a:lnTo>
                        <a:pt x="105288" y="42612"/>
                      </a:lnTo>
                      <a:lnTo>
                        <a:pt x="105333" y="44038"/>
                      </a:lnTo>
                      <a:lnTo>
                        <a:pt x="105364" y="45605"/>
                      </a:lnTo>
                      <a:lnTo>
                        <a:pt x="105394" y="49026"/>
                      </a:lnTo>
                      <a:lnTo>
                        <a:pt x="105409" y="52589"/>
                      </a:lnTo>
                      <a:lnTo>
                        <a:pt x="105409" y="90783"/>
                      </a:lnTo>
                      <a:lnTo>
                        <a:pt x="104187" y="90783"/>
                      </a:lnTo>
                      <a:lnTo>
                        <a:pt x="104187" y="53871"/>
                      </a:lnTo>
                      <a:lnTo>
                        <a:pt x="104172" y="51591"/>
                      </a:lnTo>
                      <a:lnTo>
                        <a:pt x="104156" y="49311"/>
                      </a:lnTo>
                      <a:lnTo>
                        <a:pt x="104126" y="47458"/>
                      </a:lnTo>
                      <a:lnTo>
                        <a:pt x="104081" y="45463"/>
                      </a:lnTo>
                      <a:lnTo>
                        <a:pt x="104036" y="43752"/>
                      </a:lnTo>
                      <a:lnTo>
                        <a:pt x="103960" y="42327"/>
                      </a:lnTo>
                      <a:lnTo>
                        <a:pt x="103870" y="40760"/>
                      </a:lnTo>
                      <a:lnTo>
                        <a:pt x="103779" y="39477"/>
                      </a:lnTo>
                      <a:lnTo>
                        <a:pt x="103689" y="38479"/>
                      </a:lnTo>
                      <a:lnTo>
                        <a:pt x="103568" y="37482"/>
                      </a:lnTo>
                      <a:lnTo>
                        <a:pt x="103447" y="36769"/>
                      </a:lnTo>
                      <a:lnTo>
                        <a:pt x="103296" y="36057"/>
                      </a:lnTo>
                      <a:lnTo>
                        <a:pt x="103145" y="35486"/>
                      </a:lnTo>
                      <a:lnTo>
                        <a:pt x="102980" y="35059"/>
                      </a:lnTo>
                      <a:lnTo>
                        <a:pt x="102814" y="34774"/>
                      </a:lnTo>
                      <a:lnTo>
                        <a:pt x="102617" y="34774"/>
                      </a:lnTo>
                      <a:lnTo>
                        <a:pt x="102466" y="34774"/>
                      </a:lnTo>
                      <a:lnTo>
                        <a:pt x="102331" y="34916"/>
                      </a:lnTo>
                      <a:lnTo>
                        <a:pt x="102180" y="35201"/>
                      </a:lnTo>
                      <a:lnTo>
                        <a:pt x="102059" y="35629"/>
                      </a:lnTo>
                      <a:lnTo>
                        <a:pt x="101938" y="36199"/>
                      </a:lnTo>
                      <a:lnTo>
                        <a:pt x="101818" y="36769"/>
                      </a:lnTo>
                      <a:lnTo>
                        <a:pt x="101697" y="37482"/>
                      </a:lnTo>
                      <a:lnTo>
                        <a:pt x="101576" y="38194"/>
                      </a:lnTo>
                      <a:lnTo>
                        <a:pt x="101471" y="39049"/>
                      </a:lnTo>
                      <a:lnTo>
                        <a:pt x="101380" y="40047"/>
                      </a:lnTo>
                      <a:lnTo>
                        <a:pt x="101290" y="41187"/>
                      </a:lnTo>
                      <a:lnTo>
                        <a:pt x="101199" y="42185"/>
                      </a:lnTo>
                      <a:lnTo>
                        <a:pt x="101139" y="43182"/>
                      </a:lnTo>
                      <a:lnTo>
                        <a:pt x="101063" y="44323"/>
                      </a:lnTo>
                      <a:lnTo>
                        <a:pt x="101003" y="45463"/>
                      </a:lnTo>
                      <a:lnTo>
                        <a:pt x="100958" y="46888"/>
                      </a:lnTo>
                      <a:lnTo>
                        <a:pt x="100927" y="48028"/>
                      </a:lnTo>
                      <a:lnTo>
                        <a:pt x="100897" y="49311"/>
                      </a:lnTo>
                      <a:lnTo>
                        <a:pt x="100882" y="50736"/>
                      </a:lnTo>
                      <a:lnTo>
                        <a:pt x="100882" y="52304"/>
                      </a:lnTo>
                      <a:lnTo>
                        <a:pt x="100882" y="90783"/>
                      </a:lnTo>
                      <a:lnTo>
                        <a:pt x="99645" y="90783"/>
                      </a:lnTo>
                      <a:close/>
                      <a:moveTo>
                        <a:pt x="107687" y="14964"/>
                      </a:moveTo>
                      <a:lnTo>
                        <a:pt x="108894" y="11401"/>
                      </a:lnTo>
                      <a:lnTo>
                        <a:pt x="108894" y="26793"/>
                      </a:lnTo>
                      <a:lnTo>
                        <a:pt x="110645" y="26793"/>
                      </a:lnTo>
                      <a:lnTo>
                        <a:pt x="110645" y="35486"/>
                      </a:lnTo>
                      <a:lnTo>
                        <a:pt x="108894" y="35486"/>
                      </a:lnTo>
                      <a:lnTo>
                        <a:pt x="108894" y="70118"/>
                      </a:lnTo>
                      <a:lnTo>
                        <a:pt x="108894" y="71686"/>
                      </a:lnTo>
                      <a:lnTo>
                        <a:pt x="108909" y="73111"/>
                      </a:lnTo>
                      <a:lnTo>
                        <a:pt x="108924" y="74394"/>
                      </a:lnTo>
                      <a:lnTo>
                        <a:pt x="108940" y="75534"/>
                      </a:lnTo>
                      <a:lnTo>
                        <a:pt x="108985" y="76817"/>
                      </a:lnTo>
                      <a:lnTo>
                        <a:pt x="109030" y="77814"/>
                      </a:lnTo>
                      <a:lnTo>
                        <a:pt x="109075" y="78669"/>
                      </a:lnTo>
                      <a:lnTo>
                        <a:pt x="109136" y="79382"/>
                      </a:lnTo>
                      <a:lnTo>
                        <a:pt x="109196" y="80095"/>
                      </a:lnTo>
                      <a:lnTo>
                        <a:pt x="109256" y="80807"/>
                      </a:lnTo>
                      <a:lnTo>
                        <a:pt x="109332" y="81235"/>
                      </a:lnTo>
                      <a:lnTo>
                        <a:pt x="109407" y="81662"/>
                      </a:lnTo>
                      <a:lnTo>
                        <a:pt x="109498" y="82232"/>
                      </a:lnTo>
                      <a:lnTo>
                        <a:pt x="109603" y="82375"/>
                      </a:lnTo>
                      <a:lnTo>
                        <a:pt x="109709" y="82517"/>
                      </a:lnTo>
                      <a:lnTo>
                        <a:pt x="109815" y="82660"/>
                      </a:lnTo>
                      <a:lnTo>
                        <a:pt x="110011" y="82517"/>
                      </a:lnTo>
                      <a:lnTo>
                        <a:pt x="110207" y="82375"/>
                      </a:lnTo>
                      <a:lnTo>
                        <a:pt x="110373" y="82232"/>
                      </a:lnTo>
                      <a:lnTo>
                        <a:pt x="110524" y="81662"/>
                      </a:lnTo>
                      <a:lnTo>
                        <a:pt x="110584" y="90498"/>
                      </a:lnTo>
                      <a:lnTo>
                        <a:pt x="110358" y="91211"/>
                      </a:lnTo>
                      <a:lnTo>
                        <a:pt x="110086" y="91781"/>
                      </a:lnTo>
                      <a:lnTo>
                        <a:pt x="109815" y="92209"/>
                      </a:lnTo>
                      <a:lnTo>
                        <a:pt x="109498" y="92351"/>
                      </a:lnTo>
                      <a:lnTo>
                        <a:pt x="109287" y="92209"/>
                      </a:lnTo>
                      <a:lnTo>
                        <a:pt x="109090" y="91781"/>
                      </a:lnTo>
                      <a:lnTo>
                        <a:pt x="108894" y="91496"/>
                      </a:lnTo>
                      <a:lnTo>
                        <a:pt x="108728" y="90926"/>
                      </a:lnTo>
                      <a:lnTo>
                        <a:pt x="108577" y="90213"/>
                      </a:lnTo>
                      <a:lnTo>
                        <a:pt x="108411" y="89358"/>
                      </a:lnTo>
                      <a:lnTo>
                        <a:pt x="108276" y="88361"/>
                      </a:lnTo>
                      <a:lnTo>
                        <a:pt x="108155" y="87220"/>
                      </a:lnTo>
                      <a:lnTo>
                        <a:pt x="108049" y="85795"/>
                      </a:lnTo>
                      <a:lnTo>
                        <a:pt x="107959" y="84228"/>
                      </a:lnTo>
                      <a:lnTo>
                        <a:pt x="107868" y="82517"/>
                      </a:lnTo>
                      <a:lnTo>
                        <a:pt x="107808" y="80522"/>
                      </a:lnTo>
                      <a:lnTo>
                        <a:pt x="107748" y="78384"/>
                      </a:lnTo>
                      <a:lnTo>
                        <a:pt x="107717" y="75819"/>
                      </a:lnTo>
                      <a:lnTo>
                        <a:pt x="107702" y="73396"/>
                      </a:lnTo>
                      <a:lnTo>
                        <a:pt x="107687" y="70546"/>
                      </a:lnTo>
                      <a:lnTo>
                        <a:pt x="107687" y="35486"/>
                      </a:lnTo>
                      <a:lnTo>
                        <a:pt x="106646" y="35486"/>
                      </a:lnTo>
                      <a:lnTo>
                        <a:pt x="106646" y="26793"/>
                      </a:lnTo>
                      <a:lnTo>
                        <a:pt x="107687" y="26793"/>
                      </a:lnTo>
                      <a:lnTo>
                        <a:pt x="107687" y="14964"/>
                      </a:lnTo>
                      <a:close/>
                      <a:moveTo>
                        <a:pt x="111142" y="26793"/>
                      </a:moveTo>
                      <a:lnTo>
                        <a:pt x="112485" y="26793"/>
                      </a:lnTo>
                      <a:lnTo>
                        <a:pt x="113964" y="64560"/>
                      </a:lnTo>
                      <a:lnTo>
                        <a:pt x="114070" y="67553"/>
                      </a:lnTo>
                      <a:lnTo>
                        <a:pt x="114190" y="70546"/>
                      </a:lnTo>
                      <a:lnTo>
                        <a:pt x="114296" y="73966"/>
                      </a:lnTo>
                      <a:lnTo>
                        <a:pt x="114402" y="77672"/>
                      </a:lnTo>
                      <a:lnTo>
                        <a:pt x="114432" y="77672"/>
                      </a:lnTo>
                      <a:lnTo>
                        <a:pt x="114507" y="75106"/>
                      </a:lnTo>
                      <a:lnTo>
                        <a:pt x="114598" y="72256"/>
                      </a:lnTo>
                      <a:lnTo>
                        <a:pt x="114734" y="68551"/>
                      </a:lnTo>
                      <a:lnTo>
                        <a:pt x="114869" y="64275"/>
                      </a:lnTo>
                      <a:lnTo>
                        <a:pt x="116197" y="26793"/>
                      </a:lnTo>
                      <a:lnTo>
                        <a:pt x="117510" y="26793"/>
                      </a:lnTo>
                      <a:lnTo>
                        <a:pt x="115654" y="72399"/>
                      </a:lnTo>
                      <a:lnTo>
                        <a:pt x="115488" y="76532"/>
                      </a:lnTo>
                      <a:lnTo>
                        <a:pt x="115337" y="80380"/>
                      </a:lnTo>
                      <a:lnTo>
                        <a:pt x="115156" y="84085"/>
                      </a:lnTo>
                      <a:lnTo>
                        <a:pt x="115020" y="87505"/>
                      </a:lnTo>
                      <a:lnTo>
                        <a:pt x="114869" y="90498"/>
                      </a:lnTo>
                      <a:lnTo>
                        <a:pt x="114734" y="93349"/>
                      </a:lnTo>
                      <a:lnTo>
                        <a:pt x="114598" y="95771"/>
                      </a:lnTo>
                      <a:lnTo>
                        <a:pt x="114477" y="98052"/>
                      </a:lnTo>
                      <a:lnTo>
                        <a:pt x="114341" y="100332"/>
                      </a:lnTo>
                      <a:lnTo>
                        <a:pt x="114205" y="102470"/>
                      </a:lnTo>
                      <a:lnTo>
                        <a:pt x="114055" y="104465"/>
                      </a:lnTo>
                      <a:lnTo>
                        <a:pt x="113919" y="106318"/>
                      </a:lnTo>
                      <a:lnTo>
                        <a:pt x="113783" y="108171"/>
                      </a:lnTo>
                      <a:lnTo>
                        <a:pt x="113647" y="109738"/>
                      </a:lnTo>
                      <a:lnTo>
                        <a:pt x="113481" y="111163"/>
                      </a:lnTo>
                      <a:lnTo>
                        <a:pt x="113345" y="112589"/>
                      </a:lnTo>
                      <a:lnTo>
                        <a:pt x="113164" y="114014"/>
                      </a:lnTo>
                      <a:lnTo>
                        <a:pt x="112968" y="115296"/>
                      </a:lnTo>
                      <a:lnTo>
                        <a:pt x="112772" y="116437"/>
                      </a:lnTo>
                      <a:lnTo>
                        <a:pt x="112591" y="117577"/>
                      </a:lnTo>
                      <a:lnTo>
                        <a:pt x="112410" y="118432"/>
                      </a:lnTo>
                      <a:lnTo>
                        <a:pt x="112214" y="119002"/>
                      </a:lnTo>
                      <a:lnTo>
                        <a:pt x="112018" y="119572"/>
                      </a:lnTo>
                      <a:lnTo>
                        <a:pt x="111837" y="120000"/>
                      </a:lnTo>
                      <a:lnTo>
                        <a:pt x="111520" y="110166"/>
                      </a:lnTo>
                      <a:lnTo>
                        <a:pt x="111791" y="109168"/>
                      </a:lnTo>
                      <a:lnTo>
                        <a:pt x="112078" y="108028"/>
                      </a:lnTo>
                      <a:lnTo>
                        <a:pt x="112334" y="106318"/>
                      </a:lnTo>
                      <a:lnTo>
                        <a:pt x="112606" y="104465"/>
                      </a:lnTo>
                      <a:lnTo>
                        <a:pt x="112757" y="103325"/>
                      </a:lnTo>
                      <a:lnTo>
                        <a:pt x="112893" y="101757"/>
                      </a:lnTo>
                      <a:lnTo>
                        <a:pt x="113059" y="100332"/>
                      </a:lnTo>
                      <a:lnTo>
                        <a:pt x="113179" y="98764"/>
                      </a:lnTo>
                      <a:lnTo>
                        <a:pt x="113300" y="97197"/>
                      </a:lnTo>
                      <a:lnTo>
                        <a:pt x="113421" y="95344"/>
                      </a:lnTo>
                      <a:lnTo>
                        <a:pt x="113542" y="93491"/>
                      </a:lnTo>
                      <a:lnTo>
                        <a:pt x="113632" y="91496"/>
                      </a:lnTo>
                      <a:lnTo>
                        <a:pt x="113708" y="89928"/>
                      </a:lnTo>
                      <a:lnTo>
                        <a:pt x="113738" y="88788"/>
                      </a:lnTo>
                      <a:lnTo>
                        <a:pt x="113708" y="87648"/>
                      </a:lnTo>
                      <a:lnTo>
                        <a:pt x="113647" y="85653"/>
                      </a:lnTo>
                      <a:lnTo>
                        <a:pt x="111142" y="26793"/>
                      </a:lnTo>
                      <a:close/>
                      <a:moveTo>
                        <a:pt x="119170" y="92351"/>
                      </a:moveTo>
                      <a:lnTo>
                        <a:pt x="119139" y="92351"/>
                      </a:lnTo>
                      <a:lnTo>
                        <a:pt x="119049" y="92209"/>
                      </a:lnTo>
                      <a:lnTo>
                        <a:pt x="118973" y="92209"/>
                      </a:lnTo>
                      <a:lnTo>
                        <a:pt x="118898" y="91781"/>
                      </a:lnTo>
                      <a:lnTo>
                        <a:pt x="118823" y="91496"/>
                      </a:lnTo>
                      <a:lnTo>
                        <a:pt x="118762" y="91211"/>
                      </a:lnTo>
                      <a:lnTo>
                        <a:pt x="118687" y="90783"/>
                      </a:lnTo>
                      <a:lnTo>
                        <a:pt x="118626" y="90356"/>
                      </a:lnTo>
                      <a:lnTo>
                        <a:pt x="118551" y="89786"/>
                      </a:lnTo>
                      <a:lnTo>
                        <a:pt x="118506" y="89216"/>
                      </a:lnTo>
                      <a:lnTo>
                        <a:pt x="118460" y="88646"/>
                      </a:lnTo>
                      <a:lnTo>
                        <a:pt x="118415" y="87933"/>
                      </a:lnTo>
                      <a:lnTo>
                        <a:pt x="118385" y="87220"/>
                      </a:lnTo>
                      <a:lnTo>
                        <a:pt x="118355" y="85510"/>
                      </a:lnTo>
                      <a:lnTo>
                        <a:pt x="118340" y="83942"/>
                      </a:lnTo>
                      <a:lnTo>
                        <a:pt x="118340" y="83087"/>
                      </a:lnTo>
                      <a:lnTo>
                        <a:pt x="118355" y="82232"/>
                      </a:lnTo>
                      <a:lnTo>
                        <a:pt x="118370" y="81377"/>
                      </a:lnTo>
                      <a:lnTo>
                        <a:pt x="118385" y="80522"/>
                      </a:lnTo>
                      <a:lnTo>
                        <a:pt x="118430" y="79809"/>
                      </a:lnTo>
                      <a:lnTo>
                        <a:pt x="118460" y="79239"/>
                      </a:lnTo>
                      <a:lnTo>
                        <a:pt x="118506" y="78527"/>
                      </a:lnTo>
                      <a:lnTo>
                        <a:pt x="118566" y="77957"/>
                      </a:lnTo>
                      <a:lnTo>
                        <a:pt x="118642" y="77387"/>
                      </a:lnTo>
                      <a:lnTo>
                        <a:pt x="118702" y="76959"/>
                      </a:lnTo>
                      <a:lnTo>
                        <a:pt x="118777" y="76389"/>
                      </a:lnTo>
                      <a:lnTo>
                        <a:pt x="118838" y="76104"/>
                      </a:lnTo>
                      <a:lnTo>
                        <a:pt x="118913" y="75819"/>
                      </a:lnTo>
                      <a:lnTo>
                        <a:pt x="119004" y="75676"/>
                      </a:lnTo>
                      <a:lnTo>
                        <a:pt x="119079" y="75534"/>
                      </a:lnTo>
                      <a:lnTo>
                        <a:pt x="119185" y="75534"/>
                      </a:lnTo>
                      <a:lnTo>
                        <a:pt x="119275" y="75534"/>
                      </a:lnTo>
                      <a:lnTo>
                        <a:pt x="119351" y="75676"/>
                      </a:lnTo>
                      <a:lnTo>
                        <a:pt x="119426" y="75819"/>
                      </a:lnTo>
                      <a:lnTo>
                        <a:pt x="119502" y="76104"/>
                      </a:lnTo>
                      <a:lnTo>
                        <a:pt x="119577" y="76389"/>
                      </a:lnTo>
                      <a:lnTo>
                        <a:pt x="119637" y="76959"/>
                      </a:lnTo>
                      <a:lnTo>
                        <a:pt x="119698" y="77387"/>
                      </a:lnTo>
                      <a:lnTo>
                        <a:pt x="119773" y="77957"/>
                      </a:lnTo>
                      <a:lnTo>
                        <a:pt x="119834" y="78527"/>
                      </a:lnTo>
                      <a:lnTo>
                        <a:pt x="119879" y="79097"/>
                      </a:lnTo>
                      <a:lnTo>
                        <a:pt x="119909" y="79809"/>
                      </a:lnTo>
                      <a:lnTo>
                        <a:pt x="119939" y="80522"/>
                      </a:lnTo>
                      <a:lnTo>
                        <a:pt x="119969" y="81235"/>
                      </a:lnTo>
                      <a:lnTo>
                        <a:pt x="119984" y="82232"/>
                      </a:lnTo>
                      <a:lnTo>
                        <a:pt x="120000" y="83087"/>
                      </a:lnTo>
                      <a:lnTo>
                        <a:pt x="120000" y="83942"/>
                      </a:lnTo>
                      <a:lnTo>
                        <a:pt x="119984" y="85510"/>
                      </a:lnTo>
                      <a:lnTo>
                        <a:pt x="119939" y="87220"/>
                      </a:lnTo>
                      <a:lnTo>
                        <a:pt x="119909" y="87933"/>
                      </a:lnTo>
                      <a:lnTo>
                        <a:pt x="119879" y="88646"/>
                      </a:lnTo>
                      <a:lnTo>
                        <a:pt x="119834" y="89216"/>
                      </a:lnTo>
                      <a:lnTo>
                        <a:pt x="119773" y="89786"/>
                      </a:lnTo>
                      <a:lnTo>
                        <a:pt x="119698" y="90356"/>
                      </a:lnTo>
                      <a:lnTo>
                        <a:pt x="119637" y="90783"/>
                      </a:lnTo>
                      <a:lnTo>
                        <a:pt x="119577" y="91211"/>
                      </a:lnTo>
                      <a:lnTo>
                        <a:pt x="119502" y="91496"/>
                      </a:lnTo>
                      <a:lnTo>
                        <a:pt x="119426" y="91781"/>
                      </a:lnTo>
                      <a:lnTo>
                        <a:pt x="119336" y="92209"/>
                      </a:lnTo>
                      <a:lnTo>
                        <a:pt x="119260" y="92209"/>
                      </a:lnTo>
                      <a:lnTo>
                        <a:pt x="119170" y="92351"/>
                      </a:lnTo>
                      <a:close/>
                    </a:path>
                  </a:pathLst>
                </a:custGeom>
                <a:solidFill>
                  <a:schemeClr val="lt1">
                    <a:alpha val="60000"/>
                  </a:schemeClr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</p:grpSp>
        <p:pic>
          <p:nvPicPr>
            <p:cNvPr id="136" name="Shape 136"/>
            <p:cNvPicPr preferRelativeResize="0"/>
            <p:nvPr/>
          </p:nvPicPr>
          <p:blipFill rotWithShape="1">
            <a:blip r:embed="rId3">
              <a:alphaModFix/>
            </a:blip>
            <a:srcRect b="49999" l="0" r="0" t="0"/>
            <a:stretch/>
          </p:blipFill>
          <p:spPr>
            <a:xfrm flipH="1">
              <a:off x="6689498" y="6295414"/>
              <a:ext cx="2454501" cy="5625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Shape 137"/>
          <p:cNvGrpSpPr/>
          <p:nvPr/>
        </p:nvGrpSpPr>
        <p:grpSpPr>
          <a:xfrm>
            <a:off x="0" y="3"/>
            <a:ext cx="12192000" cy="759624"/>
            <a:chOff x="0" y="3"/>
            <a:chExt cx="9144000" cy="759624"/>
          </a:xfrm>
        </p:grpSpPr>
        <p:sp>
          <p:nvSpPr>
            <p:cNvPr id="138" name="Shape 138"/>
            <p:cNvSpPr/>
            <p:nvPr/>
          </p:nvSpPr>
          <p:spPr>
            <a:xfrm>
              <a:off x="0" y="3"/>
              <a:ext cx="9144000" cy="759624"/>
            </a:xfrm>
            <a:prstGeom prst="rect">
              <a:avLst/>
            </a:prstGeom>
            <a:gradFill>
              <a:gsLst>
                <a:gs pos="0">
                  <a:srgbClr val="0067AC"/>
                </a:gs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8365792" y="124822"/>
              <a:ext cx="485458" cy="424339"/>
            </a:xfrm>
            <a:custGeom>
              <a:pathLst>
                <a:path extrusionOk="0" h="120000" w="120000">
                  <a:moveTo>
                    <a:pt x="59928" y="0"/>
                  </a:moveTo>
                  <a:lnTo>
                    <a:pt x="63664" y="0"/>
                  </a:lnTo>
                  <a:lnTo>
                    <a:pt x="67113" y="330"/>
                  </a:lnTo>
                  <a:lnTo>
                    <a:pt x="70562" y="825"/>
                  </a:lnTo>
                  <a:lnTo>
                    <a:pt x="74011" y="1485"/>
                  </a:lnTo>
                  <a:lnTo>
                    <a:pt x="77317" y="2640"/>
                  </a:lnTo>
                  <a:lnTo>
                    <a:pt x="80335" y="3631"/>
                  </a:lnTo>
                  <a:lnTo>
                    <a:pt x="83497" y="4951"/>
                  </a:lnTo>
                  <a:lnTo>
                    <a:pt x="86227" y="6272"/>
                  </a:lnTo>
                  <a:lnTo>
                    <a:pt x="89101" y="7922"/>
                  </a:lnTo>
                  <a:lnTo>
                    <a:pt x="91544" y="9738"/>
                  </a:lnTo>
                  <a:lnTo>
                    <a:pt x="93844" y="11719"/>
                  </a:lnTo>
                  <a:lnTo>
                    <a:pt x="96000" y="13700"/>
                  </a:lnTo>
                  <a:lnTo>
                    <a:pt x="98011" y="15845"/>
                  </a:lnTo>
                  <a:lnTo>
                    <a:pt x="99736" y="18156"/>
                  </a:lnTo>
                  <a:lnTo>
                    <a:pt x="101317" y="20467"/>
                  </a:lnTo>
                  <a:lnTo>
                    <a:pt x="102610" y="22943"/>
                  </a:lnTo>
                  <a:lnTo>
                    <a:pt x="97149" y="21623"/>
                  </a:lnTo>
                  <a:lnTo>
                    <a:pt x="91832" y="20467"/>
                  </a:lnTo>
                  <a:lnTo>
                    <a:pt x="86514" y="19312"/>
                  </a:lnTo>
                  <a:lnTo>
                    <a:pt x="81485" y="18651"/>
                  </a:lnTo>
                  <a:lnTo>
                    <a:pt x="76742" y="17991"/>
                  </a:lnTo>
                  <a:lnTo>
                    <a:pt x="72431" y="17496"/>
                  </a:lnTo>
                  <a:lnTo>
                    <a:pt x="68694" y="17166"/>
                  </a:lnTo>
                  <a:lnTo>
                    <a:pt x="65820" y="17166"/>
                  </a:lnTo>
                  <a:lnTo>
                    <a:pt x="65101" y="17166"/>
                  </a:lnTo>
                  <a:lnTo>
                    <a:pt x="64383" y="17331"/>
                  </a:lnTo>
                  <a:lnTo>
                    <a:pt x="63808" y="17496"/>
                  </a:lnTo>
                  <a:lnTo>
                    <a:pt x="63233" y="17991"/>
                  </a:lnTo>
                  <a:lnTo>
                    <a:pt x="62658" y="18486"/>
                  </a:lnTo>
                  <a:lnTo>
                    <a:pt x="62371" y="18982"/>
                  </a:lnTo>
                  <a:lnTo>
                    <a:pt x="62083" y="19642"/>
                  </a:lnTo>
                  <a:lnTo>
                    <a:pt x="62083" y="20467"/>
                  </a:lnTo>
                  <a:lnTo>
                    <a:pt x="62083" y="21953"/>
                  </a:lnTo>
                  <a:lnTo>
                    <a:pt x="62083" y="68500"/>
                  </a:lnTo>
                  <a:lnTo>
                    <a:pt x="57916" y="68500"/>
                  </a:lnTo>
                  <a:lnTo>
                    <a:pt x="58059" y="21953"/>
                  </a:lnTo>
                  <a:lnTo>
                    <a:pt x="58059" y="20467"/>
                  </a:lnTo>
                  <a:lnTo>
                    <a:pt x="57916" y="19642"/>
                  </a:lnTo>
                  <a:lnTo>
                    <a:pt x="57772" y="18982"/>
                  </a:lnTo>
                  <a:lnTo>
                    <a:pt x="57197" y="18486"/>
                  </a:lnTo>
                  <a:lnTo>
                    <a:pt x="56766" y="17991"/>
                  </a:lnTo>
                  <a:lnTo>
                    <a:pt x="56335" y="17496"/>
                  </a:lnTo>
                  <a:lnTo>
                    <a:pt x="55760" y="17331"/>
                  </a:lnTo>
                  <a:lnTo>
                    <a:pt x="54898" y="17166"/>
                  </a:lnTo>
                  <a:lnTo>
                    <a:pt x="54323" y="17166"/>
                  </a:lnTo>
                  <a:lnTo>
                    <a:pt x="51161" y="17166"/>
                  </a:lnTo>
                  <a:lnTo>
                    <a:pt x="47568" y="17496"/>
                  </a:lnTo>
                  <a:lnTo>
                    <a:pt x="43257" y="17991"/>
                  </a:lnTo>
                  <a:lnTo>
                    <a:pt x="38514" y="18651"/>
                  </a:lnTo>
                  <a:lnTo>
                    <a:pt x="33341" y="19477"/>
                  </a:lnTo>
                  <a:lnTo>
                    <a:pt x="28023" y="20467"/>
                  </a:lnTo>
                  <a:lnTo>
                    <a:pt x="22562" y="21623"/>
                  </a:lnTo>
                  <a:lnTo>
                    <a:pt x="17389" y="22943"/>
                  </a:lnTo>
                  <a:lnTo>
                    <a:pt x="18538" y="20632"/>
                  </a:lnTo>
                  <a:lnTo>
                    <a:pt x="20119" y="18156"/>
                  </a:lnTo>
                  <a:lnTo>
                    <a:pt x="21844" y="15845"/>
                  </a:lnTo>
                  <a:lnTo>
                    <a:pt x="23856" y="13700"/>
                  </a:lnTo>
                  <a:lnTo>
                    <a:pt x="25868" y="11719"/>
                  </a:lnTo>
                  <a:lnTo>
                    <a:pt x="28311" y="9738"/>
                  </a:lnTo>
                  <a:lnTo>
                    <a:pt x="30898" y="7922"/>
                  </a:lnTo>
                  <a:lnTo>
                    <a:pt x="33485" y="6272"/>
                  </a:lnTo>
                  <a:lnTo>
                    <a:pt x="36502" y="4951"/>
                  </a:lnTo>
                  <a:lnTo>
                    <a:pt x="39377" y="3631"/>
                  </a:lnTo>
                  <a:lnTo>
                    <a:pt x="42538" y="2640"/>
                  </a:lnTo>
                  <a:lnTo>
                    <a:pt x="45844" y="1485"/>
                  </a:lnTo>
                  <a:lnTo>
                    <a:pt x="49149" y="825"/>
                  </a:lnTo>
                  <a:lnTo>
                    <a:pt x="52742" y="330"/>
                  </a:lnTo>
                  <a:lnTo>
                    <a:pt x="56335" y="0"/>
                  </a:lnTo>
                  <a:lnTo>
                    <a:pt x="59928" y="0"/>
                  </a:lnTo>
                  <a:close/>
                  <a:moveTo>
                    <a:pt x="28886" y="95570"/>
                  </a:moveTo>
                  <a:lnTo>
                    <a:pt x="28886" y="85667"/>
                  </a:lnTo>
                  <a:lnTo>
                    <a:pt x="25149" y="85667"/>
                  </a:lnTo>
                  <a:lnTo>
                    <a:pt x="21556" y="85667"/>
                  </a:lnTo>
                  <a:lnTo>
                    <a:pt x="17964" y="85667"/>
                  </a:lnTo>
                  <a:lnTo>
                    <a:pt x="14371" y="85667"/>
                  </a:lnTo>
                  <a:lnTo>
                    <a:pt x="10778" y="85667"/>
                  </a:lnTo>
                  <a:lnTo>
                    <a:pt x="7041" y="85667"/>
                  </a:lnTo>
                  <a:lnTo>
                    <a:pt x="3592" y="85667"/>
                  </a:lnTo>
                  <a:lnTo>
                    <a:pt x="0" y="85667"/>
                  </a:lnTo>
                  <a:lnTo>
                    <a:pt x="0" y="95570"/>
                  </a:lnTo>
                  <a:lnTo>
                    <a:pt x="8335" y="95570"/>
                  </a:lnTo>
                  <a:lnTo>
                    <a:pt x="8335" y="120000"/>
                  </a:lnTo>
                  <a:lnTo>
                    <a:pt x="20263" y="120000"/>
                  </a:lnTo>
                  <a:lnTo>
                    <a:pt x="20263" y="95570"/>
                  </a:lnTo>
                  <a:lnTo>
                    <a:pt x="28886" y="95570"/>
                  </a:lnTo>
                  <a:close/>
                  <a:moveTo>
                    <a:pt x="43544" y="99367"/>
                  </a:moveTo>
                  <a:lnTo>
                    <a:pt x="37508" y="120000"/>
                  </a:lnTo>
                  <a:lnTo>
                    <a:pt x="25868" y="120000"/>
                  </a:lnTo>
                  <a:lnTo>
                    <a:pt x="37365" y="85667"/>
                  </a:lnTo>
                  <a:lnTo>
                    <a:pt x="40526" y="85667"/>
                  </a:lnTo>
                  <a:lnTo>
                    <a:pt x="43544" y="85667"/>
                  </a:lnTo>
                  <a:lnTo>
                    <a:pt x="46850" y="85667"/>
                  </a:lnTo>
                  <a:lnTo>
                    <a:pt x="50011" y="85667"/>
                  </a:lnTo>
                  <a:lnTo>
                    <a:pt x="61365" y="120000"/>
                  </a:lnTo>
                  <a:lnTo>
                    <a:pt x="49724" y="120000"/>
                  </a:lnTo>
                  <a:lnTo>
                    <a:pt x="43544" y="99367"/>
                  </a:lnTo>
                  <a:close/>
                  <a:moveTo>
                    <a:pt x="87377" y="95570"/>
                  </a:moveTo>
                  <a:lnTo>
                    <a:pt x="87377" y="85667"/>
                  </a:lnTo>
                  <a:lnTo>
                    <a:pt x="83784" y="85667"/>
                  </a:lnTo>
                  <a:lnTo>
                    <a:pt x="80047" y="85667"/>
                  </a:lnTo>
                  <a:lnTo>
                    <a:pt x="76455" y="85667"/>
                  </a:lnTo>
                  <a:lnTo>
                    <a:pt x="72862" y="85667"/>
                  </a:lnTo>
                  <a:lnTo>
                    <a:pt x="69413" y="85667"/>
                  </a:lnTo>
                  <a:lnTo>
                    <a:pt x="65820" y="85667"/>
                  </a:lnTo>
                  <a:lnTo>
                    <a:pt x="62083" y="85667"/>
                  </a:lnTo>
                  <a:lnTo>
                    <a:pt x="58491" y="85667"/>
                  </a:lnTo>
                  <a:lnTo>
                    <a:pt x="58491" y="95570"/>
                  </a:lnTo>
                  <a:lnTo>
                    <a:pt x="66970" y="95570"/>
                  </a:lnTo>
                  <a:lnTo>
                    <a:pt x="66970" y="120000"/>
                  </a:lnTo>
                  <a:lnTo>
                    <a:pt x="78754" y="120000"/>
                  </a:lnTo>
                  <a:lnTo>
                    <a:pt x="78754" y="95570"/>
                  </a:lnTo>
                  <a:lnTo>
                    <a:pt x="87377" y="95570"/>
                  </a:lnTo>
                  <a:close/>
                  <a:moveTo>
                    <a:pt x="102323" y="99367"/>
                  </a:moveTo>
                  <a:lnTo>
                    <a:pt x="96143" y="120000"/>
                  </a:lnTo>
                  <a:lnTo>
                    <a:pt x="84359" y="120000"/>
                  </a:lnTo>
                  <a:lnTo>
                    <a:pt x="95856" y="85667"/>
                  </a:lnTo>
                  <a:lnTo>
                    <a:pt x="99017" y="85667"/>
                  </a:lnTo>
                  <a:lnTo>
                    <a:pt x="102323" y="85667"/>
                  </a:lnTo>
                  <a:lnTo>
                    <a:pt x="105341" y="85667"/>
                  </a:lnTo>
                  <a:lnTo>
                    <a:pt x="108502" y="85667"/>
                  </a:lnTo>
                  <a:lnTo>
                    <a:pt x="120000" y="120000"/>
                  </a:lnTo>
                  <a:lnTo>
                    <a:pt x="108359" y="120000"/>
                  </a:lnTo>
                  <a:lnTo>
                    <a:pt x="102323" y="99367"/>
                  </a:lnTo>
                  <a:close/>
                  <a:moveTo>
                    <a:pt x="104479" y="28390"/>
                  </a:moveTo>
                  <a:lnTo>
                    <a:pt x="104766" y="29876"/>
                  </a:lnTo>
                  <a:lnTo>
                    <a:pt x="104910" y="31361"/>
                  </a:lnTo>
                  <a:lnTo>
                    <a:pt x="105053" y="32682"/>
                  </a:lnTo>
                  <a:lnTo>
                    <a:pt x="105053" y="34167"/>
                  </a:lnTo>
                  <a:lnTo>
                    <a:pt x="104910" y="36973"/>
                  </a:lnTo>
                  <a:lnTo>
                    <a:pt x="104479" y="39614"/>
                  </a:lnTo>
                  <a:lnTo>
                    <a:pt x="103760" y="42420"/>
                  </a:lnTo>
                  <a:lnTo>
                    <a:pt x="102754" y="45061"/>
                  </a:lnTo>
                  <a:lnTo>
                    <a:pt x="101461" y="47537"/>
                  </a:lnTo>
                  <a:lnTo>
                    <a:pt x="100023" y="49848"/>
                  </a:lnTo>
                  <a:lnTo>
                    <a:pt x="98443" y="52159"/>
                  </a:lnTo>
                  <a:lnTo>
                    <a:pt x="96287" y="54305"/>
                  </a:lnTo>
                  <a:lnTo>
                    <a:pt x="94275" y="56451"/>
                  </a:lnTo>
                  <a:lnTo>
                    <a:pt x="91976" y="58431"/>
                  </a:lnTo>
                  <a:lnTo>
                    <a:pt x="89389" y="60247"/>
                  </a:lnTo>
                  <a:lnTo>
                    <a:pt x="86802" y="61733"/>
                  </a:lnTo>
                  <a:lnTo>
                    <a:pt x="83928" y="63218"/>
                  </a:lnTo>
                  <a:lnTo>
                    <a:pt x="80766" y="64704"/>
                  </a:lnTo>
                  <a:lnTo>
                    <a:pt x="77748" y="65694"/>
                  </a:lnTo>
                  <a:lnTo>
                    <a:pt x="74443" y="66850"/>
                  </a:lnTo>
                  <a:lnTo>
                    <a:pt x="68407" y="33342"/>
                  </a:lnTo>
                  <a:lnTo>
                    <a:pt x="68263" y="31856"/>
                  </a:lnTo>
                  <a:lnTo>
                    <a:pt x="68119" y="30206"/>
                  </a:lnTo>
                  <a:lnTo>
                    <a:pt x="68119" y="28885"/>
                  </a:lnTo>
                  <a:lnTo>
                    <a:pt x="68119" y="27400"/>
                  </a:lnTo>
                  <a:lnTo>
                    <a:pt x="68263" y="26740"/>
                  </a:lnTo>
                  <a:lnTo>
                    <a:pt x="68550" y="26079"/>
                  </a:lnTo>
                  <a:lnTo>
                    <a:pt x="68838" y="25584"/>
                  </a:lnTo>
                  <a:lnTo>
                    <a:pt x="69125" y="25089"/>
                  </a:lnTo>
                  <a:lnTo>
                    <a:pt x="69700" y="24594"/>
                  </a:lnTo>
                  <a:lnTo>
                    <a:pt x="70275" y="24099"/>
                  </a:lnTo>
                  <a:lnTo>
                    <a:pt x="70850" y="23933"/>
                  </a:lnTo>
                  <a:lnTo>
                    <a:pt x="71712" y="23768"/>
                  </a:lnTo>
                  <a:lnTo>
                    <a:pt x="75880" y="23933"/>
                  </a:lnTo>
                  <a:lnTo>
                    <a:pt x="79904" y="24429"/>
                  </a:lnTo>
                  <a:lnTo>
                    <a:pt x="83928" y="24924"/>
                  </a:lnTo>
                  <a:lnTo>
                    <a:pt x="88095" y="25419"/>
                  </a:lnTo>
                  <a:lnTo>
                    <a:pt x="92119" y="26079"/>
                  </a:lnTo>
                  <a:lnTo>
                    <a:pt x="96143" y="26905"/>
                  </a:lnTo>
                  <a:lnTo>
                    <a:pt x="100455" y="27565"/>
                  </a:lnTo>
                  <a:lnTo>
                    <a:pt x="104479" y="28390"/>
                  </a:lnTo>
                  <a:close/>
                  <a:moveTo>
                    <a:pt x="45556" y="66850"/>
                  </a:moveTo>
                  <a:lnTo>
                    <a:pt x="42395" y="65859"/>
                  </a:lnTo>
                  <a:lnTo>
                    <a:pt x="39089" y="64704"/>
                  </a:lnTo>
                  <a:lnTo>
                    <a:pt x="36071" y="63383"/>
                  </a:lnTo>
                  <a:lnTo>
                    <a:pt x="33197" y="61733"/>
                  </a:lnTo>
                  <a:lnTo>
                    <a:pt x="30610" y="60247"/>
                  </a:lnTo>
                  <a:lnTo>
                    <a:pt x="28023" y="58431"/>
                  </a:lnTo>
                  <a:lnTo>
                    <a:pt x="25724" y="56451"/>
                  </a:lnTo>
                  <a:lnTo>
                    <a:pt x="23568" y="54470"/>
                  </a:lnTo>
                  <a:lnTo>
                    <a:pt x="21556" y="52159"/>
                  </a:lnTo>
                  <a:lnTo>
                    <a:pt x="19832" y="50013"/>
                  </a:lnTo>
                  <a:lnTo>
                    <a:pt x="18395" y="47537"/>
                  </a:lnTo>
                  <a:lnTo>
                    <a:pt x="17245" y="45061"/>
                  </a:lnTo>
                  <a:lnTo>
                    <a:pt x="16095" y="42420"/>
                  </a:lnTo>
                  <a:lnTo>
                    <a:pt x="15520" y="39614"/>
                  </a:lnTo>
                  <a:lnTo>
                    <a:pt x="15089" y="36973"/>
                  </a:lnTo>
                  <a:lnTo>
                    <a:pt x="14802" y="34167"/>
                  </a:lnTo>
                  <a:lnTo>
                    <a:pt x="14802" y="32682"/>
                  </a:lnTo>
                  <a:lnTo>
                    <a:pt x="15089" y="31361"/>
                  </a:lnTo>
                  <a:lnTo>
                    <a:pt x="15233" y="29876"/>
                  </a:lnTo>
                  <a:lnTo>
                    <a:pt x="15520" y="28390"/>
                  </a:lnTo>
                  <a:lnTo>
                    <a:pt x="19544" y="27730"/>
                  </a:lnTo>
                  <a:lnTo>
                    <a:pt x="23712" y="26905"/>
                  </a:lnTo>
                  <a:lnTo>
                    <a:pt x="27736" y="26079"/>
                  </a:lnTo>
                  <a:lnTo>
                    <a:pt x="31904" y="25419"/>
                  </a:lnTo>
                  <a:lnTo>
                    <a:pt x="35928" y="24924"/>
                  </a:lnTo>
                  <a:lnTo>
                    <a:pt x="40239" y="24429"/>
                  </a:lnTo>
                  <a:lnTo>
                    <a:pt x="44263" y="23933"/>
                  </a:lnTo>
                  <a:lnTo>
                    <a:pt x="48431" y="23768"/>
                  </a:lnTo>
                  <a:lnTo>
                    <a:pt x="49149" y="23768"/>
                  </a:lnTo>
                  <a:lnTo>
                    <a:pt x="50011" y="23933"/>
                  </a:lnTo>
                  <a:lnTo>
                    <a:pt x="50443" y="24099"/>
                  </a:lnTo>
                  <a:lnTo>
                    <a:pt x="50874" y="24759"/>
                  </a:lnTo>
                  <a:lnTo>
                    <a:pt x="51305" y="25254"/>
                  </a:lnTo>
                  <a:lnTo>
                    <a:pt x="51449" y="25749"/>
                  </a:lnTo>
                  <a:lnTo>
                    <a:pt x="51880" y="26574"/>
                  </a:lnTo>
                  <a:lnTo>
                    <a:pt x="52023" y="27235"/>
                  </a:lnTo>
                  <a:lnTo>
                    <a:pt x="52023" y="28885"/>
                  </a:lnTo>
                  <a:lnTo>
                    <a:pt x="52023" y="30371"/>
                  </a:lnTo>
                  <a:lnTo>
                    <a:pt x="51880" y="32022"/>
                  </a:lnTo>
                  <a:lnTo>
                    <a:pt x="51592" y="33342"/>
                  </a:lnTo>
                  <a:lnTo>
                    <a:pt x="45556" y="668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140" name="Shape 140"/>
            <p:cNvGrpSpPr/>
            <p:nvPr/>
          </p:nvGrpSpPr>
          <p:grpSpPr>
            <a:xfrm>
              <a:off x="381000" y="249150"/>
              <a:ext cx="2373190" cy="314216"/>
              <a:chOff x="381000" y="333374"/>
              <a:chExt cx="2373190" cy="314216"/>
            </a:xfrm>
          </p:grpSpPr>
          <p:grpSp>
            <p:nvGrpSpPr>
              <p:cNvPr id="141" name="Shape 141"/>
              <p:cNvGrpSpPr/>
              <p:nvPr/>
            </p:nvGrpSpPr>
            <p:grpSpPr>
              <a:xfrm>
                <a:off x="381000" y="333374"/>
                <a:ext cx="2227429" cy="112270"/>
                <a:chOff x="68096" y="6650479"/>
                <a:chExt cx="2503487" cy="127000"/>
              </a:xfrm>
            </p:grpSpPr>
            <p:sp>
              <p:nvSpPr>
                <p:cNvPr id="142" name="Shape 142"/>
                <p:cNvSpPr/>
                <p:nvPr/>
              </p:nvSpPr>
              <p:spPr>
                <a:xfrm>
                  <a:off x="1838158" y="6650479"/>
                  <a:ext cx="733425" cy="127000"/>
                </a:xfrm>
                <a:custGeom>
                  <a:pathLst>
                    <a:path extrusionOk="0" h="120000" w="120000">
                      <a:moveTo>
                        <a:pt x="106897" y="112511"/>
                      </a:moveTo>
                      <a:lnTo>
                        <a:pt x="107353" y="114009"/>
                      </a:lnTo>
                      <a:lnTo>
                        <a:pt x="107905" y="115319"/>
                      </a:lnTo>
                      <a:lnTo>
                        <a:pt x="108523" y="116443"/>
                      </a:lnTo>
                      <a:lnTo>
                        <a:pt x="109238" y="117753"/>
                      </a:lnTo>
                      <a:lnTo>
                        <a:pt x="109953" y="118689"/>
                      </a:lnTo>
                      <a:lnTo>
                        <a:pt x="110734" y="119251"/>
                      </a:lnTo>
                      <a:lnTo>
                        <a:pt x="111547" y="119812"/>
                      </a:lnTo>
                      <a:lnTo>
                        <a:pt x="112327" y="120000"/>
                      </a:lnTo>
                      <a:lnTo>
                        <a:pt x="113270" y="119812"/>
                      </a:lnTo>
                      <a:lnTo>
                        <a:pt x="114147" y="119251"/>
                      </a:lnTo>
                      <a:lnTo>
                        <a:pt x="114570" y="118876"/>
                      </a:lnTo>
                      <a:lnTo>
                        <a:pt x="114960" y="118315"/>
                      </a:lnTo>
                      <a:lnTo>
                        <a:pt x="115350" y="117753"/>
                      </a:lnTo>
                      <a:lnTo>
                        <a:pt x="115708" y="117004"/>
                      </a:lnTo>
                      <a:lnTo>
                        <a:pt x="116066" y="116255"/>
                      </a:lnTo>
                      <a:lnTo>
                        <a:pt x="116423" y="115507"/>
                      </a:lnTo>
                      <a:lnTo>
                        <a:pt x="116716" y="114758"/>
                      </a:lnTo>
                      <a:lnTo>
                        <a:pt x="117041" y="113822"/>
                      </a:lnTo>
                      <a:lnTo>
                        <a:pt x="117301" y="112886"/>
                      </a:lnTo>
                      <a:lnTo>
                        <a:pt x="117626" y="111762"/>
                      </a:lnTo>
                      <a:lnTo>
                        <a:pt x="117854" y="110639"/>
                      </a:lnTo>
                      <a:lnTo>
                        <a:pt x="118114" y="109329"/>
                      </a:lnTo>
                      <a:lnTo>
                        <a:pt x="118309" y="108205"/>
                      </a:lnTo>
                      <a:lnTo>
                        <a:pt x="118536" y="106895"/>
                      </a:lnTo>
                      <a:lnTo>
                        <a:pt x="118764" y="105585"/>
                      </a:lnTo>
                      <a:lnTo>
                        <a:pt x="118927" y="104274"/>
                      </a:lnTo>
                      <a:lnTo>
                        <a:pt x="119252" y="101279"/>
                      </a:lnTo>
                      <a:lnTo>
                        <a:pt x="119512" y="98471"/>
                      </a:lnTo>
                      <a:lnTo>
                        <a:pt x="119707" y="95101"/>
                      </a:lnTo>
                      <a:lnTo>
                        <a:pt x="119869" y="91918"/>
                      </a:lnTo>
                      <a:lnTo>
                        <a:pt x="119967" y="88361"/>
                      </a:lnTo>
                      <a:lnTo>
                        <a:pt x="120000" y="84992"/>
                      </a:lnTo>
                      <a:lnTo>
                        <a:pt x="119967" y="81809"/>
                      </a:lnTo>
                      <a:lnTo>
                        <a:pt x="119902" y="79001"/>
                      </a:lnTo>
                      <a:lnTo>
                        <a:pt x="119772" y="76193"/>
                      </a:lnTo>
                      <a:lnTo>
                        <a:pt x="119642" y="73572"/>
                      </a:lnTo>
                      <a:lnTo>
                        <a:pt x="119479" y="71138"/>
                      </a:lnTo>
                      <a:lnTo>
                        <a:pt x="119252" y="68705"/>
                      </a:lnTo>
                      <a:lnTo>
                        <a:pt x="118992" y="66458"/>
                      </a:lnTo>
                      <a:lnTo>
                        <a:pt x="118699" y="64399"/>
                      </a:lnTo>
                      <a:lnTo>
                        <a:pt x="118341" y="62152"/>
                      </a:lnTo>
                      <a:lnTo>
                        <a:pt x="117984" y="60280"/>
                      </a:lnTo>
                      <a:lnTo>
                        <a:pt x="117561" y="58595"/>
                      </a:lnTo>
                      <a:lnTo>
                        <a:pt x="117073" y="56723"/>
                      </a:lnTo>
                      <a:lnTo>
                        <a:pt x="116586" y="55039"/>
                      </a:lnTo>
                      <a:lnTo>
                        <a:pt x="116001" y="53541"/>
                      </a:lnTo>
                      <a:lnTo>
                        <a:pt x="115415" y="52043"/>
                      </a:lnTo>
                      <a:lnTo>
                        <a:pt x="114765" y="50546"/>
                      </a:lnTo>
                      <a:lnTo>
                        <a:pt x="113855" y="48299"/>
                      </a:lnTo>
                      <a:lnTo>
                        <a:pt x="113042" y="46240"/>
                      </a:lnTo>
                      <a:lnTo>
                        <a:pt x="112717" y="45304"/>
                      </a:lnTo>
                      <a:lnTo>
                        <a:pt x="112392" y="44180"/>
                      </a:lnTo>
                      <a:lnTo>
                        <a:pt x="112099" y="43057"/>
                      </a:lnTo>
                      <a:lnTo>
                        <a:pt x="111872" y="41934"/>
                      </a:lnTo>
                      <a:lnTo>
                        <a:pt x="111644" y="40998"/>
                      </a:lnTo>
                      <a:lnTo>
                        <a:pt x="111449" y="39875"/>
                      </a:lnTo>
                      <a:lnTo>
                        <a:pt x="111286" y="38564"/>
                      </a:lnTo>
                      <a:lnTo>
                        <a:pt x="111156" y="37441"/>
                      </a:lnTo>
                      <a:lnTo>
                        <a:pt x="111059" y="35943"/>
                      </a:lnTo>
                      <a:lnTo>
                        <a:pt x="110994" y="34446"/>
                      </a:lnTo>
                      <a:lnTo>
                        <a:pt x="110929" y="33135"/>
                      </a:lnTo>
                      <a:lnTo>
                        <a:pt x="110929" y="31450"/>
                      </a:lnTo>
                      <a:lnTo>
                        <a:pt x="110929" y="30327"/>
                      </a:lnTo>
                      <a:lnTo>
                        <a:pt x="110961" y="28829"/>
                      </a:lnTo>
                      <a:lnTo>
                        <a:pt x="111026" y="27519"/>
                      </a:lnTo>
                      <a:lnTo>
                        <a:pt x="111124" y="26396"/>
                      </a:lnTo>
                      <a:lnTo>
                        <a:pt x="111221" y="25273"/>
                      </a:lnTo>
                      <a:lnTo>
                        <a:pt x="111384" y="24149"/>
                      </a:lnTo>
                      <a:lnTo>
                        <a:pt x="111547" y="22839"/>
                      </a:lnTo>
                      <a:lnTo>
                        <a:pt x="111742" y="21903"/>
                      </a:lnTo>
                      <a:lnTo>
                        <a:pt x="111937" y="20967"/>
                      </a:lnTo>
                      <a:lnTo>
                        <a:pt x="112164" y="20031"/>
                      </a:lnTo>
                      <a:lnTo>
                        <a:pt x="112457" y="19282"/>
                      </a:lnTo>
                      <a:lnTo>
                        <a:pt x="112782" y="18720"/>
                      </a:lnTo>
                      <a:lnTo>
                        <a:pt x="113107" y="18159"/>
                      </a:lnTo>
                      <a:lnTo>
                        <a:pt x="113432" y="17784"/>
                      </a:lnTo>
                      <a:lnTo>
                        <a:pt x="113855" y="17597"/>
                      </a:lnTo>
                      <a:lnTo>
                        <a:pt x="114277" y="17597"/>
                      </a:lnTo>
                      <a:lnTo>
                        <a:pt x="114928" y="17597"/>
                      </a:lnTo>
                      <a:lnTo>
                        <a:pt x="115578" y="17971"/>
                      </a:lnTo>
                      <a:lnTo>
                        <a:pt x="116163" y="18720"/>
                      </a:lnTo>
                      <a:lnTo>
                        <a:pt x="116716" y="19469"/>
                      </a:lnTo>
                      <a:lnTo>
                        <a:pt x="117171" y="20218"/>
                      </a:lnTo>
                      <a:lnTo>
                        <a:pt x="117626" y="21154"/>
                      </a:lnTo>
                      <a:lnTo>
                        <a:pt x="117984" y="22090"/>
                      </a:lnTo>
                      <a:lnTo>
                        <a:pt x="118276" y="22839"/>
                      </a:lnTo>
                      <a:lnTo>
                        <a:pt x="119187" y="5803"/>
                      </a:lnTo>
                      <a:lnTo>
                        <a:pt x="118764" y="4680"/>
                      </a:lnTo>
                      <a:lnTo>
                        <a:pt x="118276" y="3744"/>
                      </a:lnTo>
                      <a:lnTo>
                        <a:pt x="117756" y="2620"/>
                      </a:lnTo>
                      <a:lnTo>
                        <a:pt x="117171" y="1684"/>
                      </a:lnTo>
                      <a:lnTo>
                        <a:pt x="116553" y="1123"/>
                      </a:lnTo>
                      <a:lnTo>
                        <a:pt x="115871" y="561"/>
                      </a:lnTo>
                      <a:lnTo>
                        <a:pt x="115155" y="187"/>
                      </a:lnTo>
                      <a:lnTo>
                        <a:pt x="114342" y="0"/>
                      </a:lnTo>
                      <a:lnTo>
                        <a:pt x="113530" y="187"/>
                      </a:lnTo>
                      <a:lnTo>
                        <a:pt x="112782" y="748"/>
                      </a:lnTo>
                      <a:lnTo>
                        <a:pt x="112067" y="1497"/>
                      </a:lnTo>
                      <a:lnTo>
                        <a:pt x="111384" y="2620"/>
                      </a:lnTo>
                      <a:lnTo>
                        <a:pt x="110734" y="4118"/>
                      </a:lnTo>
                      <a:lnTo>
                        <a:pt x="110181" y="5616"/>
                      </a:lnTo>
                      <a:lnTo>
                        <a:pt x="109628" y="7488"/>
                      </a:lnTo>
                      <a:lnTo>
                        <a:pt x="109141" y="9547"/>
                      </a:lnTo>
                      <a:lnTo>
                        <a:pt x="108685" y="11981"/>
                      </a:lnTo>
                      <a:lnTo>
                        <a:pt x="108295" y="14414"/>
                      </a:lnTo>
                      <a:lnTo>
                        <a:pt x="108003" y="17410"/>
                      </a:lnTo>
                      <a:lnTo>
                        <a:pt x="107678" y="20218"/>
                      </a:lnTo>
                      <a:lnTo>
                        <a:pt x="107483" y="23213"/>
                      </a:lnTo>
                      <a:lnTo>
                        <a:pt x="107320" y="26583"/>
                      </a:lnTo>
                      <a:lnTo>
                        <a:pt x="107222" y="29765"/>
                      </a:lnTo>
                      <a:lnTo>
                        <a:pt x="107190" y="33510"/>
                      </a:lnTo>
                      <a:lnTo>
                        <a:pt x="107222" y="36318"/>
                      </a:lnTo>
                      <a:lnTo>
                        <a:pt x="107287" y="39500"/>
                      </a:lnTo>
                      <a:lnTo>
                        <a:pt x="107418" y="42121"/>
                      </a:lnTo>
                      <a:lnTo>
                        <a:pt x="107580" y="44929"/>
                      </a:lnTo>
                      <a:lnTo>
                        <a:pt x="107808" y="47363"/>
                      </a:lnTo>
                      <a:lnTo>
                        <a:pt x="108068" y="49609"/>
                      </a:lnTo>
                      <a:lnTo>
                        <a:pt x="108360" y="51856"/>
                      </a:lnTo>
                      <a:lnTo>
                        <a:pt x="108685" y="53915"/>
                      </a:lnTo>
                      <a:lnTo>
                        <a:pt x="109076" y="55975"/>
                      </a:lnTo>
                      <a:lnTo>
                        <a:pt x="109466" y="58034"/>
                      </a:lnTo>
                      <a:lnTo>
                        <a:pt x="109921" y="59719"/>
                      </a:lnTo>
                      <a:lnTo>
                        <a:pt x="110409" y="61404"/>
                      </a:lnTo>
                      <a:lnTo>
                        <a:pt x="110929" y="62901"/>
                      </a:lnTo>
                      <a:lnTo>
                        <a:pt x="111481" y="64586"/>
                      </a:lnTo>
                      <a:lnTo>
                        <a:pt x="112067" y="65897"/>
                      </a:lnTo>
                      <a:lnTo>
                        <a:pt x="112684" y="67207"/>
                      </a:lnTo>
                      <a:lnTo>
                        <a:pt x="113530" y="69079"/>
                      </a:lnTo>
                      <a:lnTo>
                        <a:pt x="114310" y="71326"/>
                      </a:lnTo>
                      <a:lnTo>
                        <a:pt x="114603" y="72262"/>
                      </a:lnTo>
                      <a:lnTo>
                        <a:pt x="114895" y="73385"/>
                      </a:lnTo>
                      <a:lnTo>
                        <a:pt x="115188" y="74321"/>
                      </a:lnTo>
                      <a:lnTo>
                        <a:pt x="115415" y="75444"/>
                      </a:lnTo>
                      <a:lnTo>
                        <a:pt x="115610" y="76567"/>
                      </a:lnTo>
                      <a:lnTo>
                        <a:pt x="115773" y="78065"/>
                      </a:lnTo>
                      <a:lnTo>
                        <a:pt x="115903" y="79188"/>
                      </a:lnTo>
                      <a:lnTo>
                        <a:pt x="116033" y="80499"/>
                      </a:lnTo>
                      <a:lnTo>
                        <a:pt x="116098" y="81809"/>
                      </a:lnTo>
                      <a:lnTo>
                        <a:pt x="116163" y="83307"/>
                      </a:lnTo>
                      <a:lnTo>
                        <a:pt x="116228" y="84992"/>
                      </a:lnTo>
                      <a:lnTo>
                        <a:pt x="116261" y="86489"/>
                      </a:lnTo>
                      <a:lnTo>
                        <a:pt x="116228" y="88174"/>
                      </a:lnTo>
                      <a:lnTo>
                        <a:pt x="116163" y="89859"/>
                      </a:lnTo>
                      <a:lnTo>
                        <a:pt x="116098" y="91544"/>
                      </a:lnTo>
                      <a:lnTo>
                        <a:pt x="115968" y="93042"/>
                      </a:lnTo>
                      <a:lnTo>
                        <a:pt x="115838" y="94352"/>
                      </a:lnTo>
                      <a:lnTo>
                        <a:pt x="115675" y="95663"/>
                      </a:lnTo>
                      <a:lnTo>
                        <a:pt x="115513" y="96786"/>
                      </a:lnTo>
                      <a:lnTo>
                        <a:pt x="115285" y="98096"/>
                      </a:lnTo>
                      <a:lnTo>
                        <a:pt x="115058" y="99032"/>
                      </a:lnTo>
                      <a:lnTo>
                        <a:pt x="114765" y="99781"/>
                      </a:lnTo>
                      <a:lnTo>
                        <a:pt x="114473" y="100530"/>
                      </a:lnTo>
                      <a:lnTo>
                        <a:pt x="114147" y="101092"/>
                      </a:lnTo>
                      <a:lnTo>
                        <a:pt x="113790" y="101653"/>
                      </a:lnTo>
                      <a:lnTo>
                        <a:pt x="113400" y="102028"/>
                      </a:lnTo>
                      <a:lnTo>
                        <a:pt x="113010" y="102215"/>
                      </a:lnTo>
                      <a:lnTo>
                        <a:pt x="112587" y="102215"/>
                      </a:lnTo>
                      <a:lnTo>
                        <a:pt x="111872" y="102215"/>
                      </a:lnTo>
                      <a:lnTo>
                        <a:pt x="111189" y="101653"/>
                      </a:lnTo>
                      <a:lnTo>
                        <a:pt x="110539" y="101092"/>
                      </a:lnTo>
                      <a:lnTo>
                        <a:pt x="109856" y="100156"/>
                      </a:lnTo>
                      <a:lnTo>
                        <a:pt x="109271" y="99032"/>
                      </a:lnTo>
                      <a:lnTo>
                        <a:pt x="108685" y="97909"/>
                      </a:lnTo>
                      <a:lnTo>
                        <a:pt x="108165" y="96224"/>
                      </a:lnTo>
                      <a:lnTo>
                        <a:pt x="107678" y="94914"/>
                      </a:lnTo>
                      <a:lnTo>
                        <a:pt x="106897" y="112511"/>
                      </a:lnTo>
                      <a:close/>
                      <a:moveTo>
                        <a:pt x="103646" y="49235"/>
                      </a:moveTo>
                      <a:lnTo>
                        <a:pt x="96071" y="49235"/>
                      </a:lnTo>
                      <a:lnTo>
                        <a:pt x="96071" y="19469"/>
                      </a:lnTo>
                      <a:lnTo>
                        <a:pt x="104101" y="19469"/>
                      </a:lnTo>
                      <a:lnTo>
                        <a:pt x="104101" y="1872"/>
                      </a:lnTo>
                      <a:lnTo>
                        <a:pt x="92365" y="1872"/>
                      </a:lnTo>
                      <a:lnTo>
                        <a:pt x="92365" y="118127"/>
                      </a:lnTo>
                      <a:lnTo>
                        <a:pt x="104557" y="118127"/>
                      </a:lnTo>
                      <a:lnTo>
                        <a:pt x="104557" y="100530"/>
                      </a:lnTo>
                      <a:lnTo>
                        <a:pt x="96071" y="100530"/>
                      </a:lnTo>
                      <a:lnTo>
                        <a:pt x="96071" y="66458"/>
                      </a:lnTo>
                      <a:lnTo>
                        <a:pt x="103646" y="66458"/>
                      </a:lnTo>
                      <a:lnTo>
                        <a:pt x="103646" y="49235"/>
                      </a:lnTo>
                      <a:close/>
                      <a:moveTo>
                        <a:pt x="88658" y="97909"/>
                      </a:moveTo>
                      <a:lnTo>
                        <a:pt x="88236" y="98845"/>
                      </a:lnTo>
                      <a:lnTo>
                        <a:pt x="87813" y="99594"/>
                      </a:lnTo>
                      <a:lnTo>
                        <a:pt x="87358" y="100343"/>
                      </a:lnTo>
                      <a:lnTo>
                        <a:pt x="86838" y="100904"/>
                      </a:lnTo>
                      <a:lnTo>
                        <a:pt x="86318" y="101466"/>
                      </a:lnTo>
                      <a:lnTo>
                        <a:pt x="85732" y="101840"/>
                      </a:lnTo>
                      <a:lnTo>
                        <a:pt x="85212" y="102028"/>
                      </a:lnTo>
                      <a:lnTo>
                        <a:pt x="84659" y="102028"/>
                      </a:lnTo>
                      <a:lnTo>
                        <a:pt x="84204" y="102028"/>
                      </a:lnTo>
                      <a:lnTo>
                        <a:pt x="83847" y="101840"/>
                      </a:lnTo>
                      <a:lnTo>
                        <a:pt x="83457" y="101653"/>
                      </a:lnTo>
                      <a:lnTo>
                        <a:pt x="83066" y="101279"/>
                      </a:lnTo>
                      <a:lnTo>
                        <a:pt x="82709" y="100904"/>
                      </a:lnTo>
                      <a:lnTo>
                        <a:pt x="82351" y="100530"/>
                      </a:lnTo>
                      <a:lnTo>
                        <a:pt x="81994" y="99968"/>
                      </a:lnTo>
                      <a:lnTo>
                        <a:pt x="81668" y="99219"/>
                      </a:lnTo>
                      <a:lnTo>
                        <a:pt x="81343" y="98471"/>
                      </a:lnTo>
                      <a:lnTo>
                        <a:pt x="81051" y="97722"/>
                      </a:lnTo>
                      <a:lnTo>
                        <a:pt x="80726" y="96599"/>
                      </a:lnTo>
                      <a:lnTo>
                        <a:pt x="80465" y="95663"/>
                      </a:lnTo>
                      <a:lnTo>
                        <a:pt x="80205" y="94539"/>
                      </a:lnTo>
                      <a:lnTo>
                        <a:pt x="79945" y="93416"/>
                      </a:lnTo>
                      <a:lnTo>
                        <a:pt x="79685" y="92106"/>
                      </a:lnTo>
                      <a:lnTo>
                        <a:pt x="79458" y="90982"/>
                      </a:lnTo>
                      <a:lnTo>
                        <a:pt x="79230" y="89297"/>
                      </a:lnTo>
                      <a:lnTo>
                        <a:pt x="79035" y="87987"/>
                      </a:lnTo>
                      <a:lnTo>
                        <a:pt x="78872" y="86489"/>
                      </a:lnTo>
                      <a:lnTo>
                        <a:pt x="78677" y="84804"/>
                      </a:lnTo>
                      <a:lnTo>
                        <a:pt x="78482" y="82932"/>
                      </a:lnTo>
                      <a:lnTo>
                        <a:pt x="78352" y="81248"/>
                      </a:lnTo>
                      <a:lnTo>
                        <a:pt x="78222" y="79563"/>
                      </a:lnTo>
                      <a:lnTo>
                        <a:pt x="78092" y="77691"/>
                      </a:lnTo>
                      <a:lnTo>
                        <a:pt x="77897" y="73572"/>
                      </a:lnTo>
                      <a:lnTo>
                        <a:pt x="77735" y="69453"/>
                      </a:lnTo>
                      <a:lnTo>
                        <a:pt x="77670" y="64960"/>
                      </a:lnTo>
                      <a:lnTo>
                        <a:pt x="77637" y="60280"/>
                      </a:lnTo>
                      <a:lnTo>
                        <a:pt x="77637" y="57847"/>
                      </a:lnTo>
                      <a:lnTo>
                        <a:pt x="77670" y="55226"/>
                      </a:lnTo>
                      <a:lnTo>
                        <a:pt x="77702" y="52792"/>
                      </a:lnTo>
                      <a:lnTo>
                        <a:pt x="77767" y="50546"/>
                      </a:lnTo>
                      <a:lnTo>
                        <a:pt x="77832" y="48112"/>
                      </a:lnTo>
                      <a:lnTo>
                        <a:pt x="77930" y="46053"/>
                      </a:lnTo>
                      <a:lnTo>
                        <a:pt x="78027" y="43993"/>
                      </a:lnTo>
                      <a:lnTo>
                        <a:pt x="78125" y="41747"/>
                      </a:lnTo>
                      <a:lnTo>
                        <a:pt x="78287" y="39875"/>
                      </a:lnTo>
                      <a:lnTo>
                        <a:pt x="78417" y="38003"/>
                      </a:lnTo>
                      <a:lnTo>
                        <a:pt x="78612" y="36131"/>
                      </a:lnTo>
                      <a:lnTo>
                        <a:pt x="78775" y="34446"/>
                      </a:lnTo>
                      <a:lnTo>
                        <a:pt x="78970" y="32948"/>
                      </a:lnTo>
                      <a:lnTo>
                        <a:pt x="79165" y="31450"/>
                      </a:lnTo>
                      <a:lnTo>
                        <a:pt x="79360" y="29765"/>
                      </a:lnTo>
                      <a:lnTo>
                        <a:pt x="79588" y="28455"/>
                      </a:lnTo>
                      <a:lnTo>
                        <a:pt x="79880" y="27145"/>
                      </a:lnTo>
                      <a:lnTo>
                        <a:pt x="80108" y="26021"/>
                      </a:lnTo>
                      <a:lnTo>
                        <a:pt x="80368" y="24898"/>
                      </a:lnTo>
                      <a:lnTo>
                        <a:pt x="80628" y="23775"/>
                      </a:lnTo>
                      <a:lnTo>
                        <a:pt x="80921" y="22652"/>
                      </a:lnTo>
                      <a:lnTo>
                        <a:pt x="81246" y="21903"/>
                      </a:lnTo>
                      <a:lnTo>
                        <a:pt x="81538" y="20967"/>
                      </a:lnTo>
                      <a:lnTo>
                        <a:pt x="81831" y="20405"/>
                      </a:lnTo>
                      <a:lnTo>
                        <a:pt x="82514" y="19095"/>
                      </a:lnTo>
                      <a:lnTo>
                        <a:pt x="83196" y="18346"/>
                      </a:lnTo>
                      <a:lnTo>
                        <a:pt x="83944" y="17784"/>
                      </a:lnTo>
                      <a:lnTo>
                        <a:pt x="84692" y="17597"/>
                      </a:lnTo>
                      <a:lnTo>
                        <a:pt x="85277" y="17784"/>
                      </a:lnTo>
                      <a:lnTo>
                        <a:pt x="85862" y="17971"/>
                      </a:lnTo>
                      <a:lnTo>
                        <a:pt x="86415" y="18346"/>
                      </a:lnTo>
                      <a:lnTo>
                        <a:pt x="86903" y="18907"/>
                      </a:lnTo>
                      <a:lnTo>
                        <a:pt x="87390" y="19656"/>
                      </a:lnTo>
                      <a:lnTo>
                        <a:pt x="87813" y="20405"/>
                      </a:lnTo>
                      <a:lnTo>
                        <a:pt x="88236" y="21154"/>
                      </a:lnTo>
                      <a:lnTo>
                        <a:pt x="88626" y="22090"/>
                      </a:lnTo>
                      <a:lnTo>
                        <a:pt x="89406" y="5241"/>
                      </a:lnTo>
                      <a:lnTo>
                        <a:pt x="89081" y="4492"/>
                      </a:lnTo>
                      <a:lnTo>
                        <a:pt x="88691" y="3556"/>
                      </a:lnTo>
                      <a:lnTo>
                        <a:pt x="88171" y="2433"/>
                      </a:lnTo>
                      <a:lnTo>
                        <a:pt x="87618" y="1684"/>
                      </a:lnTo>
                      <a:lnTo>
                        <a:pt x="86935" y="1123"/>
                      </a:lnTo>
                      <a:lnTo>
                        <a:pt x="86220" y="561"/>
                      </a:lnTo>
                      <a:lnTo>
                        <a:pt x="85407" y="187"/>
                      </a:lnTo>
                      <a:lnTo>
                        <a:pt x="84529" y="0"/>
                      </a:lnTo>
                      <a:lnTo>
                        <a:pt x="83977" y="187"/>
                      </a:lnTo>
                      <a:lnTo>
                        <a:pt x="83424" y="374"/>
                      </a:lnTo>
                      <a:lnTo>
                        <a:pt x="82839" y="748"/>
                      </a:lnTo>
                      <a:lnTo>
                        <a:pt x="82319" y="1123"/>
                      </a:lnTo>
                      <a:lnTo>
                        <a:pt x="81766" y="1684"/>
                      </a:lnTo>
                      <a:lnTo>
                        <a:pt x="81246" y="2433"/>
                      </a:lnTo>
                      <a:lnTo>
                        <a:pt x="80726" y="3182"/>
                      </a:lnTo>
                      <a:lnTo>
                        <a:pt x="80238" y="4305"/>
                      </a:lnTo>
                      <a:lnTo>
                        <a:pt x="79783" y="5429"/>
                      </a:lnTo>
                      <a:lnTo>
                        <a:pt x="79295" y="6552"/>
                      </a:lnTo>
                      <a:lnTo>
                        <a:pt x="78872" y="7862"/>
                      </a:lnTo>
                      <a:lnTo>
                        <a:pt x="78385" y="9360"/>
                      </a:lnTo>
                      <a:lnTo>
                        <a:pt x="77995" y="11045"/>
                      </a:lnTo>
                      <a:lnTo>
                        <a:pt x="77604" y="12730"/>
                      </a:lnTo>
                      <a:lnTo>
                        <a:pt x="77182" y="14414"/>
                      </a:lnTo>
                      <a:lnTo>
                        <a:pt x="76824" y="16287"/>
                      </a:lnTo>
                      <a:lnTo>
                        <a:pt x="76467" y="18533"/>
                      </a:lnTo>
                      <a:lnTo>
                        <a:pt x="76141" y="20592"/>
                      </a:lnTo>
                      <a:lnTo>
                        <a:pt x="75816" y="22839"/>
                      </a:lnTo>
                      <a:lnTo>
                        <a:pt x="75524" y="25273"/>
                      </a:lnTo>
                      <a:lnTo>
                        <a:pt x="75264" y="27706"/>
                      </a:lnTo>
                      <a:lnTo>
                        <a:pt x="75004" y="30327"/>
                      </a:lnTo>
                      <a:lnTo>
                        <a:pt x="74776" y="32948"/>
                      </a:lnTo>
                      <a:lnTo>
                        <a:pt x="74548" y="35569"/>
                      </a:lnTo>
                      <a:lnTo>
                        <a:pt x="74386" y="38564"/>
                      </a:lnTo>
                      <a:lnTo>
                        <a:pt x="74223" y="41560"/>
                      </a:lnTo>
                      <a:lnTo>
                        <a:pt x="74061" y="44742"/>
                      </a:lnTo>
                      <a:lnTo>
                        <a:pt x="73963" y="47737"/>
                      </a:lnTo>
                      <a:lnTo>
                        <a:pt x="73866" y="51107"/>
                      </a:lnTo>
                      <a:lnTo>
                        <a:pt x="73801" y="54290"/>
                      </a:lnTo>
                      <a:lnTo>
                        <a:pt x="73768" y="57847"/>
                      </a:lnTo>
                      <a:lnTo>
                        <a:pt x="73768" y="61404"/>
                      </a:lnTo>
                      <a:lnTo>
                        <a:pt x="73768" y="64773"/>
                      </a:lnTo>
                      <a:lnTo>
                        <a:pt x="73801" y="67769"/>
                      </a:lnTo>
                      <a:lnTo>
                        <a:pt x="73866" y="71138"/>
                      </a:lnTo>
                      <a:lnTo>
                        <a:pt x="73931" y="73946"/>
                      </a:lnTo>
                      <a:lnTo>
                        <a:pt x="74028" y="77129"/>
                      </a:lnTo>
                      <a:lnTo>
                        <a:pt x="74158" y="79937"/>
                      </a:lnTo>
                      <a:lnTo>
                        <a:pt x="74288" y="82558"/>
                      </a:lnTo>
                      <a:lnTo>
                        <a:pt x="74451" y="85553"/>
                      </a:lnTo>
                      <a:lnTo>
                        <a:pt x="74613" y="87987"/>
                      </a:lnTo>
                      <a:lnTo>
                        <a:pt x="74841" y="90608"/>
                      </a:lnTo>
                      <a:lnTo>
                        <a:pt x="75069" y="93042"/>
                      </a:lnTo>
                      <a:lnTo>
                        <a:pt x="75329" y="95288"/>
                      </a:lnTo>
                      <a:lnTo>
                        <a:pt x="75589" y="97722"/>
                      </a:lnTo>
                      <a:lnTo>
                        <a:pt x="75849" y="99968"/>
                      </a:lnTo>
                      <a:lnTo>
                        <a:pt x="76174" y="101840"/>
                      </a:lnTo>
                      <a:lnTo>
                        <a:pt x="76499" y="103900"/>
                      </a:lnTo>
                      <a:lnTo>
                        <a:pt x="76824" y="105772"/>
                      </a:lnTo>
                      <a:lnTo>
                        <a:pt x="77182" y="107457"/>
                      </a:lnTo>
                      <a:lnTo>
                        <a:pt x="77572" y="109141"/>
                      </a:lnTo>
                      <a:lnTo>
                        <a:pt x="77962" y="110826"/>
                      </a:lnTo>
                      <a:lnTo>
                        <a:pt x="78385" y="112137"/>
                      </a:lnTo>
                      <a:lnTo>
                        <a:pt x="78807" y="113447"/>
                      </a:lnTo>
                      <a:lnTo>
                        <a:pt x="79263" y="114570"/>
                      </a:lnTo>
                      <a:lnTo>
                        <a:pt x="79718" y="115694"/>
                      </a:lnTo>
                      <a:lnTo>
                        <a:pt x="80205" y="116630"/>
                      </a:lnTo>
                      <a:lnTo>
                        <a:pt x="80693" y="117566"/>
                      </a:lnTo>
                      <a:lnTo>
                        <a:pt x="81246" y="118315"/>
                      </a:lnTo>
                      <a:lnTo>
                        <a:pt x="81766" y="118876"/>
                      </a:lnTo>
                      <a:lnTo>
                        <a:pt x="82319" y="119251"/>
                      </a:lnTo>
                      <a:lnTo>
                        <a:pt x="82871" y="119625"/>
                      </a:lnTo>
                      <a:lnTo>
                        <a:pt x="83457" y="119812"/>
                      </a:lnTo>
                      <a:lnTo>
                        <a:pt x="84042" y="120000"/>
                      </a:lnTo>
                      <a:lnTo>
                        <a:pt x="84920" y="119812"/>
                      </a:lnTo>
                      <a:lnTo>
                        <a:pt x="85732" y="119438"/>
                      </a:lnTo>
                      <a:lnTo>
                        <a:pt x="86513" y="118876"/>
                      </a:lnTo>
                      <a:lnTo>
                        <a:pt x="87260" y="118315"/>
                      </a:lnTo>
                      <a:lnTo>
                        <a:pt x="87846" y="117566"/>
                      </a:lnTo>
                      <a:lnTo>
                        <a:pt x="88431" y="116443"/>
                      </a:lnTo>
                      <a:lnTo>
                        <a:pt x="88886" y="115507"/>
                      </a:lnTo>
                      <a:lnTo>
                        <a:pt x="89244" y="114570"/>
                      </a:lnTo>
                      <a:lnTo>
                        <a:pt x="88658" y="97909"/>
                      </a:lnTo>
                      <a:close/>
                      <a:moveTo>
                        <a:pt x="66908" y="1872"/>
                      </a:moveTo>
                      <a:lnTo>
                        <a:pt x="66908" y="118127"/>
                      </a:lnTo>
                      <a:lnTo>
                        <a:pt x="70582" y="118127"/>
                      </a:lnTo>
                      <a:lnTo>
                        <a:pt x="70582" y="1872"/>
                      </a:lnTo>
                      <a:lnTo>
                        <a:pt x="66908" y="1872"/>
                      </a:lnTo>
                      <a:close/>
                      <a:moveTo>
                        <a:pt x="57740" y="118127"/>
                      </a:moveTo>
                      <a:lnTo>
                        <a:pt x="64730" y="1872"/>
                      </a:lnTo>
                      <a:lnTo>
                        <a:pt x="60829" y="1872"/>
                      </a:lnTo>
                      <a:lnTo>
                        <a:pt x="57870" y="55039"/>
                      </a:lnTo>
                      <a:lnTo>
                        <a:pt x="57577" y="60280"/>
                      </a:lnTo>
                      <a:lnTo>
                        <a:pt x="57285" y="65709"/>
                      </a:lnTo>
                      <a:lnTo>
                        <a:pt x="57025" y="70951"/>
                      </a:lnTo>
                      <a:lnTo>
                        <a:pt x="56765" y="76193"/>
                      </a:lnTo>
                      <a:lnTo>
                        <a:pt x="56505" y="81435"/>
                      </a:lnTo>
                      <a:lnTo>
                        <a:pt x="56244" y="86677"/>
                      </a:lnTo>
                      <a:lnTo>
                        <a:pt x="56049" y="91918"/>
                      </a:lnTo>
                      <a:lnTo>
                        <a:pt x="55822" y="96973"/>
                      </a:lnTo>
                      <a:lnTo>
                        <a:pt x="55757" y="96973"/>
                      </a:lnTo>
                      <a:lnTo>
                        <a:pt x="55562" y="91918"/>
                      </a:lnTo>
                      <a:lnTo>
                        <a:pt x="55334" y="86489"/>
                      </a:lnTo>
                      <a:lnTo>
                        <a:pt x="55107" y="81248"/>
                      </a:lnTo>
                      <a:lnTo>
                        <a:pt x="54879" y="76006"/>
                      </a:lnTo>
                      <a:lnTo>
                        <a:pt x="54619" y="70951"/>
                      </a:lnTo>
                      <a:lnTo>
                        <a:pt x="54359" y="65522"/>
                      </a:lnTo>
                      <a:lnTo>
                        <a:pt x="54066" y="60093"/>
                      </a:lnTo>
                      <a:lnTo>
                        <a:pt x="53774" y="54664"/>
                      </a:lnTo>
                      <a:lnTo>
                        <a:pt x="51043" y="1872"/>
                      </a:lnTo>
                      <a:lnTo>
                        <a:pt x="47044" y="1872"/>
                      </a:lnTo>
                      <a:lnTo>
                        <a:pt x="53546" y="118127"/>
                      </a:lnTo>
                      <a:lnTo>
                        <a:pt x="57740" y="118127"/>
                      </a:lnTo>
                      <a:close/>
                      <a:moveTo>
                        <a:pt x="35437" y="18159"/>
                      </a:moveTo>
                      <a:lnTo>
                        <a:pt x="35795" y="17784"/>
                      </a:lnTo>
                      <a:lnTo>
                        <a:pt x="36315" y="17410"/>
                      </a:lnTo>
                      <a:lnTo>
                        <a:pt x="36933" y="17223"/>
                      </a:lnTo>
                      <a:lnTo>
                        <a:pt x="37745" y="17035"/>
                      </a:lnTo>
                      <a:lnTo>
                        <a:pt x="38168" y="17223"/>
                      </a:lnTo>
                      <a:lnTo>
                        <a:pt x="38591" y="17410"/>
                      </a:lnTo>
                      <a:lnTo>
                        <a:pt x="38981" y="17784"/>
                      </a:lnTo>
                      <a:lnTo>
                        <a:pt x="39338" y="18159"/>
                      </a:lnTo>
                      <a:lnTo>
                        <a:pt x="39729" y="18720"/>
                      </a:lnTo>
                      <a:lnTo>
                        <a:pt x="40021" y="19656"/>
                      </a:lnTo>
                      <a:lnTo>
                        <a:pt x="40314" y="20405"/>
                      </a:lnTo>
                      <a:lnTo>
                        <a:pt x="40574" y="21528"/>
                      </a:lnTo>
                      <a:lnTo>
                        <a:pt x="40834" y="22652"/>
                      </a:lnTo>
                      <a:lnTo>
                        <a:pt x="41062" y="24336"/>
                      </a:lnTo>
                      <a:lnTo>
                        <a:pt x="41224" y="25647"/>
                      </a:lnTo>
                      <a:lnTo>
                        <a:pt x="41387" y="27332"/>
                      </a:lnTo>
                      <a:lnTo>
                        <a:pt x="41517" y="29204"/>
                      </a:lnTo>
                      <a:lnTo>
                        <a:pt x="41582" y="31263"/>
                      </a:lnTo>
                      <a:lnTo>
                        <a:pt x="41647" y="33322"/>
                      </a:lnTo>
                      <a:lnTo>
                        <a:pt x="41647" y="35569"/>
                      </a:lnTo>
                      <a:lnTo>
                        <a:pt x="41647" y="37815"/>
                      </a:lnTo>
                      <a:lnTo>
                        <a:pt x="41582" y="39687"/>
                      </a:lnTo>
                      <a:lnTo>
                        <a:pt x="41517" y="41560"/>
                      </a:lnTo>
                      <a:lnTo>
                        <a:pt x="41387" y="43432"/>
                      </a:lnTo>
                      <a:lnTo>
                        <a:pt x="41224" y="45304"/>
                      </a:lnTo>
                      <a:lnTo>
                        <a:pt x="41062" y="46801"/>
                      </a:lnTo>
                      <a:lnTo>
                        <a:pt x="40801" y="48112"/>
                      </a:lnTo>
                      <a:lnTo>
                        <a:pt x="40574" y="49422"/>
                      </a:lnTo>
                      <a:lnTo>
                        <a:pt x="40314" y="50733"/>
                      </a:lnTo>
                      <a:lnTo>
                        <a:pt x="40021" y="51856"/>
                      </a:lnTo>
                      <a:lnTo>
                        <a:pt x="39696" y="52605"/>
                      </a:lnTo>
                      <a:lnTo>
                        <a:pt x="39306" y="53354"/>
                      </a:lnTo>
                      <a:lnTo>
                        <a:pt x="38916" y="53915"/>
                      </a:lnTo>
                      <a:lnTo>
                        <a:pt x="38526" y="54477"/>
                      </a:lnTo>
                      <a:lnTo>
                        <a:pt x="38070" y="54664"/>
                      </a:lnTo>
                      <a:lnTo>
                        <a:pt x="37648" y="54664"/>
                      </a:lnTo>
                      <a:lnTo>
                        <a:pt x="35437" y="54664"/>
                      </a:lnTo>
                      <a:lnTo>
                        <a:pt x="35437" y="18159"/>
                      </a:lnTo>
                      <a:close/>
                      <a:moveTo>
                        <a:pt x="31796" y="118127"/>
                      </a:moveTo>
                      <a:lnTo>
                        <a:pt x="35437" y="118127"/>
                      </a:lnTo>
                      <a:lnTo>
                        <a:pt x="35437" y="70202"/>
                      </a:lnTo>
                      <a:lnTo>
                        <a:pt x="37323" y="70202"/>
                      </a:lnTo>
                      <a:lnTo>
                        <a:pt x="37680" y="70577"/>
                      </a:lnTo>
                      <a:lnTo>
                        <a:pt x="38038" y="70764"/>
                      </a:lnTo>
                      <a:lnTo>
                        <a:pt x="38363" y="71138"/>
                      </a:lnTo>
                      <a:lnTo>
                        <a:pt x="38688" y="71513"/>
                      </a:lnTo>
                      <a:lnTo>
                        <a:pt x="38948" y="72074"/>
                      </a:lnTo>
                      <a:lnTo>
                        <a:pt x="39208" y="72823"/>
                      </a:lnTo>
                      <a:lnTo>
                        <a:pt x="39436" y="73759"/>
                      </a:lnTo>
                      <a:lnTo>
                        <a:pt x="39696" y="74882"/>
                      </a:lnTo>
                      <a:lnTo>
                        <a:pt x="39891" y="76193"/>
                      </a:lnTo>
                      <a:lnTo>
                        <a:pt x="40086" y="77691"/>
                      </a:lnTo>
                      <a:lnTo>
                        <a:pt x="40249" y="79375"/>
                      </a:lnTo>
                      <a:lnTo>
                        <a:pt x="40411" y="81060"/>
                      </a:lnTo>
                      <a:lnTo>
                        <a:pt x="40541" y="83120"/>
                      </a:lnTo>
                      <a:lnTo>
                        <a:pt x="40671" y="85553"/>
                      </a:lnTo>
                      <a:lnTo>
                        <a:pt x="40801" y="87987"/>
                      </a:lnTo>
                      <a:lnTo>
                        <a:pt x="40931" y="90795"/>
                      </a:lnTo>
                      <a:lnTo>
                        <a:pt x="41354" y="100530"/>
                      </a:lnTo>
                      <a:lnTo>
                        <a:pt x="41712" y="108393"/>
                      </a:lnTo>
                      <a:lnTo>
                        <a:pt x="41874" y="111762"/>
                      </a:lnTo>
                      <a:lnTo>
                        <a:pt x="42004" y="114383"/>
                      </a:lnTo>
                      <a:lnTo>
                        <a:pt x="42167" y="116443"/>
                      </a:lnTo>
                      <a:lnTo>
                        <a:pt x="42297" y="118127"/>
                      </a:lnTo>
                      <a:lnTo>
                        <a:pt x="46068" y="118127"/>
                      </a:lnTo>
                      <a:lnTo>
                        <a:pt x="45938" y="115881"/>
                      </a:lnTo>
                      <a:lnTo>
                        <a:pt x="45711" y="113260"/>
                      </a:lnTo>
                      <a:lnTo>
                        <a:pt x="45548" y="109516"/>
                      </a:lnTo>
                      <a:lnTo>
                        <a:pt x="45353" y="105772"/>
                      </a:lnTo>
                      <a:lnTo>
                        <a:pt x="45158" y="101092"/>
                      </a:lnTo>
                      <a:lnTo>
                        <a:pt x="44930" y="96224"/>
                      </a:lnTo>
                      <a:lnTo>
                        <a:pt x="44735" y="91170"/>
                      </a:lnTo>
                      <a:lnTo>
                        <a:pt x="44475" y="85741"/>
                      </a:lnTo>
                      <a:lnTo>
                        <a:pt x="44280" y="81622"/>
                      </a:lnTo>
                      <a:lnTo>
                        <a:pt x="44020" y="77878"/>
                      </a:lnTo>
                      <a:lnTo>
                        <a:pt x="43760" y="74508"/>
                      </a:lnTo>
                      <a:lnTo>
                        <a:pt x="43435" y="71513"/>
                      </a:lnTo>
                      <a:lnTo>
                        <a:pt x="43240" y="70015"/>
                      </a:lnTo>
                      <a:lnTo>
                        <a:pt x="43045" y="68705"/>
                      </a:lnTo>
                      <a:lnTo>
                        <a:pt x="42850" y="67581"/>
                      </a:lnTo>
                      <a:lnTo>
                        <a:pt x="42655" y="66458"/>
                      </a:lnTo>
                      <a:lnTo>
                        <a:pt x="42427" y="65522"/>
                      </a:lnTo>
                      <a:lnTo>
                        <a:pt x="42199" y="64773"/>
                      </a:lnTo>
                      <a:lnTo>
                        <a:pt x="41939" y="64024"/>
                      </a:lnTo>
                      <a:lnTo>
                        <a:pt x="41679" y="63088"/>
                      </a:lnTo>
                      <a:lnTo>
                        <a:pt x="41679" y="62714"/>
                      </a:lnTo>
                      <a:lnTo>
                        <a:pt x="42004" y="61778"/>
                      </a:lnTo>
                      <a:lnTo>
                        <a:pt x="42395" y="61029"/>
                      </a:lnTo>
                      <a:lnTo>
                        <a:pt x="42720" y="59906"/>
                      </a:lnTo>
                      <a:lnTo>
                        <a:pt x="43045" y="58783"/>
                      </a:lnTo>
                      <a:lnTo>
                        <a:pt x="43370" y="57285"/>
                      </a:lnTo>
                      <a:lnTo>
                        <a:pt x="43662" y="55787"/>
                      </a:lnTo>
                      <a:lnTo>
                        <a:pt x="43955" y="54102"/>
                      </a:lnTo>
                      <a:lnTo>
                        <a:pt x="44215" y="52418"/>
                      </a:lnTo>
                      <a:lnTo>
                        <a:pt x="44443" y="50546"/>
                      </a:lnTo>
                      <a:lnTo>
                        <a:pt x="44670" y="48299"/>
                      </a:lnTo>
                      <a:lnTo>
                        <a:pt x="44865" y="46240"/>
                      </a:lnTo>
                      <a:lnTo>
                        <a:pt x="45028" y="43993"/>
                      </a:lnTo>
                      <a:lnTo>
                        <a:pt x="45158" y="41560"/>
                      </a:lnTo>
                      <a:lnTo>
                        <a:pt x="45256" y="39126"/>
                      </a:lnTo>
                      <a:lnTo>
                        <a:pt x="45321" y="36318"/>
                      </a:lnTo>
                      <a:lnTo>
                        <a:pt x="45321" y="33697"/>
                      </a:lnTo>
                      <a:lnTo>
                        <a:pt x="45288" y="29953"/>
                      </a:lnTo>
                      <a:lnTo>
                        <a:pt x="45223" y="26583"/>
                      </a:lnTo>
                      <a:lnTo>
                        <a:pt x="45060" y="23213"/>
                      </a:lnTo>
                      <a:lnTo>
                        <a:pt x="44898" y="20218"/>
                      </a:lnTo>
                      <a:lnTo>
                        <a:pt x="44638" y="17597"/>
                      </a:lnTo>
                      <a:lnTo>
                        <a:pt x="44313" y="14789"/>
                      </a:lnTo>
                      <a:lnTo>
                        <a:pt x="43988" y="12542"/>
                      </a:lnTo>
                      <a:lnTo>
                        <a:pt x="43597" y="10483"/>
                      </a:lnTo>
                      <a:lnTo>
                        <a:pt x="43337" y="9173"/>
                      </a:lnTo>
                      <a:lnTo>
                        <a:pt x="43045" y="8049"/>
                      </a:lnTo>
                      <a:lnTo>
                        <a:pt x="42752" y="7113"/>
                      </a:lnTo>
                      <a:lnTo>
                        <a:pt x="42460" y="6177"/>
                      </a:lnTo>
                      <a:lnTo>
                        <a:pt x="42134" y="5241"/>
                      </a:lnTo>
                      <a:lnTo>
                        <a:pt x="41777" y="4492"/>
                      </a:lnTo>
                      <a:lnTo>
                        <a:pt x="41452" y="3931"/>
                      </a:lnTo>
                      <a:lnTo>
                        <a:pt x="41062" y="3182"/>
                      </a:lnTo>
                      <a:lnTo>
                        <a:pt x="40249" y="2246"/>
                      </a:lnTo>
                      <a:lnTo>
                        <a:pt x="39371" y="1497"/>
                      </a:lnTo>
                      <a:lnTo>
                        <a:pt x="38396" y="1123"/>
                      </a:lnTo>
                      <a:lnTo>
                        <a:pt x="37388" y="936"/>
                      </a:lnTo>
                      <a:lnTo>
                        <a:pt x="36575" y="936"/>
                      </a:lnTo>
                      <a:lnTo>
                        <a:pt x="35795" y="1123"/>
                      </a:lnTo>
                      <a:lnTo>
                        <a:pt x="35047" y="1310"/>
                      </a:lnTo>
                      <a:lnTo>
                        <a:pt x="34299" y="1684"/>
                      </a:lnTo>
                      <a:lnTo>
                        <a:pt x="33616" y="2059"/>
                      </a:lnTo>
                      <a:lnTo>
                        <a:pt x="32966" y="2433"/>
                      </a:lnTo>
                      <a:lnTo>
                        <a:pt x="32348" y="2808"/>
                      </a:lnTo>
                      <a:lnTo>
                        <a:pt x="31796" y="3556"/>
                      </a:lnTo>
                      <a:lnTo>
                        <a:pt x="31796" y="118127"/>
                      </a:lnTo>
                      <a:close/>
                      <a:moveTo>
                        <a:pt x="27699" y="49235"/>
                      </a:moveTo>
                      <a:lnTo>
                        <a:pt x="20059" y="49235"/>
                      </a:lnTo>
                      <a:lnTo>
                        <a:pt x="20059" y="19469"/>
                      </a:lnTo>
                      <a:lnTo>
                        <a:pt x="28122" y="19469"/>
                      </a:lnTo>
                      <a:lnTo>
                        <a:pt x="28122" y="1872"/>
                      </a:lnTo>
                      <a:lnTo>
                        <a:pt x="16385" y="1872"/>
                      </a:lnTo>
                      <a:lnTo>
                        <a:pt x="16385" y="118127"/>
                      </a:lnTo>
                      <a:lnTo>
                        <a:pt x="28577" y="118127"/>
                      </a:lnTo>
                      <a:lnTo>
                        <a:pt x="28577" y="100530"/>
                      </a:lnTo>
                      <a:lnTo>
                        <a:pt x="20059" y="100530"/>
                      </a:lnTo>
                      <a:lnTo>
                        <a:pt x="20059" y="66458"/>
                      </a:lnTo>
                      <a:lnTo>
                        <a:pt x="27699" y="66458"/>
                      </a:lnTo>
                      <a:lnTo>
                        <a:pt x="27699" y="49235"/>
                      </a:lnTo>
                      <a:close/>
                      <a:moveTo>
                        <a:pt x="0" y="112511"/>
                      </a:moveTo>
                      <a:lnTo>
                        <a:pt x="455" y="114009"/>
                      </a:lnTo>
                      <a:lnTo>
                        <a:pt x="1040" y="115319"/>
                      </a:lnTo>
                      <a:lnTo>
                        <a:pt x="1625" y="116443"/>
                      </a:lnTo>
                      <a:lnTo>
                        <a:pt x="2340" y="117753"/>
                      </a:lnTo>
                      <a:lnTo>
                        <a:pt x="3056" y="118689"/>
                      </a:lnTo>
                      <a:lnTo>
                        <a:pt x="3836" y="119251"/>
                      </a:lnTo>
                      <a:lnTo>
                        <a:pt x="4649" y="119812"/>
                      </a:lnTo>
                      <a:lnTo>
                        <a:pt x="5429" y="120000"/>
                      </a:lnTo>
                      <a:lnTo>
                        <a:pt x="6372" y="119812"/>
                      </a:lnTo>
                      <a:lnTo>
                        <a:pt x="7282" y="119251"/>
                      </a:lnTo>
                      <a:lnTo>
                        <a:pt x="7672" y="118876"/>
                      </a:lnTo>
                      <a:lnTo>
                        <a:pt x="8062" y="118315"/>
                      </a:lnTo>
                      <a:lnTo>
                        <a:pt x="8485" y="117753"/>
                      </a:lnTo>
                      <a:lnTo>
                        <a:pt x="8843" y="117004"/>
                      </a:lnTo>
                      <a:lnTo>
                        <a:pt x="9168" y="116255"/>
                      </a:lnTo>
                      <a:lnTo>
                        <a:pt x="9525" y="115507"/>
                      </a:lnTo>
                      <a:lnTo>
                        <a:pt x="9850" y="114758"/>
                      </a:lnTo>
                      <a:lnTo>
                        <a:pt x="10143" y="113822"/>
                      </a:lnTo>
                      <a:lnTo>
                        <a:pt x="10436" y="112886"/>
                      </a:lnTo>
                      <a:lnTo>
                        <a:pt x="10728" y="111762"/>
                      </a:lnTo>
                      <a:lnTo>
                        <a:pt x="10988" y="110639"/>
                      </a:lnTo>
                      <a:lnTo>
                        <a:pt x="11216" y="109329"/>
                      </a:lnTo>
                      <a:lnTo>
                        <a:pt x="11444" y="108205"/>
                      </a:lnTo>
                      <a:lnTo>
                        <a:pt x="11639" y="106895"/>
                      </a:lnTo>
                      <a:lnTo>
                        <a:pt x="11866" y="105585"/>
                      </a:lnTo>
                      <a:lnTo>
                        <a:pt x="12061" y="104274"/>
                      </a:lnTo>
                      <a:lnTo>
                        <a:pt x="12354" y="101279"/>
                      </a:lnTo>
                      <a:lnTo>
                        <a:pt x="12614" y="98471"/>
                      </a:lnTo>
                      <a:lnTo>
                        <a:pt x="12809" y="95101"/>
                      </a:lnTo>
                      <a:lnTo>
                        <a:pt x="13004" y="91918"/>
                      </a:lnTo>
                      <a:lnTo>
                        <a:pt x="13069" y="88361"/>
                      </a:lnTo>
                      <a:lnTo>
                        <a:pt x="13102" y="84992"/>
                      </a:lnTo>
                      <a:lnTo>
                        <a:pt x="13069" y="81809"/>
                      </a:lnTo>
                      <a:lnTo>
                        <a:pt x="13037" y="79001"/>
                      </a:lnTo>
                      <a:lnTo>
                        <a:pt x="12907" y="76193"/>
                      </a:lnTo>
                      <a:lnTo>
                        <a:pt x="12777" y="73572"/>
                      </a:lnTo>
                      <a:lnTo>
                        <a:pt x="12581" y="71138"/>
                      </a:lnTo>
                      <a:lnTo>
                        <a:pt x="12386" y="68705"/>
                      </a:lnTo>
                      <a:lnTo>
                        <a:pt x="12126" y="66458"/>
                      </a:lnTo>
                      <a:lnTo>
                        <a:pt x="11834" y="64399"/>
                      </a:lnTo>
                      <a:lnTo>
                        <a:pt x="11476" y="62152"/>
                      </a:lnTo>
                      <a:lnTo>
                        <a:pt x="11086" y="60280"/>
                      </a:lnTo>
                      <a:lnTo>
                        <a:pt x="10663" y="58595"/>
                      </a:lnTo>
                      <a:lnTo>
                        <a:pt x="10176" y="56723"/>
                      </a:lnTo>
                      <a:lnTo>
                        <a:pt x="9688" y="55039"/>
                      </a:lnTo>
                      <a:lnTo>
                        <a:pt x="9135" y="53541"/>
                      </a:lnTo>
                      <a:lnTo>
                        <a:pt x="8550" y="52043"/>
                      </a:lnTo>
                      <a:lnTo>
                        <a:pt x="7900" y="50546"/>
                      </a:lnTo>
                      <a:lnTo>
                        <a:pt x="6989" y="48299"/>
                      </a:lnTo>
                      <a:lnTo>
                        <a:pt x="6177" y="46240"/>
                      </a:lnTo>
                      <a:lnTo>
                        <a:pt x="5819" y="45304"/>
                      </a:lnTo>
                      <a:lnTo>
                        <a:pt x="5494" y="44180"/>
                      </a:lnTo>
                      <a:lnTo>
                        <a:pt x="5234" y="43057"/>
                      </a:lnTo>
                      <a:lnTo>
                        <a:pt x="4974" y="41934"/>
                      </a:lnTo>
                      <a:lnTo>
                        <a:pt x="4746" y="40998"/>
                      </a:lnTo>
                      <a:lnTo>
                        <a:pt x="4584" y="39875"/>
                      </a:lnTo>
                      <a:lnTo>
                        <a:pt x="4389" y="38564"/>
                      </a:lnTo>
                      <a:lnTo>
                        <a:pt x="4259" y="37441"/>
                      </a:lnTo>
                      <a:lnTo>
                        <a:pt x="4161" y="35943"/>
                      </a:lnTo>
                      <a:lnTo>
                        <a:pt x="4096" y="34446"/>
                      </a:lnTo>
                      <a:lnTo>
                        <a:pt x="4063" y="33135"/>
                      </a:lnTo>
                      <a:lnTo>
                        <a:pt x="4063" y="31450"/>
                      </a:lnTo>
                      <a:lnTo>
                        <a:pt x="4063" y="30327"/>
                      </a:lnTo>
                      <a:lnTo>
                        <a:pt x="4096" y="28829"/>
                      </a:lnTo>
                      <a:lnTo>
                        <a:pt x="4161" y="27519"/>
                      </a:lnTo>
                      <a:lnTo>
                        <a:pt x="4226" y="26396"/>
                      </a:lnTo>
                      <a:lnTo>
                        <a:pt x="4356" y="25273"/>
                      </a:lnTo>
                      <a:lnTo>
                        <a:pt x="4519" y="24149"/>
                      </a:lnTo>
                      <a:lnTo>
                        <a:pt x="4649" y="22839"/>
                      </a:lnTo>
                      <a:lnTo>
                        <a:pt x="4844" y="21903"/>
                      </a:lnTo>
                      <a:lnTo>
                        <a:pt x="5071" y="20967"/>
                      </a:lnTo>
                      <a:lnTo>
                        <a:pt x="5299" y="20031"/>
                      </a:lnTo>
                      <a:lnTo>
                        <a:pt x="5559" y="19282"/>
                      </a:lnTo>
                      <a:lnTo>
                        <a:pt x="5884" y="18720"/>
                      </a:lnTo>
                      <a:lnTo>
                        <a:pt x="6209" y="18159"/>
                      </a:lnTo>
                      <a:lnTo>
                        <a:pt x="6567" y="17784"/>
                      </a:lnTo>
                      <a:lnTo>
                        <a:pt x="6989" y="17597"/>
                      </a:lnTo>
                      <a:lnTo>
                        <a:pt x="7380" y="17597"/>
                      </a:lnTo>
                      <a:lnTo>
                        <a:pt x="8062" y="17597"/>
                      </a:lnTo>
                      <a:lnTo>
                        <a:pt x="8713" y="17971"/>
                      </a:lnTo>
                      <a:lnTo>
                        <a:pt x="9265" y="18720"/>
                      </a:lnTo>
                      <a:lnTo>
                        <a:pt x="9818" y="19469"/>
                      </a:lnTo>
                      <a:lnTo>
                        <a:pt x="10306" y="20218"/>
                      </a:lnTo>
                      <a:lnTo>
                        <a:pt x="10761" y="21154"/>
                      </a:lnTo>
                      <a:lnTo>
                        <a:pt x="11118" y="22090"/>
                      </a:lnTo>
                      <a:lnTo>
                        <a:pt x="11411" y="22839"/>
                      </a:lnTo>
                      <a:lnTo>
                        <a:pt x="12289" y="5803"/>
                      </a:lnTo>
                      <a:lnTo>
                        <a:pt x="11899" y="4680"/>
                      </a:lnTo>
                      <a:lnTo>
                        <a:pt x="11379" y="3744"/>
                      </a:lnTo>
                      <a:lnTo>
                        <a:pt x="10891" y="2620"/>
                      </a:lnTo>
                      <a:lnTo>
                        <a:pt x="10273" y="1684"/>
                      </a:lnTo>
                      <a:lnTo>
                        <a:pt x="9688" y="1123"/>
                      </a:lnTo>
                      <a:lnTo>
                        <a:pt x="8973" y="561"/>
                      </a:lnTo>
                      <a:lnTo>
                        <a:pt x="8257" y="187"/>
                      </a:lnTo>
                      <a:lnTo>
                        <a:pt x="7445" y="0"/>
                      </a:lnTo>
                      <a:lnTo>
                        <a:pt x="6632" y="187"/>
                      </a:lnTo>
                      <a:lnTo>
                        <a:pt x="5917" y="748"/>
                      </a:lnTo>
                      <a:lnTo>
                        <a:pt x="5169" y="1497"/>
                      </a:lnTo>
                      <a:lnTo>
                        <a:pt x="4519" y="2620"/>
                      </a:lnTo>
                      <a:lnTo>
                        <a:pt x="3868" y="4118"/>
                      </a:lnTo>
                      <a:lnTo>
                        <a:pt x="3283" y="5616"/>
                      </a:lnTo>
                      <a:lnTo>
                        <a:pt x="2730" y="7488"/>
                      </a:lnTo>
                      <a:lnTo>
                        <a:pt x="2275" y="9547"/>
                      </a:lnTo>
                      <a:lnTo>
                        <a:pt x="1820" y="11981"/>
                      </a:lnTo>
                      <a:lnTo>
                        <a:pt x="1430" y="14414"/>
                      </a:lnTo>
                      <a:lnTo>
                        <a:pt x="1105" y="17410"/>
                      </a:lnTo>
                      <a:lnTo>
                        <a:pt x="845" y="20218"/>
                      </a:lnTo>
                      <a:lnTo>
                        <a:pt x="585" y="23213"/>
                      </a:lnTo>
                      <a:lnTo>
                        <a:pt x="455" y="26583"/>
                      </a:lnTo>
                      <a:lnTo>
                        <a:pt x="357" y="29765"/>
                      </a:lnTo>
                      <a:lnTo>
                        <a:pt x="325" y="33510"/>
                      </a:lnTo>
                      <a:lnTo>
                        <a:pt x="357" y="36318"/>
                      </a:lnTo>
                      <a:lnTo>
                        <a:pt x="422" y="39500"/>
                      </a:lnTo>
                      <a:lnTo>
                        <a:pt x="520" y="42121"/>
                      </a:lnTo>
                      <a:lnTo>
                        <a:pt x="682" y="44929"/>
                      </a:lnTo>
                      <a:lnTo>
                        <a:pt x="942" y="47363"/>
                      </a:lnTo>
                      <a:lnTo>
                        <a:pt x="1170" y="49609"/>
                      </a:lnTo>
                      <a:lnTo>
                        <a:pt x="1463" y="51856"/>
                      </a:lnTo>
                      <a:lnTo>
                        <a:pt x="1788" y="53915"/>
                      </a:lnTo>
                      <a:lnTo>
                        <a:pt x="2178" y="55975"/>
                      </a:lnTo>
                      <a:lnTo>
                        <a:pt x="2600" y="58034"/>
                      </a:lnTo>
                      <a:lnTo>
                        <a:pt x="3023" y="59719"/>
                      </a:lnTo>
                      <a:lnTo>
                        <a:pt x="3543" y="61404"/>
                      </a:lnTo>
                      <a:lnTo>
                        <a:pt x="4031" y="62901"/>
                      </a:lnTo>
                      <a:lnTo>
                        <a:pt x="4616" y="64586"/>
                      </a:lnTo>
                      <a:lnTo>
                        <a:pt x="5169" y="65897"/>
                      </a:lnTo>
                      <a:lnTo>
                        <a:pt x="5787" y="67207"/>
                      </a:lnTo>
                      <a:lnTo>
                        <a:pt x="6664" y="69079"/>
                      </a:lnTo>
                      <a:lnTo>
                        <a:pt x="7412" y="71326"/>
                      </a:lnTo>
                      <a:lnTo>
                        <a:pt x="7737" y="72262"/>
                      </a:lnTo>
                      <a:lnTo>
                        <a:pt x="8030" y="73385"/>
                      </a:lnTo>
                      <a:lnTo>
                        <a:pt x="8290" y="74321"/>
                      </a:lnTo>
                      <a:lnTo>
                        <a:pt x="8518" y="75444"/>
                      </a:lnTo>
                      <a:lnTo>
                        <a:pt x="8713" y="76567"/>
                      </a:lnTo>
                      <a:lnTo>
                        <a:pt x="8875" y="78065"/>
                      </a:lnTo>
                      <a:lnTo>
                        <a:pt x="9038" y="79188"/>
                      </a:lnTo>
                      <a:lnTo>
                        <a:pt x="9135" y="80499"/>
                      </a:lnTo>
                      <a:lnTo>
                        <a:pt x="9233" y="81809"/>
                      </a:lnTo>
                      <a:lnTo>
                        <a:pt x="9330" y="83307"/>
                      </a:lnTo>
                      <a:lnTo>
                        <a:pt x="9363" y="84992"/>
                      </a:lnTo>
                      <a:lnTo>
                        <a:pt x="9363" y="86489"/>
                      </a:lnTo>
                      <a:lnTo>
                        <a:pt x="9363" y="88174"/>
                      </a:lnTo>
                      <a:lnTo>
                        <a:pt x="9265" y="89859"/>
                      </a:lnTo>
                      <a:lnTo>
                        <a:pt x="9200" y="91544"/>
                      </a:lnTo>
                      <a:lnTo>
                        <a:pt x="9103" y="93042"/>
                      </a:lnTo>
                      <a:lnTo>
                        <a:pt x="8973" y="94352"/>
                      </a:lnTo>
                      <a:lnTo>
                        <a:pt x="8810" y="95663"/>
                      </a:lnTo>
                      <a:lnTo>
                        <a:pt x="8615" y="96786"/>
                      </a:lnTo>
                      <a:lnTo>
                        <a:pt x="8420" y="98096"/>
                      </a:lnTo>
                      <a:lnTo>
                        <a:pt x="8160" y="99032"/>
                      </a:lnTo>
                      <a:lnTo>
                        <a:pt x="7867" y="99781"/>
                      </a:lnTo>
                      <a:lnTo>
                        <a:pt x="7575" y="100530"/>
                      </a:lnTo>
                      <a:lnTo>
                        <a:pt x="7250" y="101092"/>
                      </a:lnTo>
                      <a:lnTo>
                        <a:pt x="6924" y="101653"/>
                      </a:lnTo>
                      <a:lnTo>
                        <a:pt x="6502" y="102028"/>
                      </a:lnTo>
                      <a:lnTo>
                        <a:pt x="6112" y="102215"/>
                      </a:lnTo>
                      <a:lnTo>
                        <a:pt x="5689" y="102215"/>
                      </a:lnTo>
                      <a:lnTo>
                        <a:pt x="5006" y="102215"/>
                      </a:lnTo>
                      <a:lnTo>
                        <a:pt x="4291" y="101653"/>
                      </a:lnTo>
                      <a:lnTo>
                        <a:pt x="3641" y="101092"/>
                      </a:lnTo>
                      <a:lnTo>
                        <a:pt x="2991" y="100156"/>
                      </a:lnTo>
                      <a:lnTo>
                        <a:pt x="2405" y="99032"/>
                      </a:lnTo>
                      <a:lnTo>
                        <a:pt x="1820" y="97909"/>
                      </a:lnTo>
                      <a:lnTo>
                        <a:pt x="1300" y="96224"/>
                      </a:lnTo>
                      <a:lnTo>
                        <a:pt x="845" y="94914"/>
                      </a:lnTo>
                      <a:lnTo>
                        <a:pt x="0" y="1125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143" name="Shape 143"/>
                <p:cNvSpPr/>
                <p:nvPr/>
              </p:nvSpPr>
              <p:spPr>
                <a:xfrm>
                  <a:off x="623720" y="6650479"/>
                  <a:ext cx="1169986" cy="127000"/>
                </a:xfrm>
                <a:custGeom>
                  <a:pathLst>
                    <a:path extrusionOk="0" h="120000" w="120000">
                      <a:moveTo>
                        <a:pt x="115784" y="118127"/>
                      </a:moveTo>
                      <a:lnTo>
                        <a:pt x="115784" y="69079"/>
                      </a:lnTo>
                      <a:lnTo>
                        <a:pt x="120000" y="1872"/>
                      </a:lnTo>
                      <a:lnTo>
                        <a:pt x="117373" y="1872"/>
                      </a:lnTo>
                      <a:lnTo>
                        <a:pt x="115866" y="31638"/>
                      </a:lnTo>
                      <a:lnTo>
                        <a:pt x="115560" y="37815"/>
                      </a:lnTo>
                      <a:lnTo>
                        <a:pt x="115275" y="43432"/>
                      </a:lnTo>
                      <a:lnTo>
                        <a:pt x="115011" y="49048"/>
                      </a:lnTo>
                      <a:lnTo>
                        <a:pt x="114766" y="54664"/>
                      </a:lnTo>
                      <a:lnTo>
                        <a:pt x="114746" y="54664"/>
                      </a:lnTo>
                      <a:lnTo>
                        <a:pt x="114461" y="48861"/>
                      </a:lnTo>
                      <a:lnTo>
                        <a:pt x="114216" y="43432"/>
                      </a:lnTo>
                      <a:lnTo>
                        <a:pt x="113952" y="37815"/>
                      </a:lnTo>
                      <a:lnTo>
                        <a:pt x="113626" y="31825"/>
                      </a:lnTo>
                      <a:lnTo>
                        <a:pt x="112119" y="1872"/>
                      </a:lnTo>
                      <a:lnTo>
                        <a:pt x="109492" y="1872"/>
                      </a:lnTo>
                      <a:lnTo>
                        <a:pt x="113483" y="69641"/>
                      </a:lnTo>
                      <a:lnTo>
                        <a:pt x="113483" y="118127"/>
                      </a:lnTo>
                      <a:lnTo>
                        <a:pt x="115784" y="118127"/>
                      </a:lnTo>
                      <a:close/>
                      <a:moveTo>
                        <a:pt x="108291" y="97909"/>
                      </a:moveTo>
                      <a:lnTo>
                        <a:pt x="108046" y="98845"/>
                      </a:lnTo>
                      <a:lnTo>
                        <a:pt x="107782" y="99594"/>
                      </a:lnTo>
                      <a:lnTo>
                        <a:pt x="107456" y="100343"/>
                      </a:lnTo>
                      <a:lnTo>
                        <a:pt x="107150" y="100904"/>
                      </a:lnTo>
                      <a:lnTo>
                        <a:pt x="106804" y="101466"/>
                      </a:lnTo>
                      <a:lnTo>
                        <a:pt x="106478" y="101840"/>
                      </a:lnTo>
                      <a:lnTo>
                        <a:pt x="106112" y="102028"/>
                      </a:lnTo>
                      <a:lnTo>
                        <a:pt x="105766" y="102028"/>
                      </a:lnTo>
                      <a:lnTo>
                        <a:pt x="105521" y="102028"/>
                      </a:lnTo>
                      <a:lnTo>
                        <a:pt x="105257" y="101840"/>
                      </a:lnTo>
                      <a:lnTo>
                        <a:pt x="105012" y="101653"/>
                      </a:lnTo>
                      <a:lnTo>
                        <a:pt x="104788" y="101279"/>
                      </a:lnTo>
                      <a:lnTo>
                        <a:pt x="104544" y="100904"/>
                      </a:lnTo>
                      <a:lnTo>
                        <a:pt x="104340" y="100530"/>
                      </a:lnTo>
                      <a:lnTo>
                        <a:pt x="104116" y="99968"/>
                      </a:lnTo>
                      <a:lnTo>
                        <a:pt x="103933" y="99219"/>
                      </a:lnTo>
                      <a:lnTo>
                        <a:pt x="103709" y="98471"/>
                      </a:lnTo>
                      <a:lnTo>
                        <a:pt x="103526" y="97722"/>
                      </a:lnTo>
                      <a:lnTo>
                        <a:pt x="103342" y="96599"/>
                      </a:lnTo>
                      <a:lnTo>
                        <a:pt x="103180" y="95663"/>
                      </a:lnTo>
                      <a:lnTo>
                        <a:pt x="102976" y="94539"/>
                      </a:lnTo>
                      <a:lnTo>
                        <a:pt x="102833" y="93416"/>
                      </a:lnTo>
                      <a:lnTo>
                        <a:pt x="102670" y="92106"/>
                      </a:lnTo>
                      <a:lnTo>
                        <a:pt x="102548" y="90982"/>
                      </a:lnTo>
                      <a:lnTo>
                        <a:pt x="102406" y="89297"/>
                      </a:lnTo>
                      <a:lnTo>
                        <a:pt x="102263" y="87987"/>
                      </a:lnTo>
                      <a:lnTo>
                        <a:pt x="102141" y="86489"/>
                      </a:lnTo>
                      <a:lnTo>
                        <a:pt x="102039" y="84804"/>
                      </a:lnTo>
                      <a:lnTo>
                        <a:pt x="101937" y="82932"/>
                      </a:lnTo>
                      <a:lnTo>
                        <a:pt x="101836" y="81248"/>
                      </a:lnTo>
                      <a:lnTo>
                        <a:pt x="101754" y="79563"/>
                      </a:lnTo>
                      <a:lnTo>
                        <a:pt x="101673" y="77691"/>
                      </a:lnTo>
                      <a:lnTo>
                        <a:pt x="101530" y="73572"/>
                      </a:lnTo>
                      <a:lnTo>
                        <a:pt x="101449" y="69453"/>
                      </a:lnTo>
                      <a:lnTo>
                        <a:pt x="101388" y="64960"/>
                      </a:lnTo>
                      <a:lnTo>
                        <a:pt x="101367" y="60280"/>
                      </a:lnTo>
                      <a:lnTo>
                        <a:pt x="101388" y="57847"/>
                      </a:lnTo>
                      <a:lnTo>
                        <a:pt x="101388" y="55226"/>
                      </a:lnTo>
                      <a:lnTo>
                        <a:pt x="101428" y="52792"/>
                      </a:lnTo>
                      <a:lnTo>
                        <a:pt x="101449" y="50546"/>
                      </a:lnTo>
                      <a:lnTo>
                        <a:pt x="101510" y="48112"/>
                      </a:lnTo>
                      <a:lnTo>
                        <a:pt x="101550" y="46053"/>
                      </a:lnTo>
                      <a:lnTo>
                        <a:pt x="101632" y="43993"/>
                      </a:lnTo>
                      <a:lnTo>
                        <a:pt x="101713" y="41747"/>
                      </a:lnTo>
                      <a:lnTo>
                        <a:pt x="101795" y="39875"/>
                      </a:lnTo>
                      <a:lnTo>
                        <a:pt x="101897" y="38003"/>
                      </a:lnTo>
                      <a:lnTo>
                        <a:pt x="101978" y="36131"/>
                      </a:lnTo>
                      <a:lnTo>
                        <a:pt x="102100" y="34446"/>
                      </a:lnTo>
                      <a:lnTo>
                        <a:pt x="102202" y="32948"/>
                      </a:lnTo>
                      <a:lnTo>
                        <a:pt x="102345" y="31450"/>
                      </a:lnTo>
                      <a:lnTo>
                        <a:pt x="102487" y="29765"/>
                      </a:lnTo>
                      <a:lnTo>
                        <a:pt x="102630" y="28455"/>
                      </a:lnTo>
                      <a:lnTo>
                        <a:pt x="102772" y="27145"/>
                      </a:lnTo>
                      <a:lnTo>
                        <a:pt x="102935" y="26021"/>
                      </a:lnTo>
                      <a:lnTo>
                        <a:pt x="103098" y="24898"/>
                      </a:lnTo>
                      <a:lnTo>
                        <a:pt x="103281" y="23775"/>
                      </a:lnTo>
                      <a:lnTo>
                        <a:pt x="103444" y="22652"/>
                      </a:lnTo>
                      <a:lnTo>
                        <a:pt x="103628" y="21903"/>
                      </a:lnTo>
                      <a:lnTo>
                        <a:pt x="103811" y="20967"/>
                      </a:lnTo>
                      <a:lnTo>
                        <a:pt x="104035" y="20405"/>
                      </a:lnTo>
                      <a:lnTo>
                        <a:pt x="104442" y="19095"/>
                      </a:lnTo>
                      <a:lnTo>
                        <a:pt x="104870" y="18346"/>
                      </a:lnTo>
                      <a:lnTo>
                        <a:pt x="105318" y="17784"/>
                      </a:lnTo>
                      <a:lnTo>
                        <a:pt x="105806" y="17597"/>
                      </a:lnTo>
                      <a:lnTo>
                        <a:pt x="106193" y="17784"/>
                      </a:lnTo>
                      <a:lnTo>
                        <a:pt x="106539" y="17971"/>
                      </a:lnTo>
                      <a:lnTo>
                        <a:pt x="106865" y="18346"/>
                      </a:lnTo>
                      <a:lnTo>
                        <a:pt x="107191" y="18907"/>
                      </a:lnTo>
                      <a:lnTo>
                        <a:pt x="107497" y="19656"/>
                      </a:lnTo>
                      <a:lnTo>
                        <a:pt x="107782" y="20405"/>
                      </a:lnTo>
                      <a:lnTo>
                        <a:pt x="108026" y="21154"/>
                      </a:lnTo>
                      <a:lnTo>
                        <a:pt x="108250" y="22090"/>
                      </a:lnTo>
                      <a:lnTo>
                        <a:pt x="108759" y="5241"/>
                      </a:lnTo>
                      <a:lnTo>
                        <a:pt x="108576" y="4492"/>
                      </a:lnTo>
                      <a:lnTo>
                        <a:pt x="108291" y="3556"/>
                      </a:lnTo>
                      <a:lnTo>
                        <a:pt x="107985" y="2433"/>
                      </a:lnTo>
                      <a:lnTo>
                        <a:pt x="107619" y="1684"/>
                      </a:lnTo>
                      <a:lnTo>
                        <a:pt x="107211" y="1123"/>
                      </a:lnTo>
                      <a:lnTo>
                        <a:pt x="106743" y="561"/>
                      </a:lnTo>
                      <a:lnTo>
                        <a:pt x="106254" y="187"/>
                      </a:lnTo>
                      <a:lnTo>
                        <a:pt x="105705" y="0"/>
                      </a:lnTo>
                      <a:lnTo>
                        <a:pt x="105338" y="187"/>
                      </a:lnTo>
                      <a:lnTo>
                        <a:pt x="104992" y="374"/>
                      </a:lnTo>
                      <a:lnTo>
                        <a:pt x="104646" y="748"/>
                      </a:lnTo>
                      <a:lnTo>
                        <a:pt x="104300" y="1123"/>
                      </a:lnTo>
                      <a:lnTo>
                        <a:pt x="103974" y="1684"/>
                      </a:lnTo>
                      <a:lnTo>
                        <a:pt x="103648" y="2433"/>
                      </a:lnTo>
                      <a:lnTo>
                        <a:pt x="103342" y="3182"/>
                      </a:lnTo>
                      <a:lnTo>
                        <a:pt x="103017" y="4305"/>
                      </a:lnTo>
                      <a:lnTo>
                        <a:pt x="102732" y="5429"/>
                      </a:lnTo>
                      <a:lnTo>
                        <a:pt x="102446" y="6552"/>
                      </a:lnTo>
                      <a:lnTo>
                        <a:pt x="102141" y="7862"/>
                      </a:lnTo>
                      <a:lnTo>
                        <a:pt x="101876" y="9360"/>
                      </a:lnTo>
                      <a:lnTo>
                        <a:pt x="101591" y="11045"/>
                      </a:lnTo>
                      <a:lnTo>
                        <a:pt x="101347" y="12730"/>
                      </a:lnTo>
                      <a:lnTo>
                        <a:pt x="101123" y="14414"/>
                      </a:lnTo>
                      <a:lnTo>
                        <a:pt x="100899" y="16287"/>
                      </a:lnTo>
                      <a:lnTo>
                        <a:pt x="100655" y="18533"/>
                      </a:lnTo>
                      <a:lnTo>
                        <a:pt x="100451" y="20592"/>
                      </a:lnTo>
                      <a:lnTo>
                        <a:pt x="100268" y="22839"/>
                      </a:lnTo>
                      <a:lnTo>
                        <a:pt x="100064" y="25273"/>
                      </a:lnTo>
                      <a:lnTo>
                        <a:pt x="99901" y="27706"/>
                      </a:lnTo>
                      <a:lnTo>
                        <a:pt x="99738" y="30327"/>
                      </a:lnTo>
                      <a:lnTo>
                        <a:pt x="99596" y="32948"/>
                      </a:lnTo>
                      <a:lnTo>
                        <a:pt x="99473" y="35569"/>
                      </a:lnTo>
                      <a:lnTo>
                        <a:pt x="99351" y="38564"/>
                      </a:lnTo>
                      <a:lnTo>
                        <a:pt x="99229" y="41560"/>
                      </a:lnTo>
                      <a:lnTo>
                        <a:pt x="99148" y="44742"/>
                      </a:lnTo>
                      <a:lnTo>
                        <a:pt x="99087" y="47737"/>
                      </a:lnTo>
                      <a:lnTo>
                        <a:pt x="99025" y="51107"/>
                      </a:lnTo>
                      <a:lnTo>
                        <a:pt x="98985" y="54290"/>
                      </a:lnTo>
                      <a:lnTo>
                        <a:pt x="98964" y="57847"/>
                      </a:lnTo>
                      <a:lnTo>
                        <a:pt x="98944" y="61404"/>
                      </a:lnTo>
                      <a:lnTo>
                        <a:pt x="98964" y="64773"/>
                      </a:lnTo>
                      <a:lnTo>
                        <a:pt x="98985" y="67769"/>
                      </a:lnTo>
                      <a:lnTo>
                        <a:pt x="99005" y="71138"/>
                      </a:lnTo>
                      <a:lnTo>
                        <a:pt x="99066" y="73946"/>
                      </a:lnTo>
                      <a:lnTo>
                        <a:pt x="99127" y="77129"/>
                      </a:lnTo>
                      <a:lnTo>
                        <a:pt x="99188" y="79937"/>
                      </a:lnTo>
                      <a:lnTo>
                        <a:pt x="99290" y="82558"/>
                      </a:lnTo>
                      <a:lnTo>
                        <a:pt x="99392" y="85553"/>
                      </a:lnTo>
                      <a:lnTo>
                        <a:pt x="99514" y="87987"/>
                      </a:lnTo>
                      <a:lnTo>
                        <a:pt x="99636" y="90608"/>
                      </a:lnTo>
                      <a:lnTo>
                        <a:pt x="99779" y="93042"/>
                      </a:lnTo>
                      <a:lnTo>
                        <a:pt x="99921" y="95288"/>
                      </a:lnTo>
                      <a:lnTo>
                        <a:pt x="100084" y="97722"/>
                      </a:lnTo>
                      <a:lnTo>
                        <a:pt x="100288" y="99968"/>
                      </a:lnTo>
                      <a:lnTo>
                        <a:pt x="100471" y="101840"/>
                      </a:lnTo>
                      <a:lnTo>
                        <a:pt x="100655" y="103900"/>
                      </a:lnTo>
                      <a:lnTo>
                        <a:pt x="100899" y="105772"/>
                      </a:lnTo>
                      <a:lnTo>
                        <a:pt x="101103" y="107457"/>
                      </a:lnTo>
                      <a:lnTo>
                        <a:pt x="101347" y="109141"/>
                      </a:lnTo>
                      <a:lnTo>
                        <a:pt x="101591" y="110826"/>
                      </a:lnTo>
                      <a:lnTo>
                        <a:pt x="101856" y="112137"/>
                      </a:lnTo>
                      <a:lnTo>
                        <a:pt x="102121" y="113447"/>
                      </a:lnTo>
                      <a:lnTo>
                        <a:pt x="102406" y="114570"/>
                      </a:lnTo>
                      <a:lnTo>
                        <a:pt x="102691" y="115694"/>
                      </a:lnTo>
                      <a:lnTo>
                        <a:pt x="102996" y="116630"/>
                      </a:lnTo>
                      <a:lnTo>
                        <a:pt x="103322" y="117566"/>
                      </a:lnTo>
                      <a:lnTo>
                        <a:pt x="103628" y="118315"/>
                      </a:lnTo>
                      <a:lnTo>
                        <a:pt x="103974" y="118876"/>
                      </a:lnTo>
                      <a:lnTo>
                        <a:pt x="104300" y="119251"/>
                      </a:lnTo>
                      <a:lnTo>
                        <a:pt x="104646" y="119625"/>
                      </a:lnTo>
                      <a:lnTo>
                        <a:pt x="105033" y="119812"/>
                      </a:lnTo>
                      <a:lnTo>
                        <a:pt x="105379" y="120000"/>
                      </a:lnTo>
                      <a:lnTo>
                        <a:pt x="105949" y="119812"/>
                      </a:lnTo>
                      <a:lnTo>
                        <a:pt x="106478" y="119438"/>
                      </a:lnTo>
                      <a:lnTo>
                        <a:pt x="106967" y="118876"/>
                      </a:lnTo>
                      <a:lnTo>
                        <a:pt x="107395" y="118315"/>
                      </a:lnTo>
                      <a:lnTo>
                        <a:pt x="107802" y="117566"/>
                      </a:lnTo>
                      <a:lnTo>
                        <a:pt x="108128" y="116443"/>
                      </a:lnTo>
                      <a:lnTo>
                        <a:pt x="108413" y="115507"/>
                      </a:lnTo>
                      <a:lnTo>
                        <a:pt x="108678" y="114570"/>
                      </a:lnTo>
                      <a:lnTo>
                        <a:pt x="108291" y="97909"/>
                      </a:lnTo>
                      <a:close/>
                      <a:moveTo>
                        <a:pt x="89068" y="118127"/>
                      </a:moveTo>
                      <a:lnTo>
                        <a:pt x="89068" y="76380"/>
                      </a:lnTo>
                      <a:lnTo>
                        <a:pt x="89068" y="69453"/>
                      </a:lnTo>
                      <a:lnTo>
                        <a:pt x="89068" y="62714"/>
                      </a:lnTo>
                      <a:lnTo>
                        <a:pt x="89068" y="56349"/>
                      </a:lnTo>
                      <a:lnTo>
                        <a:pt x="89048" y="50358"/>
                      </a:lnTo>
                      <a:lnTo>
                        <a:pt x="89027" y="44368"/>
                      </a:lnTo>
                      <a:lnTo>
                        <a:pt x="89007" y="38377"/>
                      </a:lnTo>
                      <a:lnTo>
                        <a:pt x="88986" y="32761"/>
                      </a:lnTo>
                      <a:lnTo>
                        <a:pt x="88966" y="26957"/>
                      </a:lnTo>
                      <a:lnTo>
                        <a:pt x="89007" y="26957"/>
                      </a:lnTo>
                      <a:lnTo>
                        <a:pt x="89251" y="31825"/>
                      </a:lnTo>
                      <a:lnTo>
                        <a:pt x="89516" y="37067"/>
                      </a:lnTo>
                      <a:lnTo>
                        <a:pt x="89801" y="41934"/>
                      </a:lnTo>
                      <a:lnTo>
                        <a:pt x="90066" y="46989"/>
                      </a:lnTo>
                      <a:lnTo>
                        <a:pt x="90371" y="52230"/>
                      </a:lnTo>
                      <a:lnTo>
                        <a:pt x="90677" y="57285"/>
                      </a:lnTo>
                      <a:lnTo>
                        <a:pt x="90982" y="62152"/>
                      </a:lnTo>
                      <a:lnTo>
                        <a:pt x="91287" y="67020"/>
                      </a:lnTo>
                      <a:lnTo>
                        <a:pt x="94566" y="118127"/>
                      </a:lnTo>
                      <a:lnTo>
                        <a:pt x="96948" y="118127"/>
                      </a:lnTo>
                      <a:lnTo>
                        <a:pt x="96948" y="1872"/>
                      </a:lnTo>
                      <a:lnTo>
                        <a:pt x="94831" y="1872"/>
                      </a:lnTo>
                      <a:lnTo>
                        <a:pt x="94831" y="42308"/>
                      </a:lnTo>
                      <a:lnTo>
                        <a:pt x="94831" y="48861"/>
                      </a:lnTo>
                      <a:lnTo>
                        <a:pt x="94851" y="55226"/>
                      </a:lnTo>
                      <a:lnTo>
                        <a:pt x="94851" y="61404"/>
                      </a:lnTo>
                      <a:lnTo>
                        <a:pt x="94871" y="67394"/>
                      </a:lnTo>
                      <a:lnTo>
                        <a:pt x="94912" y="73198"/>
                      </a:lnTo>
                      <a:lnTo>
                        <a:pt x="94932" y="79001"/>
                      </a:lnTo>
                      <a:lnTo>
                        <a:pt x="94994" y="84804"/>
                      </a:lnTo>
                      <a:lnTo>
                        <a:pt x="95034" y="90608"/>
                      </a:lnTo>
                      <a:lnTo>
                        <a:pt x="94994" y="90795"/>
                      </a:lnTo>
                      <a:lnTo>
                        <a:pt x="94749" y="85928"/>
                      </a:lnTo>
                      <a:lnTo>
                        <a:pt x="94525" y="81060"/>
                      </a:lnTo>
                      <a:lnTo>
                        <a:pt x="94281" y="76193"/>
                      </a:lnTo>
                      <a:lnTo>
                        <a:pt x="93996" y="71326"/>
                      </a:lnTo>
                      <a:lnTo>
                        <a:pt x="93731" y="66458"/>
                      </a:lnTo>
                      <a:lnTo>
                        <a:pt x="93446" y="61404"/>
                      </a:lnTo>
                      <a:lnTo>
                        <a:pt x="93141" y="56536"/>
                      </a:lnTo>
                      <a:lnTo>
                        <a:pt x="92835" y="51856"/>
                      </a:lnTo>
                      <a:lnTo>
                        <a:pt x="89577" y="1872"/>
                      </a:lnTo>
                      <a:lnTo>
                        <a:pt x="86950" y="1872"/>
                      </a:lnTo>
                      <a:lnTo>
                        <a:pt x="86950" y="118127"/>
                      </a:lnTo>
                      <a:lnTo>
                        <a:pt x="89068" y="118127"/>
                      </a:lnTo>
                      <a:close/>
                      <a:moveTo>
                        <a:pt x="77929" y="69079"/>
                      </a:moveTo>
                      <a:lnTo>
                        <a:pt x="78927" y="40436"/>
                      </a:lnTo>
                      <a:lnTo>
                        <a:pt x="79090" y="35007"/>
                      </a:lnTo>
                      <a:lnTo>
                        <a:pt x="79232" y="29578"/>
                      </a:lnTo>
                      <a:lnTo>
                        <a:pt x="79375" y="24149"/>
                      </a:lnTo>
                      <a:lnTo>
                        <a:pt x="79518" y="18720"/>
                      </a:lnTo>
                      <a:lnTo>
                        <a:pt x="79579" y="18720"/>
                      </a:lnTo>
                      <a:lnTo>
                        <a:pt x="79721" y="23962"/>
                      </a:lnTo>
                      <a:lnTo>
                        <a:pt x="79864" y="29391"/>
                      </a:lnTo>
                      <a:lnTo>
                        <a:pt x="80027" y="35007"/>
                      </a:lnTo>
                      <a:lnTo>
                        <a:pt x="80190" y="40624"/>
                      </a:lnTo>
                      <a:lnTo>
                        <a:pt x="81208" y="69079"/>
                      </a:lnTo>
                      <a:lnTo>
                        <a:pt x="77929" y="69079"/>
                      </a:lnTo>
                      <a:close/>
                      <a:moveTo>
                        <a:pt x="81574" y="85366"/>
                      </a:moveTo>
                      <a:lnTo>
                        <a:pt x="82735" y="118127"/>
                      </a:lnTo>
                      <a:lnTo>
                        <a:pt x="85199" y="118127"/>
                      </a:lnTo>
                      <a:lnTo>
                        <a:pt x="81106" y="1872"/>
                      </a:lnTo>
                      <a:lnTo>
                        <a:pt x="78174" y="1872"/>
                      </a:lnTo>
                      <a:lnTo>
                        <a:pt x="74101" y="118127"/>
                      </a:lnTo>
                      <a:lnTo>
                        <a:pt x="76483" y="118127"/>
                      </a:lnTo>
                      <a:lnTo>
                        <a:pt x="77563" y="85366"/>
                      </a:lnTo>
                      <a:lnTo>
                        <a:pt x="81574" y="85366"/>
                      </a:lnTo>
                      <a:close/>
                      <a:moveTo>
                        <a:pt x="69010" y="118127"/>
                      </a:moveTo>
                      <a:lnTo>
                        <a:pt x="71311" y="118127"/>
                      </a:lnTo>
                      <a:lnTo>
                        <a:pt x="71311" y="19656"/>
                      </a:lnTo>
                      <a:lnTo>
                        <a:pt x="74936" y="19656"/>
                      </a:lnTo>
                      <a:lnTo>
                        <a:pt x="74936" y="1872"/>
                      </a:lnTo>
                      <a:lnTo>
                        <a:pt x="65386" y="1872"/>
                      </a:lnTo>
                      <a:lnTo>
                        <a:pt x="65386" y="19656"/>
                      </a:lnTo>
                      <a:lnTo>
                        <a:pt x="69010" y="19656"/>
                      </a:lnTo>
                      <a:lnTo>
                        <a:pt x="69010" y="118127"/>
                      </a:lnTo>
                      <a:close/>
                      <a:moveTo>
                        <a:pt x="59175" y="118127"/>
                      </a:moveTo>
                      <a:lnTo>
                        <a:pt x="66689" y="118127"/>
                      </a:lnTo>
                      <a:lnTo>
                        <a:pt x="66689" y="100343"/>
                      </a:lnTo>
                      <a:lnTo>
                        <a:pt x="61496" y="100343"/>
                      </a:lnTo>
                      <a:lnTo>
                        <a:pt x="61496" y="1872"/>
                      </a:lnTo>
                      <a:lnTo>
                        <a:pt x="59175" y="1872"/>
                      </a:lnTo>
                      <a:lnTo>
                        <a:pt x="59175" y="118127"/>
                      </a:lnTo>
                      <a:close/>
                      <a:moveTo>
                        <a:pt x="46692" y="1872"/>
                      </a:moveTo>
                      <a:lnTo>
                        <a:pt x="46692" y="68330"/>
                      </a:lnTo>
                      <a:lnTo>
                        <a:pt x="46692" y="71700"/>
                      </a:lnTo>
                      <a:lnTo>
                        <a:pt x="46713" y="74882"/>
                      </a:lnTo>
                      <a:lnTo>
                        <a:pt x="46733" y="78065"/>
                      </a:lnTo>
                      <a:lnTo>
                        <a:pt x="46774" y="81060"/>
                      </a:lnTo>
                      <a:lnTo>
                        <a:pt x="46814" y="84056"/>
                      </a:lnTo>
                      <a:lnTo>
                        <a:pt x="46896" y="86677"/>
                      </a:lnTo>
                      <a:lnTo>
                        <a:pt x="46957" y="89297"/>
                      </a:lnTo>
                      <a:lnTo>
                        <a:pt x="47038" y="91918"/>
                      </a:lnTo>
                      <a:lnTo>
                        <a:pt x="47120" y="94165"/>
                      </a:lnTo>
                      <a:lnTo>
                        <a:pt x="47222" y="96411"/>
                      </a:lnTo>
                      <a:lnTo>
                        <a:pt x="47323" y="98845"/>
                      </a:lnTo>
                      <a:lnTo>
                        <a:pt x="47446" y="100717"/>
                      </a:lnTo>
                      <a:lnTo>
                        <a:pt x="47568" y="102589"/>
                      </a:lnTo>
                      <a:lnTo>
                        <a:pt x="47710" y="104648"/>
                      </a:lnTo>
                      <a:lnTo>
                        <a:pt x="47853" y="106333"/>
                      </a:lnTo>
                      <a:lnTo>
                        <a:pt x="47995" y="107831"/>
                      </a:lnTo>
                      <a:lnTo>
                        <a:pt x="48158" y="109329"/>
                      </a:lnTo>
                      <a:lnTo>
                        <a:pt x="48321" y="110826"/>
                      </a:lnTo>
                      <a:lnTo>
                        <a:pt x="48525" y="112137"/>
                      </a:lnTo>
                      <a:lnTo>
                        <a:pt x="48708" y="113260"/>
                      </a:lnTo>
                      <a:lnTo>
                        <a:pt x="48891" y="114383"/>
                      </a:lnTo>
                      <a:lnTo>
                        <a:pt x="49095" y="115319"/>
                      </a:lnTo>
                      <a:lnTo>
                        <a:pt x="49319" y="116255"/>
                      </a:lnTo>
                      <a:lnTo>
                        <a:pt x="49523" y="117004"/>
                      </a:lnTo>
                      <a:lnTo>
                        <a:pt x="49747" y="117753"/>
                      </a:lnTo>
                      <a:lnTo>
                        <a:pt x="49991" y="118502"/>
                      </a:lnTo>
                      <a:lnTo>
                        <a:pt x="50215" y="118876"/>
                      </a:lnTo>
                      <a:lnTo>
                        <a:pt x="50459" y="119251"/>
                      </a:lnTo>
                      <a:lnTo>
                        <a:pt x="50968" y="119812"/>
                      </a:lnTo>
                      <a:lnTo>
                        <a:pt x="51518" y="120000"/>
                      </a:lnTo>
                      <a:lnTo>
                        <a:pt x="51783" y="120000"/>
                      </a:lnTo>
                      <a:lnTo>
                        <a:pt x="52048" y="119812"/>
                      </a:lnTo>
                      <a:lnTo>
                        <a:pt x="52333" y="119625"/>
                      </a:lnTo>
                      <a:lnTo>
                        <a:pt x="52597" y="119251"/>
                      </a:lnTo>
                      <a:lnTo>
                        <a:pt x="52842" y="118876"/>
                      </a:lnTo>
                      <a:lnTo>
                        <a:pt x="53107" y="118315"/>
                      </a:lnTo>
                      <a:lnTo>
                        <a:pt x="53331" y="117753"/>
                      </a:lnTo>
                      <a:lnTo>
                        <a:pt x="53575" y="116817"/>
                      </a:lnTo>
                      <a:lnTo>
                        <a:pt x="53819" y="116068"/>
                      </a:lnTo>
                      <a:lnTo>
                        <a:pt x="54023" y="115132"/>
                      </a:lnTo>
                      <a:lnTo>
                        <a:pt x="54227" y="114196"/>
                      </a:lnTo>
                      <a:lnTo>
                        <a:pt x="54430" y="113073"/>
                      </a:lnTo>
                      <a:lnTo>
                        <a:pt x="54634" y="111950"/>
                      </a:lnTo>
                      <a:lnTo>
                        <a:pt x="54817" y="110639"/>
                      </a:lnTo>
                      <a:lnTo>
                        <a:pt x="55000" y="108954"/>
                      </a:lnTo>
                      <a:lnTo>
                        <a:pt x="55163" y="107457"/>
                      </a:lnTo>
                      <a:lnTo>
                        <a:pt x="55347" y="105959"/>
                      </a:lnTo>
                      <a:lnTo>
                        <a:pt x="55489" y="104274"/>
                      </a:lnTo>
                      <a:lnTo>
                        <a:pt x="55632" y="102215"/>
                      </a:lnTo>
                      <a:lnTo>
                        <a:pt x="55754" y="100343"/>
                      </a:lnTo>
                      <a:lnTo>
                        <a:pt x="55876" y="98283"/>
                      </a:lnTo>
                      <a:lnTo>
                        <a:pt x="55998" y="96037"/>
                      </a:lnTo>
                      <a:lnTo>
                        <a:pt x="56100" y="93790"/>
                      </a:lnTo>
                      <a:lnTo>
                        <a:pt x="56202" y="91544"/>
                      </a:lnTo>
                      <a:lnTo>
                        <a:pt x="56283" y="88923"/>
                      </a:lnTo>
                      <a:lnTo>
                        <a:pt x="56344" y="86302"/>
                      </a:lnTo>
                      <a:lnTo>
                        <a:pt x="56405" y="83494"/>
                      </a:lnTo>
                      <a:lnTo>
                        <a:pt x="56446" y="80686"/>
                      </a:lnTo>
                      <a:lnTo>
                        <a:pt x="56487" y="77878"/>
                      </a:lnTo>
                      <a:lnTo>
                        <a:pt x="56528" y="74695"/>
                      </a:lnTo>
                      <a:lnTo>
                        <a:pt x="56548" y="71700"/>
                      </a:lnTo>
                      <a:lnTo>
                        <a:pt x="56548" y="68143"/>
                      </a:lnTo>
                      <a:lnTo>
                        <a:pt x="56548" y="1872"/>
                      </a:lnTo>
                      <a:lnTo>
                        <a:pt x="54247" y="1872"/>
                      </a:lnTo>
                      <a:lnTo>
                        <a:pt x="54247" y="69641"/>
                      </a:lnTo>
                      <a:lnTo>
                        <a:pt x="54227" y="73759"/>
                      </a:lnTo>
                      <a:lnTo>
                        <a:pt x="54186" y="77691"/>
                      </a:lnTo>
                      <a:lnTo>
                        <a:pt x="54145" y="81060"/>
                      </a:lnTo>
                      <a:lnTo>
                        <a:pt x="54064" y="84430"/>
                      </a:lnTo>
                      <a:lnTo>
                        <a:pt x="53962" y="87425"/>
                      </a:lnTo>
                      <a:lnTo>
                        <a:pt x="53840" y="90046"/>
                      </a:lnTo>
                      <a:lnTo>
                        <a:pt x="53717" y="92667"/>
                      </a:lnTo>
                      <a:lnTo>
                        <a:pt x="53534" y="94726"/>
                      </a:lnTo>
                      <a:lnTo>
                        <a:pt x="53351" y="96599"/>
                      </a:lnTo>
                      <a:lnTo>
                        <a:pt x="53168" y="98471"/>
                      </a:lnTo>
                      <a:lnTo>
                        <a:pt x="52944" y="99781"/>
                      </a:lnTo>
                      <a:lnTo>
                        <a:pt x="52699" y="100904"/>
                      </a:lnTo>
                      <a:lnTo>
                        <a:pt x="52455" y="101840"/>
                      </a:lnTo>
                      <a:lnTo>
                        <a:pt x="52190" y="102402"/>
                      </a:lnTo>
                      <a:lnTo>
                        <a:pt x="51885" y="102776"/>
                      </a:lnTo>
                      <a:lnTo>
                        <a:pt x="51600" y="102776"/>
                      </a:lnTo>
                      <a:lnTo>
                        <a:pt x="51294" y="102776"/>
                      </a:lnTo>
                      <a:lnTo>
                        <a:pt x="51030" y="102402"/>
                      </a:lnTo>
                      <a:lnTo>
                        <a:pt x="50765" y="101653"/>
                      </a:lnTo>
                      <a:lnTo>
                        <a:pt x="50520" y="100904"/>
                      </a:lnTo>
                      <a:lnTo>
                        <a:pt x="50296" y="99781"/>
                      </a:lnTo>
                      <a:lnTo>
                        <a:pt x="50093" y="98471"/>
                      </a:lnTo>
                      <a:lnTo>
                        <a:pt x="49869" y="96599"/>
                      </a:lnTo>
                      <a:lnTo>
                        <a:pt x="49706" y="94726"/>
                      </a:lnTo>
                      <a:lnTo>
                        <a:pt x="49543" y="92667"/>
                      </a:lnTo>
                      <a:lnTo>
                        <a:pt x="49400" y="90046"/>
                      </a:lnTo>
                      <a:lnTo>
                        <a:pt x="49299" y="87425"/>
                      </a:lnTo>
                      <a:lnTo>
                        <a:pt x="49197" y="84430"/>
                      </a:lnTo>
                      <a:lnTo>
                        <a:pt x="49095" y="81060"/>
                      </a:lnTo>
                      <a:lnTo>
                        <a:pt x="49034" y="77691"/>
                      </a:lnTo>
                      <a:lnTo>
                        <a:pt x="48993" y="73759"/>
                      </a:lnTo>
                      <a:lnTo>
                        <a:pt x="48993" y="69641"/>
                      </a:lnTo>
                      <a:lnTo>
                        <a:pt x="48993" y="1872"/>
                      </a:lnTo>
                      <a:lnTo>
                        <a:pt x="46692" y="1872"/>
                      </a:lnTo>
                      <a:close/>
                      <a:moveTo>
                        <a:pt x="36429" y="112511"/>
                      </a:moveTo>
                      <a:lnTo>
                        <a:pt x="36714" y="114009"/>
                      </a:lnTo>
                      <a:lnTo>
                        <a:pt x="37081" y="115319"/>
                      </a:lnTo>
                      <a:lnTo>
                        <a:pt x="37468" y="116443"/>
                      </a:lnTo>
                      <a:lnTo>
                        <a:pt x="37895" y="117753"/>
                      </a:lnTo>
                      <a:lnTo>
                        <a:pt x="38343" y="118689"/>
                      </a:lnTo>
                      <a:lnTo>
                        <a:pt x="38852" y="119251"/>
                      </a:lnTo>
                      <a:lnTo>
                        <a:pt x="39341" y="119812"/>
                      </a:lnTo>
                      <a:lnTo>
                        <a:pt x="39830" y="120000"/>
                      </a:lnTo>
                      <a:lnTo>
                        <a:pt x="40441" y="119812"/>
                      </a:lnTo>
                      <a:lnTo>
                        <a:pt x="40991" y="119251"/>
                      </a:lnTo>
                      <a:lnTo>
                        <a:pt x="41235" y="118876"/>
                      </a:lnTo>
                      <a:lnTo>
                        <a:pt x="41479" y="118315"/>
                      </a:lnTo>
                      <a:lnTo>
                        <a:pt x="41744" y="117753"/>
                      </a:lnTo>
                      <a:lnTo>
                        <a:pt x="41968" y="117004"/>
                      </a:lnTo>
                      <a:lnTo>
                        <a:pt x="42172" y="116255"/>
                      </a:lnTo>
                      <a:lnTo>
                        <a:pt x="42396" y="115507"/>
                      </a:lnTo>
                      <a:lnTo>
                        <a:pt x="42599" y="114758"/>
                      </a:lnTo>
                      <a:lnTo>
                        <a:pt x="42782" y="113822"/>
                      </a:lnTo>
                      <a:lnTo>
                        <a:pt x="42966" y="112886"/>
                      </a:lnTo>
                      <a:lnTo>
                        <a:pt x="43149" y="111762"/>
                      </a:lnTo>
                      <a:lnTo>
                        <a:pt x="43312" y="110639"/>
                      </a:lnTo>
                      <a:lnTo>
                        <a:pt x="43454" y="109329"/>
                      </a:lnTo>
                      <a:lnTo>
                        <a:pt x="43597" y="108205"/>
                      </a:lnTo>
                      <a:lnTo>
                        <a:pt x="43719" y="106895"/>
                      </a:lnTo>
                      <a:lnTo>
                        <a:pt x="43862" y="105585"/>
                      </a:lnTo>
                      <a:lnTo>
                        <a:pt x="43984" y="104274"/>
                      </a:lnTo>
                      <a:lnTo>
                        <a:pt x="44188" y="101279"/>
                      </a:lnTo>
                      <a:lnTo>
                        <a:pt x="44330" y="98471"/>
                      </a:lnTo>
                      <a:lnTo>
                        <a:pt x="44452" y="95101"/>
                      </a:lnTo>
                      <a:lnTo>
                        <a:pt x="44574" y="91918"/>
                      </a:lnTo>
                      <a:lnTo>
                        <a:pt x="44615" y="88361"/>
                      </a:lnTo>
                      <a:lnTo>
                        <a:pt x="44636" y="84992"/>
                      </a:lnTo>
                      <a:lnTo>
                        <a:pt x="44636" y="81809"/>
                      </a:lnTo>
                      <a:lnTo>
                        <a:pt x="44595" y="79001"/>
                      </a:lnTo>
                      <a:lnTo>
                        <a:pt x="44513" y="76193"/>
                      </a:lnTo>
                      <a:lnTo>
                        <a:pt x="44432" y="73572"/>
                      </a:lnTo>
                      <a:lnTo>
                        <a:pt x="44310" y="71138"/>
                      </a:lnTo>
                      <a:lnTo>
                        <a:pt x="44188" y="68705"/>
                      </a:lnTo>
                      <a:lnTo>
                        <a:pt x="44025" y="66458"/>
                      </a:lnTo>
                      <a:lnTo>
                        <a:pt x="43841" y="64399"/>
                      </a:lnTo>
                      <a:lnTo>
                        <a:pt x="43617" y="62152"/>
                      </a:lnTo>
                      <a:lnTo>
                        <a:pt x="43373" y="60280"/>
                      </a:lnTo>
                      <a:lnTo>
                        <a:pt x="43108" y="58595"/>
                      </a:lnTo>
                      <a:lnTo>
                        <a:pt x="42803" y="56723"/>
                      </a:lnTo>
                      <a:lnTo>
                        <a:pt x="42497" y="55039"/>
                      </a:lnTo>
                      <a:lnTo>
                        <a:pt x="42151" y="53541"/>
                      </a:lnTo>
                      <a:lnTo>
                        <a:pt x="41785" y="52043"/>
                      </a:lnTo>
                      <a:lnTo>
                        <a:pt x="41377" y="50546"/>
                      </a:lnTo>
                      <a:lnTo>
                        <a:pt x="40807" y="48299"/>
                      </a:lnTo>
                      <a:lnTo>
                        <a:pt x="40298" y="46240"/>
                      </a:lnTo>
                      <a:lnTo>
                        <a:pt x="40095" y="45304"/>
                      </a:lnTo>
                      <a:lnTo>
                        <a:pt x="39871" y="44180"/>
                      </a:lnTo>
                      <a:lnTo>
                        <a:pt x="39708" y="43057"/>
                      </a:lnTo>
                      <a:lnTo>
                        <a:pt x="39545" y="41934"/>
                      </a:lnTo>
                      <a:lnTo>
                        <a:pt x="39423" y="40998"/>
                      </a:lnTo>
                      <a:lnTo>
                        <a:pt x="39300" y="39875"/>
                      </a:lnTo>
                      <a:lnTo>
                        <a:pt x="39178" y="38564"/>
                      </a:lnTo>
                      <a:lnTo>
                        <a:pt x="39097" y="37441"/>
                      </a:lnTo>
                      <a:lnTo>
                        <a:pt x="39036" y="35943"/>
                      </a:lnTo>
                      <a:lnTo>
                        <a:pt x="38995" y="34446"/>
                      </a:lnTo>
                      <a:lnTo>
                        <a:pt x="38975" y="33135"/>
                      </a:lnTo>
                      <a:lnTo>
                        <a:pt x="38975" y="31450"/>
                      </a:lnTo>
                      <a:lnTo>
                        <a:pt x="38975" y="30327"/>
                      </a:lnTo>
                      <a:lnTo>
                        <a:pt x="38995" y="28829"/>
                      </a:lnTo>
                      <a:lnTo>
                        <a:pt x="39036" y="27519"/>
                      </a:lnTo>
                      <a:lnTo>
                        <a:pt x="39076" y="26396"/>
                      </a:lnTo>
                      <a:lnTo>
                        <a:pt x="39158" y="25273"/>
                      </a:lnTo>
                      <a:lnTo>
                        <a:pt x="39260" y="24149"/>
                      </a:lnTo>
                      <a:lnTo>
                        <a:pt x="39361" y="22839"/>
                      </a:lnTo>
                      <a:lnTo>
                        <a:pt x="39463" y="21903"/>
                      </a:lnTo>
                      <a:lnTo>
                        <a:pt x="39606" y="20967"/>
                      </a:lnTo>
                      <a:lnTo>
                        <a:pt x="39748" y="20031"/>
                      </a:lnTo>
                      <a:lnTo>
                        <a:pt x="39911" y="19282"/>
                      </a:lnTo>
                      <a:lnTo>
                        <a:pt x="40115" y="18720"/>
                      </a:lnTo>
                      <a:lnTo>
                        <a:pt x="40319" y="18159"/>
                      </a:lnTo>
                      <a:lnTo>
                        <a:pt x="40543" y="17784"/>
                      </a:lnTo>
                      <a:lnTo>
                        <a:pt x="40807" y="17597"/>
                      </a:lnTo>
                      <a:lnTo>
                        <a:pt x="41052" y="17597"/>
                      </a:lnTo>
                      <a:lnTo>
                        <a:pt x="41479" y="17597"/>
                      </a:lnTo>
                      <a:lnTo>
                        <a:pt x="41886" y="17971"/>
                      </a:lnTo>
                      <a:lnTo>
                        <a:pt x="42253" y="18720"/>
                      </a:lnTo>
                      <a:lnTo>
                        <a:pt x="42599" y="19469"/>
                      </a:lnTo>
                      <a:lnTo>
                        <a:pt x="42884" y="20218"/>
                      </a:lnTo>
                      <a:lnTo>
                        <a:pt x="43169" y="21154"/>
                      </a:lnTo>
                      <a:lnTo>
                        <a:pt x="43393" y="22090"/>
                      </a:lnTo>
                      <a:lnTo>
                        <a:pt x="43577" y="22839"/>
                      </a:lnTo>
                      <a:lnTo>
                        <a:pt x="44126" y="5803"/>
                      </a:lnTo>
                      <a:lnTo>
                        <a:pt x="43882" y="4680"/>
                      </a:lnTo>
                      <a:lnTo>
                        <a:pt x="43556" y="3744"/>
                      </a:lnTo>
                      <a:lnTo>
                        <a:pt x="43251" y="2620"/>
                      </a:lnTo>
                      <a:lnTo>
                        <a:pt x="42884" y="1684"/>
                      </a:lnTo>
                      <a:lnTo>
                        <a:pt x="42497" y="1123"/>
                      </a:lnTo>
                      <a:lnTo>
                        <a:pt x="42049" y="561"/>
                      </a:lnTo>
                      <a:lnTo>
                        <a:pt x="41601" y="187"/>
                      </a:lnTo>
                      <a:lnTo>
                        <a:pt x="41113" y="0"/>
                      </a:lnTo>
                      <a:lnTo>
                        <a:pt x="40604" y="187"/>
                      </a:lnTo>
                      <a:lnTo>
                        <a:pt x="40135" y="748"/>
                      </a:lnTo>
                      <a:lnTo>
                        <a:pt x="39667" y="1497"/>
                      </a:lnTo>
                      <a:lnTo>
                        <a:pt x="39260" y="2620"/>
                      </a:lnTo>
                      <a:lnTo>
                        <a:pt x="38852" y="4118"/>
                      </a:lnTo>
                      <a:lnTo>
                        <a:pt x="38486" y="5616"/>
                      </a:lnTo>
                      <a:lnTo>
                        <a:pt x="38140" y="7488"/>
                      </a:lnTo>
                      <a:lnTo>
                        <a:pt x="37855" y="9547"/>
                      </a:lnTo>
                      <a:lnTo>
                        <a:pt x="37569" y="11981"/>
                      </a:lnTo>
                      <a:lnTo>
                        <a:pt x="37325" y="14414"/>
                      </a:lnTo>
                      <a:lnTo>
                        <a:pt x="37122" y="17410"/>
                      </a:lnTo>
                      <a:lnTo>
                        <a:pt x="36959" y="20218"/>
                      </a:lnTo>
                      <a:lnTo>
                        <a:pt x="36816" y="23213"/>
                      </a:lnTo>
                      <a:lnTo>
                        <a:pt x="36714" y="26583"/>
                      </a:lnTo>
                      <a:lnTo>
                        <a:pt x="36653" y="29765"/>
                      </a:lnTo>
                      <a:lnTo>
                        <a:pt x="36633" y="33510"/>
                      </a:lnTo>
                      <a:lnTo>
                        <a:pt x="36653" y="36318"/>
                      </a:lnTo>
                      <a:lnTo>
                        <a:pt x="36694" y="39500"/>
                      </a:lnTo>
                      <a:lnTo>
                        <a:pt x="36775" y="42121"/>
                      </a:lnTo>
                      <a:lnTo>
                        <a:pt x="36877" y="44929"/>
                      </a:lnTo>
                      <a:lnTo>
                        <a:pt x="37020" y="47363"/>
                      </a:lnTo>
                      <a:lnTo>
                        <a:pt x="37162" y="49609"/>
                      </a:lnTo>
                      <a:lnTo>
                        <a:pt x="37346" y="51856"/>
                      </a:lnTo>
                      <a:lnTo>
                        <a:pt x="37549" y="53915"/>
                      </a:lnTo>
                      <a:lnTo>
                        <a:pt x="37814" y="55975"/>
                      </a:lnTo>
                      <a:lnTo>
                        <a:pt x="38058" y="58034"/>
                      </a:lnTo>
                      <a:lnTo>
                        <a:pt x="38323" y="59719"/>
                      </a:lnTo>
                      <a:lnTo>
                        <a:pt x="38649" y="61404"/>
                      </a:lnTo>
                      <a:lnTo>
                        <a:pt x="38954" y="62901"/>
                      </a:lnTo>
                      <a:lnTo>
                        <a:pt x="39321" y="64586"/>
                      </a:lnTo>
                      <a:lnTo>
                        <a:pt x="39667" y="65897"/>
                      </a:lnTo>
                      <a:lnTo>
                        <a:pt x="40054" y="67207"/>
                      </a:lnTo>
                      <a:lnTo>
                        <a:pt x="40604" y="69079"/>
                      </a:lnTo>
                      <a:lnTo>
                        <a:pt x="41072" y="71326"/>
                      </a:lnTo>
                      <a:lnTo>
                        <a:pt x="41276" y="72262"/>
                      </a:lnTo>
                      <a:lnTo>
                        <a:pt x="41459" y="73385"/>
                      </a:lnTo>
                      <a:lnTo>
                        <a:pt x="41622" y="74321"/>
                      </a:lnTo>
                      <a:lnTo>
                        <a:pt x="41764" y="75444"/>
                      </a:lnTo>
                      <a:lnTo>
                        <a:pt x="41886" y="76567"/>
                      </a:lnTo>
                      <a:lnTo>
                        <a:pt x="41988" y="78065"/>
                      </a:lnTo>
                      <a:lnTo>
                        <a:pt x="42090" y="79188"/>
                      </a:lnTo>
                      <a:lnTo>
                        <a:pt x="42151" y="80499"/>
                      </a:lnTo>
                      <a:lnTo>
                        <a:pt x="42212" y="81809"/>
                      </a:lnTo>
                      <a:lnTo>
                        <a:pt x="42253" y="83307"/>
                      </a:lnTo>
                      <a:lnTo>
                        <a:pt x="42294" y="84992"/>
                      </a:lnTo>
                      <a:lnTo>
                        <a:pt x="42294" y="86489"/>
                      </a:lnTo>
                      <a:lnTo>
                        <a:pt x="42294" y="88174"/>
                      </a:lnTo>
                      <a:lnTo>
                        <a:pt x="42233" y="89859"/>
                      </a:lnTo>
                      <a:lnTo>
                        <a:pt x="42192" y="91544"/>
                      </a:lnTo>
                      <a:lnTo>
                        <a:pt x="42131" y="93042"/>
                      </a:lnTo>
                      <a:lnTo>
                        <a:pt x="42049" y="94352"/>
                      </a:lnTo>
                      <a:lnTo>
                        <a:pt x="41948" y="95663"/>
                      </a:lnTo>
                      <a:lnTo>
                        <a:pt x="41825" y="96786"/>
                      </a:lnTo>
                      <a:lnTo>
                        <a:pt x="41703" y="98096"/>
                      </a:lnTo>
                      <a:lnTo>
                        <a:pt x="41540" y="99032"/>
                      </a:lnTo>
                      <a:lnTo>
                        <a:pt x="41357" y="99781"/>
                      </a:lnTo>
                      <a:lnTo>
                        <a:pt x="41174" y="100530"/>
                      </a:lnTo>
                      <a:lnTo>
                        <a:pt x="40970" y="101092"/>
                      </a:lnTo>
                      <a:lnTo>
                        <a:pt x="40767" y="101653"/>
                      </a:lnTo>
                      <a:lnTo>
                        <a:pt x="40502" y="102028"/>
                      </a:lnTo>
                      <a:lnTo>
                        <a:pt x="40257" y="102215"/>
                      </a:lnTo>
                      <a:lnTo>
                        <a:pt x="40013" y="102215"/>
                      </a:lnTo>
                      <a:lnTo>
                        <a:pt x="39565" y="102215"/>
                      </a:lnTo>
                      <a:lnTo>
                        <a:pt x="39117" y="101653"/>
                      </a:lnTo>
                      <a:lnTo>
                        <a:pt x="38710" y="101092"/>
                      </a:lnTo>
                      <a:lnTo>
                        <a:pt x="38303" y="100156"/>
                      </a:lnTo>
                      <a:lnTo>
                        <a:pt x="37936" y="99032"/>
                      </a:lnTo>
                      <a:lnTo>
                        <a:pt x="37569" y="97909"/>
                      </a:lnTo>
                      <a:lnTo>
                        <a:pt x="37244" y="96224"/>
                      </a:lnTo>
                      <a:lnTo>
                        <a:pt x="36959" y="94914"/>
                      </a:lnTo>
                      <a:lnTo>
                        <a:pt x="36429" y="112511"/>
                      </a:lnTo>
                      <a:close/>
                      <a:moveTo>
                        <a:pt x="26472" y="118127"/>
                      </a:moveTo>
                      <a:lnTo>
                        <a:pt x="26472" y="76380"/>
                      </a:lnTo>
                      <a:lnTo>
                        <a:pt x="26472" y="69453"/>
                      </a:lnTo>
                      <a:lnTo>
                        <a:pt x="26451" y="62714"/>
                      </a:lnTo>
                      <a:lnTo>
                        <a:pt x="26451" y="56349"/>
                      </a:lnTo>
                      <a:lnTo>
                        <a:pt x="26431" y="50358"/>
                      </a:lnTo>
                      <a:lnTo>
                        <a:pt x="26431" y="44368"/>
                      </a:lnTo>
                      <a:lnTo>
                        <a:pt x="26410" y="38377"/>
                      </a:lnTo>
                      <a:lnTo>
                        <a:pt x="26370" y="32761"/>
                      </a:lnTo>
                      <a:lnTo>
                        <a:pt x="26349" y="26957"/>
                      </a:lnTo>
                      <a:lnTo>
                        <a:pt x="26410" y="26957"/>
                      </a:lnTo>
                      <a:lnTo>
                        <a:pt x="26634" y="31825"/>
                      </a:lnTo>
                      <a:lnTo>
                        <a:pt x="26899" y="37067"/>
                      </a:lnTo>
                      <a:lnTo>
                        <a:pt x="27184" y="41934"/>
                      </a:lnTo>
                      <a:lnTo>
                        <a:pt x="27449" y="46989"/>
                      </a:lnTo>
                      <a:lnTo>
                        <a:pt x="27734" y="52230"/>
                      </a:lnTo>
                      <a:lnTo>
                        <a:pt x="28060" y="57285"/>
                      </a:lnTo>
                      <a:lnTo>
                        <a:pt x="28345" y="62152"/>
                      </a:lnTo>
                      <a:lnTo>
                        <a:pt x="28671" y="67020"/>
                      </a:lnTo>
                      <a:lnTo>
                        <a:pt x="31949" y="118127"/>
                      </a:lnTo>
                      <a:lnTo>
                        <a:pt x="34332" y="118127"/>
                      </a:lnTo>
                      <a:lnTo>
                        <a:pt x="34332" y="1872"/>
                      </a:lnTo>
                      <a:lnTo>
                        <a:pt x="32214" y="1872"/>
                      </a:lnTo>
                      <a:lnTo>
                        <a:pt x="32214" y="42308"/>
                      </a:lnTo>
                      <a:lnTo>
                        <a:pt x="32214" y="48861"/>
                      </a:lnTo>
                      <a:lnTo>
                        <a:pt x="32214" y="55226"/>
                      </a:lnTo>
                      <a:lnTo>
                        <a:pt x="32234" y="61404"/>
                      </a:lnTo>
                      <a:lnTo>
                        <a:pt x="32255" y="67394"/>
                      </a:lnTo>
                      <a:lnTo>
                        <a:pt x="32275" y="73198"/>
                      </a:lnTo>
                      <a:lnTo>
                        <a:pt x="32316" y="79001"/>
                      </a:lnTo>
                      <a:lnTo>
                        <a:pt x="32357" y="84804"/>
                      </a:lnTo>
                      <a:lnTo>
                        <a:pt x="32418" y="90608"/>
                      </a:lnTo>
                      <a:lnTo>
                        <a:pt x="32357" y="90795"/>
                      </a:lnTo>
                      <a:lnTo>
                        <a:pt x="32133" y="85928"/>
                      </a:lnTo>
                      <a:lnTo>
                        <a:pt x="31909" y="81060"/>
                      </a:lnTo>
                      <a:lnTo>
                        <a:pt x="31664" y="76193"/>
                      </a:lnTo>
                      <a:lnTo>
                        <a:pt x="31379" y="71326"/>
                      </a:lnTo>
                      <a:lnTo>
                        <a:pt x="31114" y="66458"/>
                      </a:lnTo>
                      <a:lnTo>
                        <a:pt x="30809" y="61404"/>
                      </a:lnTo>
                      <a:lnTo>
                        <a:pt x="30524" y="56536"/>
                      </a:lnTo>
                      <a:lnTo>
                        <a:pt x="30218" y="51856"/>
                      </a:lnTo>
                      <a:lnTo>
                        <a:pt x="26960" y="1872"/>
                      </a:lnTo>
                      <a:lnTo>
                        <a:pt x="24333" y="1872"/>
                      </a:lnTo>
                      <a:lnTo>
                        <a:pt x="24333" y="118127"/>
                      </a:lnTo>
                      <a:lnTo>
                        <a:pt x="26472" y="118127"/>
                      </a:lnTo>
                      <a:close/>
                      <a:moveTo>
                        <a:pt x="16371" y="102964"/>
                      </a:moveTo>
                      <a:lnTo>
                        <a:pt x="16188" y="102776"/>
                      </a:lnTo>
                      <a:lnTo>
                        <a:pt x="15985" y="102776"/>
                      </a:lnTo>
                      <a:lnTo>
                        <a:pt x="15801" y="102402"/>
                      </a:lnTo>
                      <a:lnTo>
                        <a:pt x="15598" y="102028"/>
                      </a:lnTo>
                      <a:lnTo>
                        <a:pt x="15414" y="101653"/>
                      </a:lnTo>
                      <a:lnTo>
                        <a:pt x="15251" y="101092"/>
                      </a:lnTo>
                      <a:lnTo>
                        <a:pt x="15089" y="100343"/>
                      </a:lnTo>
                      <a:lnTo>
                        <a:pt x="14926" y="99594"/>
                      </a:lnTo>
                      <a:lnTo>
                        <a:pt x="14742" y="98658"/>
                      </a:lnTo>
                      <a:lnTo>
                        <a:pt x="14600" y="97909"/>
                      </a:lnTo>
                      <a:lnTo>
                        <a:pt x="14457" y="96599"/>
                      </a:lnTo>
                      <a:lnTo>
                        <a:pt x="14315" y="95475"/>
                      </a:lnTo>
                      <a:lnTo>
                        <a:pt x="14050" y="93042"/>
                      </a:lnTo>
                      <a:lnTo>
                        <a:pt x="13826" y="90234"/>
                      </a:lnTo>
                      <a:lnTo>
                        <a:pt x="13602" y="87238"/>
                      </a:lnTo>
                      <a:lnTo>
                        <a:pt x="13439" y="84056"/>
                      </a:lnTo>
                      <a:lnTo>
                        <a:pt x="13256" y="80499"/>
                      </a:lnTo>
                      <a:lnTo>
                        <a:pt x="13134" y="76755"/>
                      </a:lnTo>
                      <a:lnTo>
                        <a:pt x="13032" y="72823"/>
                      </a:lnTo>
                      <a:lnTo>
                        <a:pt x="12971" y="68705"/>
                      </a:lnTo>
                      <a:lnTo>
                        <a:pt x="12910" y="64773"/>
                      </a:lnTo>
                      <a:lnTo>
                        <a:pt x="12910" y="60280"/>
                      </a:lnTo>
                      <a:lnTo>
                        <a:pt x="12910" y="55975"/>
                      </a:lnTo>
                      <a:lnTo>
                        <a:pt x="12950" y="51856"/>
                      </a:lnTo>
                      <a:lnTo>
                        <a:pt x="13032" y="47737"/>
                      </a:lnTo>
                      <a:lnTo>
                        <a:pt x="13134" y="43993"/>
                      </a:lnTo>
                      <a:lnTo>
                        <a:pt x="13256" y="40062"/>
                      </a:lnTo>
                      <a:lnTo>
                        <a:pt x="13419" y="36318"/>
                      </a:lnTo>
                      <a:lnTo>
                        <a:pt x="13602" y="33135"/>
                      </a:lnTo>
                      <a:lnTo>
                        <a:pt x="13785" y="29953"/>
                      </a:lnTo>
                      <a:lnTo>
                        <a:pt x="14030" y="27145"/>
                      </a:lnTo>
                      <a:lnTo>
                        <a:pt x="14294" y="24711"/>
                      </a:lnTo>
                      <a:lnTo>
                        <a:pt x="14437" y="23588"/>
                      </a:lnTo>
                      <a:lnTo>
                        <a:pt x="14580" y="22277"/>
                      </a:lnTo>
                      <a:lnTo>
                        <a:pt x="14722" y="21341"/>
                      </a:lnTo>
                      <a:lnTo>
                        <a:pt x="14905" y="20405"/>
                      </a:lnTo>
                      <a:lnTo>
                        <a:pt x="15068" y="19656"/>
                      </a:lnTo>
                      <a:lnTo>
                        <a:pt x="15231" y="19095"/>
                      </a:lnTo>
                      <a:lnTo>
                        <a:pt x="15414" y="18533"/>
                      </a:lnTo>
                      <a:lnTo>
                        <a:pt x="15598" y="17971"/>
                      </a:lnTo>
                      <a:lnTo>
                        <a:pt x="15801" y="17597"/>
                      </a:lnTo>
                      <a:lnTo>
                        <a:pt x="16005" y="17223"/>
                      </a:lnTo>
                      <a:lnTo>
                        <a:pt x="16188" y="17035"/>
                      </a:lnTo>
                      <a:lnTo>
                        <a:pt x="16433" y="17035"/>
                      </a:lnTo>
                      <a:lnTo>
                        <a:pt x="16636" y="17035"/>
                      </a:lnTo>
                      <a:lnTo>
                        <a:pt x="16840" y="17223"/>
                      </a:lnTo>
                      <a:lnTo>
                        <a:pt x="17023" y="17597"/>
                      </a:lnTo>
                      <a:lnTo>
                        <a:pt x="17227" y="17971"/>
                      </a:lnTo>
                      <a:lnTo>
                        <a:pt x="17410" y="18533"/>
                      </a:lnTo>
                      <a:lnTo>
                        <a:pt x="17593" y="19095"/>
                      </a:lnTo>
                      <a:lnTo>
                        <a:pt x="17756" y="19843"/>
                      </a:lnTo>
                      <a:lnTo>
                        <a:pt x="17939" y="20592"/>
                      </a:lnTo>
                      <a:lnTo>
                        <a:pt x="18102" y="21341"/>
                      </a:lnTo>
                      <a:lnTo>
                        <a:pt x="18245" y="22464"/>
                      </a:lnTo>
                      <a:lnTo>
                        <a:pt x="18387" y="23588"/>
                      </a:lnTo>
                      <a:lnTo>
                        <a:pt x="18530" y="24711"/>
                      </a:lnTo>
                      <a:lnTo>
                        <a:pt x="18795" y="27145"/>
                      </a:lnTo>
                      <a:lnTo>
                        <a:pt x="19019" y="29953"/>
                      </a:lnTo>
                      <a:lnTo>
                        <a:pt x="19222" y="33135"/>
                      </a:lnTo>
                      <a:lnTo>
                        <a:pt x="19385" y="36318"/>
                      </a:lnTo>
                      <a:lnTo>
                        <a:pt x="19568" y="40062"/>
                      </a:lnTo>
                      <a:lnTo>
                        <a:pt x="19691" y="43806"/>
                      </a:lnTo>
                      <a:lnTo>
                        <a:pt x="19772" y="47550"/>
                      </a:lnTo>
                      <a:lnTo>
                        <a:pt x="19833" y="51482"/>
                      </a:lnTo>
                      <a:lnTo>
                        <a:pt x="19874" y="55413"/>
                      </a:lnTo>
                      <a:lnTo>
                        <a:pt x="19894" y="59531"/>
                      </a:lnTo>
                      <a:lnTo>
                        <a:pt x="19874" y="64212"/>
                      </a:lnTo>
                      <a:lnTo>
                        <a:pt x="19833" y="68330"/>
                      </a:lnTo>
                      <a:lnTo>
                        <a:pt x="19772" y="72636"/>
                      </a:lnTo>
                      <a:lnTo>
                        <a:pt x="19670" y="76567"/>
                      </a:lnTo>
                      <a:lnTo>
                        <a:pt x="19548" y="80499"/>
                      </a:lnTo>
                      <a:lnTo>
                        <a:pt x="19365" y="84056"/>
                      </a:lnTo>
                      <a:lnTo>
                        <a:pt x="19202" y="87425"/>
                      </a:lnTo>
                      <a:lnTo>
                        <a:pt x="18998" y="90234"/>
                      </a:lnTo>
                      <a:lnTo>
                        <a:pt x="18754" y="93229"/>
                      </a:lnTo>
                      <a:lnTo>
                        <a:pt x="18489" y="95663"/>
                      </a:lnTo>
                      <a:lnTo>
                        <a:pt x="18347" y="96786"/>
                      </a:lnTo>
                      <a:lnTo>
                        <a:pt x="18204" y="97909"/>
                      </a:lnTo>
                      <a:lnTo>
                        <a:pt x="18062" y="98845"/>
                      </a:lnTo>
                      <a:lnTo>
                        <a:pt x="17878" y="99594"/>
                      </a:lnTo>
                      <a:lnTo>
                        <a:pt x="17715" y="100343"/>
                      </a:lnTo>
                      <a:lnTo>
                        <a:pt x="17553" y="101092"/>
                      </a:lnTo>
                      <a:lnTo>
                        <a:pt x="17390" y="101653"/>
                      </a:lnTo>
                      <a:lnTo>
                        <a:pt x="17206" y="102028"/>
                      </a:lnTo>
                      <a:lnTo>
                        <a:pt x="17003" y="102402"/>
                      </a:lnTo>
                      <a:lnTo>
                        <a:pt x="16819" y="102776"/>
                      </a:lnTo>
                      <a:lnTo>
                        <a:pt x="16616" y="102776"/>
                      </a:lnTo>
                      <a:lnTo>
                        <a:pt x="16392" y="102964"/>
                      </a:lnTo>
                      <a:lnTo>
                        <a:pt x="16371" y="102964"/>
                      </a:lnTo>
                      <a:close/>
                      <a:moveTo>
                        <a:pt x="16331" y="120000"/>
                      </a:moveTo>
                      <a:lnTo>
                        <a:pt x="16657" y="120000"/>
                      </a:lnTo>
                      <a:lnTo>
                        <a:pt x="16962" y="119812"/>
                      </a:lnTo>
                      <a:lnTo>
                        <a:pt x="17288" y="119438"/>
                      </a:lnTo>
                      <a:lnTo>
                        <a:pt x="17573" y="119063"/>
                      </a:lnTo>
                      <a:lnTo>
                        <a:pt x="17878" y="118502"/>
                      </a:lnTo>
                      <a:lnTo>
                        <a:pt x="18184" y="117753"/>
                      </a:lnTo>
                      <a:lnTo>
                        <a:pt x="18449" y="116817"/>
                      </a:lnTo>
                      <a:lnTo>
                        <a:pt x="18734" y="115881"/>
                      </a:lnTo>
                      <a:lnTo>
                        <a:pt x="18998" y="114758"/>
                      </a:lnTo>
                      <a:lnTo>
                        <a:pt x="19263" y="113634"/>
                      </a:lnTo>
                      <a:lnTo>
                        <a:pt x="19528" y="112324"/>
                      </a:lnTo>
                      <a:lnTo>
                        <a:pt x="19752" y="111014"/>
                      </a:lnTo>
                      <a:lnTo>
                        <a:pt x="19996" y="109329"/>
                      </a:lnTo>
                      <a:lnTo>
                        <a:pt x="20220" y="107644"/>
                      </a:lnTo>
                      <a:lnTo>
                        <a:pt x="20444" y="105959"/>
                      </a:lnTo>
                      <a:lnTo>
                        <a:pt x="20627" y="104087"/>
                      </a:lnTo>
                      <a:lnTo>
                        <a:pt x="20831" y="102028"/>
                      </a:lnTo>
                      <a:lnTo>
                        <a:pt x="21035" y="99781"/>
                      </a:lnTo>
                      <a:lnTo>
                        <a:pt x="21198" y="97722"/>
                      </a:lnTo>
                      <a:lnTo>
                        <a:pt x="21360" y="95288"/>
                      </a:lnTo>
                      <a:lnTo>
                        <a:pt x="21503" y="92854"/>
                      </a:lnTo>
                      <a:lnTo>
                        <a:pt x="21646" y="90234"/>
                      </a:lnTo>
                      <a:lnTo>
                        <a:pt x="21788" y="87613"/>
                      </a:lnTo>
                      <a:lnTo>
                        <a:pt x="21910" y="84804"/>
                      </a:lnTo>
                      <a:lnTo>
                        <a:pt x="22012" y="81809"/>
                      </a:lnTo>
                      <a:lnTo>
                        <a:pt x="22094" y="79001"/>
                      </a:lnTo>
                      <a:lnTo>
                        <a:pt x="22175" y="75819"/>
                      </a:lnTo>
                      <a:lnTo>
                        <a:pt x="22236" y="72636"/>
                      </a:lnTo>
                      <a:lnTo>
                        <a:pt x="22277" y="69266"/>
                      </a:lnTo>
                      <a:lnTo>
                        <a:pt x="22318" y="65897"/>
                      </a:lnTo>
                      <a:lnTo>
                        <a:pt x="22338" y="62340"/>
                      </a:lnTo>
                      <a:lnTo>
                        <a:pt x="22338" y="58783"/>
                      </a:lnTo>
                      <a:lnTo>
                        <a:pt x="22338" y="55600"/>
                      </a:lnTo>
                      <a:lnTo>
                        <a:pt x="22318" y="52605"/>
                      </a:lnTo>
                      <a:lnTo>
                        <a:pt x="22297" y="49609"/>
                      </a:lnTo>
                      <a:lnTo>
                        <a:pt x="22256" y="46801"/>
                      </a:lnTo>
                      <a:lnTo>
                        <a:pt x="22195" y="43993"/>
                      </a:lnTo>
                      <a:lnTo>
                        <a:pt x="22134" y="40998"/>
                      </a:lnTo>
                      <a:lnTo>
                        <a:pt x="22053" y="38377"/>
                      </a:lnTo>
                      <a:lnTo>
                        <a:pt x="21951" y="35569"/>
                      </a:lnTo>
                      <a:lnTo>
                        <a:pt x="21849" y="32948"/>
                      </a:lnTo>
                      <a:lnTo>
                        <a:pt x="21747" y="30514"/>
                      </a:lnTo>
                      <a:lnTo>
                        <a:pt x="21605" y="27893"/>
                      </a:lnTo>
                      <a:lnTo>
                        <a:pt x="21462" y="25647"/>
                      </a:lnTo>
                      <a:lnTo>
                        <a:pt x="21320" y="23213"/>
                      </a:lnTo>
                      <a:lnTo>
                        <a:pt x="21157" y="21154"/>
                      </a:lnTo>
                      <a:lnTo>
                        <a:pt x="20994" y="19095"/>
                      </a:lnTo>
                      <a:lnTo>
                        <a:pt x="20790" y="17035"/>
                      </a:lnTo>
                      <a:lnTo>
                        <a:pt x="20607" y="14976"/>
                      </a:lnTo>
                      <a:lnTo>
                        <a:pt x="20403" y="13291"/>
                      </a:lnTo>
                      <a:lnTo>
                        <a:pt x="20179" y="11606"/>
                      </a:lnTo>
                      <a:lnTo>
                        <a:pt x="19955" y="9734"/>
                      </a:lnTo>
                      <a:lnTo>
                        <a:pt x="19731" y="8237"/>
                      </a:lnTo>
                      <a:lnTo>
                        <a:pt x="19487" y="6926"/>
                      </a:lnTo>
                      <a:lnTo>
                        <a:pt x="19222" y="5616"/>
                      </a:lnTo>
                      <a:lnTo>
                        <a:pt x="18978" y="4492"/>
                      </a:lnTo>
                      <a:lnTo>
                        <a:pt x="18673" y="3556"/>
                      </a:lnTo>
                      <a:lnTo>
                        <a:pt x="18408" y="2433"/>
                      </a:lnTo>
                      <a:lnTo>
                        <a:pt x="18123" y="1684"/>
                      </a:lnTo>
                      <a:lnTo>
                        <a:pt x="17797" y="1123"/>
                      </a:lnTo>
                      <a:lnTo>
                        <a:pt x="17491" y="561"/>
                      </a:lnTo>
                      <a:lnTo>
                        <a:pt x="17186" y="374"/>
                      </a:lnTo>
                      <a:lnTo>
                        <a:pt x="16840" y="0"/>
                      </a:lnTo>
                      <a:lnTo>
                        <a:pt x="16514" y="0"/>
                      </a:lnTo>
                      <a:lnTo>
                        <a:pt x="16168" y="0"/>
                      </a:lnTo>
                      <a:lnTo>
                        <a:pt x="15842" y="374"/>
                      </a:lnTo>
                      <a:lnTo>
                        <a:pt x="15516" y="561"/>
                      </a:lnTo>
                      <a:lnTo>
                        <a:pt x="15211" y="1123"/>
                      </a:lnTo>
                      <a:lnTo>
                        <a:pt x="14926" y="1684"/>
                      </a:lnTo>
                      <a:lnTo>
                        <a:pt x="14620" y="2433"/>
                      </a:lnTo>
                      <a:lnTo>
                        <a:pt x="14335" y="3556"/>
                      </a:lnTo>
                      <a:lnTo>
                        <a:pt x="14050" y="4492"/>
                      </a:lnTo>
                      <a:lnTo>
                        <a:pt x="13785" y="5616"/>
                      </a:lnTo>
                      <a:lnTo>
                        <a:pt x="13541" y="6926"/>
                      </a:lnTo>
                      <a:lnTo>
                        <a:pt x="13276" y="8237"/>
                      </a:lnTo>
                      <a:lnTo>
                        <a:pt x="13032" y="9734"/>
                      </a:lnTo>
                      <a:lnTo>
                        <a:pt x="12808" y="11606"/>
                      </a:lnTo>
                      <a:lnTo>
                        <a:pt x="12564" y="13291"/>
                      </a:lnTo>
                      <a:lnTo>
                        <a:pt x="12360" y="14976"/>
                      </a:lnTo>
                      <a:lnTo>
                        <a:pt x="12156" y="17223"/>
                      </a:lnTo>
                      <a:lnTo>
                        <a:pt x="11973" y="19095"/>
                      </a:lnTo>
                      <a:lnTo>
                        <a:pt x="11769" y="21341"/>
                      </a:lnTo>
                      <a:lnTo>
                        <a:pt x="11606" y="23588"/>
                      </a:lnTo>
                      <a:lnTo>
                        <a:pt x="11444" y="26021"/>
                      </a:lnTo>
                      <a:lnTo>
                        <a:pt x="11301" y="28268"/>
                      </a:lnTo>
                      <a:lnTo>
                        <a:pt x="11179" y="31076"/>
                      </a:lnTo>
                      <a:lnTo>
                        <a:pt x="11036" y="33510"/>
                      </a:lnTo>
                      <a:lnTo>
                        <a:pt x="10914" y="36318"/>
                      </a:lnTo>
                      <a:lnTo>
                        <a:pt x="10812" y="39126"/>
                      </a:lnTo>
                      <a:lnTo>
                        <a:pt x="10731" y="41934"/>
                      </a:lnTo>
                      <a:lnTo>
                        <a:pt x="10670" y="45117"/>
                      </a:lnTo>
                      <a:lnTo>
                        <a:pt x="10609" y="47925"/>
                      </a:lnTo>
                      <a:lnTo>
                        <a:pt x="10548" y="51107"/>
                      </a:lnTo>
                      <a:lnTo>
                        <a:pt x="10527" y="54290"/>
                      </a:lnTo>
                      <a:lnTo>
                        <a:pt x="10507" y="57659"/>
                      </a:lnTo>
                      <a:lnTo>
                        <a:pt x="10487" y="60842"/>
                      </a:lnTo>
                      <a:lnTo>
                        <a:pt x="10507" y="64024"/>
                      </a:lnTo>
                      <a:lnTo>
                        <a:pt x="10527" y="67207"/>
                      </a:lnTo>
                      <a:lnTo>
                        <a:pt x="10548" y="70015"/>
                      </a:lnTo>
                      <a:lnTo>
                        <a:pt x="10588" y="73198"/>
                      </a:lnTo>
                      <a:lnTo>
                        <a:pt x="10649" y="76006"/>
                      </a:lnTo>
                      <a:lnTo>
                        <a:pt x="10711" y="79001"/>
                      </a:lnTo>
                      <a:lnTo>
                        <a:pt x="10792" y="81622"/>
                      </a:lnTo>
                      <a:lnTo>
                        <a:pt x="10894" y="84617"/>
                      </a:lnTo>
                      <a:lnTo>
                        <a:pt x="10996" y="87051"/>
                      </a:lnTo>
                      <a:lnTo>
                        <a:pt x="11138" y="89672"/>
                      </a:lnTo>
                      <a:lnTo>
                        <a:pt x="11260" y="92106"/>
                      </a:lnTo>
                      <a:lnTo>
                        <a:pt x="11382" y="94539"/>
                      </a:lnTo>
                      <a:lnTo>
                        <a:pt x="11545" y="96786"/>
                      </a:lnTo>
                      <a:lnTo>
                        <a:pt x="11708" y="99032"/>
                      </a:lnTo>
                      <a:lnTo>
                        <a:pt x="11892" y="101092"/>
                      </a:lnTo>
                      <a:lnTo>
                        <a:pt x="12075" y="103151"/>
                      </a:lnTo>
                      <a:lnTo>
                        <a:pt x="12258" y="105210"/>
                      </a:lnTo>
                      <a:lnTo>
                        <a:pt x="12462" y="106895"/>
                      </a:lnTo>
                      <a:lnTo>
                        <a:pt x="12686" y="108580"/>
                      </a:lnTo>
                      <a:lnTo>
                        <a:pt x="12910" y="110078"/>
                      </a:lnTo>
                      <a:lnTo>
                        <a:pt x="13134" y="111762"/>
                      </a:lnTo>
                      <a:lnTo>
                        <a:pt x="13398" y="113073"/>
                      </a:lnTo>
                      <a:lnTo>
                        <a:pt x="13643" y="114383"/>
                      </a:lnTo>
                      <a:lnTo>
                        <a:pt x="13887" y="115507"/>
                      </a:lnTo>
                      <a:lnTo>
                        <a:pt x="14172" y="116443"/>
                      </a:lnTo>
                      <a:lnTo>
                        <a:pt x="14457" y="117566"/>
                      </a:lnTo>
                      <a:lnTo>
                        <a:pt x="14742" y="118315"/>
                      </a:lnTo>
                      <a:lnTo>
                        <a:pt x="15048" y="118876"/>
                      </a:lnTo>
                      <a:lnTo>
                        <a:pt x="15333" y="119438"/>
                      </a:lnTo>
                      <a:lnTo>
                        <a:pt x="15659" y="119812"/>
                      </a:lnTo>
                      <a:lnTo>
                        <a:pt x="15985" y="120000"/>
                      </a:lnTo>
                      <a:lnTo>
                        <a:pt x="16310" y="120000"/>
                      </a:lnTo>
                      <a:lnTo>
                        <a:pt x="16331" y="120000"/>
                      </a:lnTo>
                      <a:close/>
                      <a:moveTo>
                        <a:pt x="9326" y="97909"/>
                      </a:moveTo>
                      <a:lnTo>
                        <a:pt x="9102" y="98845"/>
                      </a:lnTo>
                      <a:lnTo>
                        <a:pt x="8837" y="99594"/>
                      </a:lnTo>
                      <a:lnTo>
                        <a:pt x="8511" y="100343"/>
                      </a:lnTo>
                      <a:lnTo>
                        <a:pt x="8206" y="100904"/>
                      </a:lnTo>
                      <a:lnTo>
                        <a:pt x="7860" y="101466"/>
                      </a:lnTo>
                      <a:lnTo>
                        <a:pt x="7534" y="101840"/>
                      </a:lnTo>
                      <a:lnTo>
                        <a:pt x="7167" y="102028"/>
                      </a:lnTo>
                      <a:lnTo>
                        <a:pt x="6821" y="102028"/>
                      </a:lnTo>
                      <a:lnTo>
                        <a:pt x="6577" y="102028"/>
                      </a:lnTo>
                      <a:lnTo>
                        <a:pt x="6312" y="101840"/>
                      </a:lnTo>
                      <a:lnTo>
                        <a:pt x="6068" y="101653"/>
                      </a:lnTo>
                      <a:lnTo>
                        <a:pt x="5844" y="101279"/>
                      </a:lnTo>
                      <a:lnTo>
                        <a:pt x="5599" y="100904"/>
                      </a:lnTo>
                      <a:lnTo>
                        <a:pt x="5396" y="100530"/>
                      </a:lnTo>
                      <a:lnTo>
                        <a:pt x="5172" y="99968"/>
                      </a:lnTo>
                      <a:lnTo>
                        <a:pt x="4948" y="99219"/>
                      </a:lnTo>
                      <a:lnTo>
                        <a:pt x="4764" y="98471"/>
                      </a:lnTo>
                      <a:lnTo>
                        <a:pt x="4581" y="97722"/>
                      </a:lnTo>
                      <a:lnTo>
                        <a:pt x="4398" y="96599"/>
                      </a:lnTo>
                      <a:lnTo>
                        <a:pt x="4215" y="95663"/>
                      </a:lnTo>
                      <a:lnTo>
                        <a:pt x="4031" y="94539"/>
                      </a:lnTo>
                      <a:lnTo>
                        <a:pt x="3889" y="93416"/>
                      </a:lnTo>
                      <a:lnTo>
                        <a:pt x="3726" y="92106"/>
                      </a:lnTo>
                      <a:lnTo>
                        <a:pt x="3604" y="90982"/>
                      </a:lnTo>
                      <a:lnTo>
                        <a:pt x="3441" y="89297"/>
                      </a:lnTo>
                      <a:lnTo>
                        <a:pt x="3319" y="87987"/>
                      </a:lnTo>
                      <a:lnTo>
                        <a:pt x="3197" y="86489"/>
                      </a:lnTo>
                      <a:lnTo>
                        <a:pt x="3095" y="84804"/>
                      </a:lnTo>
                      <a:lnTo>
                        <a:pt x="2993" y="82932"/>
                      </a:lnTo>
                      <a:lnTo>
                        <a:pt x="2891" y="81248"/>
                      </a:lnTo>
                      <a:lnTo>
                        <a:pt x="2810" y="79563"/>
                      </a:lnTo>
                      <a:lnTo>
                        <a:pt x="2728" y="77691"/>
                      </a:lnTo>
                      <a:lnTo>
                        <a:pt x="2586" y="73572"/>
                      </a:lnTo>
                      <a:lnTo>
                        <a:pt x="2504" y="69453"/>
                      </a:lnTo>
                      <a:lnTo>
                        <a:pt x="2443" y="64960"/>
                      </a:lnTo>
                      <a:lnTo>
                        <a:pt x="2423" y="60280"/>
                      </a:lnTo>
                      <a:lnTo>
                        <a:pt x="2423" y="57847"/>
                      </a:lnTo>
                      <a:lnTo>
                        <a:pt x="2443" y="55226"/>
                      </a:lnTo>
                      <a:lnTo>
                        <a:pt x="2484" y="52792"/>
                      </a:lnTo>
                      <a:lnTo>
                        <a:pt x="2504" y="50546"/>
                      </a:lnTo>
                      <a:lnTo>
                        <a:pt x="2545" y="48112"/>
                      </a:lnTo>
                      <a:lnTo>
                        <a:pt x="2606" y="46053"/>
                      </a:lnTo>
                      <a:lnTo>
                        <a:pt x="2667" y="43993"/>
                      </a:lnTo>
                      <a:lnTo>
                        <a:pt x="2769" y="41747"/>
                      </a:lnTo>
                      <a:lnTo>
                        <a:pt x="2850" y="39875"/>
                      </a:lnTo>
                      <a:lnTo>
                        <a:pt x="2952" y="38003"/>
                      </a:lnTo>
                      <a:lnTo>
                        <a:pt x="3034" y="36131"/>
                      </a:lnTo>
                      <a:lnTo>
                        <a:pt x="3156" y="34446"/>
                      </a:lnTo>
                      <a:lnTo>
                        <a:pt x="3258" y="32948"/>
                      </a:lnTo>
                      <a:lnTo>
                        <a:pt x="3400" y="31450"/>
                      </a:lnTo>
                      <a:lnTo>
                        <a:pt x="3543" y="29765"/>
                      </a:lnTo>
                      <a:lnTo>
                        <a:pt x="3685" y="28455"/>
                      </a:lnTo>
                      <a:lnTo>
                        <a:pt x="3828" y="27145"/>
                      </a:lnTo>
                      <a:lnTo>
                        <a:pt x="3991" y="26021"/>
                      </a:lnTo>
                      <a:lnTo>
                        <a:pt x="4154" y="24898"/>
                      </a:lnTo>
                      <a:lnTo>
                        <a:pt x="4337" y="23775"/>
                      </a:lnTo>
                      <a:lnTo>
                        <a:pt x="4500" y="22652"/>
                      </a:lnTo>
                      <a:lnTo>
                        <a:pt x="4683" y="21903"/>
                      </a:lnTo>
                      <a:lnTo>
                        <a:pt x="4866" y="20967"/>
                      </a:lnTo>
                      <a:lnTo>
                        <a:pt x="5090" y="20405"/>
                      </a:lnTo>
                      <a:lnTo>
                        <a:pt x="5498" y="19095"/>
                      </a:lnTo>
                      <a:lnTo>
                        <a:pt x="5925" y="18346"/>
                      </a:lnTo>
                      <a:lnTo>
                        <a:pt x="6373" y="17784"/>
                      </a:lnTo>
                      <a:lnTo>
                        <a:pt x="6862" y="17597"/>
                      </a:lnTo>
                      <a:lnTo>
                        <a:pt x="7228" y="17784"/>
                      </a:lnTo>
                      <a:lnTo>
                        <a:pt x="7595" y="17971"/>
                      </a:lnTo>
                      <a:lnTo>
                        <a:pt x="7921" y="18346"/>
                      </a:lnTo>
                      <a:lnTo>
                        <a:pt x="8247" y="18907"/>
                      </a:lnTo>
                      <a:lnTo>
                        <a:pt x="8552" y="19656"/>
                      </a:lnTo>
                      <a:lnTo>
                        <a:pt x="8837" y="20405"/>
                      </a:lnTo>
                      <a:lnTo>
                        <a:pt x="9081" y="21154"/>
                      </a:lnTo>
                      <a:lnTo>
                        <a:pt x="9305" y="22090"/>
                      </a:lnTo>
                      <a:lnTo>
                        <a:pt x="9815" y="5241"/>
                      </a:lnTo>
                      <a:lnTo>
                        <a:pt x="9631" y="4492"/>
                      </a:lnTo>
                      <a:lnTo>
                        <a:pt x="9346" y="3556"/>
                      </a:lnTo>
                      <a:lnTo>
                        <a:pt x="9041" y="2433"/>
                      </a:lnTo>
                      <a:lnTo>
                        <a:pt x="8674" y="1684"/>
                      </a:lnTo>
                      <a:lnTo>
                        <a:pt x="8267" y="1123"/>
                      </a:lnTo>
                      <a:lnTo>
                        <a:pt x="7799" y="561"/>
                      </a:lnTo>
                      <a:lnTo>
                        <a:pt x="7310" y="187"/>
                      </a:lnTo>
                      <a:lnTo>
                        <a:pt x="6760" y="0"/>
                      </a:lnTo>
                      <a:lnTo>
                        <a:pt x="6394" y="187"/>
                      </a:lnTo>
                      <a:lnTo>
                        <a:pt x="6047" y="374"/>
                      </a:lnTo>
                      <a:lnTo>
                        <a:pt x="5701" y="748"/>
                      </a:lnTo>
                      <a:lnTo>
                        <a:pt x="5355" y="1123"/>
                      </a:lnTo>
                      <a:lnTo>
                        <a:pt x="5029" y="1684"/>
                      </a:lnTo>
                      <a:lnTo>
                        <a:pt x="4703" y="2433"/>
                      </a:lnTo>
                      <a:lnTo>
                        <a:pt x="4398" y="3182"/>
                      </a:lnTo>
                      <a:lnTo>
                        <a:pt x="4072" y="4305"/>
                      </a:lnTo>
                      <a:lnTo>
                        <a:pt x="3767" y="5429"/>
                      </a:lnTo>
                      <a:lnTo>
                        <a:pt x="3502" y="6552"/>
                      </a:lnTo>
                      <a:lnTo>
                        <a:pt x="3197" y="7862"/>
                      </a:lnTo>
                      <a:lnTo>
                        <a:pt x="2932" y="9360"/>
                      </a:lnTo>
                      <a:lnTo>
                        <a:pt x="2647" y="11045"/>
                      </a:lnTo>
                      <a:lnTo>
                        <a:pt x="2402" y="12730"/>
                      </a:lnTo>
                      <a:lnTo>
                        <a:pt x="2178" y="14414"/>
                      </a:lnTo>
                      <a:lnTo>
                        <a:pt x="1914" y="16287"/>
                      </a:lnTo>
                      <a:lnTo>
                        <a:pt x="1710" y="18533"/>
                      </a:lnTo>
                      <a:lnTo>
                        <a:pt x="1506" y="20592"/>
                      </a:lnTo>
                      <a:lnTo>
                        <a:pt x="1323" y="22839"/>
                      </a:lnTo>
                      <a:lnTo>
                        <a:pt x="1119" y="25273"/>
                      </a:lnTo>
                      <a:lnTo>
                        <a:pt x="957" y="27706"/>
                      </a:lnTo>
                      <a:lnTo>
                        <a:pt x="794" y="30327"/>
                      </a:lnTo>
                      <a:lnTo>
                        <a:pt x="651" y="32948"/>
                      </a:lnTo>
                      <a:lnTo>
                        <a:pt x="529" y="35569"/>
                      </a:lnTo>
                      <a:lnTo>
                        <a:pt x="386" y="38564"/>
                      </a:lnTo>
                      <a:lnTo>
                        <a:pt x="285" y="41560"/>
                      </a:lnTo>
                      <a:lnTo>
                        <a:pt x="203" y="44742"/>
                      </a:lnTo>
                      <a:lnTo>
                        <a:pt x="122" y="47737"/>
                      </a:lnTo>
                      <a:lnTo>
                        <a:pt x="81" y="51107"/>
                      </a:lnTo>
                      <a:lnTo>
                        <a:pt x="40" y="54290"/>
                      </a:lnTo>
                      <a:lnTo>
                        <a:pt x="20" y="57847"/>
                      </a:lnTo>
                      <a:lnTo>
                        <a:pt x="0" y="61404"/>
                      </a:lnTo>
                      <a:lnTo>
                        <a:pt x="20" y="64773"/>
                      </a:lnTo>
                      <a:lnTo>
                        <a:pt x="40" y="67769"/>
                      </a:lnTo>
                      <a:lnTo>
                        <a:pt x="61" y="71138"/>
                      </a:lnTo>
                      <a:lnTo>
                        <a:pt x="122" y="73946"/>
                      </a:lnTo>
                      <a:lnTo>
                        <a:pt x="183" y="77129"/>
                      </a:lnTo>
                      <a:lnTo>
                        <a:pt x="244" y="79937"/>
                      </a:lnTo>
                      <a:lnTo>
                        <a:pt x="325" y="82558"/>
                      </a:lnTo>
                      <a:lnTo>
                        <a:pt x="447" y="85553"/>
                      </a:lnTo>
                      <a:lnTo>
                        <a:pt x="570" y="87987"/>
                      </a:lnTo>
                      <a:lnTo>
                        <a:pt x="692" y="90608"/>
                      </a:lnTo>
                      <a:lnTo>
                        <a:pt x="834" y="93042"/>
                      </a:lnTo>
                      <a:lnTo>
                        <a:pt x="977" y="95288"/>
                      </a:lnTo>
                      <a:lnTo>
                        <a:pt x="1140" y="97722"/>
                      </a:lnTo>
                      <a:lnTo>
                        <a:pt x="1343" y="99968"/>
                      </a:lnTo>
                      <a:lnTo>
                        <a:pt x="1527" y="101840"/>
                      </a:lnTo>
                      <a:lnTo>
                        <a:pt x="1710" y="103900"/>
                      </a:lnTo>
                      <a:lnTo>
                        <a:pt x="1934" y="105772"/>
                      </a:lnTo>
                      <a:lnTo>
                        <a:pt x="2158" y="107457"/>
                      </a:lnTo>
                      <a:lnTo>
                        <a:pt x="2402" y="109141"/>
                      </a:lnTo>
                      <a:lnTo>
                        <a:pt x="2647" y="110826"/>
                      </a:lnTo>
                      <a:lnTo>
                        <a:pt x="2911" y="112137"/>
                      </a:lnTo>
                      <a:lnTo>
                        <a:pt x="3176" y="113447"/>
                      </a:lnTo>
                      <a:lnTo>
                        <a:pt x="3441" y="114570"/>
                      </a:lnTo>
                      <a:lnTo>
                        <a:pt x="3746" y="115694"/>
                      </a:lnTo>
                      <a:lnTo>
                        <a:pt x="4052" y="116630"/>
                      </a:lnTo>
                      <a:lnTo>
                        <a:pt x="4378" y="117566"/>
                      </a:lnTo>
                      <a:lnTo>
                        <a:pt x="4683" y="118315"/>
                      </a:lnTo>
                      <a:lnTo>
                        <a:pt x="5029" y="118876"/>
                      </a:lnTo>
                      <a:lnTo>
                        <a:pt x="5355" y="119251"/>
                      </a:lnTo>
                      <a:lnTo>
                        <a:pt x="5701" y="119625"/>
                      </a:lnTo>
                      <a:lnTo>
                        <a:pt x="6068" y="119812"/>
                      </a:lnTo>
                      <a:lnTo>
                        <a:pt x="6434" y="120000"/>
                      </a:lnTo>
                      <a:lnTo>
                        <a:pt x="7004" y="119812"/>
                      </a:lnTo>
                      <a:lnTo>
                        <a:pt x="7534" y="119438"/>
                      </a:lnTo>
                      <a:lnTo>
                        <a:pt x="8002" y="118876"/>
                      </a:lnTo>
                      <a:lnTo>
                        <a:pt x="8450" y="118315"/>
                      </a:lnTo>
                      <a:lnTo>
                        <a:pt x="8857" y="117566"/>
                      </a:lnTo>
                      <a:lnTo>
                        <a:pt x="9183" y="116443"/>
                      </a:lnTo>
                      <a:lnTo>
                        <a:pt x="9468" y="115507"/>
                      </a:lnTo>
                      <a:lnTo>
                        <a:pt x="9733" y="114570"/>
                      </a:lnTo>
                      <a:lnTo>
                        <a:pt x="9326" y="979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68096" y="6652067"/>
                  <a:ext cx="493711" cy="123824"/>
                </a:xfrm>
                <a:custGeom>
                  <a:pathLst>
                    <a:path extrusionOk="0" h="120000" w="120000">
                      <a:moveTo>
                        <a:pt x="28807" y="34589"/>
                      </a:moveTo>
                      <a:lnTo>
                        <a:pt x="28807" y="0"/>
                      </a:lnTo>
                      <a:lnTo>
                        <a:pt x="25242" y="0"/>
                      </a:lnTo>
                      <a:lnTo>
                        <a:pt x="21629" y="0"/>
                      </a:lnTo>
                      <a:lnTo>
                        <a:pt x="18016" y="0"/>
                      </a:lnTo>
                      <a:lnTo>
                        <a:pt x="14403" y="0"/>
                      </a:lnTo>
                      <a:lnTo>
                        <a:pt x="10790" y="0"/>
                      </a:lnTo>
                      <a:lnTo>
                        <a:pt x="7226" y="0"/>
                      </a:lnTo>
                      <a:lnTo>
                        <a:pt x="3613" y="0"/>
                      </a:lnTo>
                      <a:lnTo>
                        <a:pt x="0" y="0"/>
                      </a:lnTo>
                      <a:lnTo>
                        <a:pt x="0" y="34589"/>
                      </a:lnTo>
                      <a:lnTo>
                        <a:pt x="8478" y="34589"/>
                      </a:lnTo>
                      <a:lnTo>
                        <a:pt x="8478" y="120000"/>
                      </a:lnTo>
                      <a:lnTo>
                        <a:pt x="20377" y="120000"/>
                      </a:lnTo>
                      <a:lnTo>
                        <a:pt x="20377" y="34589"/>
                      </a:lnTo>
                      <a:lnTo>
                        <a:pt x="28807" y="34589"/>
                      </a:lnTo>
                      <a:close/>
                      <a:moveTo>
                        <a:pt x="43693" y="48309"/>
                      </a:moveTo>
                      <a:lnTo>
                        <a:pt x="37623" y="120000"/>
                      </a:lnTo>
                      <a:lnTo>
                        <a:pt x="25965" y="120000"/>
                      </a:lnTo>
                      <a:lnTo>
                        <a:pt x="37382" y="0"/>
                      </a:lnTo>
                      <a:lnTo>
                        <a:pt x="38972" y="0"/>
                      </a:lnTo>
                      <a:lnTo>
                        <a:pt x="40562" y="0"/>
                      </a:lnTo>
                      <a:lnTo>
                        <a:pt x="42103" y="0"/>
                      </a:lnTo>
                      <a:lnTo>
                        <a:pt x="43693" y="0"/>
                      </a:lnTo>
                      <a:lnTo>
                        <a:pt x="45234" y="0"/>
                      </a:lnTo>
                      <a:lnTo>
                        <a:pt x="46824" y="0"/>
                      </a:lnTo>
                      <a:lnTo>
                        <a:pt x="48414" y="0"/>
                      </a:lnTo>
                      <a:lnTo>
                        <a:pt x="50004" y="0"/>
                      </a:lnTo>
                      <a:lnTo>
                        <a:pt x="61421" y="120000"/>
                      </a:lnTo>
                      <a:lnTo>
                        <a:pt x="49763" y="120000"/>
                      </a:lnTo>
                      <a:lnTo>
                        <a:pt x="43693" y="48309"/>
                      </a:lnTo>
                      <a:close/>
                      <a:moveTo>
                        <a:pt x="87386" y="34589"/>
                      </a:moveTo>
                      <a:lnTo>
                        <a:pt x="87386" y="0"/>
                      </a:lnTo>
                      <a:lnTo>
                        <a:pt x="83821" y="0"/>
                      </a:lnTo>
                      <a:lnTo>
                        <a:pt x="80208" y="0"/>
                      </a:lnTo>
                      <a:lnTo>
                        <a:pt x="76595" y="0"/>
                      </a:lnTo>
                      <a:lnTo>
                        <a:pt x="72982" y="0"/>
                      </a:lnTo>
                      <a:lnTo>
                        <a:pt x="69369" y="0"/>
                      </a:lnTo>
                      <a:lnTo>
                        <a:pt x="65804" y="0"/>
                      </a:lnTo>
                      <a:lnTo>
                        <a:pt x="62191" y="0"/>
                      </a:lnTo>
                      <a:lnTo>
                        <a:pt x="58578" y="0"/>
                      </a:lnTo>
                      <a:lnTo>
                        <a:pt x="58578" y="34589"/>
                      </a:lnTo>
                      <a:lnTo>
                        <a:pt x="67009" y="34589"/>
                      </a:lnTo>
                      <a:lnTo>
                        <a:pt x="67009" y="120000"/>
                      </a:lnTo>
                      <a:lnTo>
                        <a:pt x="78956" y="120000"/>
                      </a:lnTo>
                      <a:lnTo>
                        <a:pt x="78956" y="34589"/>
                      </a:lnTo>
                      <a:lnTo>
                        <a:pt x="87386" y="34589"/>
                      </a:lnTo>
                      <a:close/>
                      <a:moveTo>
                        <a:pt x="102272" y="48309"/>
                      </a:moveTo>
                      <a:lnTo>
                        <a:pt x="96154" y="120000"/>
                      </a:lnTo>
                      <a:lnTo>
                        <a:pt x="84496" y="120000"/>
                      </a:lnTo>
                      <a:lnTo>
                        <a:pt x="95913" y="0"/>
                      </a:lnTo>
                      <a:lnTo>
                        <a:pt x="97503" y="0"/>
                      </a:lnTo>
                      <a:lnTo>
                        <a:pt x="99092" y="0"/>
                      </a:lnTo>
                      <a:lnTo>
                        <a:pt x="100682" y="0"/>
                      </a:lnTo>
                      <a:lnTo>
                        <a:pt x="102272" y="0"/>
                      </a:lnTo>
                      <a:lnTo>
                        <a:pt x="103813" y="0"/>
                      </a:lnTo>
                      <a:lnTo>
                        <a:pt x="105403" y="0"/>
                      </a:lnTo>
                      <a:lnTo>
                        <a:pt x="106945" y="0"/>
                      </a:lnTo>
                      <a:lnTo>
                        <a:pt x="108534" y="0"/>
                      </a:lnTo>
                      <a:lnTo>
                        <a:pt x="120000" y="120000"/>
                      </a:lnTo>
                      <a:lnTo>
                        <a:pt x="108293" y="120000"/>
                      </a:lnTo>
                      <a:lnTo>
                        <a:pt x="102272" y="4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  <p:sp>
            <p:nvSpPr>
              <p:cNvPr id="145" name="Shape 145"/>
              <p:cNvSpPr/>
              <p:nvPr/>
            </p:nvSpPr>
            <p:spPr>
              <a:xfrm>
                <a:off x="1582362" y="523806"/>
                <a:ext cx="1171827" cy="123784"/>
              </a:xfrm>
              <a:custGeom>
                <a:pathLst>
                  <a:path extrusionOk="0" h="120000" w="120000">
                    <a:moveTo>
                      <a:pt x="4888" y="39477"/>
                    </a:moveTo>
                    <a:lnTo>
                      <a:pt x="4888" y="49026"/>
                    </a:lnTo>
                    <a:lnTo>
                      <a:pt x="1222" y="49026"/>
                    </a:lnTo>
                    <a:lnTo>
                      <a:pt x="1222" y="81092"/>
                    </a:lnTo>
                    <a:lnTo>
                      <a:pt x="5311" y="81092"/>
                    </a:lnTo>
                    <a:lnTo>
                      <a:pt x="5311" y="90783"/>
                    </a:lnTo>
                    <a:lnTo>
                      <a:pt x="0" y="90783"/>
                    </a:lnTo>
                    <a:lnTo>
                      <a:pt x="0" y="1567"/>
                    </a:lnTo>
                    <a:lnTo>
                      <a:pt x="5099" y="1567"/>
                    </a:lnTo>
                    <a:lnTo>
                      <a:pt x="5099" y="11258"/>
                    </a:lnTo>
                    <a:lnTo>
                      <a:pt x="1222" y="11258"/>
                    </a:lnTo>
                    <a:lnTo>
                      <a:pt x="1222" y="39477"/>
                    </a:lnTo>
                    <a:lnTo>
                      <a:pt x="4888" y="39477"/>
                    </a:lnTo>
                    <a:close/>
                    <a:moveTo>
                      <a:pt x="6050" y="26793"/>
                    </a:moveTo>
                    <a:lnTo>
                      <a:pt x="7423" y="26793"/>
                    </a:lnTo>
                    <a:lnTo>
                      <a:pt x="8389" y="40475"/>
                    </a:lnTo>
                    <a:lnTo>
                      <a:pt x="8540" y="42755"/>
                    </a:lnTo>
                    <a:lnTo>
                      <a:pt x="8721" y="45178"/>
                    </a:lnTo>
                    <a:lnTo>
                      <a:pt x="8887" y="48028"/>
                    </a:lnTo>
                    <a:lnTo>
                      <a:pt x="9068" y="50878"/>
                    </a:lnTo>
                    <a:lnTo>
                      <a:pt x="9113" y="50878"/>
                    </a:lnTo>
                    <a:lnTo>
                      <a:pt x="9264" y="48456"/>
                    </a:lnTo>
                    <a:lnTo>
                      <a:pt x="9430" y="45748"/>
                    </a:lnTo>
                    <a:lnTo>
                      <a:pt x="9596" y="43182"/>
                    </a:lnTo>
                    <a:lnTo>
                      <a:pt x="9792" y="40332"/>
                    </a:lnTo>
                    <a:lnTo>
                      <a:pt x="10743" y="26793"/>
                    </a:lnTo>
                    <a:lnTo>
                      <a:pt x="12070" y="26793"/>
                    </a:lnTo>
                    <a:lnTo>
                      <a:pt x="9747" y="57719"/>
                    </a:lnTo>
                    <a:lnTo>
                      <a:pt x="12146" y="90783"/>
                    </a:lnTo>
                    <a:lnTo>
                      <a:pt x="10743" y="90783"/>
                    </a:lnTo>
                    <a:lnTo>
                      <a:pt x="9747" y="76247"/>
                    </a:lnTo>
                    <a:lnTo>
                      <a:pt x="9581" y="74109"/>
                    </a:lnTo>
                    <a:lnTo>
                      <a:pt x="9415" y="71401"/>
                    </a:lnTo>
                    <a:lnTo>
                      <a:pt x="9234" y="68551"/>
                    </a:lnTo>
                    <a:lnTo>
                      <a:pt x="9023" y="65130"/>
                    </a:lnTo>
                    <a:lnTo>
                      <a:pt x="8992" y="65130"/>
                    </a:lnTo>
                    <a:lnTo>
                      <a:pt x="8872" y="67268"/>
                    </a:lnTo>
                    <a:lnTo>
                      <a:pt x="8721" y="69833"/>
                    </a:lnTo>
                    <a:lnTo>
                      <a:pt x="8509" y="72826"/>
                    </a:lnTo>
                    <a:lnTo>
                      <a:pt x="8283" y="76247"/>
                    </a:lnTo>
                    <a:lnTo>
                      <a:pt x="7302" y="90783"/>
                    </a:lnTo>
                    <a:lnTo>
                      <a:pt x="5944" y="90783"/>
                    </a:lnTo>
                    <a:lnTo>
                      <a:pt x="8344" y="58147"/>
                    </a:lnTo>
                    <a:lnTo>
                      <a:pt x="6050" y="26793"/>
                    </a:lnTo>
                    <a:close/>
                    <a:moveTo>
                      <a:pt x="13323" y="116864"/>
                    </a:moveTo>
                    <a:lnTo>
                      <a:pt x="13323" y="47600"/>
                    </a:lnTo>
                    <a:lnTo>
                      <a:pt x="13323" y="42470"/>
                    </a:lnTo>
                    <a:lnTo>
                      <a:pt x="13308" y="37197"/>
                    </a:lnTo>
                    <a:lnTo>
                      <a:pt x="13293" y="31923"/>
                    </a:lnTo>
                    <a:lnTo>
                      <a:pt x="13278" y="26793"/>
                    </a:lnTo>
                    <a:lnTo>
                      <a:pt x="14379" y="26793"/>
                    </a:lnTo>
                    <a:lnTo>
                      <a:pt x="14439" y="37767"/>
                    </a:lnTo>
                    <a:lnTo>
                      <a:pt x="14454" y="37767"/>
                    </a:lnTo>
                    <a:lnTo>
                      <a:pt x="14560" y="36342"/>
                    </a:lnTo>
                    <a:lnTo>
                      <a:pt x="14666" y="34774"/>
                    </a:lnTo>
                    <a:lnTo>
                      <a:pt x="14771" y="33491"/>
                    </a:lnTo>
                    <a:lnTo>
                      <a:pt x="14907" y="32351"/>
                    </a:lnTo>
                    <a:lnTo>
                      <a:pt x="15028" y="31211"/>
                    </a:lnTo>
                    <a:lnTo>
                      <a:pt x="15164" y="30071"/>
                    </a:lnTo>
                    <a:lnTo>
                      <a:pt x="15299" y="29216"/>
                    </a:lnTo>
                    <a:lnTo>
                      <a:pt x="15450" y="28361"/>
                    </a:lnTo>
                    <a:lnTo>
                      <a:pt x="15601" y="27648"/>
                    </a:lnTo>
                    <a:lnTo>
                      <a:pt x="15767" y="27078"/>
                    </a:lnTo>
                    <a:lnTo>
                      <a:pt x="15918" y="26508"/>
                    </a:lnTo>
                    <a:lnTo>
                      <a:pt x="16114" y="26080"/>
                    </a:lnTo>
                    <a:lnTo>
                      <a:pt x="16280" y="25795"/>
                    </a:lnTo>
                    <a:lnTo>
                      <a:pt x="16461" y="25368"/>
                    </a:lnTo>
                    <a:lnTo>
                      <a:pt x="16672" y="25225"/>
                    </a:lnTo>
                    <a:lnTo>
                      <a:pt x="16869" y="25225"/>
                    </a:lnTo>
                    <a:lnTo>
                      <a:pt x="17170" y="25368"/>
                    </a:lnTo>
                    <a:lnTo>
                      <a:pt x="17457" y="25938"/>
                    </a:lnTo>
                    <a:lnTo>
                      <a:pt x="17593" y="26223"/>
                    </a:lnTo>
                    <a:lnTo>
                      <a:pt x="17744" y="26650"/>
                    </a:lnTo>
                    <a:lnTo>
                      <a:pt x="17880" y="27078"/>
                    </a:lnTo>
                    <a:lnTo>
                      <a:pt x="18000" y="27505"/>
                    </a:lnTo>
                    <a:lnTo>
                      <a:pt x="18121" y="28218"/>
                    </a:lnTo>
                    <a:lnTo>
                      <a:pt x="18257" y="28788"/>
                    </a:lnTo>
                    <a:lnTo>
                      <a:pt x="18377" y="29501"/>
                    </a:lnTo>
                    <a:lnTo>
                      <a:pt x="18483" y="30356"/>
                    </a:lnTo>
                    <a:lnTo>
                      <a:pt x="18709" y="32209"/>
                    </a:lnTo>
                    <a:lnTo>
                      <a:pt x="18921" y="34346"/>
                    </a:lnTo>
                    <a:lnTo>
                      <a:pt x="19102" y="36769"/>
                    </a:lnTo>
                    <a:lnTo>
                      <a:pt x="19268" y="39192"/>
                    </a:lnTo>
                    <a:lnTo>
                      <a:pt x="19419" y="41900"/>
                    </a:lnTo>
                    <a:lnTo>
                      <a:pt x="19524" y="44750"/>
                    </a:lnTo>
                    <a:lnTo>
                      <a:pt x="19615" y="47743"/>
                    </a:lnTo>
                    <a:lnTo>
                      <a:pt x="19675" y="50878"/>
                    </a:lnTo>
                    <a:lnTo>
                      <a:pt x="19720" y="54299"/>
                    </a:lnTo>
                    <a:lnTo>
                      <a:pt x="19735" y="57862"/>
                    </a:lnTo>
                    <a:lnTo>
                      <a:pt x="19720" y="61852"/>
                    </a:lnTo>
                    <a:lnTo>
                      <a:pt x="19675" y="65558"/>
                    </a:lnTo>
                    <a:lnTo>
                      <a:pt x="19645" y="67410"/>
                    </a:lnTo>
                    <a:lnTo>
                      <a:pt x="19600" y="69121"/>
                    </a:lnTo>
                    <a:lnTo>
                      <a:pt x="19554" y="70831"/>
                    </a:lnTo>
                    <a:lnTo>
                      <a:pt x="19494" y="72541"/>
                    </a:lnTo>
                    <a:lnTo>
                      <a:pt x="19434" y="74109"/>
                    </a:lnTo>
                    <a:lnTo>
                      <a:pt x="19358" y="75534"/>
                    </a:lnTo>
                    <a:lnTo>
                      <a:pt x="19283" y="77102"/>
                    </a:lnTo>
                    <a:lnTo>
                      <a:pt x="19192" y="78527"/>
                    </a:lnTo>
                    <a:lnTo>
                      <a:pt x="19102" y="79809"/>
                    </a:lnTo>
                    <a:lnTo>
                      <a:pt x="19011" y="81092"/>
                    </a:lnTo>
                    <a:lnTo>
                      <a:pt x="18906" y="82517"/>
                    </a:lnTo>
                    <a:lnTo>
                      <a:pt x="18785" y="83657"/>
                    </a:lnTo>
                    <a:lnTo>
                      <a:pt x="18574" y="85653"/>
                    </a:lnTo>
                    <a:lnTo>
                      <a:pt x="18332" y="87505"/>
                    </a:lnTo>
                    <a:lnTo>
                      <a:pt x="18211" y="88218"/>
                    </a:lnTo>
                    <a:lnTo>
                      <a:pt x="18076" y="88931"/>
                    </a:lnTo>
                    <a:lnTo>
                      <a:pt x="17955" y="89501"/>
                    </a:lnTo>
                    <a:lnTo>
                      <a:pt x="17819" y="90071"/>
                    </a:lnTo>
                    <a:lnTo>
                      <a:pt x="17548" y="90926"/>
                    </a:lnTo>
                    <a:lnTo>
                      <a:pt x="17261" y="91638"/>
                    </a:lnTo>
                    <a:lnTo>
                      <a:pt x="16944" y="92209"/>
                    </a:lnTo>
                    <a:lnTo>
                      <a:pt x="16642" y="92351"/>
                    </a:lnTo>
                    <a:lnTo>
                      <a:pt x="16461" y="92209"/>
                    </a:lnTo>
                    <a:lnTo>
                      <a:pt x="16280" y="92066"/>
                    </a:lnTo>
                    <a:lnTo>
                      <a:pt x="16129" y="91781"/>
                    </a:lnTo>
                    <a:lnTo>
                      <a:pt x="15963" y="91496"/>
                    </a:lnTo>
                    <a:lnTo>
                      <a:pt x="15812" y="91211"/>
                    </a:lnTo>
                    <a:lnTo>
                      <a:pt x="15662" y="90783"/>
                    </a:lnTo>
                    <a:lnTo>
                      <a:pt x="15526" y="90213"/>
                    </a:lnTo>
                    <a:lnTo>
                      <a:pt x="15375" y="89643"/>
                    </a:lnTo>
                    <a:lnTo>
                      <a:pt x="15254" y="89073"/>
                    </a:lnTo>
                    <a:lnTo>
                      <a:pt x="15133" y="88361"/>
                    </a:lnTo>
                    <a:lnTo>
                      <a:pt x="15028" y="87505"/>
                    </a:lnTo>
                    <a:lnTo>
                      <a:pt x="14922" y="86508"/>
                    </a:lnTo>
                    <a:lnTo>
                      <a:pt x="14801" y="85510"/>
                    </a:lnTo>
                    <a:lnTo>
                      <a:pt x="14711" y="84513"/>
                    </a:lnTo>
                    <a:lnTo>
                      <a:pt x="14620" y="83372"/>
                    </a:lnTo>
                    <a:lnTo>
                      <a:pt x="14545" y="82232"/>
                    </a:lnTo>
                    <a:lnTo>
                      <a:pt x="14545" y="116864"/>
                    </a:lnTo>
                    <a:lnTo>
                      <a:pt x="13323" y="116864"/>
                    </a:lnTo>
                    <a:close/>
                    <a:moveTo>
                      <a:pt x="14545" y="53729"/>
                    </a:moveTo>
                    <a:lnTo>
                      <a:pt x="14545" y="64703"/>
                    </a:lnTo>
                    <a:lnTo>
                      <a:pt x="14545" y="66698"/>
                    </a:lnTo>
                    <a:lnTo>
                      <a:pt x="14575" y="68408"/>
                    </a:lnTo>
                    <a:lnTo>
                      <a:pt x="14620" y="70118"/>
                    </a:lnTo>
                    <a:lnTo>
                      <a:pt x="14666" y="71828"/>
                    </a:lnTo>
                    <a:lnTo>
                      <a:pt x="14741" y="73396"/>
                    </a:lnTo>
                    <a:lnTo>
                      <a:pt x="14832" y="74821"/>
                    </a:lnTo>
                    <a:lnTo>
                      <a:pt x="14952" y="76247"/>
                    </a:lnTo>
                    <a:lnTo>
                      <a:pt x="15088" y="77814"/>
                    </a:lnTo>
                    <a:lnTo>
                      <a:pt x="15224" y="78954"/>
                    </a:lnTo>
                    <a:lnTo>
                      <a:pt x="15360" y="80095"/>
                    </a:lnTo>
                    <a:lnTo>
                      <a:pt x="15526" y="80950"/>
                    </a:lnTo>
                    <a:lnTo>
                      <a:pt x="15692" y="81662"/>
                    </a:lnTo>
                    <a:lnTo>
                      <a:pt x="15858" y="82375"/>
                    </a:lnTo>
                    <a:lnTo>
                      <a:pt x="16054" y="82802"/>
                    </a:lnTo>
                    <a:lnTo>
                      <a:pt x="16250" y="83087"/>
                    </a:lnTo>
                    <a:lnTo>
                      <a:pt x="16446" y="83087"/>
                    </a:lnTo>
                    <a:lnTo>
                      <a:pt x="16688" y="83087"/>
                    </a:lnTo>
                    <a:lnTo>
                      <a:pt x="16899" y="82660"/>
                    </a:lnTo>
                    <a:lnTo>
                      <a:pt x="17095" y="82232"/>
                    </a:lnTo>
                    <a:lnTo>
                      <a:pt x="17306" y="81377"/>
                    </a:lnTo>
                    <a:lnTo>
                      <a:pt x="17487" y="80380"/>
                    </a:lnTo>
                    <a:lnTo>
                      <a:pt x="17653" y="79239"/>
                    </a:lnTo>
                    <a:lnTo>
                      <a:pt x="17819" y="77957"/>
                    </a:lnTo>
                    <a:lnTo>
                      <a:pt x="17955" y="76247"/>
                    </a:lnTo>
                    <a:lnTo>
                      <a:pt x="18076" y="74536"/>
                    </a:lnTo>
                    <a:lnTo>
                      <a:pt x="18181" y="72684"/>
                    </a:lnTo>
                    <a:lnTo>
                      <a:pt x="18287" y="70546"/>
                    </a:lnTo>
                    <a:lnTo>
                      <a:pt x="18362" y="68408"/>
                    </a:lnTo>
                    <a:lnTo>
                      <a:pt x="18423" y="65985"/>
                    </a:lnTo>
                    <a:lnTo>
                      <a:pt x="18468" y="63705"/>
                    </a:lnTo>
                    <a:lnTo>
                      <a:pt x="18498" y="60997"/>
                    </a:lnTo>
                    <a:lnTo>
                      <a:pt x="18498" y="58432"/>
                    </a:lnTo>
                    <a:lnTo>
                      <a:pt x="18498" y="55866"/>
                    </a:lnTo>
                    <a:lnTo>
                      <a:pt x="18468" y="53586"/>
                    </a:lnTo>
                    <a:lnTo>
                      <a:pt x="18423" y="51306"/>
                    </a:lnTo>
                    <a:lnTo>
                      <a:pt x="18377" y="49168"/>
                    </a:lnTo>
                    <a:lnTo>
                      <a:pt x="18302" y="47173"/>
                    </a:lnTo>
                    <a:lnTo>
                      <a:pt x="18196" y="45178"/>
                    </a:lnTo>
                    <a:lnTo>
                      <a:pt x="18106" y="43467"/>
                    </a:lnTo>
                    <a:lnTo>
                      <a:pt x="17985" y="41757"/>
                    </a:lnTo>
                    <a:lnTo>
                      <a:pt x="17834" y="39904"/>
                    </a:lnTo>
                    <a:lnTo>
                      <a:pt x="17683" y="38622"/>
                    </a:lnTo>
                    <a:lnTo>
                      <a:pt x="17502" y="37339"/>
                    </a:lnTo>
                    <a:lnTo>
                      <a:pt x="17336" y="36342"/>
                    </a:lnTo>
                    <a:lnTo>
                      <a:pt x="17140" y="35486"/>
                    </a:lnTo>
                    <a:lnTo>
                      <a:pt x="16929" y="34916"/>
                    </a:lnTo>
                    <a:lnTo>
                      <a:pt x="16718" y="34631"/>
                    </a:lnTo>
                    <a:lnTo>
                      <a:pt x="16476" y="34489"/>
                    </a:lnTo>
                    <a:lnTo>
                      <a:pt x="16325" y="34631"/>
                    </a:lnTo>
                    <a:lnTo>
                      <a:pt x="16175" y="34774"/>
                    </a:lnTo>
                    <a:lnTo>
                      <a:pt x="16024" y="35059"/>
                    </a:lnTo>
                    <a:lnTo>
                      <a:pt x="15873" y="35486"/>
                    </a:lnTo>
                    <a:lnTo>
                      <a:pt x="15722" y="36199"/>
                    </a:lnTo>
                    <a:lnTo>
                      <a:pt x="15586" y="36769"/>
                    </a:lnTo>
                    <a:lnTo>
                      <a:pt x="15450" y="37624"/>
                    </a:lnTo>
                    <a:lnTo>
                      <a:pt x="15314" y="38479"/>
                    </a:lnTo>
                    <a:lnTo>
                      <a:pt x="15194" y="39477"/>
                    </a:lnTo>
                    <a:lnTo>
                      <a:pt x="15073" y="40617"/>
                    </a:lnTo>
                    <a:lnTo>
                      <a:pt x="14983" y="41900"/>
                    </a:lnTo>
                    <a:lnTo>
                      <a:pt x="14892" y="43182"/>
                    </a:lnTo>
                    <a:lnTo>
                      <a:pt x="14801" y="44465"/>
                    </a:lnTo>
                    <a:lnTo>
                      <a:pt x="14726" y="45748"/>
                    </a:lnTo>
                    <a:lnTo>
                      <a:pt x="14666" y="47458"/>
                    </a:lnTo>
                    <a:lnTo>
                      <a:pt x="14620" y="49026"/>
                    </a:lnTo>
                    <a:lnTo>
                      <a:pt x="14590" y="50308"/>
                    </a:lnTo>
                    <a:lnTo>
                      <a:pt x="14560" y="51733"/>
                    </a:lnTo>
                    <a:lnTo>
                      <a:pt x="14545" y="52731"/>
                    </a:lnTo>
                    <a:lnTo>
                      <a:pt x="14545" y="53729"/>
                    </a:lnTo>
                    <a:close/>
                    <a:moveTo>
                      <a:pt x="26721" y="60855"/>
                    </a:moveTo>
                    <a:lnTo>
                      <a:pt x="21984" y="60712"/>
                    </a:lnTo>
                    <a:lnTo>
                      <a:pt x="21999" y="63420"/>
                    </a:lnTo>
                    <a:lnTo>
                      <a:pt x="22029" y="65985"/>
                    </a:lnTo>
                    <a:lnTo>
                      <a:pt x="22089" y="68408"/>
                    </a:lnTo>
                    <a:lnTo>
                      <a:pt x="22165" y="70546"/>
                    </a:lnTo>
                    <a:lnTo>
                      <a:pt x="22285" y="72684"/>
                    </a:lnTo>
                    <a:lnTo>
                      <a:pt x="22391" y="74536"/>
                    </a:lnTo>
                    <a:lnTo>
                      <a:pt x="22527" y="76247"/>
                    </a:lnTo>
                    <a:lnTo>
                      <a:pt x="22693" y="77814"/>
                    </a:lnTo>
                    <a:lnTo>
                      <a:pt x="22859" y="78954"/>
                    </a:lnTo>
                    <a:lnTo>
                      <a:pt x="23025" y="80095"/>
                    </a:lnTo>
                    <a:lnTo>
                      <a:pt x="23191" y="80950"/>
                    </a:lnTo>
                    <a:lnTo>
                      <a:pt x="23402" y="81662"/>
                    </a:lnTo>
                    <a:lnTo>
                      <a:pt x="23598" y="82232"/>
                    </a:lnTo>
                    <a:lnTo>
                      <a:pt x="23809" y="82660"/>
                    </a:lnTo>
                    <a:lnTo>
                      <a:pt x="24051" y="82945"/>
                    </a:lnTo>
                    <a:lnTo>
                      <a:pt x="24292" y="82945"/>
                    </a:lnTo>
                    <a:lnTo>
                      <a:pt x="24564" y="82945"/>
                    </a:lnTo>
                    <a:lnTo>
                      <a:pt x="24805" y="82802"/>
                    </a:lnTo>
                    <a:lnTo>
                      <a:pt x="25047" y="82517"/>
                    </a:lnTo>
                    <a:lnTo>
                      <a:pt x="25288" y="82232"/>
                    </a:lnTo>
                    <a:lnTo>
                      <a:pt x="25499" y="81662"/>
                    </a:lnTo>
                    <a:lnTo>
                      <a:pt x="25741" y="81092"/>
                    </a:lnTo>
                    <a:lnTo>
                      <a:pt x="25952" y="80380"/>
                    </a:lnTo>
                    <a:lnTo>
                      <a:pt x="26178" y="79667"/>
                    </a:lnTo>
                    <a:lnTo>
                      <a:pt x="26374" y="88076"/>
                    </a:lnTo>
                    <a:lnTo>
                      <a:pt x="26148" y="88931"/>
                    </a:lnTo>
                    <a:lnTo>
                      <a:pt x="25877" y="89786"/>
                    </a:lnTo>
                    <a:lnTo>
                      <a:pt x="25620" y="90498"/>
                    </a:lnTo>
                    <a:lnTo>
                      <a:pt x="25348" y="91068"/>
                    </a:lnTo>
                    <a:lnTo>
                      <a:pt x="25062" y="91496"/>
                    </a:lnTo>
                    <a:lnTo>
                      <a:pt x="24760" y="91781"/>
                    </a:lnTo>
                    <a:lnTo>
                      <a:pt x="24458" y="92066"/>
                    </a:lnTo>
                    <a:lnTo>
                      <a:pt x="24126" y="92209"/>
                    </a:lnTo>
                    <a:lnTo>
                      <a:pt x="23749" y="92066"/>
                    </a:lnTo>
                    <a:lnTo>
                      <a:pt x="23402" y="91496"/>
                    </a:lnTo>
                    <a:lnTo>
                      <a:pt x="23221" y="91211"/>
                    </a:lnTo>
                    <a:lnTo>
                      <a:pt x="23055" y="90783"/>
                    </a:lnTo>
                    <a:lnTo>
                      <a:pt x="22904" y="90356"/>
                    </a:lnTo>
                    <a:lnTo>
                      <a:pt x="22738" y="89928"/>
                    </a:lnTo>
                    <a:lnTo>
                      <a:pt x="22587" y="89358"/>
                    </a:lnTo>
                    <a:lnTo>
                      <a:pt x="22451" y="88646"/>
                    </a:lnTo>
                    <a:lnTo>
                      <a:pt x="22316" y="87933"/>
                    </a:lnTo>
                    <a:lnTo>
                      <a:pt x="22165" y="87220"/>
                    </a:lnTo>
                    <a:lnTo>
                      <a:pt x="22044" y="86223"/>
                    </a:lnTo>
                    <a:lnTo>
                      <a:pt x="21923" y="85225"/>
                    </a:lnTo>
                    <a:lnTo>
                      <a:pt x="21803" y="84370"/>
                    </a:lnTo>
                    <a:lnTo>
                      <a:pt x="21697" y="83230"/>
                    </a:lnTo>
                    <a:lnTo>
                      <a:pt x="21576" y="82090"/>
                    </a:lnTo>
                    <a:lnTo>
                      <a:pt x="21471" y="80807"/>
                    </a:lnTo>
                    <a:lnTo>
                      <a:pt x="21380" y="79667"/>
                    </a:lnTo>
                    <a:lnTo>
                      <a:pt x="21305" y="78527"/>
                    </a:lnTo>
                    <a:lnTo>
                      <a:pt x="21214" y="77244"/>
                    </a:lnTo>
                    <a:lnTo>
                      <a:pt x="21154" y="75676"/>
                    </a:lnTo>
                    <a:lnTo>
                      <a:pt x="21078" y="74394"/>
                    </a:lnTo>
                    <a:lnTo>
                      <a:pt x="21018" y="72969"/>
                    </a:lnTo>
                    <a:lnTo>
                      <a:pt x="20958" y="71401"/>
                    </a:lnTo>
                    <a:lnTo>
                      <a:pt x="20912" y="69833"/>
                    </a:lnTo>
                    <a:lnTo>
                      <a:pt x="20882" y="68408"/>
                    </a:lnTo>
                    <a:lnTo>
                      <a:pt x="20852" y="66840"/>
                    </a:lnTo>
                    <a:lnTo>
                      <a:pt x="20807" y="63420"/>
                    </a:lnTo>
                    <a:lnTo>
                      <a:pt x="20792" y="59714"/>
                    </a:lnTo>
                    <a:lnTo>
                      <a:pt x="20807" y="56152"/>
                    </a:lnTo>
                    <a:lnTo>
                      <a:pt x="20852" y="52731"/>
                    </a:lnTo>
                    <a:lnTo>
                      <a:pt x="20912" y="49311"/>
                    </a:lnTo>
                    <a:lnTo>
                      <a:pt x="21003" y="46175"/>
                    </a:lnTo>
                    <a:lnTo>
                      <a:pt x="21078" y="44608"/>
                    </a:lnTo>
                    <a:lnTo>
                      <a:pt x="21139" y="43182"/>
                    </a:lnTo>
                    <a:lnTo>
                      <a:pt x="21214" y="41757"/>
                    </a:lnTo>
                    <a:lnTo>
                      <a:pt x="21290" y="40190"/>
                    </a:lnTo>
                    <a:lnTo>
                      <a:pt x="21365" y="38907"/>
                    </a:lnTo>
                    <a:lnTo>
                      <a:pt x="21456" y="37624"/>
                    </a:lnTo>
                    <a:lnTo>
                      <a:pt x="21546" y="36342"/>
                    </a:lnTo>
                    <a:lnTo>
                      <a:pt x="21667" y="35059"/>
                    </a:lnTo>
                    <a:lnTo>
                      <a:pt x="21772" y="33919"/>
                    </a:lnTo>
                    <a:lnTo>
                      <a:pt x="21893" y="32779"/>
                    </a:lnTo>
                    <a:lnTo>
                      <a:pt x="21999" y="31781"/>
                    </a:lnTo>
                    <a:lnTo>
                      <a:pt x="22119" y="30926"/>
                    </a:lnTo>
                    <a:lnTo>
                      <a:pt x="22270" y="29928"/>
                    </a:lnTo>
                    <a:lnTo>
                      <a:pt x="22391" y="29073"/>
                    </a:lnTo>
                    <a:lnTo>
                      <a:pt x="22527" y="28361"/>
                    </a:lnTo>
                    <a:lnTo>
                      <a:pt x="22663" y="27790"/>
                    </a:lnTo>
                    <a:lnTo>
                      <a:pt x="22829" y="27220"/>
                    </a:lnTo>
                    <a:lnTo>
                      <a:pt x="22964" y="26650"/>
                    </a:lnTo>
                    <a:lnTo>
                      <a:pt x="23115" y="26365"/>
                    </a:lnTo>
                    <a:lnTo>
                      <a:pt x="23281" y="25938"/>
                    </a:lnTo>
                    <a:lnTo>
                      <a:pt x="23447" y="25510"/>
                    </a:lnTo>
                    <a:lnTo>
                      <a:pt x="23613" y="25368"/>
                    </a:lnTo>
                    <a:lnTo>
                      <a:pt x="23779" y="25225"/>
                    </a:lnTo>
                    <a:lnTo>
                      <a:pt x="23975" y="25225"/>
                    </a:lnTo>
                    <a:lnTo>
                      <a:pt x="24156" y="25225"/>
                    </a:lnTo>
                    <a:lnTo>
                      <a:pt x="24322" y="25368"/>
                    </a:lnTo>
                    <a:lnTo>
                      <a:pt x="24503" y="25795"/>
                    </a:lnTo>
                    <a:lnTo>
                      <a:pt x="24669" y="26080"/>
                    </a:lnTo>
                    <a:lnTo>
                      <a:pt x="24820" y="26365"/>
                    </a:lnTo>
                    <a:lnTo>
                      <a:pt x="24971" y="26793"/>
                    </a:lnTo>
                    <a:lnTo>
                      <a:pt x="25122" y="27363"/>
                    </a:lnTo>
                    <a:lnTo>
                      <a:pt x="25273" y="27933"/>
                    </a:lnTo>
                    <a:lnTo>
                      <a:pt x="25394" y="28646"/>
                    </a:lnTo>
                    <a:lnTo>
                      <a:pt x="25529" y="29358"/>
                    </a:lnTo>
                    <a:lnTo>
                      <a:pt x="25665" y="30213"/>
                    </a:lnTo>
                    <a:lnTo>
                      <a:pt x="25771" y="31353"/>
                    </a:lnTo>
                    <a:lnTo>
                      <a:pt x="25892" y="32351"/>
                    </a:lnTo>
                    <a:lnTo>
                      <a:pt x="25997" y="33349"/>
                    </a:lnTo>
                    <a:lnTo>
                      <a:pt x="26088" y="34489"/>
                    </a:lnTo>
                    <a:lnTo>
                      <a:pt x="26193" y="35771"/>
                    </a:lnTo>
                    <a:lnTo>
                      <a:pt x="26329" y="37909"/>
                    </a:lnTo>
                    <a:lnTo>
                      <a:pt x="26450" y="40047"/>
                    </a:lnTo>
                    <a:lnTo>
                      <a:pt x="26540" y="42470"/>
                    </a:lnTo>
                    <a:lnTo>
                      <a:pt x="26616" y="44750"/>
                    </a:lnTo>
                    <a:lnTo>
                      <a:pt x="26676" y="47315"/>
                    </a:lnTo>
                    <a:lnTo>
                      <a:pt x="26737" y="49738"/>
                    </a:lnTo>
                    <a:lnTo>
                      <a:pt x="26767" y="52589"/>
                    </a:lnTo>
                    <a:lnTo>
                      <a:pt x="26767" y="55296"/>
                    </a:lnTo>
                    <a:lnTo>
                      <a:pt x="26767" y="57007"/>
                    </a:lnTo>
                    <a:lnTo>
                      <a:pt x="26752" y="58432"/>
                    </a:lnTo>
                    <a:lnTo>
                      <a:pt x="26737" y="59714"/>
                    </a:lnTo>
                    <a:lnTo>
                      <a:pt x="26721" y="60855"/>
                    </a:lnTo>
                    <a:close/>
                    <a:moveTo>
                      <a:pt x="21984" y="52446"/>
                    </a:moveTo>
                    <a:lnTo>
                      <a:pt x="25590" y="52446"/>
                    </a:lnTo>
                    <a:lnTo>
                      <a:pt x="25590" y="50593"/>
                    </a:lnTo>
                    <a:lnTo>
                      <a:pt x="25560" y="49026"/>
                    </a:lnTo>
                    <a:lnTo>
                      <a:pt x="25529" y="47315"/>
                    </a:lnTo>
                    <a:lnTo>
                      <a:pt x="25499" y="45748"/>
                    </a:lnTo>
                    <a:lnTo>
                      <a:pt x="25454" y="44323"/>
                    </a:lnTo>
                    <a:lnTo>
                      <a:pt x="25394" y="42897"/>
                    </a:lnTo>
                    <a:lnTo>
                      <a:pt x="25318" y="41615"/>
                    </a:lnTo>
                    <a:lnTo>
                      <a:pt x="25243" y="40190"/>
                    </a:lnTo>
                    <a:lnTo>
                      <a:pt x="25137" y="38622"/>
                    </a:lnTo>
                    <a:lnTo>
                      <a:pt x="24986" y="37339"/>
                    </a:lnTo>
                    <a:lnTo>
                      <a:pt x="24835" y="36199"/>
                    </a:lnTo>
                    <a:lnTo>
                      <a:pt x="24685" y="35201"/>
                    </a:lnTo>
                    <a:lnTo>
                      <a:pt x="24503" y="34489"/>
                    </a:lnTo>
                    <a:lnTo>
                      <a:pt x="24307" y="34061"/>
                    </a:lnTo>
                    <a:lnTo>
                      <a:pt x="24096" y="33776"/>
                    </a:lnTo>
                    <a:lnTo>
                      <a:pt x="23885" y="33634"/>
                    </a:lnTo>
                    <a:lnTo>
                      <a:pt x="23658" y="33776"/>
                    </a:lnTo>
                    <a:lnTo>
                      <a:pt x="23462" y="34061"/>
                    </a:lnTo>
                    <a:lnTo>
                      <a:pt x="23266" y="34489"/>
                    </a:lnTo>
                    <a:lnTo>
                      <a:pt x="23100" y="35201"/>
                    </a:lnTo>
                    <a:lnTo>
                      <a:pt x="22934" y="36199"/>
                    </a:lnTo>
                    <a:lnTo>
                      <a:pt x="22783" y="37197"/>
                    </a:lnTo>
                    <a:lnTo>
                      <a:pt x="22632" y="38479"/>
                    </a:lnTo>
                    <a:lnTo>
                      <a:pt x="22497" y="39904"/>
                    </a:lnTo>
                    <a:lnTo>
                      <a:pt x="22406" y="41330"/>
                    </a:lnTo>
                    <a:lnTo>
                      <a:pt x="22316" y="42755"/>
                    </a:lnTo>
                    <a:lnTo>
                      <a:pt x="22240" y="44180"/>
                    </a:lnTo>
                    <a:lnTo>
                      <a:pt x="22150" y="45605"/>
                    </a:lnTo>
                    <a:lnTo>
                      <a:pt x="22089" y="47315"/>
                    </a:lnTo>
                    <a:lnTo>
                      <a:pt x="22044" y="48883"/>
                    </a:lnTo>
                    <a:lnTo>
                      <a:pt x="22014" y="50593"/>
                    </a:lnTo>
                    <a:lnTo>
                      <a:pt x="21984" y="52446"/>
                    </a:lnTo>
                    <a:close/>
                    <a:moveTo>
                      <a:pt x="28291" y="90783"/>
                    </a:moveTo>
                    <a:lnTo>
                      <a:pt x="28291" y="46745"/>
                    </a:lnTo>
                    <a:lnTo>
                      <a:pt x="28291" y="41472"/>
                    </a:lnTo>
                    <a:lnTo>
                      <a:pt x="28276" y="36484"/>
                    </a:lnTo>
                    <a:lnTo>
                      <a:pt x="28261" y="31496"/>
                    </a:lnTo>
                    <a:lnTo>
                      <a:pt x="28245" y="26793"/>
                    </a:lnTo>
                    <a:lnTo>
                      <a:pt x="29332" y="26793"/>
                    </a:lnTo>
                    <a:lnTo>
                      <a:pt x="29362" y="39334"/>
                    </a:lnTo>
                    <a:lnTo>
                      <a:pt x="29422" y="39334"/>
                    </a:lnTo>
                    <a:lnTo>
                      <a:pt x="29483" y="37767"/>
                    </a:lnTo>
                    <a:lnTo>
                      <a:pt x="29558" y="36342"/>
                    </a:lnTo>
                    <a:lnTo>
                      <a:pt x="29634" y="34916"/>
                    </a:lnTo>
                    <a:lnTo>
                      <a:pt x="29724" y="33634"/>
                    </a:lnTo>
                    <a:lnTo>
                      <a:pt x="29815" y="32351"/>
                    </a:lnTo>
                    <a:lnTo>
                      <a:pt x="29920" y="31211"/>
                    </a:lnTo>
                    <a:lnTo>
                      <a:pt x="30041" y="30071"/>
                    </a:lnTo>
                    <a:lnTo>
                      <a:pt x="30177" y="29073"/>
                    </a:lnTo>
                    <a:lnTo>
                      <a:pt x="30298" y="28218"/>
                    </a:lnTo>
                    <a:lnTo>
                      <a:pt x="30433" y="27505"/>
                    </a:lnTo>
                    <a:lnTo>
                      <a:pt x="30569" y="26793"/>
                    </a:lnTo>
                    <a:lnTo>
                      <a:pt x="30720" y="26365"/>
                    </a:lnTo>
                    <a:lnTo>
                      <a:pt x="30856" y="25938"/>
                    </a:lnTo>
                    <a:lnTo>
                      <a:pt x="30992" y="25510"/>
                    </a:lnTo>
                    <a:lnTo>
                      <a:pt x="31142" y="25225"/>
                    </a:lnTo>
                    <a:lnTo>
                      <a:pt x="31308" y="25225"/>
                    </a:lnTo>
                    <a:lnTo>
                      <a:pt x="31490" y="25368"/>
                    </a:lnTo>
                    <a:lnTo>
                      <a:pt x="31640" y="25795"/>
                    </a:lnTo>
                    <a:lnTo>
                      <a:pt x="31640" y="36769"/>
                    </a:lnTo>
                    <a:lnTo>
                      <a:pt x="31444" y="36484"/>
                    </a:lnTo>
                    <a:lnTo>
                      <a:pt x="31218" y="36342"/>
                    </a:lnTo>
                    <a:lnTo>
                      <a:pt x="31007" y="36484"/>
                    </a:lnTo>
                    <a:lnTo>
                      <a:pt x="30826" y="36769"/>
                    </a:lnTo>
                    <a:lnTo>
                      <a:pt x="30660" y="37197"/>
                    </a:lnTo>
                    <a:lnTo>
                      <a:pt x="30479" y="37909"/>
                    </a:lnTo>
                    <a:lnTo>
                      <a:pt x="30328" y="38764"/>
                    </a:lnTo>
                    <a:lnTo>
                      <a:pt x="30177" y="39904"/>
                    </a:lnTo>
                    <a:lnTo>
                      <a:pt x="30026" y="41330"/>
                    </a:lnTo>
                    <a:lnTo>
                      <a:pt x="29905" y="42755"/>
                    </a:lnTo>
                    <a:lnTo>
                      <a:pt x="29815" y="44180"/>
                    </a:lnTo>
                    <a:lnTo>
                      <a:pt x="29739" y="45748"/>
                    </a:lnTo>
                    <a:lnTo>
                      <a:pt x="29664" y="47458"/>
                    </a:lnTo>
                    <a:lnTo>
                      <a:pt x="29619" y="49026"/>
                    </a:lnTo>
                    <a:lnTo>
                      <a:pt x="29573" y="50736"/>
                    </a:lnTo>
                    <a:lnTo>
                      <a:pt x="29543" y="52731"/>
                    </a:lnTo>
                    <a:lnTo>
                      <a:pt x="29528" y="54584"/>
                    </a:lnTo>
                    <a:lnTo>
                      <a:pt x="29498" y="56722"/>
                    </a:lnTo>
                    <a:lnTo>
                      <a:pt x="29498" y="90783"/>
                    </a:lnTo>
                    <a:lnTo>
                      <a:pt x="28291" y="90783"/>
                    </a:lnTo>
                    <a:close/>
                    <a:moveTo>
                      <a:pt x="34100" y="90783"/>
                    </a:moveTo>
                    <a:lnTo>
                      <a:pt x="32863" y="90783"/>
                    </a:lnTo>
                    <a:lnTo>
                      <a:pt x="32863" y="26793"/>
                    </a:lnTo>
                    <a:lnTo>
                      <a:pt x="34100" y="26793"/>
                    </a:lnTo>
                    <a:lnTo>
                      <a:pt x="34100" y="90783"/>
                    </a:lnTo>
                    <a:close/>
                    <a:moveTo>
                      <a:pt x="33481" y="14964"/>
                    </a:moveTo>
                    <a:lnTo>
                      <a:pt x="33451" y="14964"/>
                    </a:lnTo>
                    <a:lnTo>
                      <a:pt x="33285" y="14821"/>
                    </a:lnTo>
                    <a:lnTo>
                      <a:pt x="33149" y="14394"/>
                    </a:lnTo>
                    <a:lnTo>
                      <a:pt x="33089" y="14109"/>
                    </a:lnTo>
                    <a:lnTo>
                      <a:pt x="33029" y="13681"/>
                    </a:lnTo>
                    <a:lnTo>
                      <a:pt x="32968" y="13254"/>
                    </a:lnTo>
                    <a:lnTo>
                      <a:pt x="32908" y="12826"/>
                    </a:lnTo>
                    <a:lnTo>
                      <a:pt x="32802" y="11686"/>
                    </a:lnTo>
                    <a:lnTo>
                      <a:pt x="32742" y="10261"/>
                    </a:lnTo>
                    <a:lnTo>
                      <a:pt x="32697" y="8978"/>
                    </a:lnTo>
                    <a:lnTo>
                      <a:pt x="32682" y="7410"/>
                    </a:lnTo>
                    <a:lnTo>
                      <a:pt x="32697" y="5985"/>
                    </a:lnTo>
                    <a:lnTo>
                      <a:pt x="32742" y="4560"/>
                    </a:lnTo>
                    <a:lnTo>
                      <a:pt x="32802" y="3277"/>
                    </a:lnTo>
                    <a:lnTo>
                      <a:pt x="32923" y="2280"/>
                    </a:lnTo>
                    <a:lnTo>
                      <a:pt x="32968" y="1710"/>
                    </a:lnTo>
                    <a:lnTo>
                      <a:pt x="33029" y="1282"/>
                    </a:lnTo>
                    <a:lnTo>
                      <a:pt x="33104" y="855"/>
                    </a:lnTo>
                    <a:lnTo>
                      <a:pt x="33164" y="570"/>
                    </a:lnTo>
                    <a:lnTo>
                      <a:pt x="33315" y="285"/>
                    </a:lnTo>
                    <a:lnTo>
                      <a:pt x="33496" y="0"/>
                    </a:lnTo>
                    <a:lnTo>
                      <a:pt x="33647" y="285"/>
                    </a:lnTo>
                    <a:lnTo>
                      <a:pt x="33798" y="570"/>
                    </a:lnTo>
                    <a:lnTo>
                      <a:pt x="33858" y="855"/>
                    </a:lnTo>
                    <a:lnTo>
                      <a:pt x="33934" y="1282"/>
                    </a:lnTo>
                    <a:lnTo>
                      <a:pt x="33994" y="1710"/>
                    </a:lnTo>
                    <a:lnTo>
                      <a:pt x="34055" y="2137"/>
                    </a:lnTo>
                    <a:lnTo>
                      <a:pt x="34145" y="3277"/>
                    </a:lnTo>
                    <a:lnTo>
                      <a:pt x="34221" y="4418"/>
                    </a:lnTo>
                    <a:lnTo>
                      <a:pt x="34251" y="5985"/>
                    </a:lnTo>
                    <a:lnTo>
                      <a:pt x="34266" y="7410"/>
                    </a:lnTo>
                    <a:lnTo>
                      <a:pt x="34251" y="8978"/>
                    </a:lnTo>
                    <a:lnTo>
                      <a:pt x="34221" y="10261"/>
                    </a:lnTo>
                    <a:lnTo>
                      <a:pt x="34145" y="11686"/>
                    </a:lnTo>
                    <a:lnTo>
                      <a:pt x="34055" y="12826"/>
                    </a:lnTo>
                    <a:lnTo>
                      <a:pt x="33994" y="13254"/>
                    </a:lnTo>
                    <a:lnTo>
                      <a:pt x="33934" y="13681"/>
                    </a:lnTo>
                    <a:lnTo>
                      <a:pt x="33858" y="14109"/>
                    </a:lnTo>
                    <a:lnTo>
                      <a:pt x="33798" y="14394"/>
                    </a:lnTo>
                    <a:lnTo>
                      <a:pt x="33723" y="14679"/>
                    </a:lnTo>
                    <a:lnTo>
                      <a:pt x="33647" y="14821"/>
                    </a:lnTo>
                    <a:lnTo>
                      <a:pt x="33557" y="14821"/>
                    </a:lnTo>
                    <a:lnTo>
                      <a:pt x="33481" y="14964"/>
                    </a:lnTo>
                    <a:close/>
                    <a:moveTo>
                      <a:pt x="41569" y="60855"/>
                    </a:moveTo>
                    <a:lnTo>
                      <a:pt x="36831" y="60712"/>
                    </a:lnTo>
                    <a:lnTo>
                      <a:pt x="36861" y="63420"/>
                    </a:lnTo>
                    <a:lnTo>
                      <a:pt x="36906" y="65985"/>
                    </a:lnTo>
                    <a:lnTo>
                      <a:pt x="36952" y="68408"/>
                    </a:lnTo>
                    <a:lnTo>
                      <a:pt x="37027" y="70546"/>
                    </a:lnTo>
                    <a:lnTo>
                      <a:pt x="37133" y="72684"/>
                    </a:lnTo>
                    <a:lnTo>
                      <a:pt x="37253" y="74536"/>
                    </a:lnTo>
                    <a:lnTo>
                      <a:pt x="37389" y="76247"/>
                    </a:lnTo>
                    <a:lnTo>
                      <a:pt x="37555" y="77814"/>
                    </a:lnTo>
                    <a:lnTo>
                      <a:pt x="37706" y="78954"/>
                    </a:lnTo>
                    <a:lnTo>
                      <a:pt x="37872" y="80095"/>
                    </a:lnTo>
                    <a:lnTo>
                      <a:pt x="38068" y="80950"/>
                    </a:lnTo>
                    <a:lnTo>
                      <a:pt x="38249" y="81662"/>
                    </a:lnTo>
                    <a:lnTo>
                      <a:pt x="38445" y="82232"/>
                    </a:lnTo>
                    <a:lnTo>
                      <a:pt x="38687" y="82660"/>
                    </a:lnTo>
                    <a:lnTo>
                      <a:pt x="38913" y="82945"/>
                    </a:lnTo>
                    <a:lnTo>
                      <a:pt x="39155" y="82945"/>
                    </a:lnTo>
                    <a:lnTo>
                      <a:pt x="39411" y="82945"/>
                    </a:lnTo>
                    <a:lnTo>
                      <a:pt x="39652" y="82802"/>
                    </a:lnTo>
                    <a:lnTo>
                      <a:pt x="39894" y="82517"/>
                    </a:lnTo>
                    <a:lnTo>
                      <a:pt x="40135" y="82232"/>
                    </a:lnTo>
                    <a:lnTo>
                      <a:pt x="40377" y="81662"/>
                    </a:lnTo>
                    <a:lnTo>
                      <a:pt x="40588" y="81092"/>
                    </a:lnTo>
                    <a:lnTo>
                      <a:pt x="40814" y="80380"/>
                    </a:lnTo>
                    <a:lnTo>
                      <a:pt x="41026" y="79667"/>
                    </a:lnTo>
                    <a:lnTo>
                      <a:pt x="41222" y="88076"/>
                    </a:lnTo>
                    <a:lnTo>
                      <a:pt x="40995" y="88931"/>
                    </a:lnTo>
                    <a:lnTo>
                      <a:pt x="40739" y="89786"/>
                    </a:lnTo>
                    <a:lnTo>
                      <a:pt x="40482" y="90498"/>
                    </a:lnTo>
                    <a:lnTo>
                      <a:pt x="40196" y="91068"/>
                    </a:lnTo>
                    <a:lnTo>
                      <a:pt x="39909" y="91496"/>
                    </a:lnTo>
                    <a:lnTo>
                      <a:pt x="39607" y="91781"/>
                    </a:lnTo>
                    <a:lnTo>
                      <a:pt x="39305" y="92066"/>
                    </a:lnTo>
                    <a:lnTo>
                      <a:pt x="38973" y="92209"/>
                    </a:lnTo>
                    <a:lnTo>
                      <a:pt x="38611" y="92066"/>
                    </a:lnTo>
                    <a:lnTo>
                      <a:pt x="38249" y="91496"/>
                    </a:lnTo>
                    <a:lnTo>
                      <a:pt x="38083" y="91211"/>
                    </a:lnTo>
                    <a:lnTo>
                      <a:pt x="37902" y="90783"/>
                    </a:lnTo>
                    <a:lnTo>
                      <a:pt x="37751" y="90356"/>
                    </a:lnTo>
                    <a:lnTo>
                      <a:pt x="37600" y="89928"/>
                    </a:lnTo>
                    <a:lnTo>
                      <a:pt x="37465" y="89358"/>
                    </a:lnTo>
                    <a:lnTo>
                      <a:pt x="37299" y="88646"/>
                    </a:lnTo>
                    <a:lnTo>
                      <a:pt x="37163" y="87933"/>
                    </a:lnTo>
                    <a:lnTo>
                      <a:pt x="37042" y="87220"/>
                    </a:lnTo>
                    <a:lnTo>
                      <a:pt x="36906" y="86223"/>
                    </a:lnTo>
                    <a:lnTo>
                      <a:pt x="36771" y="85225"/>
                    </a:lnTo>
                    <a:lnTo>
                      <a:pt x="36650" y="84370"/>
                    </a:lnTo>
                    <a:lnTo>
                      <a:pt x="36544" y="83230"/>
                    </a:lnTo>
                    <a:lnTo>
                      <a:pt x="36439" y="82090"/>
                    </a:lnTo>
                    <a:lnTo>
                      <a:pt x="36348" y="80807"/>
                    </a:lnTo>
                    <a:lnTo>
                      <a:pt x="36227" y="79667"/>
                    </a:lnTo>
                    <a:lnTo>
                      <a:pt x="36152" y="78527"/>
                    </a:lnTo>
                    <a:lnTo>
                      <a:pt x="36076" y="77244"/>
                    </a:lnTo>
                    <a:lnTo>
                      <a:pt x="36001" y="75676"/>
                    </a:lnTo>
                    <a:lnTo>
                      <a:pt x="35941" y="74394"/>
                    </a:lnTo>
                    <a:lnTo>
                      <a:pt x="35880" y="72969"/>
                    </a:lnTo>
                    <a:lnTo>
                      <a:pt x="35820" y="71401"/>
                    </a:lnTo>
                    <a:lnTo>
                      <a:pt x="35775" y="69833"/>
                    </a:lnTo>
                    <a:lnTo>
                      <a:pt x="35745" y="68408"/>
                    </a:lnTo>
                    <a:lnTo>
                      <a:pt x="35699" y="66840"/>
                    </a:lnTo>
                    <a:lnTo>
                      <a:pt x="35654" y="63420"/>
                    </a:lnTo>
                    <a:lnTo>
                      <a:pt x="35639" y="59714"/>
                    </a:lnTo>
                    <a:lnTo>
                      <a:pt x="35654" y="56152"/>
                    </a:lnTo>
                    <a:lnTo>
                      <a:pt x="35699" y="52731"/>
                    </a:lnTo>
                    <a:lnTo>
                      <a:pt x="35775" y="49311"/>
                    </a:lnTo>
                    <a:lnTo>
                      <a:pt x="35865" y="46175"/>
                    </a:lnTo>
                    <a:lnTo>
                      <a:pt x="35926" y="44608"/>
                    </a:lnTo>
                    <a:lnTo>
                      <a:pt x="35986" y="43182"/>
                    </a:lnTo>
                    <a:lnTo>
                      <a:pt x="36061" y="41757"/>
                    </a:lnTo>
                    <a:lnTo>
                      <a:pt x="36137" y="40190"/>
                    </a:lnTo>
                    <a:lnTo>
                      <a:pt x="36212" y="38907"/>
                    </a:lnTo>
                    <a:lnTo>
                      <a:pt x="36318" y="37624"/>
                    </a:lnTo>
                    <a:lnTo>
                      <a:pt x="36423" y="36342"/>
                    </a:lnTo>
                    <a:lnTo>
                      <a:pt x="36514" y="35059"/>
                    </a:lnTo>
                    <a:lnTo>
                      <a:pt x="36620" y="33919"/>
                    </a:lnTo>
                    <a:lnTo>
                      <a:pt x="36740" y="32779"/>
                    </a:lnTo>
                    <a:lnTo>
                      <a:pt x="36876" y="31781"/>
                    </a:lnTo>
                    <a:lnTo>
                      <a:pt x="36997" y="30926"/>
                    </a:lnTo>
                    <a:lnTo>
                      <a:pt x="37118" y="29928"/>
                    </a:lnTo>
                    <a:lnTo>
                      <a:pt x="37238" y="29073"/>
                    </a:lnTo>
                    <a:lnTo>
                      <a:pt x="37374" y="28361"/>
                    </a:lnTo>
                    <a:lnTo>
                      <a:pt x="37525" y="27790"/>
                    </a:lnTo>
                    <a:lnTo>
                      <a:pt x="37676" y="27220"/>
                    </a:lnTo>
                    <a:lnTo>
                      <a:pt x="37827" y="26650"/>
                    </a:lnTo>
                    <a:lnTo>
                      <a:pt x="37993" y="26365"/>
                    </a:lnTo>
                    <a:lnTo>
                      <a:pt x="38144" y="25938"/>
                    </a:lnTo>
                    <a:lnTo>
                      <a:pt x="38310" y="25510"/>
                    </a:lnTo>
                    <a:lnTo>
                      <a:pt x="38460" y="25368"/>
                    </a:lnTo>
                    <a:lnTo>
                      <a:pt x="38657" y="25225"/>
                    </a:lnTo>
                    <a:lnTo>
                      <a:pt x="38823" y="25225"/>
                    </a:lnTo>
                    <a:lnTo>
                      <a:pt x="39004" y="25225"/>
                    </a:lnTo>
                    <a:lnTo>
                      <a:pt x="39185" y="25368"/>
                    </a:lnTo>
                    <a:lnTo>
                      <a:pt x="39351" y="25795"/>
                    </a:lnTo>
                    <a:lnTo>
                      <a:pt x="39517" y="26080"/>
                    </a:lnTo>
                    <a:lnTo>
                      <a:pt x="39683" y="26365"/>
                    </a:lnTo>
                    <a:lnTo>
                      <a:pt x="39834" y="26793"/>
                    </a:lnTo>
                    <a:lnTo>
                      <a:pt x="39984" y="27363"/>
                    </a:lnTo>
                    <a:lnTo>
                      <a:pt x="40120" y="27933"/>
                    </a:lnTo>
                    <a:lnTo>
                      <a:pt x="40271" y="28646"/>
                    </a:lnTo>
                    <a:lnTo>
                      <a:pt x="40392" y="29358"/>
                    </a:lnTo>
                    <a:lnTo>
                      <a:pt x="40513" y="30213"/>
                    </a:lnTo>
                    <a:lnTo>
                      <a:pt x="40633" y="31353"/>
                    </a:lnTo>
                    <a:lnTo>
                      <a:pt x="40739" y="32351"/>
                    </a:lnTo>
                    <a:lnTo>
                      <a:pt x="40860" y="33349"/>
                    </a:lnTo>
                    <a:lnTo>
                      <a:pt x="40950" y="34489"/>
                    </a:lnTo>
                    <a:lnTo>
                      <a:pt x="41056" y="35771"/>
                    </a:lnTo>
                    <a:lnTo>
                      <a:pt x="41176" y="37909"/>
                    </a:lnTo>
                    <a:lnTo>
                      <a:pt x="41297" y="40047"/>
                    </a:lnTo>
                    <a:lnTo>
                      <a:pt x="41403" y="42470"/>
                    </a:lnTo>
                    <a:lnTo>
                      <a:pt x="41478" y="44750"/>
                    </a:lnTo>
                    <a:lnTo>
                      <a:pt x="41539" y="47315"/>
                    </a:lnTo>
                    <a:lnTo>
                      <a:pt x="41584" y="49738"/>
                    </a:lnTo>
                    <a:lnTo>
                      <a:pt x="41614" y="52589"/>
                    </a:lnTo>
                    <a:lnTo>
                      <a:pt x="41629" y="55296"/>
                    </a:lnTo>
                    <a:lnTo>
                      <a:pt x="41614" y="57007"/>
                    </a:lnTo>
                    <a:lnTo>
                      <a:pt x="41614" y="58432"/>
                    </a:lnTo>
                    <a:lnTo>
                      <a:pt x="41599" y="59714"/>
                    </a:lnTo>
                    <a:lnTo>
                      <a:pt x="41569" y="60855"/>
                    </a:lnTo>
                    <a:close/>
                    <a:moveTo>
                      <a:pt x="36831" y="52446"/>
                    </a:moveTo>
                    <a:lnTo>
                      <a:pt x="40437" y="52446"/>
                    </a:lnTo>
                    <a:lnTo>
                      <a:pt x="40437" y="50593"/>
                    </a:lnTo>
                    <a:lnTo>
                      <a:pt x="40422" y="49026"/>
                    </a:lnTo>
                    <a:lnTo>
                      <a:pt x="40392" y="47315"/>
                    </a:lnTo>
                    <a:lnTo>
                      <a:pt x="40362" y="45748"/>
                    </a:lnTo>
                    <a:lnTo>
                      <a:pt x="40316" y="44323"/>
                    </a:lnTo>
                    <a:lnTo>
                      <a:pt x="40256" y="42897"/>
                    </a:lnTo>
                    <a:lnTo>
                      <a:pt x="40181" y="41615"/>
                    </a:lnTo>
                    <a:lnTo>
                      <a:pt x="40090" y="40190"/>
                    </a:lnTo>
                    <a:lnTo>
                      <a:pt x="39984" y="38622"/>
                    </a:lnTo>
                    <a:lnTo>
                      <a:pt x="39849" y="37339"/>
                    </a:lnTo>
                    <a:lnTo>
                      <a:pt x="39713" y="36199"/>
                    </a:lnTo>
                    <a:lnTo>
                      <a:pt x="39532" y="35201"/>
                    </a:lnTo>
                    <a:lnTo>
                      <a:pt x="39366" y="34489"/>
                    </a:lnTo>
                    <a:lnTo>
                      <a:pt x="39170" y="34061"/>
                    </a:lnTo>
                    <a:lnTo>
                      <a:pt x="38943" y="33776"/>
                    </a:lnTo>
                    <a:lnTo>
                      <a:pt x="38732" y="33634"/>
                    </a:lnTo>
                    <a:lnTo>
                      <a:pt x="38506" y="33776"/>
                    </a:lnTo>
                    <a:lnTo>
                      <a:pt x="38325" y="34061"/>
                    </a:lnTo>
                    <a:lnTo>
                      <a:pt x="38144" y="34489"/>
                    </a:lnTo>
                    <a:lnTo>
                      <a:pt x="37947" y="35201"/>
                    </a:lnTo>
                    <a:lnTo>
                      <a:pt x="37781" y="36199"/>
                    </a:lnTo>
                    <a:lnTo>
                      <a:pt x="37631" y="37197"/>
                    </a:lnTo>
                    <a:lnTo>
                      <a:pt x="37495" y="38479"/>
                    </a:lnTo>
                    <a:lnTo>
                      <a:pt x="37344" y="39904"/>
                    </a:lnTo>
                    <a:lnTo>
                      <a:pt x="37253" y="41330"/>
                    </a:lnTo>
                    <a:lnTo>
                      <a:pt x="37163" y="42755"/>
                    </a:lnTo>
                    <a:lnTo>
                      <a:pt x="37087" y="44180"/>
                    </a:lnTo>
                    <a:lnTo>
                      <a:pt x="37027" y="45605"/>
                    </a:lnTo>
                    <a:lnTo>
                      <a:pt x="36967" y="47315"/>
                    </a:lnTo>
                    <a:lnTo>
                      <a:pt x="36906" y="48883"/>
                    </a:lnTo>
                    <a:lnTo>
                      <a:pt x="36876" y="50593"/>
                    </a:lnTo>
                    <a:lnTo>
                      <a:pt x="36831" y="52446"/>
                    </a:lnTo>
                    <a:close/>
                    <a:moveTo>
                      <a:pt x="43153" y="90783"/>
                    </a:moveTo>
                    <a:lnTo>
                      <a:pt x="43153" y="44038"/>
                    </a:lnTo>
                    <a:lnTo>
                      <a:pt x="43153" y="39904"/>
                    </a:lnTo>
                    <a:lnTo>
                      <a:pt x="43138" y="35629"/>
                    </a:lnTo>
                    <a:lnTo>
                      <a:pt x="43123" y="31353"/>
                    </a:lnTo>
                    <a:lnTo>
                      <a:pt x="43093" y="26793"/>
                    </a:lnTo>
                    <a:lnTo>
                      <a:pt x="44194" y="26793"/>
                    </a:lnTo>
                    <a:lnTo>
                      <a:pt x="44254" y="37339"/>
                    </a:lnTo>
                    <a:lnTo>
                      <a:pt x="44285" y="37339"/>
                    </a:lnTo>
                    <a:lnTo>
                      <a:pt x="44360" y="36199"/>
                    </a:lnTo>
                    <a:lnTo>
                      <a:pt x="44436" y="34916"/>
                    </a:lnTo>
                    <a:lnTo>
                      <a:pt x="44526" y="33776"/>
                    </a:lnTo>
                    <a:lnTo>
                      <a:pt x="44632" y="32779"/>
                    </a:lnTo>
                    <a:lnTo>
                      <a:pt x="44722" y="31781"/>
                    </a:lnTo>
                    <a:lnTo>
                      <a:pt x="44858" y="30926"/>
                    </a:lnTo>
                    <a:lnTo>
                      <a:pt x="44979" y="29928"/>
                    </a:lnTo>
                    <a:lnTo>
                      <a:pt x="45099" y="29073"/>
                    </a:lnTo>
                    <a:lnTo>
                      <a:pt x="45265" y="28218"/>
                    </a:lnTo>
                    <a:lnTo>
                      <a:pt x="45431" y="27505"/>
                    </a:lnTo>
                    <a:lnTo>
                      <a:pt x="45597" y="26793"/>
                    </a:lnTo>
                    <a:lnTo>
                      <a:pt x="45763" y="26365"/>
                    </a:lnTo>
                    <a:lnTo>
                      <a:pt x="45960" y="25938"/>
                    </a:lnTo>
                    <a:lnTo>
                      <a:pt x="46141" y="25510"/>
                    </a:lnTo>
                    <a:lnTo>
                      <a:pt x="46322" y="25225"/>
                    </a:lnTo>
                    <a:lnTo>
                      <a:pt x="46533" y="25225"/>
                    </a:lnTo>
                    <a:lnTo>
                      <a:pt x="46744" y="25368"/>
                    </a:lnTo>
                    <a:lnTo>
                      <a:pt x="46955" y="25510"/>
                    </a:lnTo>
                    <a:lnTo>
                      <a:pt x="47167" y="26080"/>
                    </a:lnTo>
                    <a:lnTo>
                      <a:pt x="47363" y="26650"/>
                    </a:lnTo>
                    <a:lnTo>
                      <a:pt x="47544" y="27363"/>
                    </a:lnTo>
                    <a:lnTo>
                      <a:pt x="47725" y="28361"/>
                    </a:lnTo>
                    <a:lnTo>
                      <a:pt x="47891" y="29358"/>
                    </a:lnTo>
                    <a:lnTo>
                      <a:pt x="48057" y="30641"/>
                    </a:lnTo>
                    <a:lnTo>
                      <a:pt x="48162" y="31638"/>
                    </a:lnTo>
                    <a:lnTo>
                      <a:pt x="48268" y="32636"/>
                    </a:lnTo>
                    <a:lnTo>
                      <a:pt x="48359" y="33634"/>
                    </a:lnTo>
                    <a:lnTo>
                      <a:pt x="48434" y="34774"/>
                    </a:lnTo>
                    <a:lnTo>
                      <a:pt x="48509" y="35771"/>
                    </a:lnTo>
                    <a:lnTo>
                      <a:pt x="48570" y="37197"/>
                    </a:lnTo>
                    <a:lnTo>
                      <a:pt x="48630" y="38337"/>
                    </a:lnTo>
                    <a:lnTo>
                      <a:pt x="48706" y="39762"/>
                    </a:lnTo>
                    <a:lnTo>
                      <a:pt x="48751" y="41187"/>
                    </a:lnTo>
                    <a:lnTo>
                      <a:pt x="48796" y="42612"/>
                    </a:lnTo>
                    <a:lnTo>
                      <a:pt x="48826" y="44038"/>
                    </a:lnTo>
                    <a:lnTo>
                      <a:pt x="48857" y="45605"/>
                    </a:lnTo>
                    <a:lnTo>
                      <a:pt x="48902" y="49026"/>
                    </a:lnTo>
                    <a:lnTo>
                      <a:pt x="48917" y="52589"/>
                    </a:lnTo>
                    <a:lnTo>
                      <a:pt x="48917" y="90783"/>
                    </a:lnTo>
                    <a:lnTo>
                      <a:pt x="47680" y="90783"/>
                    </a:lnTo>
                    <a:lnTo>
                      <a:pt x="47680" y="53871"/>
                    </a:lnTo>
                    <a:lnTo>
                      <a:pt x="47680" y="51591"/>
                    </a:lnTo>
                    <a:lnTo>
                      <a:pt x="47665" y="49311"/>
                    </a:lnTo>
                    <a:lnTo>
                      <a:pt x="47634" y="47458"/>
                    </a:lnTo>
                    <a:lnTo>
                      <a:pt x="47589" y="45463"/>
                    </a:lnTo>
                    <a:lnTo>
                      <a:pt x="47529" y="43752"/>
                    </a:lnTo>
                    <a:lnTo>
                      <a:pt x="47453" y="42327"/>
                    </a:lnTo>
                    <a:lnTo>
                      <a:pt x="47378" y="40760"/>
                    </a:lnTo>
                    <a:lnTo>
                      <a:pt x="47287" y="39477"/>
                    </a:lnTo>
                    <a:lnTo>
                      <a:pt x="47182" y="38479"/>
                    </a:lnTo>
                    <a:lnTo>
                      <a:pt x="47076" y="37482"/>
                    </a:lnTo>
                    <a:lnTo>
                      <a:pt x="46940" y="36769"/>
                    </a:lnTo>
                    <a:lnTo>
                      <a:pt x="46804" y="36057"/>
                    </a:lnTo>
                    <a:lnTo>
                      <a:pt x="46654" y="35486"/>
                    </a:lnTo>
                    <a:lnTo>
                      <a:pt x="46488" y="35059"/>
                    </a:lnTo>
                    <a:lnTo>
                      <a:pt x="46307" y="34774"/>
                    </a:lnTo>
                    <a:lnTo>
                      <a:pt x="46110" y="34774"/>
                    </a:lnTo>
                    <a:lnTo>
                      <a:pt x="45975" y="34774"/>
                    </a:lnTo>
                    <a:lnTo>
                      <a:pt x="45824" y="34916"/>
                    </a:lnTo>
                    <a:lnTo>
                      <a:pt x="45688" y="35201"/>
                    </a:lnTo>
                    <a:lnTo>
                      <a:pt x="45567" y="35629"/>
                    </a:lnTo>
                    <a:lnTo>
                      <a:pt x="45447" y="36199"/>
                    </a:lnTo>
                    <a:lnTo>
                      <a:pt x="45326" y="36769"/>
                    </a:lnTo>
                    <a:lnTo>
                      <a:pt x="45190" y="37482"/>
                    </a:lnTo>
                    <a:lnTo>
                      <a:pt x="45084" y="38194"/>
                    </a:lnTo>
                    <a:lnTo>
                      <a:pt x="44979" y="39049"/>
                    </a:lnTo>
                    <a:lnTo>
                      <a:pt x="44873" y="40047"/>
                    </a:lnTo>
                    <a:lnTo>
                      <a:pt x="44783" y="41187"/>
                    </a:lnTo>
                    <a:lnTo>
                      <a:pt x="44692" y="42185"/>
                    </a:lnTo>
                    <a:lnTo>
                      <a:pt x="44632" y="43182"/>
                    </a:lnTo>
                    <a:lnTo>
                      <a:pt x="44556" y="44323"/>
                    </a:lnTo>
                    <a:lnTo>
                      <a:pt x="44511" y="45463"/>
                    </a:lnTo>
                    <a:lnTo>
                      <a:pt x="44466" y="46888"/>
                    </a:lnTo>
                    <a:lnTo>
                      <a:pt x="44436" y="48028"/>
                    </a:lnTo>
                    <a:lnTo>
                      <a:pt x="44405" y="49311"/>
                    </a:lnTo>
                    <a:lnTo>
                      <a:pt x="44390" y="50736"/>
                    </a:lnTo>
                    <a:lnTo>
                      <a:pt x="44390" y="52304"/>
                    </a:lnTo>
                    <a:lnTo>
                      <a:pt x="44390" y="90783"/>
                    </a:lnTo>
                    <a:lnTo>
                      <a:pt x="43153" y="90783"/>
                    </a:lnTo>
                    <a:close/>
                    <a:moveTo>
                      <a:pt x="55526" y="79667"/>
                    </a:moveTo>
                    <a:lnTo>
                      <a:pt x="55737" y="88361"/>
                    </a:lnTo>
                    <a:lnTo>
                      <a:pt x="55541" y="89358"/>
                    </a:lnTo>
                    <a:lnTo>
                      <a:pt x="55314" y="90071"/>
                    </a:lnTo>
                    <a:lnTo>
                      <a:pt x="55088" y="90641"/>
                    </a:lnTo>
                    <a:lnTo>
                      <a:pt x="54847" y="91211"/>
                    </a:lnTo>
                    <a:lnTo>
                      <a:pt x="54605" y="91638"/>
                    </a:lnTo>
                    <a:lnTo>
                      <a:pt x="54349" y="92066"/>
                    </a:lnTo>
                    <a:lnTo>
                      <a:pt x="54077" y="92209"/>
                    </a:lnTo>
                    <a:lnTo>
                      <a:pt x="53806" y="92351"/>
                    </a:lnTo>
                    <a:lnTo>
                      <a:pt x="53428" y="92209"/>
                    </a:lnTo>
                    <a:lnTo>
                      <a:pt x="53066" y="91638"/>
                    </a:lnTo>
                    <a:lnTo>
                      <a:pt x="52900" y="91353"/>
                    </a:lnTo>
                    <a:lnTo>
                      <a:pt x="52734" y="90926"/>
                    </a:lnTo>
                    <a:lnTo>
                      <a:pt x="52568" y="90498"/>
                    </a:lnTo>
                    <a:lnTo>
                      <a:pt x="52417" y="89928"/>
                    </a:lnTo>
                    <a:lnTo>
                      <a:pt x="52267" y="89358"/>
                    </a:lnTo>
                    <a:lnTo>
                      <a:pt x="52131" y="88788"/>
                    </a:lnTo>
                    <a:lnTo>
                      <a:pt x="51980" y="88076"/>
                    </a:lnTo>
                    <a:lnTo>
                      <a:pt x="51844" y="87220"/>
                    </a:lnTo>
                    <a:lnTo>
                      <a:pt x="51708" y="86223"/>
                    </a:lnTo>
                    <a:lnTo>
                      <a:pt x="51588" y="85368"/>
                    </a:lnTo>
                    <a:lnTo>
                      <a:pt x="51452" y="84370"/>
                    </a:lnTo>
                    <a:lnTo>
                      <a:pt x="51346" y="83230"/>
                    </a:lnTo>
                    <a:lnTo>
                      <a:pt x="51225" y="82090"/>
                    </a:lnTo>
                    <a:lnTo>
                      <a:pt x="51135" y="80807"/>
                    </a:lnTo>
                    <a:lnTo>
                      <a:pt x="51029" y="79667"/>
                    </a:lnTo>
                    <a:lnTo>
                      <a:pt x="50954" y="78384"/>
                    </a:lnTo>
                    <a:lnTo>
                      <a:pt x="50848" y="77102"/>
                    </a:lnTo>
                    <a:lnTo>
                      <a:pt x="50773" y="75676"/>
                    </a:lnTo>
                    <a:lnTo>
                      <a:pt x="50712" y="74251"/>
                    </a:lnTo>
                    <a:lnTo>
                      <a:pt x="50652" y="72826"/>
                    </a:lnTo>
                    <a:lnTo>
                      <a:pt x="50607" y="71258"/>
                    </a:lnTo>
                    <a:lnTo>
                      <a:pt x="50562" y="69691"/>
                    </a:lnTo>
                    <a:lnTo>
                      <a:pt x="50516" y="68123"/>
                    </a:lnTo>
                    <a:lnTo>
                      <a:pt x="50486" y="66555"/>
                    </a:lnTo>
                    <a:lnTo>
                      <a:pt x="50441" y="62992"/>
                    </a:lnTo>
                    <a:lnTo>
                      <a:pt x="50426" y="59429"/>
                    </a:lnTo>
                    <a:lnTo>
                      <a:pt x="50426" y="57577"/>
                    </a:lnTo>
                    <a:lnTo>
                      <a:pt x="50441" y="55724"/>
                    </a:lnTo>
                    <a:lnTo>
                      <a:pt x="50456" y="54014"/>
                    </a:lnTo>
                    <a:lnTo>
                      <a:pt x="50486" y="52304"/>
                    </a:lnTo>
                    <a:lnTo>
                      <a:pt x="50516" y="50593"/>
                    </a:lnTo>
                    <a:lnTo>
                      <a:pt x="50562" y="49026"/>
                    </a:lnTo>
                    <a:lnTo>
                      <a:pt x="50607" y="47458"/>
                    </a:lnTo>
                    <a:lnTo>
                      <a:pt x="50667" y="45748"/>
                    </a:lnTo>
                    <a:lnTo>
                      <a:pt x="50743" y="44323"/>
                    </a:lnTo>
                    <a:lnTo>
                      <a:pt x="50803" y="42897"/>
                    </a:lnTo>
                    <a:lnTo>
                      <a:pt x="50894" y="41472"/>
                    </a:lnTo>
                    <a:lnTo>
                      <a:pt x="50984" y="40047"/>
                    </a:lnTo>
                    <a:lnTo>
                      <a:pt x="51090" y="38764"/>
                    </a:lnTo>
                    <a:lnTo>
                      <a:pt x="51195" y="37482"/>
                    </a:lnTo>
                    <a:lnTo>
                      <a:pt x="51301" y="36199"/>
                    </a:lnTo>
                    <a:lnTo>
                      <a:pt x="51422" y="34916"/>
                    </a:lnTo>
                    <a:lnTo>
                      <a:pt x="51557" y="33776"/>
                    </a:lnTo>
                    <a:lnTo>
                      <a:pt x="51678" y="32779"/>
                    </a:lnTo>
                    <a:lnTo>
                      <a:pt x="51814" y="31781"/>
                    </a:lnTo>
                    <a:lnTo>
                      <a:pt x="51950" y="30641"/>
                    </a:lnTo>
                    <a:lnTo>
                      <a:pt x="52116" y="29928"/>
                    </a:lnTo>
                    <a:lnTo>
                      <a:pt x="52267" y="29073"/>
                    </a:lnTo>
                    <a:lnTo>
                      <a:pt x="52417" y="28361"/>
                    </a:lnTo>
                    <a:lnTo>
                      <a:pt x="52568" y="27790"/>
                    </a:lnTo>
                    <a:lnTo>
                      <a:pt x="52749" y="27220"/>
                    </a:lnTo>
                    <a:lnTo>
                      <a:pt x="52915" y="26793"/>
                    </a:lnTo>
                    <a:lnTo>
                      <a:pt x="53096" y="26365"/>
                    </a:lnTo>
                    <a:lnTo>
                      <a:pt x="53293" y="26080"/>
                    </a:lnTo>
                    <a:lnTo>
                      <a:pt x="53474" y="25795"/>
                    </a:lnTo>
                    <a:lnTo>
                      <a:pt x="53655" y="25510"/>
                    </a:lnTo>
                    <a:lnTo>
                      <a:pt x="53866" y="25368"/>
                    </a:lnTo>
                    <a:lnTo>
                      <a:pt x="54062" y="25368"/>
                    </a:lnTo>
                    <a:lnTo>
                      <a:pt x="54304" y="25368"/>
                    </a:lnTo>
                    <a:lnTo>
                      <a:pt x="54560" y="25510"/>
                    </a:lnTo>
                    <a:lnTo>
                      <a:pt x="54786" y="25938"/>
                    </a:lnTo>
                    <a:lnTo>
                      <a:pt x="55013" y="26365"/>
                    </a:lnTo>
                    <a:lnTo>
                      <a:pt x="55209" y="26793"/>
                    </a:lnTo>
                    <a:lnTo>
                      <a:pt x="55405" y="27363"/>
                    </a:lnTo>
                    <a:lnTo>
                      <a:pt x="55601" y="27933"/>
                    </a:lnTo>
                    <a:lnTo>
                      <a:pt x="55767" y="28646"/>
                    </a:lnTo>
                    <a:lnTo>
                      <a:pt x="55496" y="37767"/>
                    </a:lnTo>
                    <a:lnTo>
                      <a:pt x="55330" y="37054"/>
                    </a:lnTo>
                    <a:lnTo>
                      <a:pt x="55164" y="36484"/>
                    </a:lnTo>
                    <a:lnTo>
                      <a:pt x="55013" y="35771"/>
                    </a:lnTo>
                    <a:lnTo>
                      <a:pt x="54817" y="35344"/>
                    </a:lnTo>
                    <a:lnTo>
                      <a:pt x="54651" y="35059"/>
                    </a:lnTo>
                    <a:lnTo>
                      <a:pt x="54454" y="34774"/>
                    </a:lnTo>
                    <a:lnTo>
                      <a:pt x="54258" y="34631"/>
                    </a:lnTo>
                    <a:lnTo>
                      <a:pt x="54062" y="34631"/>
                    </a:lnTo>
                    <a:lnTo>
                      <a:pt x="53791" y="34774"/>
                    </a:lnTo>
                    <a:lnTo>
                      <a:pt x="53534" y="35059"/>
                    </a:lnTo>
                    <a:lnTo>
                      <a:pt x="53293" y="35629"/>
                    </a:lnTo>
                    <a:lnTo>
                      <a:pt x="53051" y="36484"/>
                    </a:lnTo>
                    <a:lnTo>
                      <a:pt x="52840" y="37482"/>
                    </a:lnTo>
                    <a:lnTo>
                      <a:pt x="52644" y="38622"/>
                    </a:lnTo>
                    <a:lnTo>
                      <a:pt x="52448" y="40047"/>
                    </a:lnTo>
                    <a:lnTo>
                      <a:pt x="52282" y="41900"/>
                    </a:lnTo>
                    <a:lnTo>
                      <a:pt x="52146" y="43467"/>
                    </a:lnTo>
                    <a:lnTo>
                      <a:pt x="52010" y="45320"/>
                    </a:lnTo>
                    <a:lnTo>
                      <a:pt x="51904" y="47315"/>
                    </a:lnTo>
                    <a:lnTo>
                      <a:pt x="51814" y="49311"/>
                    </a:lnTo>
                    <a:lnTo>
                      <a:pt x="51754" y="51591"/>
                    </a:lnTo>
                    <a:lnTo>
                      <a:pt x="51708" y="53871"/>
                    </a:lnTo>
                    <a:lnTo>
                      <a:pt x="51678" y="56437"/>
                    </a:lnTo>
                    <a:lnTo>
                      <a:pt x="51663" y="58859"/>
                    </a:lnTo>
                    <a:lnTo>
                      <a:pt x="51678" y="61567"/>
                    </a:lnTo>
                    <a:lnTo>
                      <a:pt x="51708" y="63990"/>
                    </a:lnTo>
                    <a:lnTo>
                      <a:pt x="51754" y="66555"/>
                    </a:lnTo>
                    <a:lnTo>
                      <a:pt x="51829" y="68693"/>
                    </a:lnTo>
                    <a:lnTo>
                      <a:pt x="51920" y="70688"/>
                    </a:lnTo>
                    <a:lnTo>
                      <a:pt x="52040" y="72826"/>
                    </a:lnTo>
                    <a:lnTo>
                      <a:pt x="52176" y="74536"/>
                    </a:lnTo>
                    <a:lnTo>
                      <a:pt x="52327" y="76247"/>
                    </a:lnTo>
                    <a:lnTo>
                      <a:pt x="52493" y="77814"/>
                    </a:lnTo>
                    <a:lnTo>
                      <a:pt x="52689" y="79097"/>
                    </a:lnTo>
                    <a:lnTo>
                      <a:pt x="52885" y="80237"/>
                    </a:lnTo>
                    <a:lnTo>
                      <a:pt x="53081" y="81092"/>
                    </a:lnTo>
                    <a:lnTo>
                      <a:pt x="53308" y="81947"/>
                    </a:lnTo>
                    <a:lnTo>
                      <a:pt x="53534" y="82517"/>
                    </a:lnTo>
                    <a:lnTo>
                      <a:pt x="53775" y="82802"/>
                    </a:lnTo>
                    <a:lnTo>
                      <a:pt x="54017" y="82802"/>
                    </a:lnTo>
                    <a:lnTo>
                      <a:pt x="54198" y="82802"/>
                    </a:lnTo>
                    <a:lnTo>
                      <a:pt x="54394" y="82660"/>
                    </a:lnTo>
                    <a:lnTo>
                      <a:pt x="54590" y="82375"/>
                    </a:lnTo>
                    <a:lnTo>
                      <a:pt x="54771" y="82090"/>
                    </a:lnTo>
                    <a:lnTo>
                      <a:pt x="54967" y="81520"/>
                    </a:lnTo>
                    <a:lnTo>
                      <a:pt x="55149" y="80950"/>
                    </a:lnTo>
                    <a:lnTo>
                      <a:pt x="55330" y="80380"/>
                    </a:lnTo>
                    <a:lnTo>
                      <a:pt x="55526" y="79667"/>
                    </a:lnTo>
                    <a:close/>
                    <a:moveTo>
                      <a:pt x="62602" y="60855"/>
                    </a:moveTo>
                    <a:lnTo>
                      <a:pt x="57880" y="60712"/>
                    </a:lnTo>
                    <a:lnTo>
                      <a:pt x="57895" y="63420"/>
                    </a:lnTo>
                    <a:lnTo>
                      <a:pt x="57940" y="65985"/>
                    </a:lnTo>
                    <a:lnTo>
                      <a:pt x="57985" y="68408"/>
                    </a:lnTo>
                    <a:lnTo>
                      <a:pt x="58061" y="70546"/>
                    </a:lnTo>
                    <a:lnTo>
                      <a:pt x="58166" y="72684"/>
                    </a:lnTo>
                    <a:lnTo>
                      <a:pt x="58302" y="74536"/>
                    </a:lnTo>
                    <a:lnTo>
                      <a:pt x="58438" y="76247"/>
                    </a:lnTo>
                    <a:lnTo>
                      <a:pt x="58589" y="77814"/>
                    </a:lnTo>
                    <a:lnTo>
                      <a:pt x="58740" y="78954"/>
                    </a:lnTo>
                    <a:lnTo>
                      <a:pt x="58921" y="80095"/>
                    </a:lnTo>
                    <a:lnTo>
                      <a:pt x="59102" y="80950"/>
                    </a:lnTo>
                    <a:lnTo>
                      <a:pt x="59283" y="81662"/>
                    </a:lnTo>
                    <a:lnTo>
                      <a:pt x="59494" y="82232"/>
                    </a:lnTo>
                    <a:lnTo>
                      <a:pt x="59720" y="82660"/>
                    </a:lnTo>
                    <a:lnTo>
                      <a:pt x="59947" y="82945"/>
                    </a:lnTo>
                    <a:lnTo>
                      <a:pt x="60188" y="82945"/>
                    </a:lnTo>
                    <a:lnTo>
                      <a:pt x="60445" y="82945"/>
                    </a:lnTo>
                    <a:lnTo>
                      <a:pt x="60701" y="82802"/>
                    </a:lnTo>
                    <a:lnTo>
                      <a:pt x="60927" y="82517"/>
                    </a:lnTo>
                    <a:lnTo>
                      <a:pt x="61184" y="82232"/>
                    </a:lnTo>
                    <a:lnTo>
                      <a:pt x="61410" y="81662"/>
                    </a:lnTo>
                    <a:lnTo>
                      <a:pt x="61622" y="81092"/>
                    </a:lnTo>
                    <a:lnTo>
                      <a:pt x="61848" y="80380"/>
                    </a:lnTo>
                    <a:lnTo>
                      <a:pt x="62059" y="79667"/>
                    </a:lnTo>
                    <a:lnTo>
                      <a:pt x="62270" y="88076"/>
                    </a:lnTo>
                    <a:lnTo>
                      <a:pt x="62029" y="88931"/>
                    </a:lnTo>
                    <a:lnTo>
                      <a:pt x="61788" y="89786"/>
                    </a:lnTo>
                    <a:lnTo>
                      <a:pt x="61516" y="90498"/>
                    </a:lnTo>
                    <a:lnTo>
                      <a:pt x="61244" y="91068"/>
                    </a:lnTo>
                    <a:lnTo>
                      <a:pt x="60943" y="91496"/>
                    </a:lnTo>
                    <a:lnTo>
                      <a:pt x="60656" y="91781"/>
                    </a:lnTo>
                    <a:lnTo>
                      <a:pt x="60339" y="92066"/>
                    </a:lnTo>
                    <a:lnTo>
                      <a:pt x="60022" y="92209"/>
                    </a:lnTo>
                    <a:lnTo>
                      <a:pt x="59645" y="92066"/>
                    </a:lnTo>
                    <a:lnTo>
                      <a:pt x="59283" y="91496"/>
                    </a:lnTo>
                    <a:lnTo>
                      <a:pt x="59117" y="91211"/>
                    </a:lnTo>
                    <a:lnTo>
                      <a:pt x="58951" y="90783"/>
                    </a:lnTo>
                    <a:lnTo>
                      <a:pt x="58785" y="90356"/>
                    </a:lnTo>
                    <a:lnTo>
                      <a:pt x="58634" y="89928"/>
                    </a:lnTo>
                    <a:lnTo>
                      <a:pt x="58498" y="89358"/>
                    </a:lnTo>
                    <a:lnTo>
                      <a:pt x="58347" y="88646"/>
                    </a:lnTo>
                    <a:lnTo>
                      <a:pt x="58196" y="87933"/>
                    </a:lnTo>
                    <a:lnTo>
                      <a:pt x="58076" y="87220"/>
                    </a:lnTo>
                    <a:lnTo>
                      <a:pt x="57940" y="86223"/>
                    </a:lnTo>
                    <a:lnTo>
                      <a:pt x="57819" y="85225"/>
                    </a:lnTo>
                    <a:lnTo>
                      <a:pt x="57683" y="84370"/>
                    </a:lnTo>
                    <a:lnTo>
                      <a:pt x="57578" y="83230"/>
                    </a:lnTo>
                    <a:lnTo>
                      <a:pt x="57472" y="82090"/>
                    </a:lnTo>
                    <a:lnTo>
                      <a:pt x="57382" y="80807"/>
                    </a:lnTo>
                    <a:lnTo>
                      <a:pt x="57276" y="79667"/>
                    </a:lnTo>
                    <a:lnTo>
                      <a:pt x="57201" y="78527"/>
                    </a:lnTo>
                    <a:lnTo>
                      <a:pt x="57110" y="77244"/>
                    </a:lnTo>
                    <a:lnTo>
                      <a:pt x="57035" y="75676"/>
                    </a:lnTo>
                    <a:lnTo>
                      <a:pt x="56974" y="74394"/>
                    </a:lnTo>
                    <a:lnTo>
                      <a:pt x="56914" y="72969"/>
                    </a:lnTo>
                    <a:lnTo>
                      <a:pt x="56854" y="71401"/>
                    </a:lnTo>
                    <a:lnTo>
                      <a:pt x="56808" y="69833"/>
                    </a:lnTo>
                    <a:lnTo>
                      <a:pt x="56778" y="68408"/>
                    </a:lnTo>
                    <a:lnTo>
                      <a:pt x="56748" y="66840"/>
                    </a:lnTo>
                    <a:lnTo>
                      <a:pt x="56703" y="63420"/>
                    </a:lnTo>
                    <a:lnTo>
                      <a:pt x="56688" y="59714"/>
                    </a:lnTo>
                    <a:lnTo>
                      <a:pt x="56703" y="56152"/>
                    </a:lnTo>
                    <a:lnTo>
                      <a:pt x="56748" y="52731"/>
                    </a:lnTo>
                    <a:lnTo>
                      <a:pt x="56808" y="49311"/>
                    </a:lnTo>
                    <a:lnTo>
                      <a:pt x="56899" y="46175"/>
                    </a:lnTo>
                    <a:lnTo>
                      <a:pt x="56959" y="44608"/>
                    </a:lnTo>
                    <a:lnTo>
                      <a:pt x="57019" y="43182"/>
                    </a:lnTo>
                    <a:lnTo>
                      <a:pt x="57095" y="41757"/>
                    </a:lnTo>
                    <a:lnTo>
                      <a:pt x="57185" y="40190"/>
                    </a:lnTo>
                    <a:lnTo>
                      <a:pt x="57261" y="38907"/>
                    </a:lnTo>
                    <a:lnTo>
                      <a:pt x="57351" y="37624"/>
                    </a:lnTo>
                    <a:lnTo>
                      <a:pt x="57457" y="36342"/>
                    </a:lnTo>
                    <a:lnTo>
                      <a:pt x="57548" y="35059"/>
                    </a:lnTo>
                    <a:lnTo>
                      <a:pt x="57653" y="33919"/>
                    </a:lnTo>
                    <a:lnTo>
                      <a:pt x="57789" y="32779"/>
                    </a:lnTo>
                    <a:lnTo>
                      <a:pt x="57910" y="31781"/>
                    </a:lnTo>
                    <a:lnTo>
                      <a:pt x="58030" y="30926"/>
                    </a:lnTo>
                    <a:lnTo>
                      <a:pt x="58151" y="29928"/>
                    </a:lnTo>
                    <a:lnTo>
                      <a:pt x="58287" y="29073"/>
                    </a:lnTo>
                    <a:lnTo>
                      <a:pt x="58423" y="28361"/>
                    </a:lnTo>
                    <a:lnTo>
                      <a:pt x="58559" y="27790"/>
                    </a:lnTo>
                    <a:lnTo>
                      <a:pt x="58709" y="27220"/>
                    </a:lnTo>
                    <a:lnTo>
                      <a:pt x="58875" y="26650"/>
                    </a:lnTo>
                    <a:lnTo>
                      <a:pt x="59026" y="26365"/>
                    </a:lnTo>
                    <a:lnTo>
                      <a:pt x="59177" y="25938"/>
                    </a:lnTo>
                    <a:lnTo>
                      <a:pt x="59343" y="25510"/>
                    </a:lnTo>
                    <a:lnTo>
                      <a:pt x="59509" y="25368"/>
                    </a:lnTo>
                    <a:lnTo>
                      <a:pt x="59690" y="25225"/>
                    </a:lnTo>
                    <a:lnTo>
                      <a:pt x="59856" y="25225"/>
                    </a:lnTo>
                    <a:lnTo>
                      <a:pt x="60052" y="25225"/>
                    </a:lnTo>
                    <a:lnTo>
                      <a:pt x="60218" y="25368"/>
                    </a:lnTo>
                    <a:lnTo>
                      <a:pt x="60384" y="25795"/>
                    </a:lnTo>
                    <a:lnTo>
                      <a:pt x="60565" y="26080"/>
                    </a:lnTo>
                    <a:lnTo>
                      <a:pt x="60716" y="26365"/>
                    </a:lnTo>
                    <a:lnTo>
                      <a:pt x="60867" y="26793"/>
                    </a:lnTo>
                    <a:lnTo>
                      <a:pt x="61018" y="27363"/>
                    </a:lnTo>
                    <a:lnTo>
                      <a:pt x="61169" y="27933"/>
                    </a:lnTo>
                    <a:lnTo>
                      <a:pt x="61305" y="28646"/>
                    </a:lnTo>
                    <a:lnTo>
                      <a:pt x="61425" y="29358"/>
                    </a:lnTo>
                    <a:lnTo>
                      <a:pt x="61546" y="30213"/>
                    </a:lnTo>
                    <a:lnTo>
                      <a:pt x="61682" y="31353"/>
                    </a:lnTo>
                    <a:lnTo>
                      <a:pt x="61788" y="32351"/>
                    </a:lnTo>
                    <a:lnTo>
                      <a:pt x="61893" y="33349"/>
                    </a:lnTo>
                    <a:lnTo>
                      <a:pt x="61984" y="34489"/>
                    </a:lnTo>
                    <a:lnTo>
                      <a:pt x="62089" y="35771"/>
                    </a:lnTo>
                    <a:lnTo>
                      <a:pt x="62225" y="37909"/>
                    </a:lnTo>
                    <a:lnTo>
                      <a:pt x="62346" y="40047"/>
                    </a:lnTo>
                    <a:lnTo>
                      <a:pt x="62436" y="42470"/>
                    </a:lnTo>
                    <a:lnTo>
                      <a:pt x="62512" y="44750"/>
                    </a:lnTo>
                    <a:lnTo>
                      <a:pt x="62572" y="47315"/>
                    </a:lnTo>
                    <a:lnTo>
                      <a:pt x="62617" y="49738"/>
                    </a:lnTo>
                    <a:lnTo>
                      <a:pt x="62648" y="52589"/>
                    </a:lnTo>
                    <a:lnTo>
                      <a:pt x="62663" y="55296"/>
                    </a:lnTo>
                    <a:lnTo>
                      <a:pt x="62648" y="57007"/>
                    </a:lnTo>
                    <a:lnTo>
                      <a:pt x="62648" y="58432"/>
                    </a:lnTo>
                    <a:lnTo>
                      <a:pt x="62632" y="59714"/>
                    </a:lnTo>
                    <a:lnTo>
                      <a:pt x="62602" y="60855"/>
                    </a:lnTo>
                    <a:close/>
                    <a:moveTo>
                      <a:pt x="57880" y="52446"/>
                    </a:moveTo>
                    <a:lnTo>
                      <a:pt x="61471" y="52446"/>
                    </a:lnTo>
                    <a:lnTo>
                      <a:pt x="61471" y="50593"/>
                    </a:lnTo>
                    <a:lnTo>
                      <a:pt x="61456" y="49026"/>
                    </a:lnTo>
                    <a:lnTo>
                      <a:pt x="61425" y="47315"/>
                    </a:lnTo>
                    <a:lnTo>
                      <a:pt x="61395" y="45748"/>
                    </a:lnTo>
                    <a:lnTo>
                      <a:pt x="61350" y="44323"/>
                    </a:lnTo>
                    <a:lnTo>
                      <a:pt x="61290" y="42897"/>
                    </a:lnTo>
                    <a:lnTo>
                      <a:pt x="61229" y="41615"/>
                    </a:lnTo>
                    <a:lnTo>
                      <a:pt x="61139" y="40190"/>
                    </a:lnTo>
                    <a:lnTo>
                      <a:pt x="61018" y="38622"/>
                    </a:lnTo>
                    <a:lnTo>
                      <a:pt x="60882" y="37339"/>
                    </a:lnTo>
                    <a:lnTo>
                      <a:pt x="60746" y="36199"/>
                    </a:lnTo>
                    <a:lnTo>
                      <a:pt x="60580" y="35201"/>
                    </a:lnTo>
                    <a:lnTo>
                      <a:pt x="60399" y="34489"/>
                    </a:lnTo>
                    <a:lnTo>
                      <a:pt x="60203" y="34061"/>
                    </a:lnTo>
                    <a:lnTo>
                      <a:pt x="59992" y="33776"/>
                    </a:lnTo>
                    <a:lnTo>
                      <a:pt x="59766" y="33634"/>
                    </a:lnTo>
                    <a:lnTo>
                      <a:pt x="59554" y="33776"/>
                    </a:lnTo>
                    <a:lnTo>
                      <a:pt x="59358" y="34061"/>
                    </a:lnTo>
                    <a:lnTo>
                      <a:pt x="59177" y="34489"/>
                    </a:lnTo>
                    <a:lnTo>
                      <a:pt x="58996" y="35201"/>
                    </a:lnTo>
                    <a:lnTo>
                      <a:pt x="58845" y="36199"/>
                    </a:lnTo>
                    <a:lnTo>
                      <a:pt x="58664" y="37197"/>
                    </a:lnTo>
                    <a:lnTo>
                      <a:pt x="58528" y="38479"/>
                    </a:lnTo>
                    <a:lnTo>
                      <a:pt x="58393" y="39904"/>
                    </a:lnTo>
                    <a:lnTo>
                      <a:pt x="58302" y="41330"/>
                    </a:lnTo>
                    <a:lnTo>
                      <a:pt x="58196" y="42755"/>
                    </a:lnTo>
                    <a:lnTo>
                      <a:pt x="58121" y="44180"/>
                    </a:lnTo>
                    <a:lnTo>
                      <a:pt x="58061" y="45605"/>
                    </a:lnTo>
                    <a:lnTo>
                      <a:pt x="58000" y="47315"/>
                    </a:lnTo>
                    <a:lnTo>
                      <a:pt x="57940" y="48883"/>
                    </a:lnTo>
                    <a:lnTo>
                      <a:pt x="57910" y="50593"/>
                    </a:lnTo>
                    <a:lnTo>
                      <a:pt x="57880" y="52446"/>
                    </a:lnTo>
                    <a:close/>
                    <a:moveTo>
                      <a:pt x="71761" y="79667"/>
                    </a:moveTo>
                    <a:lnTo>
                      <a:pt x="71987" y="88361"/>
                    </a:lnTo>
                    <a:lnTo>
                      <a:pt x="71761" y="89358"/>
                    </a:lnTo>
                    <a:lnTo>
                      <a:pt x="71550" y="90071"/>
                    </a:lnTo>
                    <a:lnTo>
                      <a:pt x="71339" y="90641"/>
                    </a:lnTo>
                    <a:lnTo>
                      <a:pt x="71082" y="91211"/>
                    </a:lnTo>
                    <a:lnTo>
                      <a:pt x="70841" y="91638"/>
                    </a:lnTo>
                    <a:lnTo>
                      <a:pt x="70584" y="92066"/>
                    </a:lnTo>
                    <a:lnTo>
                      <a:pt x="70313" y="92209"/>
                    </a:lnTo>
                    <a:lnTo>
                      <a:pt x="70026" y="92351"/>
                    </a:lnTo>
                    <a:lnTo>
                      <a:pt x="69664" y="92209"/>
                    </a:lnTo>
                    <a:lnTo>
                      <a:pt x="69302" y="91638"/>
                    </a:lnTo>
                    <a:lnTo>
                      <a:pt x="69136" y="91353"/>
                    </a:lnTo>
                    <a:lnTo>
                      <a:pt x="68970" y="90926"/>
                    </a:lnTo>
                    <a:lnTo>
                      <a:pt x="68804" y="90498"/>
                    </a:lnTo>
                    <a:lnTo>
                      <a:pt x="68653" y="89928"/>
                    </a:lnTo>
                    <a:lnTo>
                      <a:pt x="68517" y="89358"/>
                    </a:lnTo>
                    <a:lnTo>
                      <a:pt x="68351" y="88788"/>
                    </a:lnTo>
                    <a:lnTo>
                      <a:pt x="68215" y="88076"/>
                    </a:lnTo>
                    <a:lnTo>
                      <a:pt x="68079" y="87220"/>
                    </a:lnTo>
                    <a:lnTo>
                      <a:pt x="67959" y="86223"/>
                    </a:lnTo>
                    <a:lnTo>
                      <a:pt x="67823" y="85368"/>
                    </a:lnTo>
                    <a:lnTo>
                      <a:pt x="67702" y="84370"/>
                    </a:lnTo>
                    <a:lnTo>
                      <a:pt x="67582" y="83230"/>
                    </a:lnTo>
                    <a:lnTo>
                      <a:pt x="67476" y="82090"/>
                    </a:lnTo>
                    <a:lnTo>
                      <a:pt x="67370" y="80807"/>
                    </a:lnTo>
                    <a:lnTo>
                      <a:pt x="67265" y="79667"/>
                    </a:lnTo>
                    <a:lnTo>
                      <a:pt x="67174" y="78384"/>
                    </a:lnTo>
                    <a:lnTo>
                      <a:pt x="67099" y="77102"/>
                    </a:lnTo>
                    <a:lnTo>
                      <a:pt x="67023" y="75676"/>
                    </a:lnTo>
                    <a:lnTo>
                      <a:pt x="66948" y="74251"/>
                    </a:lnTo>
                    <a:lnTo>
                      <a:pt x="66903" y="72826"/>
                    </a:lnTo>
                    <a:lnTo>
                      <a:pt x="66842" y="71258"/>
                    </a:lnTo>
                    <a:lnTo>
                      <a:pt x="66797" y="69691"/>
                    </a:lnTo>
                    <a:lnTo>
                      <a:pt x="66752" y="68123"/>
                    </a:lnTo>
                    <a:lnTo>
                      <a:pt x="66706" y="66555"/>
                    </a:lnTo>
                    <a:lnTo>
                      <a:pt x="66676" y="62992"/>
                    </a:lnTo>
                    <a:lnTo>
                      <a:pt x="66661" y="59429"/>
                    </a:lnTo>
                    <a:lnTo>
                      <a:pt x="66661" y="57577"/>
                    </a:lnTo>
                    <a:lnTo>
                      <a:pt x="66676" y="55724"/>
                    </a:lnTo>
                    <a:lnTo>
                      <a:pt x="66691" y="54014"/>
                    </a:lnTo>
                    <a:lnTo>
                      <a:pt x="66737" y="52304"/>
                    </a:lnTo>
                    <a:lnTo>
                      <a:pt x="66767" y="50593"/>
                    </a:lnTo>
                    <a:lnTo>
                      <a:pt x="66812" y="49026"/>
                    </a:lnTo>
                    <a:lnTo>
                      <a:pt x="66857" y="47458"/>
                    </a:lnTo>
                    <a:lnTo>
                      <a:pt x="66918" y="45748"/>
                    </a:lnTo>
                    <a:lnTo>
                      <a:pt x="66978" y="44323"/>
                    </a:lnTo>
                    <a:lnTo>
                      <a:pt x="67053" y="42897"/>
                    </a:lnTo>
                    <a:lnTo>
                      <a:pt x="67129" y="41472"/>
                    </a:lnTo>
                    <a:lnTo>
                      <a:pt x="67219" y="40047"/>
                    </a:lnTo>
                    <a:lnTo>
                      <a:pt x="67325" y="38764"/>
                    </a:lnTo>
                    <a:lnTo>
                      <a:pt x="67431" y="37482"/>
                    </a:lnTo>
                    <a:lnTo>
                      <a:pt x="67536" y="36199"/>
                    </a:lnTo>
                    <a:lnTo>
                      <a:pt x="67657" y="34916"/>
                    </a:lnTo>
                    <a:lnTo>
                      <a:pt x="67778" y="33776"/>
                    </a:lnTo>
                    <a:lnTo>
                      <a:pt x="67929" y="32779"/>
                    </a:lnTo>
                    <a:lnTo>
                      <a:pt x="68064" y="31781"/>
                    </a:lnTo>
                    <a:lnTo>
                      <a:pt x="68200" y="30641"/>
                    </a:lnTo>
                    <a:lnTo>
                      <a:pt x="68336" y="29928"/>
                    </a:lnTo>
                    <a:lnTo>
                      <a:pt x="68502" y="29073"/>
                    </a:lnTo>
                    <a:lnTo>
                      <a:pt x="68653" y="28361"/>
                    </a:lnTo>
                    <a:lnTo>
                      <a:pt x="68819" y="27790"/>
                    </a:lnTo>
                    <a:lnTo>
                      <a:pt x="69000" y="27220"/>
                    </a:lnTo>
                    <a:lnTo>
                      <a:pt x="69166" y="26793"/>
                    </a:lnTo>
                    <a:lnTo>
                      <a:pt x="69332" y="26365"/>
                    </a:lnTo>
                    <a:lnTo>
                      <a:pt x="69513" y="26080"/>
                    </a:lnTo>
                    <a:lnTo>
                      <a:pt x="69709" y="25795"/>
                    </a:lnTo>
                    <a:lnTo>
                      <a:pt x="69890" y="25510"/>
                    </a:lnTo>
                    <a:lnTo>
                      <a:pt x="70086" y="25368"/>
                    </a:lnTo>
                    <a:lnTo>
                      <a:pt x="70298" y="25368"/>
                    </a:lnTo>
                    <a:lnTo>
                      <a:pt x="70554" y="25368"/>
                    </a:lnTo>
                    <a:lnTo>
                      <a:pt x="70795" y="25510"/>
                    </a:lnTo>
                    <a:lnTo>
                      <a:pt x="71022" y="25938"/>
                    </a:lnTo>
                    <a:lnTo>
                      <a:pt x="71248" y="26365"/>
                    </a:lnTo>
                    <a:lnTo>
                      <a:pt x="71459" y="26793"/>
                    </a:lnTo>
                    <a:lnTo>
                      <a:pt x="71640" y="27363"/>
                    </a:lnTo>
                    <a:lnTo>
                      <a:pt x="71837" y="27933"/>
                    </a:lnTo>
                    <a:lnTo>
                      <a:pt x="72003" y="28646"/>
                    </a:lnTo>
                    <a:lnTo>
                      <a:pt x="71716" y="37767"/>
                    </a:lnTo>
                    <a:lnTo>
                      <a:pt x="71565" y="37054"/>
                    </a:lnTo>
                    <a:lnTo>
                      <a:pt x="71414" y="36484"/>
                    </a:lnTo>
                    <a:lnTo>
                      <a:pt x="71248" y="35771"/>
                    </a:lnTo>
                    <a:lnTo>
                      <a:pt x="71067" y="35344"/>
                    </a:lnTo>
                    <a:lnTo>
                      <a:pt x="70886" y="35059"/>
                    </a:lnTo>
                    <a:lnTo>
                      <a:pt x="70705" y="34774"/>
                    </a:lnTo>
                    <a:lnTo>
                      <a:pt x="70494" y="34631"/>
                    </a:lnTo>
                    <a:lnTo>
                      <a:pt x="70298" y="34631"/>
                    </a:lnTo>
                    <a:lnTo>
                      <a:pt x="70026" y="34774"/>
                    </a:lnTo>
                    <a:lnTo>
                      <a:pt x="69769" y="35059"/>
                    </a:lnTo>
                    <a:lnTo>
                      <a:pt x="69513" y="35629"/>
                    </a:lnTo>
                    <a:lnTo>
                      <a:pt x="69302" y="36484"/>
                    </a:lnTo>
                    <a:lnTo>
                      <a:pt x="69090" y="37482"/>
                    </a:lnTo>
                    <a:lnTo>
                      <a:pt x="68879" y="38622"/>
                    </a:lnTo>
                    <a:lnTo>
                      <a:pt x="68698" y="40047"/>
                    </a:lnTo>
                    <a:lnTo>
                      <a:pt x="68532" y="41900"/>
                    </a:lnTo>
                    <a:lnTo>
                      <a:pt x="68366" y="43467"/>
                    </a:lnTo>
                    <a:lnTo>
                      <a:pt x="68245" y="45320"/>
                    </a:lnTo>
                    <a:lnTo>
                      <a:pt x="68140" y="47315"/>
                    </a:lnTo>
                    <a:lnTo>
                      <a:pt x="68064" y="49311"/>
                    </a:lnTo>
                    <a:lnTo>
                      <a:pt x="68004" y="51591"/>
                    </a:lnTo>
                    <a:lnTo>
                      <a:pt x="67944" y="53871"/>
                    </a:lnTo>
                    <a:lnTo>
                      <a:pt x="67929" y="56437"/>
                    </a:lnTo>
                    <a:lnTo>
                      <a:pt x="67913" y="58859"/>
                    </a:lnTo>
                    <a:lnTo>
                      <a:pt x="67929" y="61567"/>
                    </a:lnTo>
                    <a:lnTo>
                      <a:pt x="67959" y="63990"/>
                    </a:lnTo>
                    <a:lnTo>
                      <a:pt x="68004" y="66555"/>
                    </a:lnTo>
                    <a:lnTo>
                      <a:pt x="68079" y="68693"/>
                    </a:lnTo>
                    <a:lnTo>
                      <a:pt x="68170" y="70688"/>
                    </a:lnTo>
                    <a:lnTo>
                      <a:pt x="68276" y="72826"/>
                    </a:lnTo>
                    <a:lnTo>
                      <a:pt x="68427" y="74536"/>
                    </a:lnTo>
                    <a:lnTo>
                      <a:pt x="68577" y="76247"/>
                    </a:lnTo>
                    <a:lnTo>
                      <a:pt x="68743" y="77814"/>
                    </a:lnTo>
                    <a:lnTo>
                      <a:pt x="68924" y="79097"/>
                    </a:lnTo>
                    <a:lnTo>
                      <a:pt x="69121" y="80237"/>
                    </a:lnTo>
                    <a:lnTo>
                      <a:pt x="69317" y="81092"/>
                    </a:lnTo>
                    <a:lnTo>
                      <a:pt x="69528" y="81947"/>
                    </a:lnTo>
                    <a:lnTo>
                      <a:pt x="69769" y="82517"/>
                    </a:lnTo>
                    <a:lnTo>
                      <a:pt x="69996" y="82802"/>
                    </a:lnTo>
                    <a:lnTo>
                      <a:pt x="70267" y="82802"/>
                    </a:lnTo>
                    <a:lnTo>
                      <a:pt x="70448" y="82802"/>
                    </a:lnTo>
                    <a:lnTo>
                      <a:pt x="70629" y="82660"/>
                    </a:lnTo>
                    <a:lnTo>
                      <a:pt x="70826" y="82375"/>
                    </a:lnTo>
                    <a:lnTo>
                      <a:pt x="71007" y="82090"/>
                    </a:lnTo>
                    <a:lnTo>
                      <a:pt x="71188" y="81520"/>
                    </a:lnTo>
                    <a:lnTo>
                      <a:pt x="71399" y="80950"/>
                    </a:lnTo>
                    <a:lnTo>
                      <a:pt x="71580" y="80380"/>
                    </a:lnTo>
                    <a:lnTo>
                      <a:pt x="71761" y="79667"/>
                    </a:lnTo>
                    <a:close/>
                    <a:moveTo>
                      <a:pt x="78838" y="60855"/>
                    </a:moveTo>
                    <a:lnTo>
                      <a:pt x="74130" y="60712"/>
                    </a:lnTo>
                    <a:lnTo>
                      <a:pt x="74145" y="63420"/>
                    </a:lnTo>
                    <a:lnTo>
                      <a:pt x="74175" y="65985"/>
                    </a:lnTo>
                    <a:lnTo>
                      <a:pt x="74236" y="68408"/>
                    </a:lnTo>
                    <a:lnTo>
                      <a:pt x="74311" y="70546"/>
                    </a:lnTo>
                    <a:lnTo>
                      <a:pt x="74402" y="72684"/>
                    </a:lnTo>
                    <a:lnTo>
                      <a:pt x="74522" y="74536"/>
                    </a:lnTo>
                    <a:lnTo>
                      <a:pt x="74673" y="76247"/>
                    </a:lnTo>
                    <a:lnTo>
                      <a:pt x="74824" y="77814"/>
                    </a:lnTo>
                    <a:lnTo>
                      <a:pt x="74975" y="78954"/>
                    </a:lnTo>
                    <a:lnTo>
                      <a:pt x="75141" y="80095"/>
                    </a:lnTo>
                    <a:lnTo>
                      <a:pt x="75337" y="80950"/>
                    </a:lnTo>
                    <a:lnTo>
                      <a:pt x="75533" y="81662"/>
                    </a:lnTo>
                    <a:lnTo>
                      <a:pt x="75729" y="82232"/>
                    </a:lnTo>
                    <a:lnTo>
                      <a:pt x="75956" y="82660"/>
                    </a:lnTo>
                    <a:lnTo>
                      <a:pt x="76182" y="82945"/>
                    </a:lnTo>
                    <a:lnTo>
                      <a:pt x="76439" y="82945"/>
                    </a:lnTo>
                    <a:lnTo>
                      <a:pt x="76680" y="82945"/>
                    </a:lnTo>
                    <a:lnTo>
                      <a:pt x="76937" y="82802"/>
                    </a:lnTo>
                    <a:lnTo>
                      <a:pt x="77178" y="82517"/>
                    </a:lnTo>
                    <a:lnTo>
                      <a:pt x="77404" y="82232"/>
                    </a:lnTo>
                    <a:lnTo>
                      <a:pt x="77646" y="81662"/>
                    </a:lnTo>
                    <a:lnTo>
                      <a:pt x="77872" y="81092"/>
                    </a:lnTo>
                    <a:lnTo>
                      <a:pt x="78098" y="80380"/>
                    </a:lnTo>
                    <a:lnTo>
                      <a:pt x="78294" y="79667"/>
                    </a:lnTo>
                    <a:lnTo>
                      <a:pt x="78506" y="88076"/>
                    </a:lnTo>
                    <a:lnTo>
                      <a:pt x="78264" y="88931"/>
                    </a:lnTo>
                    <a:lnTo>
                      <a:pt x="78023" y="89786"/>
                    </a:lnTo>
                    <a:lnTo>
                      <a:pt x="77751" y="90498"/>
                    </a:lnTo>
                    <a:lnTo>
                      <a:pt x="77480" y="91068"/>
                    </a:lnTo>
                    <a:lnTo>
                      <a:pt x="77193" y="91496"/>
                    </a:lnTo>
                    <a:lnTo>
                      <a:pt x="76891" y="91781"/>
                    </a:lnTo>
                    <a:lnTo>
                      <a:pt x="76574" y="92066"/>
                    </a:lnTo>
                    <a:lnTo>
                      <a:pt x="76258" y="92209"/>
                    </a:lnTo>
                    <a:lnTo>
                      <a:pt x="75880" y="92066"/>
                    </a:lnTo>
                    <a:lnTo>
                      <a:pt x="75533" y="91496"/>
                    </a:lnTo>
                    <a:lnTo>
                      <a:pt x="75367" y="91211"/>
                    </a:lnTo>
                    <a:lnTo>
                      <a:pt x="75201" y="90783"/>
                    </a:lnTo>
                    <a:lnTo>
                      <a:pt x="75035" y="90356"/>
                    </a:lnTo>
                    <a:lnTo>
                      <a:pt x="74884" y="89928"/>
                    </a:lnTo>
                    <a:lnTo>
                      <a:pt x="74734" y="89358"/>
                    </a:lnTo>
                    <a:lnTo>
                      <a:pt x="74583" y="88646"/>
                    </a:lnTo>
                    <a:lnTo>
                      <a:pt x="74447" y="87933"/>
                    </a:lnTo>
                    <a:lnTo>
                      <a:pt x="74311" y="87220"/>
                    </a:lnTo>
                    <a:lnTo>
                      <a:pt x="74190" y="86223"/>
                    </a:lnTo>
                    <a:lnTo>
                      <a:pt x="74070" y="85225"/>
                    </a:lnTo>
                    <a:lnTo>
                      <a:pt x="73934" y="84370"/>
                    </a:lnTo>
                    <a:lnTo>
                      <a:pt x="73828" y="83230"/>
                    </a:lnTo>
                    <a:lnTo>
                      <a:pt x="73723" y="82090"/>
                    </a:lnTo>
                    <a:lnTo>
                      <a:pt x="73617" y="80807"/>
                    </a:lnTo>
                    <a:lnTo>
                      <a:pt x="73526" y="79667"/>
                    </a:lnTo>
                    <a:lnTo>
                      <a:pt x="73421" y="78527"/>
                    </a:lnTo>
                    <a:lnTo>
                      <a:pt x="73345" y="77244"/>
                    </a:lnTo>
                    <a:lnTo>
                      <a:pt x="73270" y="75676"/>
                    </a:lnTo>
                    <a:lnTo>
                      <a:pt x="73210" y="74394"/>
                    </a:lnTo>
                    <a:lnTo>
                      <a:pt x="73149" y="72969"/>
                    </a:lnTo>
                    <a:lnTo>
                      <a:pt x="73104" y="71401"/>
                    </a:lnTo>
                    <a:lnTo>
                      <a:pt x="73059" y="69833"/>
                    </a:lnTo>
                    <a:lnTo>
                      <a:pt x="73029" y="68408"/>
                    </a:lnTo>
                    <a:lnTo>
                      <a:pt x="72983" y="66840"/>
                    </a:lnTo>
                    <a:lnTo>
                      <a:pt x="72953" y="63420"/>
                    </a:lnTo>
                    <a:lnTo>
                      <a:pt x="72938" y="59714"/>
                    </a:lnTo>
                    <a:lnTo>
                      <a:pt x="72953" y="56152"/>
                    </a:lnTo>
                    <a:lnTo>
                      <a:pt x="72983" y="52731"/>
                    </a:lnTo>
                    <a:lnTo>
                      <a:pt x="73059" y="49311"/>
                    </a:lnTo>
                    <a:lnTo>
                      <a:pt x="73149" y="46175"/>
                    </a:lnTo>
                    <a:lnTo>
                      <a:pt x="73210" y="44608"/>
                    </a:lnTo>
                    <a:lnTo>
                      <a:pt x="73270" y="43182"/>
                    </a:lnTo>
                    <a:lnTo>
                      <a:pt x="73330" y="41757"/>
                    </a:lnTo>
                    <a:lnTo>
                      <a:pt x="73406" y="40190"/>
                    </a:lnTo>
                    <a:lnTo>
                      <a:pt x="73511" y="38907"/>
                    </a:lnTo>
                    <a:lnTo>
                      <a:pt x="73602" y="37624"/>
                    </a:lnTo>
                    <a:lnTo>
                      <a:pt x="73692" y="36342"/>
                    </a:lnTo>
                    <a:lnTo>
                      <a:pt x="73798" y="35059"/>
                    </a:lnTo>
                    <a:lnTo>
                      <a:pt x="73904" y="33919"/>
                    </a:lnTo>
                    <a:lnTo>
                      <a:pt x="74009" y="32779"/>
                    </a:lnTo>
                    <a:lnTo>
                      <a:pt x="74145" y="31781"/>
                    </a:lnTo>
                    <a:lnTo>
                      <a:pt x="74266" y="30926"/>
                    </a:lnTo>
                    <a:lnTo>
                      <a:pt x="74387" y="29928"/>
                    </a:lnTo>
                    <a:lnTo>
                      <a:pt x="74522" y="29073"/>
                    </a:lnTo>
                    <a:lnTo>
                      <a:pt x="74673" y="28361"/>
                    </a:lnTo>
                    <a:lnTo>
                      <a:pt x="74809" y="27790"/>
                    </a:lnTo>
                    <a:lnTo>
                      <a:pt x="74945" y="27220"/>
                    </a:lnTo>
                    <a:lnTo>
                      <a:pt x="75096" y="26650"/>
                    </a:lnTo>
                    <a:lnTo>
                      <a:pt x="75262" y="26365"/>
                    </a:lnTo>
                    <a:lnTo>
                      <a:pt x="75428" y="25938"/>
                    </a:lnTo>
                    <a:lnTo>
                      <a:pt x="75579" y="25510"/>
                    </a:lnTo>
                    <a:lnTo>
                      <a:pt x="75760" y="25368"/>
                    </a:lnTo>
                    <a:lnTo>
                      <a:pt x="75926" y="25225"/>
                    </a:lnTo>
                    <a:lnTo>
                      <a:pt x="76107" y="25225"/>
                    </a:lnTo>
                    <a:lnTo>
                      <a:pt x="76273" y="25225"/>
                    </a:lnTo>
                    <a:lnTo>
                      <a:pt x="76469" y="25368"/>
                    </a:lnTo>
                    <a:lnTo>
                      <a:pt x="76635" y="25795"/>
                    </a:lnTo>
                    <a:lnTo>
                      <a:pt x="76801" y="26080"/>
                    </a:lnTo>
                    <a:lnTo>
                      <a:pt x="76967" y="26365"/>
                    </a:lnTo>
                    <a:lnTo>
                      <a:pt x="77118" y="26793"/>
                    </a:lnTo>
                    <a:lnTo>
                      <a:pt x="77253" y="27363"/>
                    </a:lnTo>
                    <a:lnTo>
                      <a:pt x="77389" y="27933"/>
                    </a:lnTo>
                    <a:lnTo>
                      <a:pt x="77540" y="28646"/>
                    </a:lnTo>
                    <a:lnTo>
                      <a:pt x="77676" y="29358"/>
                    </a:lnTo>
                    <a:lnTo>
                      <a:pt x="77797" y="30213"/>
                    </a:lnTo>
                    <a:lnTo>
                      <a:pt x="77902" y="31353"/>
                    </a:lnTo>
                    <a:lnTo>
                      <a:pt x="78038" y="32351"/>
                    </a:lnTo>
                    <a:lnTo>
                      <a:pt x="78129" y="33349"/>
                    </a:lnTo>
                    <a:lnTo>
                      <a:pt x="78234" y="34489"/>
                    </a:lnTo>
                    <a:lnTo>
                      <a:pt x="78325" y="35771"/>
                    </a:lnTo>
                    <a:lnTo>
                      <a:pt x="78460" y="37909"/>
                    </a:lnTo>
                    <a:lnTo>
                      <a:pt x="78581" y="40047"/>
                    </a:lnTo>
                    <a:lnTo>
                      <a:pt x="78687" y="42470"/>
                    </a:lnTo>
                    <a:lnTo>
                      <a:pt x="78762" y="44750"/>
                    </a:lnTo>
                    <a:lnTo>
                      <a:pt x="78823" y="47315"/>
                    </a:lnTo>
                    <a:lnTo>
                      <a:pt x="78868" y="49738"/>
                    </a:lnTo>
                    <a:lnTo>
                      <a:pt x="78898" y="52589"/>
                    </a:lnTo>
                    <a:lnTo>
                      <a:pt x="78898" y="55296"/>
                    </a:lnTo>
                    <a:lnTo>
                      <a:pt x="78898" y="57007"/>
                    </a:lnTo>
                    <a:lnTo>
                      <a:pt x="78883" y="58432"/>
                    </a:lnTo>
                    <a:lnTo>
                      <a:pt x="78868" y="59714"/>
                    </a:lnTo>
                    <a:lnTo>
                      <a:pt x="78838" y="60855"/>
                    </a:lnTo>
                    <a:close/>
                    <a:moveTo>
                      <a:pt x="74130" y="52446"/>
                    </a:moveTo>
                    <a:lnTo>
                      <a:pt x="77706" y="52446"/>
                    </a:lnTo>
                    <a:lnTo>
                      <a:pt x="77706" y="50593"/>
                    </a:lnTo>
                    <a:lnTo>
                      <a:pt x="77691" y="49026"/>
                    </a:lnTo>
                    <a:lnTo>
                      <a:pt x="77676" y="47315"/>
                    </a:lnTo>
                    <a:lnTo>
                      <a:pt x="77631" y="45748"/>
                    </a:lnTo>
                    <a:lnTo>
                      <a:pt x="77585" y="44323"/>
                    </a:lnTo>
                    <a:lnTo>
                      <a:pt x="77540" y="42897"/>
                    </a:lnTo>
                    <a:lnTo>
                      <a:pt x="77465" y="41615"/>
                    </a:lnTo>
                    <a:lnTo>
                      <a:pt x="77374" y="40190"/>
                    </a:lnTo>
                    <a:lnTo>
                      <a:pt x="77253" y="38622"/>
                    </a:lnTo>
                    <a:lnTo>
                      <a:pt x="77133" y="37339"/>
                    </a:lnTo>
                    <a:lnTo>
                      <a:pt x="76982" y="36199"/>
                    </a:lnTo>
                    <a:lnTo>
                      <a:pt x="76816" y="35201"/>
                    </a:lnTo>
                    <a:lnTo>
                      <a:pt x="76635" y="34489"/>
                    </a:lnTo>
                    <a:lnTo>
                      <a:pt x="76454" y="34061"/>
                    </a:lnTo>
                    <a:lnTo>
                      <a:pt x="76227" y="33776"/>
                    </a:lnTo>
                    <a:lnTo>
                      <a:pt x="76001" y="33634"/>
                    </a:lnTo>
                    <a:lnTo>
                      <a:pt x="75805" y="33776"/>
                    </a:lnTo>
                    <a:lnTo>
                      <a:pt x="75594" y="34061"/>
                    </a:lnTo>
                    <a:lnTo>
                      <a:pt x="75413" y="34489"/>
                    </a:lnTo>
                    <a:lnTo>
                      <a:pt x="75247" y="35201"/>
                    </a:lnTo>
                    <a:lnTo>
                      <a:pt x="75066" y="36199"/>
                    </a:lnTo>
                    <a:lnTo>
                      <a:pt x="74915" y="37197"/>
                    </a:lnTo>
                    <a:lnTo>
                      <a:pt x="74779" y="38479"/>
                    </a:lnTo>
                    <a:lnTo>
                      <a:pt x="74643" y="39904"/>
                    </a:lnTo>
                    <a:lnTo>
                      <a:pt x="74537" y="41330"/>
                    </a:lnTo>
                    <a:lnTo>
                      <a:pt x="74447" y="42755"/>
                    </a:lnTo>
                    <a:lnTo>
                      <a:pt x="74371" y="44180"/>
                    </a:lnTo>
                    <a:lnTo>
                      <a:pt x="74296" y="45605"/>
                    </a:lnTo>
                    <a:lnTo>
                      <a:pt x="74236" y="47315"/>
                    </a:lnTo>
                    <a:lnTo>
                      <a:pt x="74190" y="48883"/>
                    </a:lnTo>
                    <a:lnTo>
                      <a:pt x="74145" y="50593"/>
                    </a:lnTo>
                    <a:lnTo>
                      <a:pt x="74130" y="52446"/>
                    </a:lnTo>
                    <a:close/>
                    <a:moveTo>
                      <a:pt x="80422" y="90783"/>
                    </a:moveTo>
                    <a:lnTo>
                      <a:pt x="80422" y="46745"/>
                    </a:lnTo>
                    <a:lnTo>
                      <a:pt x="80422" y="41472"/>
                    </a:lnTo>
                    <a:lnTo>
                      <a:pt x="80422" y="36484"/>
                    </a:lnTo>
                    <a:lnTo>
                      <a:pt x="80407" y="31496"/>
                    </a:lnTo>
                    <a:lnTo>
                      <a:pt x="80392" y="26793"/>
                    </a:lnTo>
                    <a:lnTo>
                      <a:pt x="81463" y="26793"/>
                    </a:lnTo>
                    <a:lnTo>
                      <a:pt x="81508" y="39334"/>
                    </a:lnTo>
                    <a:lnTo>
                      <a:pt x="81569" y="39334"/>
                    </a:lnTo>
                    <a:lnTo>
                      <a:pt x="81614" y="37767"/>
                    </a:lnTo>
                    <a:lnTo>
                      <a:pt x="81689" y="36342"/>
                    </a:lnTo>
                    <a:lnTo>
                      <a:pt x="81765" y="34916"/>
                    </a:lnTo>
                    <a:lnTo>
                      <a:pt x="81855" y="33634"/>
                    </a:lnTo>
                    <a:lnTo>
                      <a:pt x="81961" y="32351"/>
                    </a:lnTo>
                    <a:lnTo>
                      <a:pt x="82067" y="31211"/>
                    </a:lnTo>
                    <a:lnTo>
                      <a:pt x="82172" y="30071"/>
                    </a:lnTo>
                    <a:lnTo>
                      <a:pt x="82293" y="29073"/>
                    </a:lnTo>
                    <a:lnTo>
                      <a:pt x="82429" y="28218"/>
                    </a:lnTo>
                    <a:lnTo>
                      <a:pt x="82565" y="27505"/>
                    </a:lnTo>
                    <a:lnTo>
                      <a:pt x="82700" y="26793"/>
                    </a:lnTo>
                    <a:lnTo>
                      <a:pt x="82836" y="26365"/>
                    </a:lnTo>
                    <a:lnTo>
                      <a:pt x="82987" y="25938"/>
                    </a:lnTo>
                    <a:lnTo>
                      <a:pt x="83138" y="25510"/>
                    </a:lnTo>
                    <a:lnTo>
                      <a:pt x="83289" y="25225"/>
                    </a:lnTo>
                    <a:lnTo>
                      <a:pt x="83425" y="25225"/>
                    </a:lnTo>
                    <a:lnTo>
                      <a:pt x="83606" y="25368"/>
                    </a:lnTo>
                    <a:lnTo>
                      <a:pt x="83787" y="25795"/>
                    </a:lnTo>
                    <a:lnTo>
                      <a:pt x="83787" y="36769"/>
                    </a:lnTo>
                    <a:lnTo>
                      <a:pt x="83576" y="36484"/>
                    </a:lnTo>
                    <a:lnTo>
                      <a:pt x="83349" y="36342"/>
                    </a:lnTo>
                    <a:lnTo>
                      <a:pt x="83153" y="36484"/>
                    </a:lnTo>
                    <a:lnTo>
                      <a:pt x="82957" y="36769"/>
                    </a:lnTo>
                    <a:lnTo>
                      <a:pt x="82776" y="37197"/>
                    </a:lnTo>
                    <a:lnTo>
                      <a:pt x="82610" y="37909"/>
                    </a:lnTo>
                    <a:lnTo>
                      <a:pt x="82444" y="38764"/>
                    </a:lnTo>
                    <a:lnTo>
                      <a:pt x="82308" y="39904"/>
                    </a:lnTo>
                    <a:lnTo>
                      <a:pt x="82172" y="41330"/>
                    </a:lnTo>
                    <a:lnTo>
                      <a:pt x="82052" y="42755"/>
                    </a:lnTo>
                    <a:lnTo>
                      <a:pt x="81961" y="44180"/>
                    </a:lnTo>
                    <a:lnTo>
                      <a:pt x="81870" y="45748"/>
                    </a:lnTo>
                    <a:lnTo>
                      <a:pt x="81795" y="47458"/>
                    </a:lnTo>
                    <a:lnTo>
                      <a:pt x="81750" y="49026"/>
                    </a:lnTo>
                    <a:lnTo>
                      <a:pt x="81705" y="50736"/>
                    </a:lnTo>
                    <a:lnTo>
                      <a:pt x="81674" y="52731"/>
                    </a:lnTo>
                    <a:lnTo>
                      <a:pt x="81644" y="54584"/>
                    </a:lnTo>
                    <a:lnTo>
                      <a:pt x="81644" y="56722"/>
                    </a:lnTo>
                    <a:lnTo>
                      <a:pt x="81644" y="90783"/>
                    </a:lnTo>
                    <a:lnTo>
                      <a:pt x="80422" y="90783"/>
                    </a:lnTo>
                    <a:close/>
                    <a:moveTo>
                      <a:pt x="85281" y="14964"/>
                    </a:moveTo>
                    <a:lnTo>
                      <a:pt x="86488" y="11401"/>
                    </a:lnTo>
                    <a:lnTo>
                      <a:pt x="86488" y="26793"/>
                    </a:lnTo>
                    <a:lnTo>
                      <a:pt x="88253" y="26793"/>
                    </a:lnTo>
                    <a:lnTo>
                      <a:pt x="88253" y="35486"/>
                    </a:lnTo>
                    <a:lnTo>
                      <a:pt x="86488" y="35486"/>
                    </a:lnTo>
                    <a:lnTo>
                      <a:pt x="86488" y="70118"/>
                    </a:lnTo>
                    <a:lnTo>
                      <a:pt x="86503" y="71686"/>
                    </a:lnTo>
                    <a:lnTo>
                      <a:pt x="86503" y="73111"/>
                    </a:lnTo>
                    <a:lnTo>
                      <a:pt x="86518" y="74394"/>
                    </a:lnTo>
                    <a:lnTo>
                      <a:pt x="86548" y="75534"/>
                    </a:lnTo>
                    <a:lnTo>
                      <a:pt x="86578" y="76817"/>
                    </a:lnTo>
                    <a:lnTo>
                      <a:pt x="86623" y="77814"/>
                    </a:lnTo>
                    <a:lnTo>
                      <a:pt x="86669" y="78669"/>
                    </a:lnTo>
                    <a:lnTo>
                      <a:pt x="86714" y="79382"/>
                    </a:lnTo>
                    <a:lnTo>
                      <a:pt x="86774" y="80095"/>
                    </a:lnTo>
                    <a:lnTo>
                      <a:pt x="86850" y="80807"/>
                    </a:lnTo>
                    <a:lnTo>
                      <a:pt x="86910" y="81235"/>
                    </a:lnTo>
                    <a:lnTo>
                      <a:pt x="87001" y="81662"/>
                    </a:lnTo>
                    <a:lnTo>
                      <a:pt x="87106" y="82232"/>
                    </a:lnTo>
                    <a:lnTo>
                      <a:pt x="87197" y="82375"/>
                    </a:lnTo>
                    <a:lnTo>
                      <a:pt x="87302" y="82517"/>
                    </a:lnTo>
                    <a:lnTo>
                      <a:pt x="87408" y="82660"/>
                    </a:lnTo>
                    <a:lnTo>
                      <a:pt x="87619" y="82517"/>
                    </a:lnTo>
                    <a:lnTo>
                      <a:pt x="87800" y="82375"/>
                    </a:lnTo>
                    <a:lnTo>
                      <a:pt x="87966" y="82232"/>
                    </a:lnTo>
                    <a:lnTo>
                      <a:pt x="88117" y="81662"/>
                    </a:lnTo>
                    <a:lnTo>
                      <a:pt x="88178" y="90498"/>
                    </a:lnTo>
                    <a:lnTo>
                      <a:pt x="87951" y="91211"/>
                    </a:lnTo>
                    <a:lnTo>
                      <a:pt x="87695" y="91781"/>
                    </a:lnTo>
                    <a:lnTo>
                      <a:pt x="87393" y="92209"/>
                    </a:lnTo>
                    <a:lnTo>
                      <a:pt x="87091" y="92351"/>
                    </a:lnTo>
                    <a:lnTo>
                      <a:pt x="86880" y="92209"/>
                    </a:lnTo>
                    <a:lnTo>
                      <a:pt x="86684" y="91781"/>
                    </a:lnTo>
                    <a:lnTo>
                      <a:pt x="86503" y="91496"/>
                    </a:lnTo>
                    <a:lnTo>
                      <a:pt x="86322" y="90926"/>
                    </a:lnTo>
                    <a:lnTo>
                      <a:pt x="86156" y="90213"/>
                    </a:lnTo>
                    <a:lnTo>
                      <a:pt x="86020" y="89358"/>
                    </a:lnTo>
                    <a:lnTo>
                      <a:pt x="85869" y="88361"/>
                    </a:lnTo>
                    <a:lnTo>
                      <a:pt x="85748" y="87220"/>
                    </a:lnTo>
                    <a:lnTo>
                      <a:pt x="85643" y="85795"/>
                    </a:lnTo>
                    <a:lnTo>
                      <a:pt x="85552" y="84228"/>
                    </a:lnTo>
                    <a:lnTo>
                      <a:pt x="85477" y="82517"/>
                    </a:lnTo>
                    <a:lnTo>
                      <a:pt x="85401" y="80522"/>
                    </a:lnTo>
                    <a:lnTo>
                      <a:pt x="85356" y="78384"/>
                    </a:lnTo>
                    <a:lnTo>
                      <a:pt x="85311" y="75819"/>
                    </a:lnTo>
                    <a:lnTo>
                      <a:pt x="85281" y="73396"/>
                    </a:lnTo>
                    <a:lnTo>
                      <a:pt x="85281" y="70546"/>
                    </a:lnTo>
                    <a:lnTo>
                      <a:pt x="85281" y="35486"/>
                    </a:lnTo>
                    <a:lnTo>
                      <a:pt x="84239" y="35486"/>
                    </a:lnTo>
                    <a:lnTo>
                      <a:pt x="84239" y="26793"/>
                    </a:lnTo>
                    <a:lnTo>
                      <a:pt x="85281" y="26793"/>
                    </a:lnTo>
                    <a:lnTo>
                      <a:pt x="85281" y="14964"/>
                    </a:lnTo>
                    <a:close/>
                    <a:moveTo>
                      <a:pt x="94394" y="51591"/>
                    </a:moveTo>
                    <a:lnTo>
                      <a:pt x="94394" y="75391"/>
                    </a:lnTo>
                    <a:lnTo>
                      <a:pt x="94409" y="79952"/>
                    </a:lnTo>
                    <a:lnTo>
                      <a:pt x="94424" y="83942"/>
                    </a:lnTo>
                    <a:lnTo>
                      <a:pt x="94454" y="87648"/>
                    </a:lnTo>
                    <a:lnTo>
                      <a:pt x="94500" y="90783"/>
                    </a:lnTo>
                    <a:lnTo>
                      <a:pt x="93383" y="90783"/>
                    </a:lnTo>
                    <a:lnTo>
                      <a:pt x="93293" y="82802"/>
                    </a:lnTo>
                    <a:lnTo>
                      <a:pt x="93247" y="82802"/>
                    </a:lnTo>
                    <a:lnTo>
                      <a:pt x="93142" y="83800"/>
                    </a:lnTo>
                    <a:lnTo>
                      <a:pt x="93051" y="84940"/>
                    </a:lnTo>
                    <a:lnTo>
                      <a:pt x="92946" y="85938"/>
                    </a:lnTo>
                    <a:lnTo>
                      <a:pt x="92855" y="86935"/>
                    </a:lnTo>
                    <a:lnTo>
                      <a:pt x="92734" y="87790"/>
                    </a:lnTo>
                    <a:lnTo>
                      <a:pt x="92614" y="88503"/>
                    </a:lnTo>
                    <a:lnTo>
                      <a:pt x="92493" y="89216"/>
                    </a:lnTo>
                    <a:lnTo>
                      <a:pt x="92372" y="89786"/>
                    </a:lnTo>
                    <a:lnTo>
                      <a:pt x="92236" y="90356"/>
                    </a:lnTo>
                    <a:lnTo>
                      <a:pt x="92101" y="90783"/>
                    </a:lnTo>
                    <a:lnTo>
                      <a:pt x="91950" y="91211"/>
                    </a:lnTo>
                    <a:lnTo>
                      <a:pt x="91814" y="91496"/>
                    </a:lnTo>
                    <a:lnTo>
                      <a:pt x="91663" y="91781"/>
                    </a:lnTo>
                    <a:lnTo>
                      <a:pt x="91497" y="92209"/>
                    </a:lnTo>
                    <a:lnTo>
                      <a:pt x="91331" y="92209"/>
                    </a:lnTo>
                    <a:lnTo>
                      <a:pt x="91180" y="92351"/>
                    </a:lnTo>
                    <a:lnTo>
                      <a:pt x="90924" y="92209"/>
                    </a:lnTo>
                    <a:lnTo>
                      <a:pt x="90712" y="91781"/>
                    </a:lnTo>
                    <a:lnTo>
                      <a:pt x="90501" y="91353"/>
                    </a:lnTo>
                    <a:lnTo>
                      <a:pt x="90290" y="90783"/>
                    </a:lnTo>
                    <a:lnTo>
                      <a:pt x="90109" y="89928"/>
                    </a:lnTo>
                    <a:lnTo>
                      <a:pt x="89943" y="89073"/>
                    </a:lnTo>
                    <a:lnTo>
                      <a:pt x="89762" y="87933"/>
                    </a:lnTo>
                    <a:lnTo>
                      <a:pt x="89611" y="86508"/>
                    </a:lnTo>
                    <a:lnTo>
                      <a:pt x="89505" y="85225"/>
                    </a:lnTo>
                    <a:lnTo>
                      <a:pt x="89400" y="83800"/>
                    </a:lnTo>
                    <a:lnTo>
                      <a:pt x="89309" y="82375"/>
                    </a:lnTo>
                    <a:lnTo>
                      <a:pt x="89219" y="80665"/>
                    </a:lnTo>
                    <a:lnTo>
                      <a:pt x="89173" y="79097"/>
                    </a:lnTo>
                    <a:lnTo>
                      <a:pt x="89128" y="77387"/>
                    </a:lnTo>
                    <a:lnTo>
                      <a:pt x="89113" y="75676"/>
                    </a:lnTo>
                    <a:lnTo>
                      <a:pt x="89098" y="73824"/>
                    </a:lnTo>
                    <a:lnTo>
                      <a:pt x="89098" y="72399"/>
                    </a:lnTo>
                    <a:lnTo>
                      <a:pt x="89113" y="70973"/>
                    </a:lnTo>
                    <a:lnTo>
                      <a:pt x="89128" y="69691"/>
                    </a:lnTo>
                    <a:lnTo>
                      <a:pt x="89158" y="68408"/>
                    </a:lnTo>
                    <a:lnTo>
                      <a:pt x="89204" y="67125"/>
                    </a:lnTo>
                    <a:lnTo>
                      <a:pt x="89249" y="65843"/>
                    </a:lnTo>
                    <a:lnTo>
                      <a:pt x="89309" y="64703"/>
                    </a:lnTo>
                    <a:lnTo>
                      <a:pt x="89370" y="63562"/>
                    </a:lnTo>
                    <a:lnTo>
                      <a:pt x="89445" y="62565"/>
                    </a:lnTo>
                    <a:lnTo>
                      <a:pt x="89520" y="61567"/>
                    </a:lnTo>
                    <a:lnTo>
                      <a:pt x="89596" y="60427"/>
                    </a:lnTo>
                    <a:lnTo>
                      <a:pt x="89686" y="59429"/>
                    </a:lnTo>
                    <a:lnTo>
                      <a:pt x="89792" y="58574"/>
                    </a:lnTo>
                    <a:lnTo>
                      <a:pt x="89913" y="57719"/>
                    </a:lnTo>
                    <a:lnTo>
                      <a:pt x="90033" y="56864"/>
                    </a:lnTo>
                    <a:lnTo>
                      <a:pt x="90154" y="56009"/>
                    </a:lnTo>
                    <a:lnTo>
                      <a:pt x="90441" y="54584"/>
                    </a:lnTo>
                    <a:lnTo>
                      <a:pt x="90743" y="53301"/>
                    </a:lnTo>
                    <a:lnTo>
                      <a:pt x="91075" y="52304"/>
                    </a:lnTo>
                    <a:lnTo>
                      <a:pt x="91437" y="51591"/>
                    </a:lnTo>
                    <a:lnTo>
                      <a:pt x="91829" y="50736"/>
                    </a:lnTo>
                    <a:lnTo>
                      <a:pt x="92251" y="50308"/>
                    </a:lnTo>
                    <a:lnTo>
                      <a:pt x="92704" y="50023"/>
                    </a:lnTo>
                    <a:lnTo>
                      <a:pt x="93172" y="50023"/>
                    </a:lnTo>
                    <a:lnTo>
                      <a:pt x="93172" y="48741"/>
                    </a:lnTo>
                    <a:lnTo>
                      <a:pt x="93157" y="46888"/>
                    </a:lnTo>
                    <a:lnTo>
                      <a:pt x="93142" y="45178"/>
                    </a:lnTo>
                    <a:lnTo>
                      <a:pt x="93112" y="43610"/>
                    </a:lnTo>
                    <a:lnTo>
                      <a:pt x="93066" y="42185"/>
                    </a:lnTo>
                    <a:lnTo>
                      <a:pt x="93021" y="40760"/>
                    </a:lnTo>
                    <a:lnTo>
                      <a:pt x="92961" y="39619"/>
                    </a:lnTo>
                    <a:lnTo>
                      <a:pt x="92885" y="38622"/>
                    </a:lnTo>
                    <a:lnTo>
                      <a:pt x="92795" y="37624"/>
                    </a:lnTo>
                    <a:lnTo>
                      <a:pt x="92689" y="36769"/>
                    </a:lnTo>
                    <a:lnTo>
                      <a:pt x="92568" y="36057"/>
                    </a:lnTo>
                    <a:lnTo>
                      <a:pt x="92448" y="35344"/>
                    </a:lnTo>
                    <a:lnTo>
                      <a:pt x="92312" y="34774"/>
                    </a:lnTo>
                    <a:lnTo>
                      <a:pt x="92161" y="34346"/>
                    </a:lnTo>
                    <a:lnTo>
                      <a:pt x="91995" y="34061"/>
                    </a:lnTo>
                    <a:lnTo>
                      <a:pt x="91814" y="33919"/>
                    </a:lnTo>
                    <a:lnTo>
                      <a:pt x="91633" y="33919"/>
                    </a:lnTo>
                    <a:lnTo>
                      <a:pt x="91376" y="33919"/>
                    </a:lnTo>
                    <a:lnTo>
                      <a:pt x="91150" y="34204"/>
                    </a:lnTo>
                    <a:lnTo>
                      <a:pt x="90909" y="34489"/>
                    </a:lnTo>
                    <a:lnTo>
                      <a:pt x="90682" y="35059"/>
                    </a:lnTo>
                    <a:lnTo>
                      <a:pt x="90471" y="35629"/>
                    </a:lnTo>
                    <a:lnTo>
                      <a:pt x="90260" y="36627"/>
                    </a:lnTo>
                    <a:lnTo>
                      <a:pt x="90064" y="37624"/>
                    </a:lnTo>
                    <a:lnTo>
                      <a:pt x="89883" y="38622"/>
                    </a:lnTo>
                    <a:lnTo>
                      <a:pt x="89596" y="31068"/>
                    </a:lnTo>
                    <a:lnTo>
                      <a:pt x="89822" y="29643"/>
                    </a:lnTo>
                    <a:lnTo>
                      <a:pt x="90079" y="28503"/>
                    </a:lnTo>
                    <a:lnTo>
                      <a:pt x="90335" y="27505"/>
                    </a:lnTo>
                    <a:lnTo>
                      <a:pt x="90607" y="26793"/>
                    </a:lnTo>
                    <a:lnTo>
                      <a:pt x="90894" y="26080"/>
                    </a:lnTo>
                    <a:lnTo>
                      <a:pt x="91195" y="25510"/>
                    </a:lnTo>
                    <a:lnTo>
                      <a:pt x="91482" y="25368"/>
                    </a:lnTo>
                    <a:lnTo>
                      <a:pt x="91814" y="25225"/>
                    </a:lnTo>
                    <a:lnTo>
                      <a:pt x="92131" y="25368"/>
                    </a:lnTo>
                    <a:lnTo>
                      <a:pt x="92417" y="25795"/>
                    </a:lnTo>
                    <a:lnTo>
                      <a:pt x="92689" y="26223"/>
                    </a:lnTo>
                    <a:lnTo>
                      <a:pt x="92946" y="26935"/>
                    </a:lnTo>
                    <a:lnTo>
                      <a:pt x="93172" y="27790"/>
                    </a:lnTo>
                    <a:lnTo>
                      <a:pt x="93383" y="28931"/>
                    </a:lnTo>
                    <a:lnTo>
                      <a:pt x="93579" y="30213"/>
                    </a:lnTo>
                    <a:lnTo>
                      <a:pt x="93745" y="31923"/>
                    </a:lnTo>
                    <a:lnTo>
                      <a:pt x="93896" y="33634"/>
                    </a:lnTo>
                    <a:lnTo>
                      <a:pt x="94032" y="35486"/>
                    </a:lnTo>
                    <a:lnTo>
                      <a:pt x="94138" y="37624"/>
                    </a:lnTo>
                    <a:lnTo>
                      <a:pt x="94228" y="39904"/>
                    </a:lnTo>
                    <a:lnTo>
                      <a:pt x="94288" y="42612"/>
                    </a:lnTo>
                    <a:lnTo>
                      <a:pt x="94364" y="45320"/>
                    </a:lnTo>
                    <a:lnTo>
                      <a:pt x="94379" y="48313"/>
                    </a:lnTo>
                    <a:lnTo>
                      <a:pt x="94394" y="51591"/>
                    </a:lnTo>
                    <a:close/>
                    <a:moveTo>
                      <a:pt x="93172" y="69263"/>
                    </a:moveTo>
                    <a:lnTo>
                      <a:pt x="93172" y="58147"/>
                    </a:lnTo>
                    <a:lnTo>
                      <a:pt x="92825" y="58147"/>
                    </a:lnTo>
                    <a:lnTo>
                      <a:pt x="92508" y="58289"/>
                    </a:lnTo>
                    <a:lnTo>
                      <a:pt x="92206" y="58432"/>
                    </a:lnTo>
                    <a:lnTo>
                      <a:pt x="91920" y="58859"/>
                    </a:lnTo>
                    <a:lnTo>
                      <a:pt x="91678" y="59287"/>
                    </a:lnTo>
                    <a:lnTo>
                      <a:pt x="91437" y="59857"/>
                    </a:lnTo>
                    <a:lnTo>
                      <a:pt x="91225" y="60570"/>
                    </a:lnTo>
                    <a:lnTo>
                      <a:pt x="91044" y="61567"/>
                    </a:lnTo>
                    <a:lnTo>
                      <a:pt x="90863" y="62422"/>
                    </a:lnTo>
                    <a:lnTo>
                      <a:pt x="90728" y="63420"/>
                    </a:lnTo>
                    <a:lnTo>
                      <a:pt x="90607" y="64703"/>
                    </a:lnTo>
                    <a:lnTo>
                      <a:pt x="90516" y="65985"/>
                    </a:lnTo>
                    <a:lnTo>
                      <a:pt x="90441" y="67553"/>
                    </a:lnTo>
                    <a:lnTo>
                      <a:pt x="90365" y="68978"/>
                    </a:lnTo>
                    <a:lnTo>
                      <a:pt x="90335" y="70688"/>
                    </a:lnTo>
                    <a:lnTo>
                      <a:pt x="90320" y="72541"/>
                    </a:lnTo>
                    <a:lnTo>
                      <a:pt x="90335" y="73824"/>
                    </a:lnTo>
                    <a:lnTo>
                      <a:pt x="90350" y="75106"/>
                    </a:lnTo>
                    <a:lnTo>
                      <a:pt x="90380" y="76104"/>
                    </a:lnTo>
                    <a:lnTo>
                      <a:pt x="90426" y="77387"/>
                    </a:lnTo>
                    <a:lnTo>
                      <a:pt x="90471" y="78384"/>
                    </a:lnTo>
                    <a:lnTo>
                      <a:pt x="90531" y="79239"/>
                    </a:lnTo>
                    <a:lnTo>
                      <a:pt x="90607" y="80095"/>
                    </a:lnTo>
                    <a:lnTo>
                      <a:pt x="90682" y="80807"/>
                    </a:lnTo>
                    <a:lnTo>
                      <a:pt x="90758" y="81377"/>
                    </a:lnTo>
                    <a:lnTo>
                      <a:pt x="90833" y="82090"/>
                    </a:lnTo>
                    <a:lnTo>
                      <a:pt x="90924" y="82517"/>
                    </a:lnTo>
                    <a:lnTo>
                      <a:pt x="91044" y="82945"/>
                    </a:lnTo>
                    <a:lnTo>
                      <a:pt x="91135" y="83230"/>
                    </a:lnTo>
                    <a:lnTo>
                      <a:pt x="91241" y="83515"/>
                    </a:lnTo>
                    <a:lnTo>
                      <a:pt x="91361" y="83657"/>
                    </a:lnTo>
                    <a:lnTo>
                      <a:pt x="91482" y="83657"/>
                    </a:lnTo>
                    <a:lnTo>
                      <a:pt x="91633" y="83657"/>
                    </a:lnTo>
                    <a:lnTo>
                      <a:pt x="91784" y="83372"/>
                    </a:lnTo>
                    <a:lnTo>
                      <a:pt x="91920" y="83230"/>
                    </a:lnTo>
                    <a:lnTo>
                      <a:pt x="92040" y="82802"/>
                    </a:lnTo>
                    <a:lnTo>
                      <a:pt x="92191" y="82375"/>
                    </a:lnTo>
                    <a:lnTo>
                      <a:pt x="92312" y="81662"/>
                    </a:lnTo>
                    <a:lnTo>
                      <a:pt x="92433" y="81092"/>
                    </a:lnTo>
                    <a:lnTo>
                      <a:pt x="92538" y="80237"/>
                    </a:lnTo>
                    <a:lnTo>
                      <a:pt x="92644" y="79524"/>
                    </a:lnTo>
                    <a:lnTo>
                      <a:pt x="92734" y="78812"/>
                    </a:lnTo>
                    <a:lnTo>
                      <a:pt x="92825" y="77957"/>
                    </a:lnTo>
                    <a:lnTo>
                      <a:pt x="92885" y="77102"/>
                    </a:lnTo>
                    <a:lnTo>
                      <a:pt x="92961" y="75961"/>
                    </a:lnTo>
                    <a:lnTo>
                      <a:pt x="93006" y="74964"/>
                    </a:lnTo>
                    <a:lnTo>
                      <a:pt x="93051" y="73966"/>
                    </a:lnTo>
                    <a:lnTo>
                      <a:pt x="93096" y="72969"/>
                    </a:lnTo>
                    <a:lnTo>
                      <a:pt x="93127" y="72114"/>
                    </a:lnTo>
                    <a:lnTo>
                      <a:pt x="93142" y="71116"/>
                    </a:lnTo>
                    <a:lnTo>
                      <a:pt x="93157" y="70261"/>
                    </a:lnTo>
                    <a:lnTo>
                      <a:pt x="93172" y="69263"/>
                    </a:lnTo>
                    <a:close/>
                    <a:moveTo>
                      <a:pt x="97608" y="90783"/>
                    </a:moveTo>
                    <a:lnTo>
                      <a:pt x="96371" y="90783"/>
                    </a:lnTo>
                    <a:lnTo>
                      <a:pt x="96371" y="26793"/>
                    </a:lnTo>
                    <a:lnTo>
                      <a:pt x="97608" y="26793"/>
                    </a:lnTo>
                    <a:lnTo>
                      <a:pt x="97608" y="90783"/>
                    </a:lnTo>
                    <a:close/>
                    <a:moveTo>
                      <a:pt x="96974" y="14964"/>
                    </a:moveTo>
                    <a:lnTo>
                      <a:pt x="96959" y="14964"/>
                    </a:lnTo>
                    <a:lnTo>
                      <a:pt x="96808" y="14821"/>
                    </a:lnTo>
                    <a:lnTo>
                      <a:pt x="96657" y="14394"/>
                    </a:lnTo>
                    <a:lnTo>
                      <a:pt x="96582" y="14109"/>
                    </a:lnTo>
                    <a:lnTo>
                      <a:pt x="96522" y="13681"/>
                    </a:lnTo>
                    <a:lnTo>
                      <a:pt x="96461" y="13254"/>
                    </a:lnTo>
                    <a:lnTo>
                      <a:pt x="96401" y="12826"/>
                    </a:lnTo>
                    <a:lnTo>
                      <a:pt x="96310" y="11686"/>
                    </a:lnTo>
                    <a:lnTo>
                      <a:pt x="96250" y="10261"/>
                    </a:lnTo>
                    <a:lnTo>
                      <a:pt x="96205" y="8978"/>
                    </a:lnTo>
                    <a:lnTo>
                      <a:pt x="96190" y="7410"/>
                    </a:lnTo>
                    <a:lnTo>
                      <a:pt x="96205" y="5985"/>
                    </a:lnTo>
                    <a:lnTo>
                      <a:pt x="96250" y="4560"/>
                    </a:lnTo>
                    <a:lnTo>
                      <a:pt x="96325" y="3277"/>
                    </a:lnTo>
                    <a:lnTo>
                      <a:pt x="96416" y="2280"/>
                    </a:lnTo>
                    <a:lnTo>
                      <a:pt x="96476" y="1710"/>
                    </a:lnTo>
                    <a:lnTo>
                      <a:pt x="96537" y="1282"/>
                    </a:lnTo>
                    <a:lnTo>
                      <a:pt x="96612" y="855"/>
                    </a:lnTo>
                    <a:lnTo>
                      <a:pt x="96672" y="570"/>
                    </a:lnTo>
                    <a:lnTo>
                      <a:pt x="96823" y="285"/>
                    </a:lnTo>
                    <a:lnTo>
                      <a:pt x="96989" y="0"/>
                    </a:lnTo>
                    <a:lnTo>
                      <a:pt x="97155" y="285"/>
                    </a:lnTo>
                    <a:lnTo>
                      <a:pt x="97306" y="570"/>
                    </a:lnTo>
                    <a:lnTo>
                      <a:pt x="97382" y="855"/>
                    </a:lnTo>
                    <a:lnTo>
                      <a:pt x="97442" y="1282"/>
                    </a:lnTo>
                    <a:lnTo>
                      <a:pt x="97502" y="1710"/>
                    </a:lnTo>
                    <a:lnTo>
                      <a:pt x="97548" y="2137"/>
                    </a:lnTo>
                    <a:lnTo>
                      <a:pt x="97653" y="3277"/>
                    </a:lnTo>
                    <a:lnTo>
                      <a:pt x="97714" y="4418"/>
                    </a:lnTo>
                    <a:lnTo>
                      <a:pt x="97774" y="5985"/>
                    </a:lnTo>
                    <a:lnTo>
                      <a:pt x="97774" y="7410"/>
                    </a:lnTo>
                    <a:lnTo>
                      <a:pt x="97774" y="8978"/>
                    </a:lnTo>
                    <a:lnTo>
                      <a:pt x="97714" y="10261"/>
                    </a:lnTo>
                    <a:lnTo>
                      <a:pt x="97653" y="11686"/>
                    </a:lnTo>
                    <a:lnTo>
                      <a:pt x="97548" y="12826"/>
                    </a:lnTo>
                    <a:lnTo>
                      <a:pt x="97502" y="13254"/>
                    </a:lnTo>
                    <a:lnTo>
                      <a:pt x="97442" y="13681"/>
                    </a:lnTo>
                    <a:lnTo>
                      <a:pt x="97382" y="14109"/>
                    </a:lnTo>
                    <a:lnTo>
                      <a:pt x="97306" y="14394"/>
                    </a:lnTo>
                    <a:lnTo>
                      <a:pt x="97231" y="14679"/>
                    </a:lnTo>
                    <a:lnTo>
                      <a:pt x="97140" y="14821"/>
                    </a:lnTo>
                    <a:lnTo>
                      <a:pt x="97065" y="14821"/>
                    </a:lnTo>
                    <a:lnTo>
                      <a:pt x="96974" y="14964"/>
                    </a:lnTo>
                    <a:close/>
                    <a:moveTo>
                      <a:pt x="99645" y="90783"/>
                    </a:moveTo>
                    <a:lnTo>
                      <a:pt x="99645" y="44038"/>
                    </a:lnTo>
                    <a:lnTo>
                      <a:pt x="99645" y="39904"/>
                    </a:lnTo>
                    <a:lnTo>
                      <a:pt x="99630" y="35629"/>
                    </a:lnTo>
                    <a:lnTo>
                      <a:pt x="99615" y="31353"/>
                    </a:lnTo>
                    <a:lnTo>
                      <a:pt x="99600" y="26793"/>
                    </a:lnTo>
                    <a:lnTo>
                      <a:pt x="100686" y="26793"/>
                    </a:lnTo>
                    <a:lnTo>
                      <a:pt x="100761" y="37339"/>
                    </a:lnTo>
                    <a:lnTo>
                      <a:pt x="100777" y="37339"/>
                    </a:lnTo>
                    <a:lnTo>
                      <a:pt x="100852" y="36199"/>
                    </a:lnTo>
                    <a:lnTo>
                      <a:pt x="100943" y="34916"/>
                    </a:lnTo>
                    <a:lnTo>
                      <a:pt x="101018" y="33776"/>
                    </a:lnTo>
                    <a:lnTo>
                      <a:pt x="101139" y="32779"/>
                    </a:lnTo>
                    <a:lnTo>
                      <a:pt x="101244" y="31781"/>
                    </a:lnTo>
                    <a:lnTo>
                      <a:pt x="101350" y="30926"/>
                    </a:lnTo>
                    <a:lnTo>
                      <a:pt x="101471" y="29928"/>
                    </a:lnTo>
                    <a:lnTo>
                      <a:pt x="101606" y="29073"/>
                    </a:lnTo>
                    <a:lnTo>
                      <a:pt x="101772" y="28218"/>
                    </a:lnTo>
                    <a:lnTo>
                      <a:pt x="101938" y="27505"/>
                    </a:lnTo>
                    <a:lnTo>
                      <a:pt x="102104" y="26793"/>
                    </a:lnTo>
                    <a:lnTo>
                      <a:pt x="102285" y="26365"/>
                    </a:lnTo>
                    <a:lnTo>
                      <a:pt x="102451" y="25938"/>
                    </a:lnTo>
                    <a:lnTo>
                      <a:pt x="102632" y="25510"/>
                    </a:lnTo>
                    <a:lnTo>
                      <a:pt x="102829" y="25225"/>
                    </a:lnTo>
                    <a:lnTo>
                      <a:pt x="103025" y="25225"/>
                    </a:lnTo>
                    <a:lnTo>
                      <a:pt x="103236" y="25368"/>
                    </a:lnTo>
                    <a:lnTo>
                      <a:pt x="103462" y="25510"/>
                    </a:lnTo>
                    <a:lnTo>
                      <a:pt x="103658" y="26080"/>
                    </a:lnTo>
                    <a:lnTo>
                      <a:pt x="103855" y="26650"/>
                    </a:lnTo>
                    <a:lnTo>
                      <a:pt x="104051" y="27363"/>
                    </a:lnTo>
                    <a:lnTo>
                      <a:pt x="104232" y="28361"/>
                    </a:lnTo>
                    <a:lnTo>
                      <a:pt x="104398" y="29358"/>
                    </a:lnTo>
                    <a:lnTo>
                      <a:pt x="104564" y="30641"/>
                    </a:lnTo>
                    <a:lnTo>
                      <a:pt x="104669" y="31638"/>
                    </a:lnTo>
                    <a:lnTo>
                      <a:pt x="104760" y="32636"/>
                    </a:lnTo>
                    <a:lnTo>
                      <a:pt x="104850" y="33634"/>
                    </a:lnTo>
                    <a:lnTo>
                      <a:pt x="104926" y="34774"/>
                    </a:lnTo>
                    <a:lnTo>
                      <a:pt x="105001" y="35771"/>
                    </a:lnTo>
                    <a:lnTo>
                      <a:pt x="105092" y="37197"/>
                    </a:lnTo>
                    <a:lnTo>
                      <a:pt x="105152" y="38337"/>
                    </a:lnTo>
                    <a:lnTo>
                      <a:pt x="105198" y="39762"/>
                    </a:lnTo>
                    <a:lnTo>
                      <a:pt x="105258" y="41187"/>
                    </a:lnTo>
                    <a:lnTo>
                      <a:pt x="105288" y="42612"/>
                    </a:lnTo>
                    <a:lnTo>
                      <a:pt x="105333" y="44038"/>
                    </a:lnTo>
                    <a:lnTo>
                      <a:pt x="105364" y="45605"/>
                    </a:lnTo>
                    <a:lnTo>
                      <a:pt x="105394" y="49026"/>
                    </a:lnTo>
                    <a:lnTo>
                      <a:pt x="105409" y="52589"/>
                    </a:lnTo>
                    <a:lnTo>
                      <a:pt x="105409" y="90783"/>
                    </a:lnTo>
                    <a:lnTo>
                      <a:pt x="104187" y="90783"/>
                    </a:lnTo>
                    <a:lnTo>
                      <a:pt x="104187" y="53871"/>
                    </a:lnTo>
                    <a:lnTo>
                      <a:pt x="104172" y="51591"/>
                    </a:lnTo>
                    <a:lnTo>
                      <a:pt x="104156" y="49311"/>
                    </a:lnTo>
                    <a:lnTo>
                      <a:pt x="104126" y="47458"/>
                    </a:lnTo>
                    <a:lnTo>
                      <a:pt x="104081" y="45463"/>
                    </a:lnTo>
                    <a:lnTo>
                      <a:pt x="104036" y="43752"/>
                    </a:lnTo>
                    <a:lnTo>
                      <a:pt x="103960" y="42327"/>
                    </a:lnTo>
                    <a:lnTo>
                      <a:pt x="103870" y="40760"/>
                    </a:lnTo>
                    <a:lnTo>
                      <a:pt x="103779" y="39477"/>
                    </a:lnTo>
                    <a:lnTo>
                      <a:pt x="103689" y="38479"/>
                    </a:lnTo>
                    <a:lnTo>
                      <a:pt x="103568" y="37482"/>
                    </a:lnTo>
                    <a:lnTo>
                      <a:pt x="103447" y="36769"/>
                    </a:lnTo>
                    <a:lnTo>
                      <a:pt x="103296" y="36057"/>
                    </a:lnTo>
                    <a:lnTo>
                      <a:pt x="103145" y="35486"/>
                    </a:lnTo>
                    <a:lnTo>
                      <a:pt x="102980" y="35059"/>
                    </a:lnTo>
                    <a:lnTo>
                      <a:pt x="102814" y="34774"/>
                    </a:lnTo>
                    <a:lnTo>
                      <a:pt x="102617" y="34774"/>
                    </a:lnTo>
                    <a:lnTo>
                      <a:pt x="102466" y="34774"/>
                    </a:lnTo>
                    <a:lnTo>
                      <a:pt x="102331" y="34916"/>
                    </a:lnTo>
                    <a:lnTo>
                      <a:pt x="102180" y="35201"/>
                    </a:lnTo>
                    <a:lnTo>
                      <a:pt x="102059" y="35629"/>
                    </a:lnTo>
                    <a:lnTo>
                      <a:pt x="101938" y="36199"/>
                    </a:lnTo>
                    <a:lnTo>
                      <a:pt x="101818" y="36769"/>
                    </a:lnTo>
                    <a:lnTo>
                      <a:pt x="101697" y="37482"/>
                    </a:lnTo>
                    <a:lnTo>
                      <a:pt x="101576" y="38194"/>
                    </a:lnTo>
                    <a:lnTo>
                      <a:pt x="101471" y="39049"/>
                    </a:lnTo>
                    <a:lnTo>
                      <a:pt x="101380" y="40047"/>
                    </a:lnTo>
                    <a:lnTo>
                      <a:pt x="101290" y="41187"/>
                    </a:lnTo>
                    <a:lnTo>
                      <a:pt x="101199" y="42185"/>
                    </a:lnTo>
                    <a:lnTo>
                      <a:pt x="101139" y="43182"/>
                    </a:lnTo>
                    <a:lnTo>
                      <a:pt x="101063" y="44323"/>
                    </a:lnTo>
                    <a:lnTo>
                      <a:pt x="101003" y="45463"/>
                    </a:lnTo>
                    <a:lnTo>
                      <a:pt x="100958" y="46888"/>
                    </a:lnTo>
                    <a:lnTo>
                      <a:pt x="100927" y="48028"/>
                    </a:lnTo>
                    <a:lnTo>
                      <a:pt x="100897" y="49311"/>
                    </a:lnTo>
                    <a:lnTo>
                      <a:pt x="100882" y="50736"/>
                    </a:lnTo>
                    <a:lnTo>
                      <a:pt x="100882" y="52304"/>
                    </a:lnTo>
                    <a:lnTo>
                      <a:pt x="100882" y="90783"/>
                    </a:lnTo>
                    <a:lnTo>
                      <a:pt x="99645" y="90783"/>
                    </a:lnTo>
                    <a:close/>
                    <a:moveTo>
                      <a:pt x="107687" y="14964"/>
                    </a:moveTo>
                    <a:lnTo>
                      <a:pt x="108894" y="11401"/>
                    </a:lnTo>
                    <a:lnTo>
                      <a:pt x="108894" y="26793"/>
                    </a:lnTo>
                    <a:lnTo>
                      <a:pt x="110645" y="26793"/>
                    </a:lnTo>
                    <a:lnTo>
                      <a:pt x="110645" y="35486"/>
                    </a:lnTo>
                    <a:lnTo>
                      <a:pt x="108894" y="35486"/>
                    </a:lnTo>
                    <a:lnTo>
                      <a:pt x="108894" y="70118"/>
                    </a:lnTo>
                    <a:lnTo>
                      <a:pt x="108894" y="71686"/>
                    </a:lnTo>
                    <a:lnTo>
                      <a:pt x="108909" y="73111"/>
                    </a:lnTo>
                    <a:lnTo>
                      <a:pt x="108924" y="74394"/>
                    </a:lnTo>
                    <a:lnTo>
                      <a:pt x="108940" y="75534"/>
                    </a:lnTo>
                    <a:lnTo>
                      <a:pt x="108985" y="76817"/>
                    </a:lnTo>
                    <a:lnTo>
                      <a:pt x="109030" y="77814"/>
                    </a:lnTo>
                    <a:lnTo>
                      <a:pt x="109075" y="78669"/>
                    </a:lnTo>
                    <a:lnTo>
                      <a:pt x="109136" y="79382"/>
                    </a:lnTo>
                    <a:lnTo>
                      <a:pt x="109196" y="80095"/>
                    </a:lnTo>
                    <a:lnTo>
                      <a:pt x="109256" y="80807"/>
                    </a:lnTo>
                    <a:lnTo>
                      <a:pt x="109332" y="81235"/>
                    </a:lnTo>
                    <a:lnTo>
                      <a:pt x="109407" y="81662"/>
                    </a:lnTo>
                    <a:lnTo>
                      <a:pt x="109498" y="82232"/>
                    </a:lnTo>
                    <a:lnTo>
                      <a:pt x="109603" y="82375"/>
                    </a:lnTo>
                    <a:lnTo>
                      <a:pt x="109709" y="82517"/>
                    </a:lnTo>
                    <a:lnTo>
                      <a:pt x="109815" y="82660"/>
                    </a:lnTo>
                    <a:lnTo>
                      <a:pt x="110011" y="82517"/>
                    </a:lnTo>
                    <a:lnTo>
                      <a:pt x="110207" y="82375"/>
                    </a:lnTo>
                    <a:lnTo>
                      <a:pt x="110373" y="82232"/>
                    </a:lnTo>
                    <a:lnTo>
                      <a:pt x="110524" y="81662"/>
                    </a:lnTo>
                    <a:lnTo>
                      <a:pt x="110584" y="90498"/>
                    </a:lnTo>
                    <a:lnTo>
                      <a:pt x="110358" y="91211"/>
                    </a:lnTo>
                    <a:lnTo>
                      <a:pt x="110086" y="91781"/>
                    </a:lnTo>
                    <a:lnTo>
                      <a:pt x="109815" y="92209"/>
                    </a:lnTo>
                    <a:lnTo>
                      <a:pt x="109498" y="92351"/>
                    </a:lnTo>
                    <a:lnTo>
                      <a:pt x="109287" y="92209"/>
                    </a:lnTo>
                    <a:lnTo>
                      <a:pt x="109090" y="91781"/>
                    </a:lnTo>
                    <a:lnTo>
                      <a:pt x="108894" y="91496"/>
                    </a:lnTo>
                    <a:lnTo>
                      <a:pt x="108728" y="90926"/>
                    </a:lnTo>
                    <a:lnTo>
                      <a:pt x="108577" y="90213"/>
                    </a:lnTo>
                    <a:lnTo>
                      <a:pt x="108411" y="89358"/>
                    </a:lnTo>
                    <a:lnTo>
                      <a:pt x="108276" y="88361"/>
                    </a:lnTo>
                    <a:lnTo>
                      <a:pt x="108155" y="87220"/>
                    </a:lnTo>
                    <a:lnTo>
                      <a:pt x="108049" y="85795"/>
                    </a:lnTo>
                    <a:lnTo>
                      <a:pt x="107959" y="84228"/>
                    </a:lnTo>
                    <a:lnTo>
                      <a:pt x="107868" y="82517"/>
                    </a:lnTo>
                    <a:lnTo>
                      <a:pt x="107808" y="80522"/>
                    </a:lnTo>
                    <a:lnTo>
                      <a:pt x="107748" y="78384"/>
                    </a:lnTo>
                    <a:lnTo>
                      <a:pt x="107717" y="75819"/>
                    </a:lnTo>
                    <a:lnTo>
                      <a:pt x="107702" y="73396"/>
                    </a:lnTo>
                    <a:lnTo>
                      <a:pt x="107687" y="70546"/>
                    </a:lnTo>
                    <a:lnTo>
                      <a:pt x="107687" y="35486"/>
                    </a:lnTo>
                    <a:lnTo>
                      <a:pt x="106646" y="35486"/>
                    </a:lnTo>
                    <a:lnTo>
                      <a:pt x="106646" y="26793"/>
                    </a:lnTo>
                    <a:lnTo>
                      <a:pt x="107687" y="26793"/>
                    </a:lnTo>
                    <a:lnTo>
                      <a:pt x="107687" y="14964"/>
                    </a:lnTo>
                    <a:close/>
                    <a:moveTo>
                      <a:pt x="111142" y="26793"/>
                    </a:moveTo>
                    <a:lnTo>
                      <a:pt x="112485" y="26793"/>
                    </a:lnTo>
                    <a:lnTo>
                      <a:pt x="113964" y="64560"/>
                    </a:lnTo>
                    <a:lnTo>
                      <a:pt x="114070" y="67553"/>
                    </a:lnTo>
                    <a:lnTo>
                      <a:pt x="114190" y="70546"/>
                    </a:lnTo>
                    <a:lnTo>
                      <a:pt x="114296" y="73966"/>
                    </a:lnTo>
                    <a:lnTo>
                      <a:pt x="114402" y="77672"/>
                    </a:lnTo>
                    <a:lnTo>
                      <a:pt x="114432" y="77672"/>
                    </a:lnTo>
                    <a:lnTo>
                      <a:pt x="114507" y="75106"/>
                    </a:lnTo>
                    <a:lnTo>
                      <a:pt x="114598" y="72256"/>
                    </a:lnTo>
                    <a:lnTo>
                      <a:pt x="114734" y="68551"/>
                    </a:lnTo>
                    <a:lnTo>
                      <a:pt x="114869" y="64275"/>
                    </a:lnTo>
                    <a:lnTo>
                      <a:pt x="116197" y="26793"/>
                    </a:lnTo>
                    <a:lnTo>
                      <a:pt x="117510" y="26793"/>
                    </a:lnTo>
                    <a:lnTo>
                      <a:pt x="115654" y="72399"/>
                    </a:lnTo>
                    <a:lnTo>
                      <a:pt x="115488" y="76532"/>
                    </a:lnTo>
                    <a:lnTo>
                      <a:pt x="115337" y="80380"/>
                    </a:lnTo>
                    <a:lnTo>
                      <a:pt x="115156" y="84085"/>
                    </a:lnTo>
                    <a:lnTo>
                      <a:pt x="115020" y="87505"/>
                    </a:lnTo>
                    <a:lnTo>
                      <a:pt x="114869" y="90498"/>
                    </a:lnTo>
                    <a:lnTo>
                      <a:pt x="114734" y="93349"/>
                    </a:lnTo>
                    <a:lnTo>
                      <a:pt x="114598" y="95771"/>
                    </a:lnTo>
                    <a:lnTo>
                      <a:pt x="114477" y="98052"/>
                    </a:lnTo>
                    <a:lnTo>
                      <a:pt x="114341" y="100332"/>
                    </a:lnTo>
                    <a:lnTo>
                      <a:pt x="114205" y="102470"/>
                    </a:lnTo>
                    <a:lnTo>
                      <a:pt x="114055" y="104465"/>
                    </a:lnTo>
                    <a:lnTo>
                      <a:pt x="113919" y="106318"/>
                    </a:lnTo>
                    <a:lnTo>
                      <a:pt x="113783" y="108171"/>
                    </a:lnTo>
                    <a:lnTo>
                      <a:pt x="113647" y="109738"/>
                    </a:lnTo>
                    <a:lnTo>
                      <a:pt x="113481" y="111163"/>
                    </a:lnTo>
                    <a:lnTo>
                      <a:pt x="113345" y="112589"/>
                    </a:lnTo>
                    <a:lnTo>
                      <a:pt x="113164" y="114014"/>
                    </a:lnTo>
                    <a:lnTo>
                      <a:pt x="112968" y="115296"/>
                    </a:lnTo>
                    <a:lnTo>
                      <a:pt x="112772" y="116437"/>
                    </a:lnTo>
                    <a:lnTo>
                      <a:pt x="112591" y="117577"/>
                    </a:lnTo>
                    <a:lnTo>
                      <a:pt x="112410" y="118432"/>
                    </a:lnTo>
                    <a:lnTo>
                      <a:pt x="112214" y="119002"/>
                    </a:lnTo>
                    <a:lnTo>
                      <a:pt x="112018" y="119572"/>
                    </a:lnTo>
                    <a:lnTo>
                      <a:pt x="111837" y="120000"/>
                    </a:lnTo>
                    <a:lnTo>
                      <a:pt x="111520" y="110166"/>
                    </a:lnTo>
                    <a:lnTo>
                      <a:pt x="111791" y="109168"/>
                    </a:lnTo>
                    <a:lnTo>
                      <a:pt x="112078" y="108028"/>
                    </a:lnTo>
                    <a:lnTo>
                      <a:pt x="112334" y="106318"/>
                    </a:lnTo>
                    <a:lnTo>
                      <a:pt x="112606" y="104465"/>
                    </a:lnTo>
                    <a:lnTo>
                      <a:pt x="112757" y="103325"/>
                    </a:lnTo>
                    <a:lnTo>
                      <a:pt x="112893" y="101757"/>
                    </a:lnTo>
                    <a:lnTo>
                      <a:pt x="113059" y="100332"/>
                    </a:lnTo>
                    <a:lnTo>
                      <a:pt x="113179" y="98764"/>
                    </a:lnTo>
                    <a:lnTo>
                      <a:pt x="113300" y="97197"/>
                    </a:lnTo>
                    <a:lnTo>
                      <a:pt x="113421" y="95344"/>
                    </a:lnTo>
                    <a:lnTo>
                      <a:pt x="113542" y="93491"/>
                    </a:lnTo>
                    <a:lnTo>
                      <a:pt x="113632" y="91496"/>
                    </a:lnTo>
                    <a:lnTo>
                      <a:pt x="113708" y="89928"/>
                    </a:lnTo>
                    <a:lnTo>
                      <a:pt x="113738" y="88788"/>
                    </a:lnTo>
                    <a:lnTo>
                      <a:pt x="113708" y="87648"/>
                    </a:lnTo>
                    <a:lnTo>
                      <a:pt x="113647" y="85653"/>
                    </a:lnTo>
                    <a:lnTo>
                      <a:pt x="111142" y="26793"/>
                    </a:lnTo>
                    <a:close/>
                    <a:moveTo>
                      <a:pt x="119170" y="92351"/>
                    </a:moveTo>
                    <a:lnTo>
                      <a:pt x="119139" y="92351"/>
                    </a:lnTo>
                    <a:lnTo>
                      <a:pt x="119049" y="92209"/>
                    </a:lnTo>
                    <a:lnTo>
                      <a:pt x="118973" y="92209"/>
                    </a:lnTo>
                    <a:lnTo>
                      <a:pt x="118898" y="91781"/>
                    </a:lnTo>
                    <a:lnTo>
                      <a:pt x="118823" y="91496"/>
                    </a:lnTo>
                    <a:lnTo>
                      <a:pt x="118762" y="91211"/>
                    </a:lnTo>
                    <a:lnTo>
                      <a:pt x="118687" y="90783"/>
                    </a:lnTo>
                    <a:lnTo>
                      <a:pt x="118626" y="90356"/>
                    </a:lnTo>
                    <a:lnTo>
                      <a:pt x="118551" y="89786"/>
                    </a:lnTo>
                    <a:lnTo>
                      <a:pt x="118506" y="89216"/>
                    </a:lnTo>
                    <a:lnTo>
                      <a:pt x="118460" y="88646"/>
                    </a:lnTo>
                    <a:lnTo>
                      <a:pt x="118415" y="87933"/>
                    </a:lnTo>
                    <a:lnTo>
                      <a:pt x="118385" y="87220"/>
                    </a:lnTo>
                    <a:lnTo>
                      <a:pt x="118355" y="85510"/>
                    </a:lnTo>
                    <a:lnTo>
                      <a:pt x="118340" y="83942"/>
                    </a:lnTo>
                    <a:lnTo>
                      <a:pt x="118340" y="83087"/>
                    </a:lnTo>
                    <a:lnTo>
                      <a:pt x="118355" y="82232"/>
                    </a:lnTo>
                    <a:lnTo>
                      <a:pt x="118370" y="81377"/>
                    </a:lnTo>
                    <a:lnTo>
                      <a:pt x="118385" y="80522"/>
                    </a:lnTo>
                    <a:lnTo>
                      <a:pt x="118430" y="79809"/>
                    </a:lnTo>
                    <a:lnTo>
                      <a:pt x="118460" y="79239"/>
                    </a:lnTo>
                    <a:lnTo>
                      <a:pt x="118506" y="78527"/>
                    </a:lnTo>
                    <a:lnTo>
                      <a:pt x="118566" y="77957"/>
                    </a:lnTo>
                    <a:lnTo>
                      <a:pt x="118642" y="77387"/>
                    </a:lnTo>
                    <a:lnTo>
                      <a:pt x="118702" y="76959"/>
                    </a:lnTo>
                    <a:lnTo>
                      <a:pt x="118777" y="76389"/>
                    </a:lnTo>
                    <a:lnTo>
                      <a:pt x="118838" y="76104"/>
                    </a:lnTo>
                    <a:lnTo>
                      <a:pt x="118913" y="75819"/>
                    </a:lnTo>
                    <a:lnTo>
                      <a:pt x="119004" y="75676"/>
                    </a:lnTo>
                    <a:lnTo>
                      <a:pt x="119079" y="75534"/>
                    </a:lnTo>
                    <a:lnTo>
                      <a:pt x="119185" y="75534"/>
                    </a:lnTo>
                    <a:lnTo>
                      <a:pt x="119275" y="75534"/>
                    </a:lnTo>
                    <a:lnTo>
                      <a:pt x="119351" y="75676"/>
                    </a:lnTo>
                    <a:lnTo>
                      <a:pt x="119426" y="75819"/>
                    </a:lnTo>
                    <a:lnTo>
                      <a:pt x="119502" y="76104"/>
                    </a:lnTo>
                    <a:lnTo>
                      <a:pt x="119577" y="76389"/>
                    </a:lnTo>
                    <a:lnTo>
                      <a:pt x="119637" y="76959"/>
                    </a:lnTo>
                    <a:lnTo>
                      <a:pt x="119698" y="77387"/>
                    </a:lnTo>
                    <a:lnTo>
                      <a:pt x="119773" y="77957"/>
                    </a:lnTo>
                    <a:lnTo>
                      <a:pt x="119834" y="78527"/>
                    </a:lnTo>
                    <a:lnTo>
                      <a:pt x="119879" y="79097"/>
                    </a:lnTo>
                    <a:lnTo>
                      <a:pt x="119909" y="79809"/>
                    </a:lnTo>
                    <a:lnTo>
                      <a:pt x="119939" y="80522"/>
                    </a:lnTo>
                    <a:lnTo>
                      <a:pt x="119969" y="81235"/>
                    </a:lnTo>
                    <a:lnTo>
                      <a:pt x="119984" y="82232"/>
                    </a:lnTo>
                    <a:lnTo>
                      <a:pt x="120000" y="83087"/>
                    </a:lnTo>
                    <a:lnTo>
                      <a:pt x="120000" y="83942"/>
                    </a:lnTo>
                    <a:lnTo>
                      <a:pt x="119984" y="85510"/>
                    </a:lnTo>
                    <a:lnTo>
                      <a:pt x="119939" y="87220"/>
                    </a:lnTo>
                    <a:lnTo>
                      <a:pt x="119909" y="87933"/>
                    </a:lnTo>
                    <a:lnTo>
                      <a:pt x="119879" y="88646"/>
                    </a:lnTo>
                    <a:lnTo>
                      <a:pt x="119834" y="89216"/>
                    </a:lnTo>
                    <a:lnTo>
                      <a:pt x="119773" y="89786"/>
                    </a:lnTo>
                    <a:lnTo>
                      <a:pt x="119698" y="90356"/>
                    </a:lnTo>
                    <a:lnTo>
                      <a:pt x="119637" y="90783"/>
                    </a:lnTo>
                    <a:lnTo>
                      <a:pt x="119577" y="91211"/>
                    </a:lnTo>
                    <a:lnTo>
                      <a:pt x="119502" y="91496"/>
                    </a:lnTo>
                    <a:lnTo>
                      <a:pt x="119426" y="91781"/>
                    </a:lnTo>
                    <a:lnTo>
                      <a:pt x="119336" y="92209"/>
                    </a:lnTo>
                    <a:lnTo>
                      <a:pt x="119260" y="92209"/>
                    </a:lnTo>
                    <a:lnTo>
                      <a:pt x="119170" y="92351"/>
                    </a:lnTo>
                    <a:close/>
                  </a:path>
                </a:pathLst>
              </a:custGeom>
              <a:solidFill>
                <a:schemeClr val="l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</p:grp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49999" l="0" r="0" t="0"/>
          <a:stretch/>
        </p:blipFill>
        <p:spPr>
          <a:xfrm flipH="1">
            <a:off x="8919330" y="6295414"/>
            <a:ext cx="3272669" cy="5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type="title"/>
          </p:nvPr>
        </p:nvSpPr>
        <p:spPr>
          <a:xfrm>
            <a:off x="1828800" y="5454335"/>
            <a:ext cx="79369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828800" y="4873751"/>
            <a:ext cx="8229600" cy="5303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600"/>
              </a:spcBef>
              <a:buClr>
                <a:srgbClr val="4E84C4"/>
              </a:buClr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4E84C4"/>
              </a:buClr>
              <a:buFont typeface="PT Sans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4E84C4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4E84C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1844191" y="6387398"/>
            <a:ext cx="2016609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4E84C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E84C4"/>
              </a:buClr>
              <a:buFont typeface="PT Sans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E84C4"/>
              </a:buClr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E84C4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0" name="Shape 150"/>
          <p:cNvSpPr txBox="1"/>
          <p:nvPr/>
        </p:nvSpPr>
        <p:spPr>
          <a:xfrm>
            <a:off x="7296675" y="6459533"/>
            <a:ext cx="253947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|   Copyright © 2014 Tata Consultancy Services Limited</a:t>
            </a:r>
          </a:p>
        </p:txBody>
      </p:sp>
      <p:sp>
        <p:nvSpPr>
          <p:cNvPr id="151" name="Shape 151"/>
          <p:cNvSpPr txBox="1"/>
          <p:nvPr>
            <p:ph idx="3" type="body"/>
          </p:nvPr>
        </p:nvSpPr>
        <p:spPr>
          <a:xfrm>
            <a:off x="3962400" y="6464651"/>
            <a:ext cx="2946399" cy="213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200"/>
              </a:spcBef>
              <a:buClr>
                <a:srgbClr val="4E84C4"/>
              </a:buClr>
              <a:buFont typeface="PT Sans"/>
              <a:buNone/>
              <a:defRPr b="0" i="0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Visual Option 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0" y="3"/>
            <a:ext cx="12192000" cy="6857998"/>
            <a:chOff x="0" y="3"/>
            <a:chExt cx="9144000" cy="6857998"/>
          </a:xfrm>
        </p:grpSpPr>
        <p:pic>
          <p:nvPicPr>
            <p:cNvPr id="154" name="Shape 15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" y="749147"/>
              <a:ext cx="9142646" cy="61088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Shape 155"/>
            <p:cNvSpPr/>
            <p:nvPr/>
          </p:nvSpPr>
          <p:spPr>
            <a:xfrm flipH="1">
              <a:off x="1066798" y="4648200"/>
              <a:ext cx="8077199" cy="2209799"/>
            </a:xfrm>
            <a:prstGeom prst="rect">
              <a:avLst/>
            </a:prstGeom>
            <a:solidFill>
              <a:srgbClr val="55A51C">
                <a:alpha val="80000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156" name="Shape 156"/>
            <p:cNvGrpSpPr/>
            <p:nvPr/>
          </p:nvGrpSpPr>
          <p:grpSpPr>
            <a:xfrm>
              <a:off x="0" y="3"/>
              <a:ext cx="9144000" cy="759624"/>
              <a:chOff x="0" y="3"/>
              <a:chExt cx="9144000" cy="759624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0" y="3"/>
                <a:ext cx="9144000" cy="759624"/>
              </a:xfrm>
              <a:prstGeom prst="rect">
                <a:avLst/>
              </a:prstGeom>
              <a:gradFill>
                <a:gsLst>
                  <a:gs pos="0">
                    <a:srgbClr val="0067AC"/>
                  </a:gs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</a:gra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8365792" y="124822"/>
                <a:ext cx="485458" cy="424339"/>
              </a:xfrm>
              <a:custGeom>
                <a:pathLst>
                  <a:path extrusionOk="0" h="120000" w="120000">
                    <a:moveTo>
                      <a:pt x="59928" y="0"/>
                    </a:moveTo>
                    <a:lnTo>
                      <a:pt x="63664" y="0"/>
                    </a:lnTo>
                    <a:lnTo>
                      <a:pt x="67113" y="330"/>
                    </a:lnTo>
                    <a:lnTo>
                      <a:pt x="70562" y="825"/>
                    </a:lnTo>
                    <a:lnTo>
                      <a:pt x="74011" y="1485"/>
                    </a:lnTo>
                    <a:lnTo>
                      <a:pt x="77317" y="2640"/>
                    </a:lnTo>
                    <a:lnTo>
                      <a:pt x="80335" y="3631"/>
                    </a:lnTo>
                    <a:lnTo>
                      <a:pt x="83497" y="4951"/>
                    </a:lnTo>
                    <a:lnTo>
                      <a:pt x="86227" y="6272"/>
                    </a:lnTo>
                    <a:lnTo>
                      <a:pt x="89101" y="7922"/>
                    </a:lnTo>
                    <a:lnTo>
                      <a:pt x="91544" y="9738"/>
                    </a:lnTo>
                    <a:lnTo>
                      <a:pt x="93844" y="11719"/>
                    </a:lnTo>
                    <a:lnTo>
                      <a:pt x="96000" y="13700"/>
                    </a:lnTo>
                    <a:lnTo>
                      <a:pt x="98011" y="15845"/>
                    </a:lnTo>
                    <a:lnTo>
                      <a:pt x="99736" y="18156"/>
                    </a:lnTo>
                    <a:lnTo>
                      <a:pt x="101317" y="20467"/>
                    </a:lnTo>
                    <a:lnTo>
                      <a:pt x="102610" y="22943"/>
                    </a:lnTo>
                    <a:lnTo>
                      <a:pt x="97149" y="21623"/>
                    </a:lnTo>
                    <a:lnTo>
                      <a:pt x="91832" y="20467"/>
                    </a:lnTo>
                    <a:lnTo>
                      <a:pt x="86514" y="19312"/>
                    </a:lnTo>
                    <a:lnTo>
                      <a:pt x="81485" y="18651"/>
                    </a:lnTo>
                    <a:lnTo>
                      <a:pt x="76742" y="17991"/>
                    </a:lnTo>
                    <a:lnTo>
                      <a:pt x="72431" y="17496"/>
                    </a:lnTo>
                    <a:lnTo>
                      <a:pt x="68694" y="17166"/>
                    </a:lnTo>
                    <a:lnTo>
                      <a:pt x="65820" y="17166"/>
                    </a:lnTo>
                    <a:lnTo>
                      <a:pt x="65101" y="17166"/>
                    </a:lnTo>
                    <a:lnTo>
                      <a:pt x="64383" y="17331"/>
                    </a:lnTo>
                    <a:lnTo>
                      <a:pt x="63808" y="17496"/>
                    </a:lnTo>
                    <a:lnTo>
                      <a:pt x="63233" y="17991"/>
                    </a:lnTo>
                    <a:lnTo>
                      <a:pt x="62658" y="18486"/>
                    </a:lnTo>
                    <a:lnTo>
                      <a:pt x="62371" y="18982"/>
                    </a:lnTo>
                    <a:lnTo>
                      <a:pt x="62083" y="19642"/>
                    </a:lnTo>
                    <a:lnTo>
                      <a:pt x="62083" y="20467"/>
                    </a:lnTo>
                    <a:lnTo>
                      <a:pt x="62083" y="21953"/>
                    </a:lnTo>
                    <a:lnTo>
                      <a:pt x="62083" y="68500"/>
                    </a:lnTo>
                    <a:lnTo>
                      <a:pt x="57916" y="68500"/>
                    </a:lnTo>
                    <a:lnTo>
                      <a:pt x="58059" y="21953"/>
                    </a:lnTo>
                    <a:lnTo>
                      <a:pt x="58059" y="20467"/>
                    </a:lnTo>
                    <a:lnTo>
                      <a:pt x="57916" y="19642"/>
                    </a:lnTo>
                    <a:lnTo>
                      <a:pt x="57772" y="18982"/>
                    </a:lnTo>
                    <a:lnTo>
                      <a:pt x="57197" y="18486"/>
                    </a:lnTo>
                    <a:lnTo>
                      <a:pt x="56766" y="17991"/>
                    </a:lnTo>
                    <a:lnTo>
                      <a:pt x="56335" y="17496"/>
                    </a:lnTo>
                    <a:lnTo>
                      <a:pt x="55760" y="17331"/>
                    </a:lnTo>
                    <a:lnTo>
                      <a:pt x="54898" y="17166"/>
                    </a:lnTo>
                    <a:lnTo>
                      <a:pt x="54323" y="17166"/>
                    </a:lnTo>
                    <a:lnTo>
                      <a:pt x="51161" y="17166"/>
                    </a:lnTo>
                    <a:lnTo>
                      <a:pt x="47568" y="17496"/>
                    </a:lnTo>
                    <a:lnTo>
                      <a:pt x="43257" y="17991"/>
                    </a:lnTo>
                    <a:lnTo>
                      <a:pt x="38514" y="18651"/>
                    </a:lnTo>
                    <a:lnTo>
                      <a:pt x="33341" y="19477"/>
                    </a:lnTo>
                    <a:lnTo>
                      <a:pt x="28023" y="20467"/>
                    </a:lnTo>
                    <a:lnTo>
                      <a:pt x="22562" y="21623"/>
                    </a:lnTo>
                    <a:lnTo>
                      <a:pt x="17389" y="22943"/>
                    </a:lnTo>
                    <a:lnTo>
                      <a:pt x="18538" y="20632"/>
                    </a:lnTo>
                    <a:lnTo>
                      <a:pt x="20119" y="18156"/>
                    </a:lnTo>
                    <a:lnTo>
                      <a:pt x="21844" y="15845"/>
                    </a:lnTo>
                    <a:lnTo>
                      <a:pt x="23856" y="13700"/>
                    </a:lnTo>
                    <a:lnTo>
                      <a:pt x="25868" y="11719"/>
                    </a:lnTo>
                    <a:lnTo>
                      <a:pt x="28311" y="9738"/>
                    </a:lnTo>
                    <a:lnTo>
                      <a:pt x="30898" y="7922"/>
                    </a:lnTo>
                    <a:lnTo>
                      <a:pt x="33485" y="6272"/>
                    </a:lnTo>
                    <a:lnTo>
                      <a:pt x="36502" y="4951"/>
                    </a:lnTo>
                    <a:lnTo>
                      <a:pt x="39377" y="3631"/>
                    </a:lnTo>
                    <a:lnTo>
                      <a:pt x="42538" y="2640"/>
                    </a:lnTo>
                    <a:lnTo>
                      <a:pt x="45844" y="1485"/>
                    </a:lnTo>
                    <a:lnTo>
                      <a:pt x="49149" y="825"/>
                    </a:lnTo>
                    <a:lnTo>
                      <a:pt x="52742" y="330"/>
                    </a:lnTo>
                    <a:lnTo>
                      <a:pt x="56335" y="0"/>
                    </a:lnTo>
                    <a:lnTo>
                      <a:pt x="59928" y="0"/>
                    </a:lnTo>
                    <a:close/>
                    <a:moveTo>
                      <a:pt x="28886" y="95570"/>
                    </a:moveTo>
                    <a:lnTo>
                      <a:pt x="28886" y="85667"/>
                    </a:lnTo>
                    <a:lnTo>
                      <a:pt x="25149" y="85667"/>
                    </a:lnTo>
                    <a:lnTo>
                      <a:pt x="21556" y="85667"/>
                    </a:lnTo>
                    <a:lnTo>
                      <a:pt x="17964" y="85667"/>
                    </a:lnTo>
                    <a:lnTo>
                      <a:pt x="14371" y="85667"/>
                    </a:lnTo>
                    <a:lnTo>
                      <a:pt x="10778" y="85667"/>
                    </a:lnTo>
                    <a:lnTo>
                      <a:pt x="7041" y="85667"/>
                    </a:lnTo>
                    <a:lnTo>
                      <a:pt x="3592" y="85667"/>
                    </a:lnTo>
                    <a:lnTo>
                      <a:pt x="0" y="85667"/>
                    </a:lnTo>
                    <a:lnTo>
                      <a:pt x="0" y="95570"/>
                    </a:lnTo>
                    <a:lnTo>
                      <a:pt x="8335" y="95570"/>
                    </a:lnTo>
                    <a:lnTo>
                      <a:pt x="8335" y="120000"/>
                    </a:lnTo>
                    <a:lnTo>
                      <a:pt x="20263" y="120000"/>
                    </a:lnTo>
                    <a:lnTo>
                      <a:pt x="20263" y="95570"/>
                    </a:lnTo>
                    <a:lnTo>
                      <a:pt x="28886" y="95570"/>
                    </a:lnTo>
                    <a:close/>
                    <a:moveTo>
                      <a:pt x="43544" y="99367"/>
                    </a:moveTo>
                    <a:lnTo>
                      <a:pt x="37508" y="120000"/>
                    </a:lnTo>
                    <a:lnTo>
                      <a:pt x="25868" y="120000"/>
                    </a:lnTo>
                    <a:lnTo>
                      <a:pt x="37365" y="85667"/>
                    </a:lnTo>
                    <a:lnTo>
                      <a:pt x="40526" y="85667"/>
                    </a:lnTo>
                    <a:lnTo>
                      <a:pt x="43544" y="85667"/>
                    </a:lnTo>
                    <a:lnTo>
                      <a:pt x="46850" y="85667"/>
                    </a:lnTo>
                    <a:lnTo>
                      <a:pt x="50011" y="85667"/>
                    </a:lnTo>
                    <a:lnTo>
                      <a:pt x="61365" y="120000"/>
                    </a:lnTo>
                    <a:lnTo>
                      <a:pt x="49724" y="120000"/>
                    </a:lnTo>
                    <a:lnTo>
                      <a:pt x="43544" y="99367"/>
                    </a:lnTo>
                    <a:close/>
                    <a:moveTo>
                      <a:pt x="87377" y="95570"/>
                    </a:moveTo>
                    <a:lnTo>
                      <a:pt x="87377" y="85667"/>
                    </a:lnTo>
                    <a:lnTo>
                      <a:pt x="83784" y="85667"/>
                    </a:lnTo>
                    <a:lnTo>
                      <a:pt x="80047" y="85667"/>
                    </a:lnTo>
                    <a:lnTo>
                      <a:pt x="76455" y="85667"/>
                    </a:lnTo>
                    <a:lnTo>
                      <a:pt x="72862" y="85667"/>
                    </a:lnTo>
                    <a:lnTo>
                      <a:pt x="69413" y="85667"/>
                    </a:lnTo>
                    <a:lnTo>
                      <a:pt x="65820" y="85667"/>
                    </a:lnTo>
                    <a:lnTo>
                      <a:pt x="62083" y="85667"/>
                    </a:lnTo>
                    <a:lnTo>
                      <a:pt x="58491" y="85667"/>
                    </a:lnTo>
                    <a:lnTo>
                      <a:pt x="58491" y="95570"/>
                    </a:lnTo>
                    <a:lnTo>
                      <a:pt x="66970" y="95570"/>
                    </a:lnTo>
                    <a:lnTo>
                      <a:pt x="66970" y="120000"/>
                    </a:lnTo>
                    <a:lnTo>
                      <a:pt x="78754" y="120000"/>
                    </a:lnTo>
                    <a:lnTo>
                      <a:pt x="78754" y="95570"/>
                    </a:lnTo>
                    <a:lnTo>
                      <a:pt x="87377" y="95570"/>
                    </a:lnTo>
                    <a:close/>
                    <a:moveTo>
                      <a:pt x="102323" y="99367"/>
                    </a:moveTo>
                    <a:lnTo>
                      <a:pt x="96143" y="120000"/>
                    </a:lnTo>
                    <a:lnTo>
                      <a:pt x="84359" y="120000"/>
                    </a:lnTo>
                    <a:lnTo>
                      <a:pt x="95856" y="85667"/>
                    </a:lnTo>
                    <a:lnTo>
                      <a:pt x="99017" y="85667"/>
                    </a:lnTo>
                    <a:lnTo>
                      <a:pt x="102323" y="85667"/>
                    </a:lnTo>
                    <a:lnTo>
                      <a:pt x="105341" y="85667"/>
                    </a:lnTo>
                    <a:lnTo>
                      <a:pt x="108502" y="85667"/>
                    </a:lnTo>
                    <a:lnTo>
                      <a:pt x="120000" y="120000"/>
                    </a:lnTo>
                    <a:lnTo>
                      <a:pt x="108359" y="120000"/>
                    </a:lnTo>
                    <a:lnTo>
                      <a:pt x="102323" y="99367"/>
                    </a:lnTo>
                    <a:close/>
                    <a:moveTo>
                      <a:pt x="104479" y="28390"/>
                    </a:moveTo>
                    <a:lnTo>
                      <a:pt x="104766" y="29876"/>
                    </a:lnTo>
                    <a:lnTo>
                      <a:pt x="104910" y="31361"/>
                    </a:lnTo>
                    <a:lnTo>
                      <a:pt x="105053" y="32682"/>
                    </a:lnTo>
                    <a:lnTo>
                      <a:pt x="105053" y="34167"/>
                    </a:lnTo>
                    <a:lnTo>
                      <a:pt x="104910" y="36973"/>
                    </a:lnTo>
                    <a:lnTo>
                      <a:pt x="104479" y="39614"/>
                    </a:lnTo>
                    <a:lnTo>
                      <a:pt x="103760" y="42420"/>
                    </a:lnTo>
                    <a:lnTo>
                      <a:pt x="102754" y="45061"/>
                    </a:lnTo>
                    <a:lnTo>
                      <a:pt x="101461" y="47537"/>
                    </a:lnTo>
                    <a:lnTo>
                      <a:pt x="100023" y="49848"/>
                    </a:lnTo>
                    <a:lnTo>
                      <a:pt x="98443" y="52159"/>
                    </a:lnTo>
                    <a:lnTo>
                      <a:pt x="96287" y="54305"/>
                    </a:lnTo>
                    <a:lnTo>
                      <a:pt x="94275" y="56451"/>
                    </a:lnTo>
                    <a:lnTo>
                      <a:pt x="91976" y="58431"/>
                    </a:lnTo>
                    <a:lnTo>
                      <a:pt x="89389" y="60247"/>
                    </a:lnTo>
                    <a:lnTo>
                      <a:pt x="86802" y="61733"/>
                    </a:lnTo>
                    <a:lnTo>
                      <a:pt x="83928" y="63218"/>
                    </a:lnTo>
                    <a:lnTo>
                      <a:pt x="80766" y="64704"/>
                    </a:lnTo>
                    <a:lnTo>
                      <a:pt x="77748" y="65694"/>
                    </a:lnTo>
                    <a:lnTo>
                      <a:pt x="74443" y="66850"/>
                    </a:lnTo>
                    <a:lnTo>
                      <a:pt x="68407" y="33342"/>
                    </a:lnTo>
                    <a:lnTo>
                      <a:pt x="68263" y="31856"/>
                    </a:lnTo>
                    <a:lnTo>
                      <a:pt x="68119" y="30206"/>
                    </a:lnTo>
                    <a:lnTo>
                      <a:pt x="68119" y="28885"/>
                    </a:lnTo>
                    <a:lnTo>
                      <a:pt x="68119" y="27400"/>
                    </a:lnTo>
                    <a:lnTo>
                      <a:pt x="68263" y="26740"/>
                    </a:lnTo>
                    <a:lnTo>
                      <a:pt x="68550" y="26079"/>
                    </a:lnTo>
                    <a:lnTo>
                      <a:pt x="68838" y="25584"/>
                    </a:lnTo>
                    <a:lnTo>
                      <a:pt x="69125" y="25089"/>
                    </a:lnTo>
                    <a:lnTo>
                      <a:pt x="69700" y="24594"/>
                    </a:lnTo>
                    <a:lnTo>
                      <a:pt x="70275" y="24099"/>
                    </a:lnTo>
                    <a:lnTo>
                      <a:pt x="70850" y="23933"/>
                    </a:lnTo>
                    <a:lnTo>
                      <a:pt x="71712" y="23768"/>
                    </a:lnTo>
                    <a:lnTo>
                      <a:pt x="75880" y="23933"/>
                    </a:lnTo>
                    <a:lnTo>
                      <a:pt x="79904" y="24429"/>
                    </a:lnTo>
                    <a:lnTo>
                      <a:pt x="83928" y="24924"/>
                    </a:lnTo>
                    <a:lnTo>
                      <a:pt x="88095" y="25419"/>
                    </a:lnTo>
                    <a:lnTo>
                      <a:pt x="92119" y="26079"/>
                    </a:lnTo>
                    <a:lnTo>
                      <a:pt x="96143" y="26905"/>
                    </a:lnTo>
                    <a:lnTo>
                      <a:pt x="100455" y="27565"/>
                    </a:lnTo>
                    <a:lnTo>
                      <a:pt x="104479" y="28390"/>
                    </a:lnTo>
                    <a:close/>
                    <a:moveTo>
                      <a:pt x="45556" y="66850"/>
                    </a:moveTo>
                    <a:lnTo>
                      <a:pt x="42395" y="65859"/>
                    </a:lnTo>
                    <a:lnTo>
                      <a:pt x="39089" y="64704"/>
                    </a:lnTo>
                    <a:lnTo>
                      <a:pt x="36071" y="63383"/>
                    </a:lnTo>
                    <a:lnTo>
                      <a:pt x="33197" y="61733"/>
                    </a:lnTo>
                    <a:lnTo>
                      <a:pt x="30610" y="60247"/>
                    </a:lnTo>
                    <a:lnTo>
                      <a:pt x="28023" y="58431"/>
                    </a:lnTo>
                    <a:lnTo>
                      <a:pt x="25724" y="56451"/>
                    </a:lnTo>
                    <a:lnTo>
                      <a:pt x="23568" y="54470"/>
                    </a:lnTo>
                    <a:lnTo>
                      <a:pt x="21556" y="52159"/>
                    </a:lnTo>
                    <a:lnTo>
                      <a:pt x="19832" y="50013"/>
                    </a:lnTo>
                    <a:lnTo>
                      <a:pt x="18395" y="47537"/>
                    </a:lnTo>
                    <a:lnTo>
                      <a:pt x="17245" y="45061"/>
                    </a:lnTo>
                    <a:lnTo>
                      <a:pt x="16095" y="42420"/>
                    </a:lnTo>
                    <a:lnTo>
                      <a:pt x="15520" y="39614"/>
                    </a:lnTo>
                    <a:lnTo>
                      <a:pt x="15089" y="36973"/>
                    </a:lnTo>
                    <a:lnTo>
                      <a:pt x="14802" y="34167"/>
                    </a:lnTo>
                    <a:lnTo>
                      <a:pt x="14802" y="32682"/>
                    </a:lnTo>
                    <a:lnTo>
                      <a:pt x="15089" y="31361"/>
                    </a:lnTo>
                    <a:lnTo>
                      <a:pt x="15233" y="29876"/>
                    </a:lnTo>
                    <a:lnTo>
                      <a:pt x="15520" y="28390"/>
                    </a:lnTo>
                    <a:lnTo>
                      <a:pt x="19544" y="27730"/>
                    </a:lnTo>
                    <a:lnTo>
                      <a:pt x="23712" y="26905"/>
                    </a:lnTo>
                    <a:lnTo>
                      <a:pt x="27736" y="26079"/>
                    </a:lnTo>
                    <a:lnTo>
                      <a:pt x="31904" y="25419"/>
                    </a:lnTo>
                    <a:lnTo>
                      <a:pt x="35928" y="24924"/>
                    </a:lnTo>
                    <a:lnTo>
                      <a:pt x="40239" y="24429"/>
                    </a:lnTo>
                    <a:lnTo>
                      <a:pt x="44263" y="23933"/>
                    </a:lnTo>
                    <a:lnTo>
                      <a:pt x="48431" y="23768"/>
                    </a:lnTo>
                    <a:lnTo>
                      <a:pt x="49149" y="23768"/>
                    </a:lnTo>
                    <a:lnTo>
                      <a:pt x="50011" y="23933"/>
                    </a:lnTo>
                    <a:lnTo>
                      <a:pt x="50443" y="24099"/>
                    </a:lnTo>
                    <a:lnTo>
                      <a:pt x="50874" y="24759"/>
                    </a:lnTo>
                    <a:lnTo>
                      <a:pt x="51305" y="25254"/>
                    </a:lnTo>
                    <a:lnTo>
                      <a:pt x="51449" y="25749"/>
                    </a:lnTo>
                    <a:lnTo>
                      <a:pt x="51880" y="26574"/>
                    </a:lnTo>
                    <a:lnTo>
                      <a:pt x="52023" y="27235"/>
                    </a:lnTo>
                    <a:lnTo>
                      <a:pt x="52023" y="28885"/>
                    </a:lnTo>
                    <a:lnTo>
                      <a:pt x="52023" y="30371"/>
                    </a:lnTo>
                    <a:lnTo>
                      <a:pt x="51880" y="32022"/>
                    </a:lnTo>
                    <a:lnTo>
                      <a:pt x="51592" y="33342"/>
                    </a:lnTo>
                    <a:lnTo>
                      <a:pt x="45556" y="6685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grpSp>
            <p:nvGrpSpPr>
              <p:cNvPr id="159" name="Shape 159"/>
              <p:cNvGrpSpPr/>
              <p:nvPr/>
            </p:nvGrpSpPr>
            <p:grpSpPr>
              <a:xfrm>
                <a:off x="381000" y="249150"/>
                <a:ext cx="2373190" cy="314216"/>
                <a:chOff x="381000" y="333374"/>
                <a:chExt cx="2373190" cy="314216"/>
              </a:xfrm>
            </p:grpSpPr>
            <p:grpSp>
              <p:nvGrpSpPr>
                <p:cNvPr id="160" name="Shape 160"/>
                <p:cNvGrpSpPr/>
                <p:nvPr/>
              </p:nvGrpSpPr>
              <p:grpSpPr>
                <a:xfrm>
                  <a:off x="381000" y="333374"/>
                  <a:ext cx="2227429" cy="112270"/>
                  <a:chOff x="68096" y="6650479"/>
                  <a:chExt cx="2503487" cy="127000"/>
                </a:xfrm>
              </p:grpSpPr>
              <p:sp>
                <p:nvSpPr>
                  <p:cNvPr id="161" name="Shape 161"/>
                  <p:cNvSpPr/>
                  <p:nvPr/>
                </p:nvSpPr>
                <p:spPr>
                  <a:xfrm>
                    <a:off x="1838158" y="6650479"/>
                    <a:ext cx="733425" cy="127000"/>
                  </a:xfrm>
                  <a:custGeom>
                    <a:pathLst>
                      <a:path extrusionOk="0" h="120000" w="120000">
                        <a:moveTo>
                          <a:pt x="106897" y="112511"/>
                        </a:moveTo>
                        <a:lnTo>
                          <a:pt x="107353" y="114009"/>
                        </a:lnTo>
                        <a:lnTo>
                          <a:pt x="107905" y="115319"/>
                        </a:lnTo>
                        <a:lnTo>
                          <a:pt x="108523" y="116443"/>
                        </a:lnTo>
                        <a:lnTo>
                          <a:pt x="109238" y="117753"/>
                        </a:lnTo>
                        <a:lnTo>
                          <a:pt x="109953" y="118689"/>
                        </a:lnTo>
                        <a:lnTo>
                          <a:pt x="110734" y="119251"/>
                        </a:lnTo>
                        <a:lnTo>
                          <a:pt x="111547" y="119812"/>
                        </a:lnTo>
                        <a:lnTo>
                          <a:pt x="112327" y="120000"/>
                        </a:lnTo>
                        <a:lnTo>
                          <a:pt x="113270" y="119812"/>
                        </a:lnTo>
                        <a:lnTo>
                          <a:pt x="114147" y="119251"/>
                        </a:lnTo>
                        <a:lnTo>
                          <a:pt x="114570" y="118876"/>
                        </a:lnTo>
                        <a:lnTo>
                          <a:pt x="114960" y="118315"/>
                        </a:lnTo>
                        <a:lnTo>
                          <a:pt x="115350" y="117753"/>
                        </a:lnTo>
                        <a:lnTo>
                          <a:pt x="115708" y="117004"/>
                        </a:lnTo>
                        <a:lnTo>
                          <a:pt x="116066" y="116255"/>
                        </a:lnTo>
                        <a:lnTo>
                          <a:pt x="116423" y="115507"/>
                        </a:lnTo>
                        <a:lnTo>
                          <a:pt x="116716" y="114758"/>
                        </a:lnTo>
                        <a:lnTo>
                          <a:pt x="117041" y="113822"/>
                        </a:lnTo>
                        <a:lnTo>
                          <a:pt x="117301" y="112886"/>
                        </a:lnTo>
                        <a:lnTo>
                          <a:pt x="117626" y="111762"/>
                        </a:lnTo>
                        <a:lnTo>
                          <a:pt x="117854" y="110639"/>
                        </a:lnTo>
                        <a:lnTo>
                          <a:pt x="118114" y="109329"/>
                        </a:lnTo>
                        <a:lnTo>
                          <a:pt x="118309" y="108205"/>
                        </a:lnTo>
                        <a:lnTo>
                          <a:pt x="118536" y="106895"/>
                        </a:lnTo>
                        <a:lnTo>
                          <a:pt x="118764" y="105585"/>
                        </a:lnTo>
                        <a:lnTo>
                          <a:pt x="118927" y="104274"/>
                        </a:lnTo>
                        <a:lnTo>
                          <a:pt x="119252" y="101279"/>
                        </a:lnTo>
                        <a:lnTo>
                          <a:pt x="119512" y="98471"/>
                        </a:lnTo>
                        <a:lnTo>
                          <a:pt x="119707" y="95101"/>
                        </a:lnTo>
                        <a:lnTo>
                          <a:pt x="119869" y="91918"/>
                        </a:lnTo>
                        <a:lnTo>
                          <a:pt x="119967" y="88361"/>
                        </a:lnTo>
                        <a:lnTo>
                          <a:pt x="120000" y="84992"/>
                        </a:lnTo>
                        <a:lnTo>
                          <a:pt x="119967" y="81809"/>
                        </a:lnTo>
                        <a:lnTo>
                          <a:pt x="119902" y="79001"/>
                        </a:lnTo>
                        <a:lnTo>
                          <a:pt x="119772" y="76193"/>
                        </a:lnTo>
                        <a:lnTo>
                          <a:pt x="119642" y="73572"/>
                        </a:lnTo>
                        <a:lnTo>
                          <a:pt x="119479" y="71138"/>
                        </a:lnTo>
                        <a:lnTo>
                          <a:pt x="119252" y="68705"/>
                        </a:lnTo>
                        <a:lnTo>
                          <a:pt x="118992" y="66458"/>
                        </a:lnTo>
                        <a:lnTo>
                          <a:pt x="118699" y="64399"/>
                        </a:lnTo>
                        <a:lnTo>
                          <a:pt x="118341" y="62152"/>
                        </a:lnTo>
                        <a:lnTo>
                          <a:pt x="117984" y="60280"/>
                        </a:lnTo>
                        <a:lnTo>
                          <a:pt x="117561" y="58595"/>
                        </a:lnTo>
                        <a:lnTo>
                          <a:pt x="117073" y="56723"/>
                        </a:lnTo>
                        <a:lnTo>
                          <a:pt x="116586" y="55039"/>
                        </a:lnTo>
                        <a:lnTo>
                          <a:pt x="116001" y="53541"/>
                        </a:lnTo>
                        <a:lnTo>
                          <a:pt x="115415" y="52043"/>
                        </a:lnTo>
                        <a:lnTo>
                          <a:pt x="114765" y="50546"/>
                        </a:lnTo>
                        <a:lnTo>
                          <a:pt x="113855" y="48299"/>
                        </a:lnTo>
                        <a:lnTo>
                          <a:pt x="113042" y="46240"/>
                        </a:lnTo>
                        <a:lnTo>
                          <a:pt x="112717" y="45304"/>
                        </a:lnTo>
                        <a:lnTo>
                          <a:pt x="112392" y="44180"/>
                        </a:lnTo>
                        <a:lnTo>
                          <a:pt x="112099" y="43057"/>
                        </a:lnTo>
                        <a:lnTo>
                          <a:pt x="111872" y="41934"/>
                        </a:lnTo>
                        <a:lnTo>
                          <a:pt x="111644" y="40998"/>
                        </a:lnTo>
                        <a:lnTo>
                          <a:pt x="111449" y="39875"/>
                        </a:lnTo>
                        <a:lnTo>
                          <a:pt x="111286" y="38564"/>
                        </a:lnTo>
                        <a:lnTo>
                          <a:pt x="111156" y="37441"/>
                        </a:lnTo>
                        <a:lnTo>
                          <a:pt x="111059" y="35943"/>
                        </a:lnTo>
                        <a:lnTo>
                          <a:pt x="110994" y="34446"/>
                        </a:lnTo>
                        <a:lnTo>
                          <a:pt x="110929" y="33135"/>
                        </a:lnTo>
                        <a:lnTo>
                          <a:pt x="110929" y="31450"/>
                        </a:lnTo>
                        <a:lnTo>
                          <a:pt x="110929" y="30327"/>
                        </a:lnTo>
                        <a:lnTo>
                          <a:pt x="110961" y="28829"/>
                        </a:lnTo>
                        <a:lnTo>
                          <a:pt x="111026" y="27519"/>
                        </a:lnTo>
                        <a:lnTo>
                          <a:pt x="111124" y="26396"/>
                        </a:lnTo>
                        <a:lnTo>
                          <a:pt x="111221" y="25273"/>
                        </a:lnTo>
                        <a:lnTo>
                          <a:pt x="111384" y="24149"/>
                        </a:lnTo>
                        <a:lnTo>
                          <a:pt x="111547" y="22839"/>
                        </a:lnTo>
                        <a:lnTo>
                          <a:pt x="111742" y="21903"/>
                        </a:lnTo>
                        <a:lnTo>
                          <a:pt x="111937" y="20967"/>
                        </a:lnTo>
                        <a:lnTo>
                          <a:pt x="112164" y="20031"/>
                        </a:lnTo>
                        <a:lnTo>
                          <a:pt x="112457" y="19282"/>
                        </a:lnTo>
                        <a:lnTo>
                          <a:pt x="112782" y="18720"/>
                        </a:lnTo>
                        <a:lnTo>
                          <a:pt x="113107" y="18159"/>
                        </a:lnTo>
                        <a:lnTo>
                          <a:pt x="113432" y="17784"/>
                        </a:lnTo>
                        <a:lnTo>
                          <a:pt x="113855" y="17597"/>
                        </a:lnTo>
                        <a:lnTo>
                          <a:pt x="114277" y="17597"/>
                        </a:lnTo>
                        <a:lnTo>
                          <a:pt x="114928" y="17597"/>
                        </a:lnTo>
                        <a:lnTo>
                          <a:pt x="115578" y="17971"/>
                        </a:lnTo>
                        <a:lnTo>
                          <a:pt x="116163" y="18720"/>
                        </a:lnTo>
                        <a:lnTo>
                          <a:pt x="116716" y="19469"/>
                        </a:lnTo>
                        <a:lnTo>
                          <a:pt x="117171" y="20218"/>
                        </a:lnTo>
                        <a:lnTo>
                          <a:pt x="117626" y="21154"/>
                        </a:lnTo>
                        <a:lnTo>
                          <a:pt x="117984" y="22090"/>
                        </a:lnTo>
                        <a:lnTo>
                          <a:pt x="118276" y="22839"/>
                        </a:lnTo>
                        <a:lnTo>
                          <a:pt x="119187" y="5803"/>
                        </a:lnTo>
                        <a:lnTo>
                          <a:pt x="118764" y="4680"/>
                        </a:lnTo>
                        <a:lnTo>
                          <a:pt x="118276" y="3744"/>
                        </a:lnTo>
                        <a:lnTo>
                          <a:pt x="117756" y="2620"/>
                        </a:lnTo>
                        <a:lnTo>
                          <a:pt x="117171" y="1684"/>
                        </a:lnTo>
                        <a:lnTo>
                          <a:pt x="116553" y="1123"/>
                        </a:lnTo>
                        <a:lnTo>
                          <a:pt x="115871" y="561"/>
                        </a:lnTo>
                        <a:lnTo>
                          <a:pt x="115155" y="187"/>
                        </a:lnTo>
                        <a:lnTo>
                          <a:pt x="114342" y="0"/>
                        </a:lnTo>
                        <a:lnTo>
                          <a:pt x="113530" y="187"/>
                        </a:lnTo>
                        <a:lnTo>
                          <a:pt x="112782" y="748"/>
                        </a:lnTo>
                        <a:lnTo>
                          <a:pt x="112067" y="1497"/>
                        </a:lnTo>
                        <a:lnTo>
                          <a:pt x="111384" y="2620"/>
                        </a:lnTo>
                        <a:lnTo>
                          <a:pt x="110734" y="4118"/>
                        </a:lnTo>
                        <a:lnTo>
                          <a:pt x="110181" y="5616"/>
                        </a:lnTo>
                        <a:lnTo>
                          <a:pt x="109628" y="7488"/>
                        </a:lnTo>
                        <a:lnTo>
                          <a:pt x="109141" y="9547"/>
                        </a:lnTo>
                        <a:lnTo>
                          <a:pt x="108685" y="11981"/>
                        </a:lnTo>
                        <a:lnTo>
                          <a:pt x="108295" y="14414"/>
                        </a:lnTo>
                        <a:lnTo>
                          <a:pt x="108003" y="17410"/>
                        </a:lnTo>
                        <a:lnTo>
                          <a:pt x="107678" y="20218"/>
                        </a:lnTo>
                        <a:lnTo>
                          <a:pt x="107483" y="23213"/>
                        </a:lnTo>
                        <a:lnTo>
                          <a:pt x="107320" y="26583"/>
                        </a:lnTo>
                        <a:lnTo>
                          <a:pt x="107222" y="29765"/>
                        </a:lnTo>
                        <a:lnTo>
                          <a:pt x="107190" y="33510"/>
                        </a:lnTo>
                        <a:lnTo>
                          <a:pt x="107222" y="36318"/>
                        </a:lnTo>
                        <a:lnTo>
                          <a:pt x="107287" y="39500"/>
                        </a:lnTo>
                        <a:lnTo>
                          <a:pt x="107418" y="42121"/>
                        </a:lnTo>
                        <a:lnTo>
                          <a:pt x="107580" y="44929"/>
                        </a:lnTo>
                        <a:lnTo>
                          <a:pt x="107808" y="47363"/>
                        </a:lnTo>
                        <a:lnTo>
                          <a:pt x="108068" y="49609"/>
                        </a:lnTo>
                        <a:lnTo>
                          <a:pt x="108360" y="51856"/>
                        </a:lnTo>
                        <a:lnTo>
                          <a:pt x="108685" y="53915"/>
                        </a:lnTo>
                        <a:lnTo>
                          <a:pt x="109076" y="55975"/>
                        </a:lnTo>
                        <a:lnTo>
                          <a:pt x="109466" y="58034"/>
                        </a:lnTo>
                        <a:lnTo>
                          <a:pt x="109921" y="59719"/>
                        </a:lnTo>
                        <a:lnTo>
                          <a:pt x="110409" y="61404"/>
                        </a:lnTo>
                        <a:lnTo>
                          <a:pt x="110929" y="62901"/>
                        </a:lnTo>
                        <a:lnTo>
                          <a:pt x="111481" y="64586"/>
                        </a:lnTo>
                        <a:lnTo>
                          <a:pt x="112067" y="65897"/>
                        </a:lnTo>
                        <a:lnTo>
                          <a:pt x="112684" y="67207"/>
                        </a:lnTo>
                        <a:lnTo>
                          <a:pt x="113530" y="69079"/>
                        </a:lnTo>
                        <a:lnTo>
                          <a:pt x="114310" y="71326"/>
                        </a:lnTo>
                        <a:lnTo>
                          <a:pt x="114603" y="72262"/>
                        </a:lnTo>
                        <a:lnTo>
                          <a:pt x="114895" y="73385"/>
                        </a:lnTo>
                        <a:lnTo>
                          <a:pt x="115188" y="74321"/>
                        </a:lnTo>
                        <a:lnTo>
                          <a:pt x="115415" y="75444"/>
                        </a:lnTo>
                        <a:lnTo>
                          <a:pt x="115610" y="76567"/>
                        </a:lnTo>
                        <a:lnTo>
                          <a:pt x="115773" y="78065"/>
                        </a:lnTo>
                        <a:lnTo>
                          <a:pt x="115903" y="79188"/>
                        </a:lnTo>
                        <a:lnTo>
                          <a:pt x="116033" y="80499"/>
                        </a:lnTo>
                        <a:lnTo>
                          <a:pt x="116098" y="81809"/>
                        </a:lnTo>
                        <a:lnTo>
                          <a:pt x="116163" y="83307"/>
                        </a:lnTo>
                        <a:lnTo>
                          <a:pt x="116228" y="84992"/>
                        </a:lnTo>
                        <a:lnTo>
                          <a:pt x="116261" y="86489"/>
                        </a:lnTo>
                        <a:lnTo>
                          <a:pt x="116228" y="88174"/>
                        </a:lnTo>
                        <a:lnTo>
                          <a:pt x="116163" y="89859"/>
                        </a:lnTo>
                        <a:lnTo>
                          <a:pt x="116098" y="91544"/>
                        </a:lnTo>
                        <a:lnTo>
                          <a:pt x="115968" y="93042"/>
                        </a:lnTo>
                        <a:lnTo>
                          <a:pt x="115838" y="94352"/>
                        </a:lnTo>
                        <a:lnTo>
                          <a:pt x="115675" y="95663"/>
                        </a:lnTo>
                        <a:lnTo>
                          <a:pt x="115513" y="96786"/>
                        </a:lnTo>
                        <a:lnTo>
                          <a:pt x="115285" y="98096"/>
                        </a:lnTo>
                        <a:lnTo>
                          <a:pt x="115058" y="99032"/>
                        </a:lnTo>
                        <a:lnTo>
                          <a:pt x="114765" y="99781"/>
                        </a:lnTo>
                        <a:lnTo>
                          <a:pt x="114473" y="100530"/>
                        </a:lnTo>
                        <a:lnTo>
                          <a:pt x="114147" y="101092"/>
                        </a:lnTo>
                        <a:lnTo>
                          <a:pt x="113790" y="101653"/>
                        </a:lnTo>
                        <a:lnTo>
                          <a:pt x="113400" y="102028"/>
                        </a:lnTo>
                        <a:lnTo>
                          <a:pt x="113010" y="102215"/>
                        </a:lnTo>
                        <a:lnTo>
                          <a:pt x="112587" y="102215"/>
                        </a:lnTo>
                        <a:lnTo>
                          <a:pt x="111872" y="102215"/>
                        </a:lnTo>
                        <a:lnTo>
                          <a:pt x="111189" y="101653"/>
                        </a:lnTo>
                        <a:lnTo>
                          <a:pt x="110539" y="101092"/>
                        </a:lnTo>
                        <a:lnTo>
                          <a:pt x="109856" y="100156"/>
                        </a:lnTo>
                        <a:lnTo>
                          <a:pt x="109271" y="99032"/>
                        </a:lnTo>
                        <a:lnTo>
                          <a:pt x="108685" y="97909"/>
                        </a:lnTo>
                        <a:lnTo>
                          <a:pt x="108165" y="96224"/>
                        </a:lnTo>
                        <a:lnTo>
                          <a:pt x="107678" y="94914"/>
                        </a:lnTo>
                        <a:lnTo>
                          <a:pt x="106897" y="112511"/>
                        </a:lnTo>
                        <a:close/>
                        <a:moveTo>
                          <a:pt x="103646" y="49235"/>
                        </a:moveTo>
                        <a:lnTo>
                          <a:pt x="96071" y="49235"/>
                        </a:lnTo>
                        <a:lnTo>
                          <a:pt x="96071" y="19469"/>
                        </a:lnTo>
                        <a:lnTo>
                          <a:pt x="104101" y="19469"/>
                        </a:lnTo>
                        <a:lnTo>
                          <a:pt x="104101" y="1872"/>
                        </a:lnTo>
                        <a:lnTo>
                          <a:pt x="92365" y="1872"/>
                        </a:lnTo>
                        <a:lnTo>
                          <a:pt x="92365" y="118127"/>
                        </a:lnTo>
                        <a:lnTo>
                          <a:pt x="104557" y="118127"/>
                        </a:lnTo>
                        <a:lnTo>
                          <a:pt x="104557" y="100530"/>
                        </a:lnTo>
                        <a:lnTo>
                          <a:pt x="96071" y="100530"/>
                        </a:lnTo>
                        <a:lnTo>
                          <a:pt x="96071" y="66458"/>
                        </a:lnTo>
                        <a:lnTo>
                          <a:pt x="103646" y="66458"/>
                        </a:lnTo>
                        <a:lnTo>
                          <a:pt x="103646" y="49235"/>
                        </a:lnTo>
                        <a:close/>
                        <a:moveTo>
                          <a:pt x="88658" y="97909"/>
                        </a:moveTo>
                        <a:lnTo>
                          <a:pt x="88236" y="98845"/>
                        </a:lnTo>
                        <a:lnTo>
                          <a:pt x="87813" y="99594"/>
                        </a:lnTo>
                        <a:lnTo>
                          <a:pt x="87358" y="100343"/>
                        </a:lnTo>
                        <a:lnTo>
                          <a:pt x="86838" y="100904"/>
                        </a:lnTo>
                        <a:lnTo>
                          <a:pt x="86318" y="101466"/>
                        </a:lnTo>
                        <a:lnTo>
                          <a:pt x="85732" y="101840"/>
                        </a:lnTo>
                        <a:lnTo>
                          <a:pt x="85212" y="102028"/>
                        </a:lnTo>
                        <a:lnTo>
                          <a:pt x="84659" y="102028"/>
                        </a:lnTo>
                        <a:lnTo>
                          <a:pt x="84204" y="102028"/>
                        </a:lnTo>
                        <a:lnTo>
                          <a:pt x="83847" y="101840"/>
                        </a:lnTo>
                        <a:lnTo>
                          <a:pt x="83457" y="101653"/>
                        </a:lnTo>
                        <a:lnTo>
                          <a:pt x="83066" y="101279"/>
                        </a:lnTo>
                        <a:lnTo>
                          <a:pt x="82709" y="100904"/>
                        </a:lnTo>
                        <a:lnTo>
                          <a:pt x="82351" y="100530"/>
                        </a:lnTo>
                        <a:lnTo>
                          <a:pt x="81994" y="99968"/>
                        </a:lnTo>
                        <a:lnTo>
                          <a:pt x="81668" y="99219"/>
                        </a:lnTo>
                        <a:lnTo>
                          <a:pt x="81343" y="98471"/>
                        </a:lnTo>
                        <a:lnTo>
                          <a:pt x="81051" y="97722"/>
                        </a:lnTo>
                        <a:lnTo>
                          <a:pt x="80726" y="96599"/>
                        </a:lnTo>
                        <a:lnTo>
                          <a:pt x="80465" y="95663"/>
                        </a:lnTo>
                        <a:lnTo>
                          <a:pt x="80205" y="94539"/>
                        </a:lnTo>
                        <a:lnTo>
                          <a:pt x="79945" y="93416"/>
                        </a:lnTo>
                        <a:lnTo>
                          <a:pt x="79685" y="92106"/>
                        </a:lnTo>
                        <a:lnTo>
                          <a:pt x="79458" y="90982"/>
                        </a:lnTo>
                        <a:lnTo>
                          <a:pt x="79230" y="89297"/>
                        </a:lnTo>
                        <a:lnTo>
                          <a:pt x="79035" y="87987"/>
                        </a:lnTo>
                        <a:lnTo>
                          <a:pt x="78872" y="86489"/>
                        </a:lnTo>
                        <a:lnTo>
                          <a:pt x="78677" y="84804"/>
                        </a:lnTo>
                        <a:lnTo>
                          <a:pt x="78482" y="82932"/>
                        </a:lnTo>
                        <a:lnTo>
                          <a:pt x="78352" y="81248"/>
                        </a:lnTo>
                        <a:lnTo>
                          <a:pt x="78222" y="79563"/>
                        </a:lnTo>
                        <a:lnTo>
                          <a:pt x="78092" y="77691"/>
                        </a:lnTo>
                        <a:lnTo>
                          <a:pt x="77897" y="73572"/>
                        </a:lnTo>
                        <a:lnTo>
                          <a:pt x="77735" y="69453"/>
                        </a:lnTo>
                        <a:lnTo>
                          <a:pt x="77670" y="64960"/>
                        </a:lnTo>
                        <a:lnTo>
                          <a:pt x="77637" y="60280"/>
                        </a:lnTo>
                        <a:lnTo>
                          <a:pt x="77637" y="57847"/>
                        </a:lnTo>
                        <a:lnTo>
                          <a:pt x="77670" y="55226"/>
                        </a:lnTo>
                        <a:lnTo>
                          <a:pt x="77702" y="52792"/>
                        </a:lnTo>
                        <a:lnTo>
                          <a:pt x="77767" y="50546"/>
                        </a:lnTo>
                        <a:lnTo>
                          <a:pt x="77832" y="48112"/>
                        </a:lnTo>
                        <a:lnTo>
                          <a:pt x="77930" y="46053"/>
                        </a:lnTo>
                        <a:lnTo>
                          <a:pt x="78027" y="43993"/>
                        </a:lnTo>
                        <a:lnTo>
                          <a:pt x="78125" y="41747"/>
                        </a:lnTo>
                        <a:lnTo>
                          <a:pt x="78287" y="39875"/>
                        </a:lnTo>
                        <a:lnTo>
                          <a:pt x="78417" y="38003"/>
                        </a:lnTo>
                        <a:lnTo>
                          <a:pt x="78612" y="36131"/>
                        </a:lnTo>
                        <a:lnTo>
                          <a:pt x="78775" y="34446"/>
                        </a:lnTo>
                        <a:lnTo>
                          <a:pt x="78970" y="32948"/>
                        </a:lnTo>
                        <a:lnTo>
                          <a:pt x="79165" y="31450"/>
                        </a:lnTo>
                        <a:lnTo>
                          <a:pt x="79360" y="29765"/>
                        </a:lnTo>
                        <a:lnTo>
                          <a:pt x="79588" y="28455"/>
                        </a:lnTo>
                        <a:lnTo>
                          <a:pt x="79880" y="27145"/>
                        </a:lnTo>
                        <a:lnTo>
                          <a:pt x="80108" y="26021"/>
                        </a:lnTo>
                        <a:lnTo>
                          <a:pt x="80368" y="24898"/>
                        </a:lnTo>
                        <a:lnTo>
                          <a:pt x="80628" y="23775"/>
                        </a:lnTo>
                        <a:lnTo>
                          <a:pt x="80921" y="22652"/>
                        </a:lnTo>
                        <a:lnTo>
                          <a:pt x="81246" y="21903"/>
                        </a:lnTo>
                        <a:lnTo>
                          <a:pt x="81538" y="20967"/>
                        </a:lnTo>
                        <a:lnTo>
                          <a:pt x="81831" y="20405"/>
                        </a:lnTo>
                        <a:lnTo>
                          <a:pt x="82514" y="19095"/>
                        </a:lnTo>
                        <a:lnTo>
                          <a:pt x="83196" y="18346"/>
                        </a:lnTo>
                        <a:lnTo>
                          <a:pt x="83944" y="17784"/>
                        </a:lnTo>
                        <a:lnTo>
                          <a:pt x="84692" y="17597"/>
                        </a:lnTo>
                        <a:lnTo>
                          <a:pt x="85277" y="17784"/>
                        </a:lnTo>
                        <a:lnTo>
                          <a:pt x="85862" y="17971"/>
                        </a:lnTo>
                        <a:lnTo>
                          <a:pt x="86415" y="18346"/>
                        </a:lnTo>
                        <a:lnTo>
                          <a:pt x="86903" y="18907"/>
                        </a:lnTo>
                        <a:lnTo>
                          <a:pt x="87390" y="19656"/>
                        </a:lnTo>
                        <a:lnTo>
                          <a:pt x="87813" y="20405"/>
                        </a:lnTo>
                        <a:lnTo>
                          <a:pt x="88236" y="21154"/>
                        </a:lnTo>
                        <a:lnTo>
                          <a:pt x="88626" y="22090"/>
                        </a:lnTo>
                        <a:lnTo>
                          <a:pt x="89406" y="5241"/>
                        </a:lnTo>
                        <a:lnTo>
                          <a:pt x="89081" y="4492"/>
                        </a:lnTo>
                        <a:lnTo>
                          <a:pt x="88691" y="3556"/>
                        </a:lnTo>
                        <a:lnTo>
                          <a:pt x="88171" y="2433"/>
                        </a:lnTo>
                        <a:lnTo>
                          <a:pt x="87618" y="1684"/>
                        </a:lnTo>
                        <a:lnTo>
                          <a:pt x="86935" y="1123"/>
                        </a:lnTo>
                        <a:lnTo>
                          <a:pt x="86220" y="561"/>
                        </a:lnTo>
                        <a:lnTo>
                          <a:pt x="85407" y="187"/>
                        </a:lnTo>
                        <a:lnTo>
                          <a:pt x="84529" y="0"/>
                        </a:lnTo>
                        <a:lnTo>
                          <a:pt x="83977" y="187"/>
                        </a:lnTo>
                        <a:lnTo>
                          <a:pt x="83424" y="374"/>
                        </a:lnTo>
                        <a:lnTo>
                          <a:pt x="82839" y="748"/>
                        </a:lnTo>
                        <a:lnTo>
                          <a:pt x="82319" y="1123"/>
                        </a:lnTo>
                        <a:lnTo>
                          <a:pt x="81766" y="1684"/>
                        </a:lnTo>
                        <a:lnTo>
                          <a:pt x="81246" y="2433"/>
                        </a:lnTo>
                        <a:lnTo>
                          <a:pt x="80726" y="3182"/>
                        </a:lnTo>
                        <a:lnTo>
                          <a:pt x="80238" y="4305"/>
                        </a:lnTo>
                        <a:lnTo>
                          <a:pt x="79783" y="5429"/>
                        </a:lnTo>
                        <a:lnTo>
                          <a:pt x="79295" y="6552"/>
                        </a:lnTo>
                        <a:lnTo>
                          <a:pt x="78872" y="7862"/>
                        </a:lnTo>
                        <a:lnTo>
                          <a:pt x="78385" y="9360"/>
                        </a:lnTo>
                        <a:lnTo>
                          <a:pt x="77995" y="11045"/>
                        </a:lnTo>
                        <a:lnTo>
                          <a:pt x="77604" y="12730"/>
                        </a:lnTo>
                        <a:lnTo>
                          <a:pt x="77182" y="14414"/>
                        </a:lnTo>
                        <a:lnTo>
                          <a:pt x="76824" y="16287"/>
                        </a:lnTo>
                        <a:lnTo>
                          <a:pt x="76467" y="18533"/>
                        </a:lnTo>
                        <a:lnTo>
                          <a:pt x="76141" y="20592"/>
                        </a:lnTo>
                        <a:lnTo>
                          <a:pt x="75816" y="22839"/>
                        </a:lnTo>
                        <a:lnTo>
                          <a:pt x="75524" y="25273"/>
                        </a:lnTo>
                        <a:lnTo>
                          <a:pt x="75264" y="27706"/>
                        </a:lnTo>
                        <a:lnTo>
                          <a:pt x="75004" y="30327"/>
                        </a:lnTo>
                        <a:lnTo>
                          <a:pt x="74776" y="32948"/>
                        </a:lnTo>
                        <a:lnTo>
                          <a:pt x="74548" y="35569"/>
                        </a:lnTo>
                        <a:lnTo>
                          <a:pt x="74386" y="38564"/>
                        </a:lnTo>
                        <a:lnTo>
                          <a:pt x="74223" y="41560"/>
                        </a:lnTo>
                        <a:lnTo>
                          <a:pt x="74061" y="44742"/>
                        </a:lnTo>
                        <a:lnTo>
                          <a:pt x="73963" y="47737"/>
                        </a:lnTo>
                        <a:lnTo>
                          <a:pt x="73866" y="51107"/>
                        </a:lnTo>
                        <a:lnTo>
                          <a:pt x="73801" y="54290"/>
                        </a:lnTo>
                        <a:lnTo>
                          <a:pt x="73768" y="57847"/>
                        </a:lnTo>
                        <a:lnTo>
                          <a:pt x="73768" y="61404"/>
                        </a:lnTo>
                        <a:lnTo>
                          <a:pt x="73768" y="64773"/>
                        </a:lnTo>
                        <a:lnTo>
                          <a:pt x="73801" y="67769"/>
                        </a:lnTo>
                        <a:lnTo>
                          <a:pt x="73866" y="71138"/>
                        </a:lnTo>
                        <a:lnTo>
                          <a:pt x="73931" y="73946"/>
                        </a:lnTo>
                        <a:lnTo>
                          <a:pt x="74028" y="77129"/>
                        </a:lnTo>
                        <a:lnTo>
                          <a:pt x="74158" y="79937"/>
                        </a:lnTo>
                        <a:lnTo>
                          <a:pt x="74288" y="82558"/>
                        </a:lnTo>
                        <a:lnTo>
                          <a:pt x="74451" y="85553"/>
                        </a:lnTo>
                        <a:lnTo>
                          <a:pt x="74613" y="87987"/>
                        </a:lnTo>
                        <a:lnTo>
                          <a:pt x="74841" y="90608"/>
                        </a:lnTo>
                        <a:lnTo>
                          <a:pt x="75069" y="93042"/>
                        </a:lnTo>
                        <a:lnTo>
                          <a:pt x="75329" y="95288"/>
                        </a:lnTo>
                        <a:lnTo>
                          <a:pt x="75589" y="97722"/>
                        </a:lnTo>
                        <a:lnTo>
                          <a:pt x="75849" y="99968"/>
                        </a:lnTo>
                        <a:lnTo>
                          <a:pt x="76174" y="101840"/>
                        </a:lnTo>
                        <a:lnTo>
                          <a:pt x="76499" y="103900"/>
                        </a:lnTo>
                        <a:lnTo>
                          <a:pt x="76824" y="105772"/>
                        </a:lnTo>
                        <a:lnTo>
                          <a:pt x="77182" y="107457"/>
                        </a:lnTo>
                        <a:lnTo>
                          <a:pt x="77572" y="109141"/>
                        </a:lnTo>
                        <a:lnTo>
                          <a:pt x="77962" y="110826"/>
                        </a:lnTo>
                        <a:lnTo>
                          <a:pt x="78385" y="112137"/>
                        </a:lnTo>
                        <a:lnTo>
                          <a:pt x="78807" y="113447"/>
                        </a:lnTo>
                        <a:lnTo>
                          <a:pt x="79263" y="114570"/>
                        </a:lnTo>
                        <a:lnTo>
                          <a:pt x="79718" y="115694"/>
                        </a:lnTo>
                        <a:lnTo>
                          <a:pt x="80205" y="116630"/>
                        </a:lnTo>
                        <a:lnTo>
                          <a:pt x="80693" y="117566"/>
                        </a:lnTo>
                        <a:lnTo>
                          <a:pt x="81246" y="118315"/>
                        </a:lnTo>
                        <a:lnTo>
                          <a:pt x="81766" y="118876"/>
                        </a:lnTo>
                        <a:lnTo>
                          <a:pt x="82319" y="119251"/>
                        </a:lnTo>
                        <a:lnTo>
                          <a:pt x="82871" y="119625"/>
                        </a:lnTo>
                        <a:lnTo>
                          <a:pt x="83457" y="119812"/>
                        </a:lnTo>
                        <a:lnTo>
                          <a:pt x="84042" y="120000"/>
                        </a:lnTo>
                        <a:lnTo>
                          <a:pt x="84920" y="119812"/>
                        </a:lnTo>
                        <a:lnTo>
                          <a:pt x="85732" y="119438"/>
                        </a:lnTo>
                        <a:lnTo>
                          <a:pt x="86513" y="118876"/>
                        </a:lnTo>
                        <a:lnTo>
                          <a:pt x="87260" y="118315"/>
                        </a:lnTo>
                        <a:lnTo>
                          <a:pt x="87846" y="117566"/>
                        </a:lnTo>
                        <a:lnTo>
                          <a:pt x="88431" y="116443"/>
                        </a:lnTo>
                        <a:lnTo>
                          <a:pt x="88886" y="115507"/>
                        </a:lnTo>
                        <a:lnTo>
                          <a:pt x="89244" y="114570"/>
                        </a:lnTo>
                        <a:lnTo>
                          <a:pt x="88658" y="97909"/>
                        </a:lnTo>
                        <a:close/>
                        <a:moveTo>
                          <a:pt x="66908" y="1872"/>
                        </a:moveTo>
                        <a:lnTo>
                          <a:pt x="66908" y="118127"/>
                        </a:lnTo>
                        <a:lnTo>
                          <a:pt x="70582" y="118127"/>
                        </a:lnTo>
                        <a:lnTo>
                          <a:pt x="70582" y="1872"/>
                        </a:lnTo>
                        <a:lnTo>
                          <a:pt x="66908" y="1872"/>
                        </a:lnTo>
                        <a:close/>
                        <a:moveTo>
                          <a:pt x="57740" y="118127"/>
                        </a:moveTo>
                        <a:lnTo>
                          <a:pt x="64730" y="1872"/>
                        </a:lnTo>
                        <a:lnTo>
                          <a:pt x="60829" y="1872"/>
                        </a:lnTo>
                        <a:lnTo>
                          <a:pt x="57870" y="55039"/>
                        </a:lnTo>
                        <a:lnTo>
                          <a:pt x="57577" y="60280"/>
                        </a:lnTo>
                        <a:lnTo>
                          <a:pt x="57285" y="65709"/>
                        </a:lnTo>
                        <a:lnTo>
                          <a:pt x="57025" y="70951"/>
                        </a:lnTo>
                        <a:lnTo>
                          <a:pt x="56765" y="76193"/>
                        </a:lnTo>
                        <a:lnTo>
                          <a:pt x="56505" y="81435"/>
                        </a:lnTo>
                        <a:lnTo>
                          <a:pt x="56244" y="86677"/>
                        </a:lnTo>
                        <a:lnTo>
                          <a:pt x="56049" y="91918"/>
                        </a:lnTo>
                        <a:lnTo>
                          <a:pt x="55822" y="96973"/>
                        </a:lnTo>
                        <a:lnTo>
                          <a:pt x="55757" y="96973"/>
                        </a:lnTo>
                        <a:lnTo>
                          <a:pt x="55562" y="91918"/>
                        </a:lnTo>
                        <a:lnTo>
                          <a:pt x="55334" y="86489"/>
                        </a:lnTo>
                        <a:lnTo>
                          <a:pt x="55107" y="81248"/>
                        </a:lnTo>
                        <a:lnTo>
                          <a:pt x="54879" y="76006"/>
                        </a:lnTo>
                        <a:lnTo>
                          <a:pt x="54619" y="70951"/>
                        </a:lnTo>
                        <a:lnTo>
                          <a:pt x="54359" y="65522"/>
                        </a:lnTo>
                        <a:lnTo>
                          <a:pt x="54066" y="60093"/>
                        </a:lnTo>
                        <a:lnTo>
                          <a:pt x="53774" y="54664"/>
                        </a:lnTo>
                        <a:lnTo>
                          <a:pt x="51043" y="1872"/>
                        </a:lnTo>
                        <a:lnTo>
                          <a:pt x="47044" y="1872"/>
                        </a:lnTo>
                        <a:lnTo>
                          <a:pt x="53546" y="118127"/>
                        </a:lnTo>
                        <a:lnTo>
                          <a:pt x="57740" y="118127"/>
                        </a:lnTo>
                        <a:close/>
                        <a:moveTo>
                          <a:pt x="35437" y="18159"/>
                        </a:moveTo>
                        <a:lnTo>
                          <a:pt x="35795" y="17784"/>
                        </a:lnTo>
                        <a:lnTo>
                          <a:pt x="36315" y="17410"/>
                        </a:lnTo>
                        <a:lnTo>
                          <a:pt x="36933" y="17223"/>
                        </a:lnTo>
                        <a:lnTo>
                          <a:pt x="37745" y="17035"/>
                        </a:lnTo>
                        <a:lnTo>
                          <a:pt x="38168" y="17223"/>
                        </a:lnTo>
                        <a:lnTo>
                          <a:pt x="38591" y="17410"/>
                        </a:lnTo>
                        <a:lnTo>
                          <a:pt x="38981" y="17784"/>
                        </a:lnTo>
                        <a:lnTo>
                          <a:pt x="39338" y="18159"/>
                        </a:lnTo>
                        <a:lnTo>
                          <a:pt x="39729" y="18720"/>
                        </a:lnTo>
                        <a:lnTo>
                          <a:pt x="40021" y="19656"/>
                        </a:lnTo>
                        <a:lnTo>
                          <a:pt x="40314" y="20405"/>
                        </a:lnTo>
                        <a:lnTo>
                          <a:pt x="40574" y="21528"/>
                        </a:lnTo>
                        <a:lnTo>
                          <a:pt x="40834" y="22652"/>
                        </a:lnTo>
                        <a:lnTo>
                          <a:pt x="41062" y="24336"/>
                        </a:lnTo>
                        <a:lnTo>
                          <a:pt x="41224" y="25647"/>
                        </a:lnTo>
                        <a:lnTo>
                          <a:pt x="41387" y="27332"/>
                        </a:lnTo>
                        <a:lnTo>
                          <a:pt x="41517" y="29204"/>
                        </a:lnTo>
                        <a:lnTo>
                          <a:pt x="41582" y="31263"/>
                        </a:lnTo>
                        <a:lnTo>
                          <a:pt x="41647" y="33322"/>
                        </a:lnTo>
                        <a:lnTo>
                          <a:pt x="41647" y="35569"/>
                        </a:lnTo>
                        <a:lnTo>
                          <a:pt x="41647" y="37815"/>
                        </a:lnTo>
                        <a:lnTo>
                          <a:pt x="41582" y="39687"/>
                        </a:lnTo>
                        <a:lnTo>
                          <a:pt x="41517" y="41560"/>
                        </a:lnTo>
                        <a:lnTo>
                          <a:pt x="41387" y="43432"/>
                        </a:lnTo>
                        <a:lnTo>
                          <a:pt x="41224" y="45304"/>
                        </a:lnTo>
                        <a:lnTo>
                          <a:pt x="41062" y="46801"/>
                        </a:lnTo>
                        <a:lnTo>
                          <a:pt x="40801" y="48112"/>
                        </a:lnTo>
                        <a:lnTo>
                          <a:pt x="40574" y="49422"/>
                        </a:lnTo>
                        <a:lnTo>
                          <a:pt x="40314" y="50733"/>
                        </a:lnTo>
                        <a:lnTo>
                          <a:pt x="40021" y="51856"/>
                        </a:lnTo>
                        <a:lnTo>
                          <a:pt x="39696" y="52605"/>
                        </a:lnTo>
                        <a:lnTo>
                          <a:pt x="39306" y="53354"/>
                        </a:lnTo>
                        <a:lnTo>
                          <a:pt x="38916" y="53915"/>
                        </a:lnTo>
                        <a:lnTo>
                          <a:pt x="38526" y="54477"/>
                        </a:lnTo>
                        <a:lnTo>
                          <a:pt x="38070" y="54664"/>
                        </a:lnTo>
                        <a:lnTo>
                          <a:pt x="37648" y="54664"/>
                        </a:lnTo>
                        <a:lnTo>
                          <a:pt x="35437" y="54664"/>
                        </a:lnTo>
                        <a:lnTo>
                          <a:pt x="35437" y="18159"/>
                        </a:lnTo>
                        <a:close/>
                        <a:moveTo>
                          <a:pt x="31796" y="118127"/>
                        </a:moveTo>
                        <a:lnTo>
                          <a:pt x="35437" y="118127"/>
                        </a:lnTo>
                        <a:lnTo>
                          <a:pt x="35437" y="70202"/>
                        </a:lnTo>
                        <a:lnTo>
                          <a:pt x="37323" y="70202"/>
                        </a:lnTo>
                        <a:lnTo>
                          <a:pt x="37680" y="70577"/>
                        </a:lnTo>
                        <a:lnTo>
                          <a:pt x="38038" y="70764"/>
                        </a:lnTo>
                        <a:lnTo>
                          <a:pt x="38363" y="71138"/>
                        </a:lnTo>
                        <a:lnTo>
                          <a:pt x="38688" y="71513"/>
                        </a:lnTo>
                        <a:lnTo>
                          <a:pt x="38948" y="72074"/>
                        </a:lnTo>
                        <a:lnTo>
                          <a:pt x="39208" y="72823"/>
                        </a:lnTo>
                        <a:lnTo>
                          <a:pt x="39436" y="73759"/>
                        </a:lnTo>
                        <a:lnTo>
                          <a:pt x="39696" y="74882"/>
                        </a:lnTo>
                        <a:lnTo>
                          <a:pt x="39891" y="76193"/>
                        </a:lnTo>
                        <a:lnTo>
                          <a:pt x="40086" y="77691"/>
                        </a:lnTo>
                        <a:lnTo>
                          <a:pt x="40249" y="79375"/>
                        </a:lnTo>
                        <a:lnTo>
                          <a:pt x="40411" y="81060"/>
                        </a:lnTo>
                        <a:lnTo>
                          <a:pt x="40541" y="83120"/>
                        </a:lnTo>
                        <a:lnTo>
                          <a:pt x="40671" y="85553"/>
                        </a:lnTo>
                        <a:lnTo>
                          <a:pt x="40801" y="87987"/>
                        </a:lnTo>
                        <a:lnTo>
                          <a:pt x="40931" y="90795"/>
                        </a:lnTo>
                        <a:lnTo>
                          <a:pt x="41354" y="100530"/>
                        </a:lnTo>
                        <a:lnTo>
                          <a:pt x="41712" y="108393"/>
                        </a:lnTo>
                        <a:lnTo>
                          <a:pt x="41874" y="111762"/>
                        </a:lnTo>
                        <a:lnTo>
                          <a:pt x="42004" y="114383"/>
                        </a:lnTo>
                        <a:lnTo>
                          <a:pt x="42167" y="116443"/>
                        </a:lnTo>
                        <a:lnTo>
                          <a:pt x="42297" y="118127"/>
                        </a:lnTo>
                        <a:lnTo>
                          <a:pt x="46068" y="118127"/>
                        </a:lnTo>
                        <a:lnTo>
                          <a:pt x="45938" y="115881"/>
                        </a:lnTo>
                        <a:lnTo>
                          <a:pt x="45711" y="113260"/>
                        </a:lnTo>
                        <a:lnTo>
                          <a:pt x="45548" y="109516"/>
                        </a:lnTo>
                        <a:lnTo>
                          <a:pt x="45353" y="105772"/>
                        </a:lnTo>
                        <a:lnTo>
                          <a:pt x="45158" y="101092"/>
                        </a:lnTo>
                        <a:lnTo>
                          <a:pt x="44930" y="96224"/>
                        </a:lnTo>
                        <a:lnTo>
                          <a:pt x="44735" y="91170"/>
                        </a:lnTo>
                        <a:lnTo>
                          <a:pt x="44475" y="85741"/>
                        </a:lnTo>
                        <a:lnTo>
                          <a:pt x="44280" y="81622"/>
                        </a:lnTo>
                        <a:lnTo>
                          <a:pt x="44020" y="77878"/>
                        </a:lnTo>
                        <a:lnTo>
                          <a:pt x="43760" y="74508"/>
                        </a:lnTo>
                        <a:lnTo>
                          <a:pt x="43435" y="71513"/>
                        </a:lnTo>
                        <a:lnTo>
                          <a:pt x="43240" y="70015"/>
                        </a:lnTo>
                        <a:lnTo>
                          <a:pt x="43045" y="68705"/>
                        </a:lnTo>
                        <a:lnTo>
                          <a:pt x="42850" y="67581"/>
                        </a:lnTo>
                        <a:lnTo>
                          <a:pt x="42655" y="66458"/>
                        </a:lnTo>
                        <a:lnTo>
                          <a:pt x="42427" y="65522"/>
                        </a:lnTo>
                        <a:lnTo>
                          <a:pt x="42199" y="64773"/>
                        </a:lnTo>
                        <a:lnTo>
                          <a:pt x="41939" y="64024"/>
                        </a:lnTo>
                        <a:lnTo>
                          <a:pt x="41679" y="63088"/>
                        </a:lnTo>
                        <a:lnTo>
                          <a:pt x="41679" y="62714"/>
                        </a:lnTo>
                        <a:lnTo>
                          <a:pt x="42004" y="61778"/>
                        </a:lnTo>
                        <a:lnTo>
                          <a:pt x="42395" y="61029"/>
                        </a:lnTo>
                        <a:lnTo>
                          <a:pt x="42720" y="59906"/>
                        </a:lnTo>
                        <a:lnTo>
                          <a:pt x="43045" y="58783"/>
                        </a:lnTo>
                        <a:lnTo>
                          <a:pt x="43370" y="57285"/>
                        </a:lnTo>
                        <a:lnTo>
                          <a:pt x="43662" y="55787"/>
                        </a:lnTo>
                        <a:lnTo>
                          <a:pt x="43955" y="54102"/>
                        </a:lnTo>
                        <a:lnTo>
                          <a:pt x="44215" y="52418"/>
                        </a:lnTo>
                        <a:lnTo>
                          <a:pt x="44443" y="50546"/>
                        </a:lnTo>
                        <a:lnTo>
                          <a:pt x="44670" y="48299"/>
                        </a:lnTo>
                        <a:lnTo>
                          <a:pt x="44865" y="46240"/>
                        </a:lnTo>
                        <a:lnTo>
                          <a:pt x="45028" y="43993"/>
                        </a:lnTo>
                        <a:lnTo>
                          <a:pt x="45158" y="41560"/>
                        </a:lnTo>
                        <a:lnTo>
                          <a:pt x="45256" y="39126"/>
                        </a:lnTo>
                        <a:lnTo>
                          <a:pt x="45321" y="36318"/>
                        </a:lnTo>
                        <a:lnTo>
                          <a:pt x="45321" y="33697"/>
                        </a:lnTo>
                        <a:lnTo>
                          <a:pt x="45288" y="29953"/>
                        </a:lnTo>
                        <a:lnTo>
                          <a:pt x="45223" y="26583"/>
                        </a:lnTo>
                        <a:lnTo>
                          <a:pt x="45060" y="23213"/>
                        </a:lnTo>
                        <a:lnTo>
                          <a:pt x="44898" y="20218"/>
                        </a:lnTo>
                        <a:lnTo>
                          <a:pt x="44638" y="17597"/>
                        </a:lnTo>
                        <a:lnTo>
                          <a:pt x="44313" y="14789"/>
                        </a:lnTo>
                        <a:lnTo>
                          <a:pt x="43988" y="12542"/>
                        </a:lnTo>
                        <a:lnTo>
                          <a:pt x="43597" y="10483"/>
                        </a:lnTo>
                        <a:lnTo>
                          <a:pt x="43337" y="9173"/>
                        </a:lnTo>
                        <a:lnTo>
                          <a:pt x="43045" y="8049"/>
                        </a:lnTo>
                        <a:lnTo>
                          <a:pt x="42752" y="7113"/>
                        </a:lnTo>
                        <a:lnTo>
                          <a:pt x="42460" y="6177"/>
                        </a:lnTo>
                        <a:lnTo>
                          <a:pt x="42134" y="5241"/>
                        </a:lnTo>
                        <a:lnTo>
                          <a:pt x="41777" y="4492"/>
                        </a:lnTo>
                        <a:lnTo>
                          <a:pt x="41452" y="3931"/>
                        </a:lnTo>
                        <a:lnTo>
                          <a:pt x="41062" y="3182"/>
                        </a:lnTo>
                        <a:lnTo>
                          <a:pt x="40249" y="2246"/>
                        </a:lnTo>
                        <a:lnTo>
                          <a:pt x="39371" y="1497"/>
                        </a:lnTo>
                        <a:lnTo>
                          <a:pt x="38396" y="1123"/>
                        </a:lnTo>
                        <a:lnTo>
                          <a:pt x="37388" y="936"/>
                        </a:lnTo>
                        <a:lnTo>
                          <a:pt x="36575" y="936"/>
                        </a:lnTo>
                        <a:lnTo>
                          <a:pt x="35795" y="1123"/>
                        </a:lnTo>
                        <a:lnTo>
                          <a:pt x="35047" y="1310"/>
                        </a:lnTo>
                        <a:lnTo>
                          <a:pt x="34299" y="1684"/>
                        </a:lnTo>
                        <a:lnTo>
                          <a:pt x="33616" y="2059"/>
                        </a:lnTo>
                        <a:lnTo>
                          <a:pt x="32966" y="2433"/>
                        </a:lnTo>
                        <a:lnTo>
                          <a:pt x="32348" y="2808"/>
                        </a:lnTo>
                        <a:lnTo>
                          <a:pt x="31796" y="3556"/>
                        </a:lnTo>
                        <a:lnTo>
                          <a:pt x="31796" y="118127"/>
                        </a:lnTo>
                        <a:close/>
                        <a:moveTo>
                          <a:pt x="27699" y="49235"/>
                        </a:moveTo>
                        <a:lnTo>
                          <a:pt x="20059" y="49235"/>
                        </a:lnTo>
                        <a:lnTo>
                          <a:pt x="20059" y="19469"/>
                        </a:lnTo>
                        <a:lnTo>
                          <a:pt x="28122" y="19469"/>
                        </a:lnTo>
                        <a:lnTo>
                          <a:pt x="28122" y="1872"/>
                        </a:lnTo>
                        <a:lnTo>
                          <a:pt x="16385" y="1872"/>
                        </a:lnTo>
                        <a:lnTo>
                          <a:pt x="16385" y="118127"/>
                        </a:lnTo>
                        <a:lnTo>
                          <a:pt x="28577" y="118127"/>
                        </a:lnTo>
                        <a:lnTo>
                          <a:pt x="28577" y="100530"/>
                        </a:lnTo>
                        <a:lnTo>
                          <a:pt x="20059" y="100530"/>
                        </a:lnTo>
                        <a:lnTo>
                          <a:pt x="20059" y="66458"/>
                        </a:lnTo>
                        <a:lnTo>
                          <a:pt x="27699" y="66458"/>
                        </a:lnTo>
                        <a:lnTo>
                          <a:pt x="27699" y="49235"/>
                        </a:lnTo>
                        <a:close/>
                        <a:moveTo>
                          <a:pt x="0" y="112511"/>
                        </a:moveTo>
                        <a:lnTo>
                          <a:pt x="455" y="114009"/>
                        </a:lnTo>
                        <a:lnTo>
                          <a:pt x="1040" y="115319"/>
                        </a:lnTo>
                        <a:lnTo>
                          <a:pt x="1625" y="116443"/>
                        </a:lnTo>
                        <a:lnTo>
                          <a:pt x="2340" y="117753"/>
                        </a:lnTo>
                        <a:lnTo>
                          <a:pt x="3056" y="118689"/>
                        </a:lnTo>
                        <a:lnTo>
                          <a:pt x="3836" y="119251"/>
                        </a:lnTo>
                        <a:lnTo>
                          <a:pt x="4649" y="119812"/>
                        </a:lnTo>
                        <a:lnTo>
                          <a:pt x="5429" y="120000"/>
                        </a:lnTo>
                        <a:lnTo>
                          <a:pt x="6372" y="119812"/>
                        </a:lnTo>
                        <a:lnTo>
                          <a:pt x="7282" y="119251"/>
                        </a:lnTo>
                        <a:lnTo>
                          <a:pt x="7672" y="118876"/>
                        </a:lnTo>
                        <a:lnTo>
                          <a:pt x="8062" y="118315"/>
                        </a:lnTo>
                        <a:lnTo>
                          <a:pt x="8485" y="117753"/>
                        </a:lnTo>
                        <a:lnTo>
                          <a:pt x="8843" y="117004"/>
                        </a:lnTo>
                        <a:lnTo>
                          <a:pt x="9168" y="116255"/>
                        </a:lnTo>
                        <a:lnTo>
                          <a:pt x="9525" y="115507"/>
                        </a:lnTo>
                        <a:lnTo>
                          <a:pt x="9850" y="114758"/>
                        </a:lnTo>
                        <a:lnTo>
                          <a:pt x="10143" y="113822"/>
                        </a:lnTo>
                        <a:lnTo>
                          <a:pt x="10436" y="112886"/>
                        </a:lnTo>
                        <a:lnTo>
                          <a:pt x="10728" y="111762"/>
                        </a:lnTo>
                        <a:lnTo>
                          <a:pt x="10988" y="110639"/>
                        </a:lnTo>
                        <a:lnTo>
                          <a:pt x="11216" y="109329"/>
                        </a:lnTo>
                        <a:lnTo>
                          <a:pt x="11444" y="108205"/>
                        </a:lnTo>
                        <a:lnTo>
                          <a:pt x="11639" y="106895"/>
                        </a:lnTo>
                        <a:lnTo>
                          <a:pt x="11866" y="105585"/>
                        </a:lnTo>
                        <a:lnTo>
                          <a:pt x="12061" y="104274"/>
                        </a:lnTo>
                        <a:lnTo>
                          <a:pt x="12354" y="101279"/>
                        </a:lnTo>
                        <a:lnTo>
                          <a:pt x="12614" y="98471"/>
                        </a:lnTo>
                        <a:lnTo>
                          <a:pt x="12809" y="95101"/>
                        </a:lnTo>
                        <a:lnTo>
                          <a:pt x="13004" y="91918"/>
                        </a:lnTo>
                        <a:lnTo>
                          <a:pt x="13069" y="88361"/>
                        </a:lnTo>
                        <a:lnTo>
                          <a:pt x="13102" y="84992"/>
                        </a:lnTo>
                        <a:lnTo>
                          <a:pt x="13069" y="81809"/>
                        </a:lnTo>
                        <a:lnTo>
                          <a:pt x="13037" y="79001"/>
                        </a:lnTo>
                        <a:lnTo>
                          <a:pt x="12907" y="76193"/>
                        </a:lnTo>
                        <a:lnTo>
                          <a:pt x="12777" y="73572"/>
                        </a:lnTo>
                        <a:lnTo>
                          <a:pt x="12581" y="71138"/>
                        </a:lnTo>
                        <a:lnTo>
                          <a:pt x="12386" y="68705"/>
                        </a:lnTo>
                        <a:lnTo>
                          <a:pt x="12126" y="66458"/>
                        </a:lnTo>
                        <a:lnTo>
                          <a:pt x="11834" y="64399"/>
                        </a:lnTo>
                        <a:lnTo>
                          <a:pt x="11476" y="62152"/>
                        </a:lnTo>
                        <a:lnTo>
                          <a:pt x="11086" y="60280"/>
                        </a:lnTo>
                        <a:lnTo>
                          <a:pt x="10663" y="58595"/>
                        </a:lnTo>
                        <a:lnTo>
                          <a:pt x="10176" y="56723"/>
                        </a:lnTo>
                        <a:lnTo>
                          <a:pt x="9688" y="55039"/>
                        </a:lnTo>
                        <a:lnTo>
                          <a:pt x="9135" y="53541"/>
                        </a:lnTo>
                        <a:lnTo>
                          <a:pt x="8550" y="52043"/>
                        </a:lnTo>
                        <a:lnTo>
                          <a:pt x="7900" y="50546"/>
                        </a:lnTo>
                        <a:lnTo>
                          <a:pt x="6989" y="48299"/>
                        </a:lnTo>
                        <a:lnTo>
                          <a:pt x="6177" y="46240"/>
                        </a:lnTo>
                        <a:lnTo>
                          <a:pt x="5819" y="45304"/>
                        </a:lnTo>
                        <a:lnTo>
                          <a:pt x="5494" y="44180"/>
                        </a:lnTo>
                        <a:lnTo>
                          <a:pt x="5234" y="43057"/>
                        </a:lnTo>
                        <a:lnTo>
                          <a:pt x="4974" y="41934"/>
                        </a:lnTo>
                        <a:lnTo>
                          <a:pt x="4746" y="40998"/>
                        </a:lnTo>
                        <a:lnTo>
                          <a:pt x="4584" y="39875"/>
                        </a:lnTo>
                        <a:lnTo>
                          <a:pt x="4389" y="38564"/>
                        </a:lnTo>
                        <a:lnTo>
                          <a:pt x="4259" y="37441"/>
                        </a:lnTo>
                        <a:lnTo>
                          <a:pt x="4161" y="35943"/>
                        </a:lnTo>
                        <a:lnTo>
                          <a:pt x="4096" y="34446"/>
                        </a:lnTo>
                        <a:lnTo>
                          <a:pt x="4063" y="33135"/>
                        </a:lnTo>
                        <a:lnTo>
                          <a:pt x="4063" y="31450"/>
                        </a:lnTo>
                        <a:lnTo>
                          <a:pt x="4063" y="30327"/>
                        </a:lnTo>
                        <a:lnTo>
                          <a:pt x="4096" y="28829"/>
                        </a:lnTo>
                        <a:lnTo>
                          <a:pt x="4161" y="27519"/>
                        </a:lnTo>
                        <a:lnTo>
                          <a:pt x="4226" y="26396"/>
                        </a:lnTo>
                        <a:lnTo>
                          <a:pt x="4356" y="25273"/>
                        </a:lnTo>
                        <a:lnTo>
                          <a:pt x="4519" y="24149"/>
                        </a:lnTo>
                        <a:lnTo>
                          <a:pt x="4649" y="22839"/>
                        </a:lnTo>
                        <a:lnTo>
                          <a:pt x="4844" y="21903"/>
                        </a:lnTo>
                        <a:lnTo>
                          <a:pt x="5071" y="20967"/>
                        </a:lnTo>
                        <a:lnTo>
                          <a:pt x="5299" y="20031"/>
                        </a:lnTo>
                        <a:lnTo>
                          <a:pt x="5559" y="19282"/>
                        </a:lnTo>
                        <a:lnTo>
                          <a:pt x="5884" y="18720"/>
                        </a:lnTo>
                        <a:lnTo>
                          <a:pt x="6209" y="18159"/>
                        </a:lnTo>
                        <a:lnTo>
                          <a:pt x="6567" y="17784"/>
                        </a:lnTo>
                        <a:lnTo>
                          <a:pt x="6989" y="17597"/>
                        </a:lnTo>
                        <a:lnTo>
                          <a:pt x="7380" y="17597"/>
                        </a:lnTo>
                        <a:lnTo>
                          <a:pt x="8062" y="17597"/>
                        </a:lnTo>
                        <a:lnTo>
                          <a:pt x="8713" y="17971"/>
                        </a:lnTo>
                        <a:lnTo>
                          <a:pt x="9265" y="18720"/>
                        </a:lnTo>
                        <a:lnTo>
                          <a:pt x="9818" y="19469"/>
                        </a:lnTo>
                        <a:lnTo>
                          <a:pt x="10306" y="20218"/>
                        </a:lnTo>
                        <a:lnTo>
                          <a:pt x="10761" y="21154"/>
                        </a:lnTo>
                        <a:lnTo>
                          <a:pt x="11118" y="22090"/>
                        </a:lnTo>
                        <a:lnTo>
                          <a:pt x="11411" y="22839"/>
                        </a:lnTo>
                        <a:lnTo>
                          <a:pt x="12289" y="5803"/>
                        </a:lnTo>
                        <a:lnTo>
                          <a:pt x="11899" y="4680"/>
                        </a:lnTo>
                        <a:lnTo>
                          <a:pt x="11379" y="3744"/>
                        </a:lnTo>
                        <a:lnTo>
                          <a:pt x="10891" y="2620"/>
                        </a:lnTo>
                        <a:lnTo>
                          <a:pt x="10273" y="1684"/>
                        </a:lnTo>
                        <a:lnTo>
                          <a:pt x="9688" y="1123"/>
                        </a:lnTo>
                        <a:lnTo>
                          <a:pt x="8973" y="561"/>
                        </a:lnTo>
                        <a:lnTo>
                          <a:pt x="8257" y="187"/>
                        </a:lnTo>
                        <a:lnTo>
                          <a:pt x="7445" y="0"/>
                        </a:lnTo>
                        <a:lnTo>
                          <a:pt x="6632" y="187"/>
                        </a:lnTo>
                        <a:lnTo>
                          <a:pt x="5917" y="748"/>
                        </a:lnTo>
                        <a:lnTo>
                          <a:pt x="5169" y="1497"/>
                        </a:lnTo>
                        <a:lnTo>
                          <a:pt x="4519" y="2620"/>
                        </a:lnTo>
                        <a:lnTo>
                          <a:pt x="3868" y="4118"/>
                        </a:lnTo>
                        <a:lnTo>
                          <a:pt x="3283" y="5616"/>
                        </a:lnTo>
                        <a:lnTo>
                          <a:pt x="2730" y="7488"/>
                        </a:lnTo>
                        <a:lnTo>
                          <a:pt x="2275" y="9547"/>
                        </a:lnTo>
                        <a:lnTo>
                          <a:pt x="1820" y="11981"/>
                        </a:lnTo>
                        <a:lnTo>
                          <a:pt x="1430" y="14414"/>
                        </a:lnTo>
                        <a:lnTo>
                          <a:pt x="1105" y="17410"/>
                        </a:lnTo>
                        <a:lnTo>
                          <a:pt x="845" y="20218"/>
                        </a:lnTo>
                        <a:lnTo>
                          <a:pt x="585" y="23213"/>
                        </a:lnTo>
                        <a:lnTo>
                          <a:pt x="455" y="26583"/>
                        </a:lnTo>
                        <a:lnTo>
                          <a:pt x="357" y="29765"/>
                        </a:lnTo>
                        <a:lnTo>
                          <a:pt x="325" y="33510"/>
                        </a:lnTo>
                        <a:lnTo>
                          <a:pt x="357" y="36318"/>
                        </a:lnTo>
                        <a:lnTo>
                          <a:pt x="422" y="39500"/>
                        </a:lnTo>
                        <a:lnTo>
                          <a:pt x="520" y="42121"/>
                        </a:lnTo>
                        <a:lnTo>
                          <a:pt x="682" y="44929"/>
                        </a:lnTo>
                        <a:lnTo>
                          <a:pt x="942" y="47363"/>
                        </a:lnTo>
                        <a:lnTo>
                          <a:pt x="1170" y="49609"/>
                        </a:lnTo>
                        <a:lnTo>
                          <a:pt x="1463" y="51856"/>
                        </a:lnTo>
                        <a:lnTo>
                          <a:pt x="1788" y="53915"/>
                        </a:lnTo>
                        <a:lnTo>
                          <a:pt x="2178" y="55975"/>
                        </a:lnTo>
                        <a:lnTo>
                          <a:pt x="2600" y="58034"/>
                        </a:lnTo>
                        <a:lnTo>
                          <a:pt x="3023" y="59719"/>
                        </a:lnTo>
                        <a:lnTo>
                          <a:pt x="3543" y="61404"/>
                        </a:lnTo>
                        <a:lnTo>
                          <a:pt x="4031" y="62901"/>
                        </a:lnTo>
                        <a:lnTo>
                          <a:pt x="4616" y="64586"/>
                        </a:lnTo>
                        <a:lnTo>
                          <a:pt x="5169" y="65897"/>
                        </a:lnTo>
                        <a:lnTo>
                          <a:pt x="5787" y="67207"/>
                        </a:lnTo>
                        <a:lnTo>
                          <a:pt x="6664" y="69079"/>
                        </a:lnTo>
                        <a:lnTo>
                          <a:pt x="7412" y="71326"/>
                        </a:lnTo>
                        <a:lnTo>
                          <a:pt x="7737" y="72262"/>
                        </a:lnTo>
                        <a:lnTo>
                          <a:pt x="8030" y="73385"/>
                        </a:lnTo>
                        <a:lnTo>
                          <a:pt x="8290" y="74321"/>
                        </a:lnTo>
                        <a:lnTo>
                          <a:pt x="8518" y="75444"/>
                        </a:lnTo>
                        <a:lnTo>
                          <a:pt x="8713" y="76567"/>
                        </a:lnTo>
                        <a:lnTo>
                          <a:pt x="8875" y="78065"/>
                        </a:lnTo>
                        <a:lnTo>
                          <a:pt x="9038" y="79188"/>
                        </a:lnTo>
                        <a:lnTo>
                          <a:pt x="9135" y="80499"/>
                        </a:lnTo>
                        <a:lnTo>
                          <a:pt x="9233" y="81809"/>
                        </a:lnTo>
                        <a:lnTo>
                          <a:pt x="9330" y="83307"/>
                        </a:lnTo>
                        <a:lnTo>
                          <a:pt x="9363" y="84992"/>
                        </a:lnTo>
                        <a:lnTo>
                          <a:pt x="9363" y="86489"/>
                        </a:lnTo>
                        <a:lnTo>
                          <a:pt x="9363" y="88174"/>
                        </a:lnTo>
                        <a:lnTo>
                          <a:pt x="9265" y="89859"/>
                        </a:lnTo>
                        <a:lnTo>
                          <a:pt x="9200" y="91544"/>
                        </a:lnTo>
                        <a:lnTo>
                          <a:pt x="9103" y="93042"/>
                        </a:lnTo>
                        <a:lnTo>
                          <a:pt x="8973" y="94352"/>
                        </a:lnTo>
                        <a:lnTo>
                          <a:pt x="8810" y="95663"/>
                        </a:lnTo>
                        <a:lnTo>
                          <a:pt x="8615" y="96786"/>
                        </a:lnTo>
                        <a:lnTo>
                          <a:pt x="8420" y="98096"/>
                        </a:lnTo>
                        <a:lnTo>
                          <a:pt x="8160" y="99032"/>
                        </a:lnTo>
                        <a:lnTo>
                          <a:pt x="7867" y="99781"/>
                        </a:lnTo>
                        <a:lnTo>
                          <a:pt x="7575" y="100530"/>
                        </a:lnTo>
                        <a:lnTo>
                          <a:pt x="7250" y="101092"/>
                        </a:lnTo>
                        <a:lnTo>
                          <a:pt x="6924" y="101653"/>
                        </a:lnTo>
                        <a:lnTo>
                          <a:pt x="6502" y="102028"/>
                        </a:lnTo>
                        <a:lnTo>
                          <a:pt x="6112" y="102215"/>
                        </a:lnTo>
                        <a:lnTo>
                          <a:pt x="5689" y="102215"/>
                        </a:lnTo>
                        <a:lnTo>
                          <a:pt x="5006" y="102215"/>
                        </a:lnTo>
                        <a:lnTo>
                          <a:pt x="4291" y="101653"/>
                        </a:lnTo>
                        <a:lnTo>
                          <a:pt x="3641" y="101092"/>
                        </a:lnTo>
                        <a:lnTo>
                          <a:pt x="2991" y="100156"/>
                        </a:lnTo>
                        <a:lnTo>
                          <a:pt x="2405" y="99032"/>
                        </a:lnTo>
                        <a:lnTo>
                          <a:pt x="1820" y="97909"/>
                        </a:lnTo>
                        <a:lnTo>
                          <a:pt x="1300" y="96224"/>
                        </a:lnTo>
                        <a:lnTo>
                          <a:pt x="845" y="94914"/>
                        </a:lnTo>
                        <a:lnTo>
                          <a:pt x="0" y="11251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162" name="Shape 162"/>
                  <p:cNvSpPr/>
                  <p:nvPr/>
                </p:nvSpPr>
                <p:spPr>
                  <a:xfrm>
                    <a:off x="623720" y="6650479"/>
                    <a:ext cx="1169986" cy="127000"/>
                  </a:xfrm>
                  <a:custGeom>
                    <a:pathLst>
                      <a:path extrusionOk="0" h="120000" w="120000">
                        <a:moveTo>
                          <a:pt x="115784" y="118127"/>
                        </a:moveTo>
                        <a:lnTo>
                          <a:pt x="115784" y="69079"/>
                        </a:lnTo>
                        <a:lnTo>
                          <a:pt x="120000" y="1872"/>
                        </a:lnTo>
                        <a:lnTo>
                          <a:pt x="117373" y="1872"/>
                        </a:lnTo>
                        <a:lnTo>
                          <a:pt x="115866" y="31638"/>
                        </a:lnTo>
                        <a:lnTo>
                          <a:pt x="115560" y="37815"/>
                        </a:lnTo>
                        <a:lnTo>
                          <a:pt x="115275" y="43432"/>
                        </a:lnTo>
                        <a:lnTo>
                          <a:pt x="115011" y="49048"/>
                        </a:lnTo>
                        <a:lnTo>
                          <a:pt x="114766" y="54664"/>
                        </a:lnTo>
                        <a:lnTo>
                          <a:pt x="114746" y="54664"/>
                        </a:lnTo>
                        <a:lnTo>
                          <a:pt x="114461" y="48861"/>
                        </a:lnTo>
                        <a:lnTo>
                          <a:pt x="114216" y="43432"/>
                        </a:lnTo>
                        <a:lnTo>
                          <a:pt x="113952" y="37815"/>
                        </a:lnTo>
                        <a:lnTo>
                          <a:pt x="113626" y="31825"/>
                        </a:lnTo>
                        <a:lnTo>
                          <a:pt x="112119" y="1872"/>
                        </a:lnTo>
                        <a:lnTo>
                          <a:pt x="109492" y="1872"/>
                        </a:lnTo>
                        <a:lnTo>
                          <a:pt x="113483" y="69641"/>
                        </a:lnTo>
                        <a:lnTo>
                          <a:pt x="113483" y="118127"/>
                        </a:lnTo>
                        <a:lnTo>
                          <a:pt x="115784" y="118127"/>
                        </a:lnTo>
                        <a:close/>
                        <a:moveTo>
                          <a:pt x="108291" y="97909"/>
                        </a:moveTo>
                        <a:lnTo>
                          <a:pt x="108046" y="98845"/>
                        </a:lnTo>
                        <a:lnTo>
                          <a:pt x="107782" y="99594"/>
                        </a:lnTo>
                        <a:lnTo>
                          <a:pt x="107456" y="100343"/>
                        </a:lnTo>
                        <a:lnTo>
                          <a:pt x="107150" y="100904"/>
                        </a:lnTo>
                        <a:lnTo>
                          <a:pt x="106804" y="101466"/>
                        </a:lnTo>
                        <a:lnTo>
                          <a:pt x="106478" y="101840"/>
                        </a:lnTo>
                        <a:lnTo>
                          <a:pt x="106112" y="102028"/>
                        </a:lnTo>
                        <a:lnTo>
                          <a:pt x="105766" y="102028"/>
                        </a:lnTo>
                        <a:lnTo>
                          <a:pt x="105521" y="102028"/>
                        </a:lnTo>
                        <a:lnTo>
                          <a:pt x="105257" y="101840"/>
                        </a:lnTo>
                        <a:lnTo>
                          <a:pt x="105012" y="101653"/>
                        </a:lnTo>
                        <a:lnTo>
                          <a:pt x="104788" y="101279"/>
                        </a:lnTo>
                        <a:lnTo>
                          <a:pt x="104544" y="100904"/>
                        </a:lnTo>
                        <a:lnTo>
                          <a:pt x="104340" y="100530"/>
                        </a:lnTo>
                        <a:lnTo>
                          <a:pt x="104116" y="99968"/>
                        </a:lnTo>
                        <a:lnTo>
                          <a:pt x="103933" y="99219"/>
                        </a:lnTo>
                        <a:lnTo>
                          <a:pt x="103709" y="98471"/>
                        </a:lnTo>
                        <a:lnTo>
                          <a:pt x="103526" y="97722"/>
                        </a:lnTo>
                        <a:lnTo>
                          <a:pt x="103342" y="96599"/>
                        </a:lnTo>
                        <a:lnTo>
                          <a:pt x="103180" y="95663"/>
                        </a:lnTo>
                        <a:lnTo>
                          <a:pt x="102976" y="94539"/>
                        </a:lnTo>
                        <a:lnTo>
                          <a:pt x="102833" y="93416"/>
                        </a:lnTo>
                        <a:lnTo>
                          <a:pt x="102670" y="92106"/>
                        </a:lnTo>
                        <a:lnTo>
                          <a:pt x="102548" y="90982"/>
                        </a:lnTo>
                        <a:lnTo>
                          <a:pt x="102406" y="89297"/>
                        </a:lnTo>
                        <a:lnTo>
                          <a:pt x="102263" y="87987"/>
                        </a:lnTo>
                        <a:lnTo>
                          <a:pt x="102141" y="86489"/>
                        </a:lnTo>
                        <a:lnTo>
                          <a:pt x="102039" y="84804"/>
                        </a:lnTo>
                        <a:lnTo>
                          <a:pt x="101937" y="82932"/>
                        </a:lnTo>
                        <a:lnTo>
                          <a:pt x="101836" y="81248"/>
                        </a:lnTo>
                        <a:lnTo>
                          <a:pt x="101754" y="79563"/>
                        </a:lnTo>
                        <a:lnTo>
                          <a:pt x="101673" y="77691"/>
                        </a:lnTo>
                        <a:lnTo>
                          <a:pt x="101530" y="73572"/>
                        </a:lnTo>
                        <a:lnTo>
                          <a:pt x="101449" y="69453"/>
                        </a:lnTo>
                        <a:lnTo>
                          <a:pt x="101388" y="64960"/>
                        </a:lnTo>
                        <a:lnTo>
                          <a:pt x="101367" y="60280"/>
                        </a:lnTo>
                        <a:lnTo>
                          <a:pt x="101388" y="57847"/>
                        </a:lnTo>
                        <a:lnTo>
                          <a:pt x="101388" y="55226"/>
                        </a:lnTo>
                        <a:lnTo>
                          <a:pt x="101428" y="52792"/>
                        </a:lnTo>
                        <a:lnTo>
                          <a:pt x="101449" y="50546"/>
                        </a:lnTo>
                        <a:lnTo>
                          <a:pt x="101510" y="48112"/>
                        </a:lnTo>
                        <a:lnTo>
                          <a:pt x="101550" y="46053"/>
                        </a:lnTo>
                        <a:lnTo>
                          <a:pt x="101632" y="43993"/>
                        </a:lnTo>
                        <a:lnTo>
                          <a:pt x="101713" y="41747"/>
                        </a:lnTo>
                        <a:lnTo>
                          <a:pt x="101795" y="39875"/>
                        </a:lnTo>
                        <a:lnTo>
                          <a:pt x="101897" y="38003"/>
                        </a:lnTo>
                        <a:lnTo>
                          <a:pt x="101978" y="36131"/>
                        </a:lnTo>
                        <a:lnTo>
                          <a:pt x="102100" y="34446"/>
                        </a:lnTo>
                        <a:lnTo>
                          <a:pt x="102202" y="32948"/>
                        </a:lnTo>
                        <a:lnTo>
                          <a:pt x="102345" y="31450"/>
                        </a:lnTo>
                        <a:lnTo>
                          <a:pt x="102487" y="29765"/>
                        </a:lnTo>
                        <a:lnTo>
                          <a:pt x="102630" y="28455"/>
                        </a:lnTo>
                        <a:lnTo>
                          <a:pt x="102772" y="27145"/>
                        </a:lnTo>
                        <a:lnTo>
                          <a:pt x="102935" y="26021"/>
                        </a:lnTo>
                        <a:lnTo>
                          <a:pt x="103098" y="24898"/>
                        </a:lnTo>
                        <a:lnTo>
                          <a:pt x="103281" y="23775"/>
                        </a:lnTo>
                        <a:lnTo>
                          <a:pt x="103444" y="22652"/>
                        </a:lnTo>
                        <a:lnTo>
                          <a:pt x="103628" y="21903"/>
                        </a:lnTo>
                        <a:lnTo>
                          <a:pt x="103811" y="20967"/>
                        </a:lnTo>
                        <a:lnTo>
                          <a:pt x="104035" y="20405"/>
                        </a:lnTo>
                        <a:lnTo>
                          <a:pt x="104442" y="19095"/>
                        </a:lnTo>
                        <a:lnTo>
                          <a:pt x="104870" y="18346"/>
                        </a:lnTo>
                        <a:lnTo>
                          <a:pt x="105318" y="17784"/>
                        </a:lnTo>
                        <a:lnTo>
                          <a:pt x="105806" y="17597"/>
                        </a:lnTo>
                        <a:lnTo>
                          <a:pt x="106193" y="17784"/>
                        </a:lnTo>
                        <a:lnTo>
                          <a:pt x="106539" y="17971"/>
                        </a:lnTo>
                        <a:lnTo>
                          <a:pt x="106865" y="18346"/>
                        </a:lnTo>
                        <a:lnTo>
                          <a:pt x="107191" y="18907"/>
                        </a:lnTo>
                        <a:lnTo>
                          <a:pt x="107497" y="19656"/>
                        </a:lnTo>
                        <a:lnTo>
                          <a:pt x="107782" y="20405"/>
                        </a:lnTo>
                        <a:lnTo>
                          <a:pt x="108026" y="21154"/>
                        </a:lnTo>
                        <a:lnTo>
                          <a:pt x="108250" y="22090"/>
                        </a:lnTo>
                        <a:lnTo>
                          <a:pt x="108759" y="5241"/>
                        </a:lnTo>
                        <a:lnTo>
                          <a:pt x="108576" y="4492"/>
                        </a:lnTo>
                        <a:lnTo>
                          <a:pt x="108291" y="3556"/>
                        </a:lnTo>
                        <a:lnTo>
                          <a:pt x="107985" y="2433"/>
                        </a:lnTo>
                        <a:lnTo>
                          <a:pt x="107619" y="1684"/>
                        </a:lnTo>
                        <a:lnTo>
                          <a:pt x="107211" y="1123"/>
                        </a:lnTo>
                        <a:lnTo>
                          <a:pt x="106743" y="561"/>
                        </a:lnTo>
                        <a:lnTo>
                          <a:pt x="106254" y="187"/>
                        </a:lnTo>
                        <a:lnTo>
                          <a:pt x="105705" y="0"/>
                        </a:lnTo>
                        <a:lnTo>
                          <a:pt x="105338" y="187"/>
                        </a:lnTo>
                        <a:lnTo>
                          <a:pt x="104992" y="374"/>
                        </a:lnTo>
                        <a:lnTo>
                          <a:pt x="104646" y="748"/>
                        </a:lnTo>
                        <a:lnTo>
                          <a:pt x="104300" y="1123"/>
                        </a:lnTo>
                        <a:lnTo>
                          <a:pt x="103974" y="1684"/>
                        </a:lnTo>
                        <a:lnTo>
                          <a:pt x="103648" y="2433"/>
                        </a:lnTo>
                        <a:lnTo>
                          <a:pt x="103342" y="3182"/>
                        </a:lnTo>
                        <a:lnTo>
                          <a:pt x="103017" y="4305"/>
                        </a:lnTo>
                        <a:lnTo>
                          <a:pt x="102732" y="5429"/>
                        </a:lnTo>
                        <a:lnTo>
                          <a:pt x="102446" y="6552"/>
                        </a:lnTo>
                        <a:lnTo>
                          <a:pt x="102141" y="7862"/>
                        </a:lnTo>
                        <a:lnTo>
                          <a:pt x="101876" y="9360"/>
                        </a:lnTo>
                        <a:lnTo>
                          <a:pt x="101591" y="11045"/>
                        </a:lnTo>
                        <a:lnTo>
                          <a:pt x="101347" y="12730"/>
                        </a:lnTo>
                        <a:lnTo>
                          <a:pt x="101123" y="14414"/>
                        </a:lnTo>
                        <a:lnTo>
                          <a:pt x="100899" y="16287"/>
                        </a:lnTo>
                        <a:lnTo>
                          <a:pt x="100655" y="18533"/>
                        </a:lnTo>
                        <a:lnTo>
                          <a:pt x="100451" y="20592"/>
                        </a:lnTo>
                        <a:lnTo>
                          <a:pt x="100268" y="22839"/>
                        </a:lnTo>
                        <a:lnTo>
                          <a:pt x="100064" y="25273"/>
                        </a:lnTo>
                        <a:lnTo>
                          <a:pt x="99901" y="27706"/>
                        </a:lnTo>
                        <a:lnTo>
                          <a:pt x="99738" y="30327"/>
                        </a:lnTo>
                        <a:lnTo>
                          <a:pt x="99596" y="32948"/>
                        </a:lnTo>
                        <a:lnTo>
                          <a:pt x="99473" y="35569"/>
                        </a:lnTo>
                        <a:lnTo>
                          <a:pt x="99351" y="38564"/>
                        </a:lnTo>
                        <a:lnTo>
                          <a:pt x="99229" y="41560"/>
                        </a:lnTo>
                        <a:lnTo>
                          <a:pt x="99148" y="44742"/>
                        </a:lnTo>
                        <a:lnTo>
                          <a:pt x="99087" y="47737"/>
                        </a:lnTo>
                        <a:lnTo>
                          <a:pt x="99025" y="51107"/>
                        </a:lnTo>
                        <a:lnTo>
                          <a:pt x="98985" y="54290"/>
                        </a:lnTo>
                        <a:lnTo>
                          <a:pt x="98964" y="57847"/>
                        </a:lnTo>
                        <a:lnTo>
                          <a:pt x="98944" y="61404"/>
                        </a:lnTo>
                        <a:lnTo>
                          <a:pt x="98964" y="64773"/>
                        </a:lnTo>
                        <a:lnTo>
                          <a:pt x="98985" y="67769"/>
                        </a:lnTo>
                        <a:lnTo>
                          <a:pt x="99005" y="71138"/>
                        </a:lnTo>
                        <a:lnTo>
                          <a:pt x="99066" y="73946"/>
                        </a:lnTo>
                        <a:lnTo>
                          <a:pt x="99127" y="77129"/>
                        </a:lnTo>
                        <a:lnTo>
                          <a:pt x="99188" y="79937"/>
                        </a:lnTo>
                        <a:lnTo>
                          <a:pt x="99290" y="82558"/>
                        </a:lnTo>
                        <a:lnTo>
                          <a:pt x="99392" y="85553"/>
                        </a:lnTo>
                        <a:lnTo>
                          <a:pt x="99514" y="87987"/>
                        </a:lnTo>
                        <a:lnTo>
                          <a:pt x="99636" y="90608"/>
                        </a:lnTo>
                        <a:lnTo>
                          <a:pt x="99779" y="93042"/>
                        </a:lnTo>
                        <a:lnTo>
                          <a:pt x="99921" y="95288"/>
                        </a:lnTo>
                        <a:lnTo>
                          <a:pt x="100084" y="97722"/>
                        </a:lnTo>
                        <a:lnTo>
                          <a:pt x="100288" y="99968"/>
                        </a:lnTo>
                        <a:lnTo>
                          <a:pt x="100471" y="101840"/>
                        </a:lnTo>
                        <a:lnTo>
                          <a:pt x="100655" y="103900"/>
                        </a:lnTo>
                        <a:lnTo>
                          <a:pt x="100899" y="105772"/>
                        </a:lnTo>
                        <a:lnTo>
                          <a:pt x="101103" y="107457"/>
                        </a:lnTo>
                        <a:lnTo>
                          <a:pt x="101347" y="109141"/>
                        </a:lnTo>
                        <a:lnTo>
                          <a:pt x="101591" y="110826"/>
                        </a:lnTo>
                        <a:lnTo>
                          <a:pt x="101856" y="112137"/>
                        </a:lnTo>
                        <a:lnTo>
                          <a:pt x="102121" y="113447"/>
                        </a:lnTo>
                        <a:lnTo>
                          <a:pt x="102406" y="114570"/>
                        </a:lnTo>
                        <a:lnTo>
                          <a:pt x="102691" y="115694"/>
                        </a:lnTo>
                        <a:lnTo>
                          <a:pt x="102996" y="116630"/>
                        </a:lnTo>
                        <a:lnTo>
                          <a:pt x="103322" y="117566"/>
                        </a:lnTo>
                        <a:lnTo>
                          <a:pt x="103628" y="118315"/>
                        </a:lnTo>
                        <a:lnTo>
                          <a:pt x="103974" y="118876"/>
                        </a:lnTo>
                        <a:lnTo>
                          <a:pt x="104300" y="119251"/>
                        </a:lnTo>
                        <a:lnTo>
                          <a:pt x="104646" y="119625"/>
                        </a:lnTo>
                        <a:lnTo>
                          <a:pt x="105033" y="119812"/>
                        </a:lnTo>
                        <a:lnTo>
                          <a:pt x="105379" y="120000"/>
                        </a:lnTo>
                        <a:lnTo>
                          <a:pt x="105949" y="119812"/>
                        </a:lnTo>
                        <a:lnTo>
                          <a:pt x="106478" y="119438"/>
                        </a:lnTo>
                        <a:lnTo>
                          <a:pt x="106967" y="118876"/>
                        </a:lnTo>
                        <a:lnTo>
                          <a:pt x="107395" y="118315"/>
                        </a:lnTo>
                        <a:lnTo>
                          <a:pt x="107802" y="117566"/>
                        </a:lnTo>
                        <a:lnTo>
                          <a:pt x="108128" y="116443"/>
                        </a:lnTo>
                        <a:lnTo>
                          <a:pt x="108413" y="115507"/>
                        </a:lnTo>
                        <a:lnTo>
                          <a:pt x="108678" y="114570"/>
                        </a:lnTo>
                        <a:lnTo>
                          <a:pt x="108291" y="97909"/>
                        </a:lnTo>
                        <a:close/>
                        <a:moveTo>
                          <a:pt x="89068" y="118127"/>
                        </a:moveTo>
                        <a:lnTo>
                          <a:pt x="89068" y="76380"/>
                        </a:lnTo>
                        <a:lnTo>
                          <a:pt x="89068" y="69453"/>
                        </a:lnTo>
                        <a:lnTo>
                          <a:pt x="89068" y="62714"/>
                        </a:lnTo>
                        <a:lnTo>
                          <a:pt x="89068" y="56349"/>
                        </a:lnTo>
                        <a:lnTo>
                          <a:pt x="89048" y="50358"/>
                        </a:lnTo>
                        <a:lnTo>
                          <a:pt x="89027" y="44368"/>
                        </a:lnTo>
                        <a:lnTo>
                          <a:pt x="89007" y="38377"/>
                        </a:lnTo>
                        <a:lnTo>
                          <a:pt x="88986" y="32761"/>
                        </a:lnTo>
                        <a:lnTo>
                          <a:pt x="88966" y="26957"/>
                        </a:lnTo>
                        <a:lnTo>
                          <a:pt x="89007" y="26957"/>
                        </a:lnTo>
                        <a:lnTo>
                          <a:pt x="89251" y="31825"/>
                        </a:lnTo>
                        <a:lnTo>
                          <a:pt x="89516" y="37067"/>
                        </a:lnTo>
                        <a:lnTo>
                          <a:pt x="89801" y="41934"/>
                        </a:lnTo>
                        <a:lnTo>
                          <a:pt x="90066" y="46989"/>
                        </a:lnTo>
                        <a:lnTo>
                          <a:pt x="90371" y="52230"/>
                        </a:lnTo>
                        <a:lnTo>
                          <a:pt x="90677" y="57285"/>
                        </a:lnTo>
                        <a:lnTo>
                          <a:pt x="90982" y="62152"/>
                        </a:lnTo>
                        <a:lnTo>
                          <a:pt x="91287" y="67020"/>
                        </a:lnTo>
                        <a:lnTo>
                          <a:pt x="94566" y="118127"/>
                        </a:lnTo>
                        <a:lnTo>
                          <a:pt x="96948" y="118127"/>
                        </a:lnTo>
                        <a:lnTo>
                          <a:pt x="96948" y="1872"/>
                        </a:lnTo>
                        <a:lnTo>
                          <a:pt x="94831" y="1872"/>
                        </a:lnTo>
                        <a:lnTo>
                          <a:pt x="94831" y="42308"/>
                        </a:lnTo>
                        <a:lnTo>
                          <a:pt x="94831" y="48861"/>
                        </a:lnTo>
                        <a:lnTo>
                          <a:pt x="94851" y="55226"/>
                        </a:lnTo>
                        <a:lnTo>
                          <a:pt x="94851" y="61404"/>
                        </a:lnTo>
                        <a:lnTo>
                          <a:pt x="94871" y="67394"/>
                        </a:lnTo>
                        <a:lnTo>
                          <a:pt x="94912" y="73198"/>
                        </a:lnTo>
                        <a:lnTo>
                          <a:pt x="94932" y="79001"/>
                        </a:lnTo>
                        <a:lnTo>
                          <a:pt x="94994" y="84804"/>
                        </a:lnTo>
                        <a:lnTo>
                          <a:pt x="95034" y="90608"/>
                        </a:lnTo>
                        <a:lnTo>
                          <a:pt x="94994" y="90795"/>
                        </a:lnTo>
                        <a:lnTo>
                          <a:pt x="94749" y="85928"/>
                        </a:lnTo>
                        <a:lnTo>
                          <a:pt x="94525" y="81060"/>
                        </a:lnTo>
                        <a:lnTo>
                          <a:pt x="94281" y="76193"/>
                        </a:lnTo>
                        <a:lnTo>
                          <a:pt x="93996" y="71326"/>
                        </a:lnTo>
                        <a:lnTo>
                          <a:pt x="93731" y="66458"/>
                        </a:lnTo>
                        <a:lnTo>
                          <a:pt x="93446" y="61404"/>
                        </a:lnTo>
                        <a:lnTo>
                          <a:pt x="93141" y="56536"/>
                        </a:lnTo>
                        <a:lnTo>
                          <a:pt x="92835" y="51856"/>
                        </a:lnTo>
                        <a:lnTo>
                          <a:pt x="89577" y="1872"/>
                        </a:lnTo>
                        <a:lnTo>
                          <a:pt x="86950" y="1872"/>
                        </a:lnTo>
                        <a:lnTo>
                          <a:pt x="86950" y="118127"/>
                        </a:lnTo>
                        <a:lnTo>
                          <a:pt x="89068" y="118127"/>
                        </a:lnTo>
                        <a:close/>
                        <a:moveTo>
                          <a:pt x="77929" y="69079"/>
                        </a:moveTo>
                        <a:lnTo>
                          <a:pt x="78927" y="40436"/>
                        </a:lnTo>
                        <a:lnTo>
                          <a:pt x="79090" y="35007"/>
                        </a:lnTo>
                        <a:lnTo>
                          <a:pt x="79232" y="29578"/>
                        </a:lnTo>
                        <a:lnTo>
                          <a:pt x="79375" y="24149"/>
                        </a:lnTo>
                        <a:lnTo>
                          <a:pt x="79518" y="18720"/>
                        </a:lnTo>
                        <a:lnTo>
                          <a:pt x="79579" y="18720"/>
                        </a:lnTo>
                        <a:lnTo>
                          <a:pt x="79721" y="23962"/>
                        </a:lnTo>
                        <a:lnTo>
                          <a:pt x="79864" y="29391"/>
                        </a:lnTo>
                        <a:lnTo>
                          <a:pt x="80027" y="35007"/>
                        </a:lnTo>
                        <a:lnTo>
                          <a:pt x="80190" y="40624"/>
                        </a:lnTo>
                        <a:lnTo>
                          <a:pt x="81208" y="69079"/>
                        </a:lnTo>
                        <a:lnTo>
                          <a:pt x="77929" y="69079"/>
                        </a:lnTo>
                        <a:close/>
                        <a:moveTo>
                          <a:pt x="81574" y="85366"/>
                        </a:moveTo>
                        <a:lnTo>
                          <a:pt x="82735" y="118127"/>
                        </a:lnTo>
                        <a:lnTo>
                          <a:pt x="85199" y="118127"/>
                        </a:lnTo>
                        <a:lnTo>
                          <a:pt x="81106" y="1872"/>
                        </a:lnTo>
                        <a:lnTo>
                          <a:pt x="78174" y="1872"/>
                        </a:lnTo>
                        <a:lnTo>
                          <a:pt x="74101" y="118127"/>
                        </a:lnTo>
                        <a:lnTo>
                          <a:pt x="76483" y="118127"/>
                        </a:lnTo>
                        <a:lnTo>
                          <a:pt x="77563" y="85366"/>
                        </a:lnTo>
                        <a:lnTo>
                          <a:pt x="81574" y="85366"/>
                        </a:lnTo>
                        <a:close/>
                        <a:moveTo>
                          <a:pt x="69010" y="118127"/>
                        </a:moveTo>
                        <a:lnTo>
                          <a:pt x="71311" y="118127"/>
                        </a:lnTo>
                        <a:lnTo>
                          <a:pt x="71311" y="19656"/>
                        </a:lnTo>
                        <a:lnTo>
                          <a:pt x="74936" y="19656"/>
                        </a:lnTo>
                        <a:lnTo>
                          <a:pt x="74936" y="1872"/>
                        </a:lnTo>
                        <a:lnTo>
                          <a:pt x="65386" y="1872"/>
                        </a:lnTo>
                        <a:lnTo>
                          <a:pt x="65386" y="19656"/>
                        </a:lnTo>
                        <a:lnTo>
                          <a:pt x="69010" y="19656"/>
                        </a:lnTo>
                        <a:lnTo>
                          <a:pt x="69010" y="118127"/>
                        </a:lnTo>
                        <a:close/>
                        <a:moveTo>
                          <a:pt x="59175" y="118127"/>
                        </a:moveTo>
                        <a:lnTo>
                          <a:pt x="66689" y="118127"/>
                        </a:lnTo>
                        <a:lnTo>
                          <a:pt x="66689" y="100343"/>
                        </a:lnTo>
                        <a:lnTo>
                          <a:pt x="61496" y="100343"/>
                        </a:lnTo>
                        <a:lnTo>
                          <a:pt x="61496" y="1872"/>
                        </a:lnTo>
                        <a:lnTo>
                          <a:pt x="59175" y="1872"/>
                        </a:lnTo>
                        <a:lnTo>
                          <a:pt x="59175" y="118127"/>
                        </a:lnTo>
                        <a:close/>
                        <a:moveTo>
                          <a:pt x="46692" y="1872"/>
                        </a:moveTo>
                        <a:lnTo>
                          <a:pt x="46692" y="68330"/>
                        </a:lnTo>
                        <a:lnTo>
                          <a:pt x="46692" y="71700"/>
                        </a:lnTo>
                        <a:lnTo>
                          <a:pt x="46713" y="74882"/>
                        </a:lnTo>
                        <a:lnTo>
                          <a:pt x="46733" y="78065"/>
                        </a:lnTo>
                        <a:lnTo>
                          <a:pt x="46774" y="81060"/>
                        </a:lnTo>
                        <a:lnTo>
                          <a:pt x="46814" y="84056"/>
                        </a:lnTo>
                        <a:lnTo>
                          <a:pt x="46896" y="86677"/>
                        </a:lnTo>
                        <a:lnTo>
                          <a:pt x="46957" y="89297"/>
                        </a:lnTo>
                        <a:lnTo>
                          <a:pt x="47038" y="91918"/>
                        </a:lnTo>
                        <a:lnTo>
                          <a:pt x="47120" y="94165"/>
                        </a:lnTo>
                        <a:lnTo>
                          <a:pt x="47222" y="96411"/>
                        </a:lnTo>
                        <a:lnTo>
                          <a:pt x="47323" y="98845"/>
                        </a:lnTo>
                        <a:lnTo>
                          <a:pt x="47446" y="100717"/>
                        </a:lnTo>
                        <a:lnTo>
                          <a:pt x="47568" y="102589"/>
                        </a:lnTo>
                        <a:lnTo>
                          <a:pt x="47710" y="104648"/>
                        </a:lnTo>
                        <a:lnTo>
                          <a:pt x="47853" y="106333"/>
                        </a:lnTo>
                        <a:lnTo>
                          <a:pt x="47995" y="107831"/>
                        </a:lnTo>
                        <a:lnTo>
                          <a:pt x="48158" y="109329"/>
                        </a:lnTo>
                        <a:lnTo>
                          <a:pt x="48321" y="110826"/>
                        </a:lnTo>
                        <a:lnTo>
                          <a:pt x="48525" y="112137"/>
                        </a:lnTo>
                        <a:lnTo>
                          <a:pt x="48708" y="113260"/>
                        </a:lnTo>
                        <a:lnTo>
                          <a:pt x="48891" y="114383"/>
                        </a:lnTo>
                        <a:lnTo>
                          <a:pt x="49095" y="115319"/>
                        </a:lnTo>
                        <a:lnTo>
                          <a:pt x="49319" y="116255"/>
                        </a:lnTo>
                        <a:lnTo>
                          <a:pt x="49523" y="117004"/>
                        </a:lnTo>
                        <a:lnTo>
                          <a:pt x="49747" y="117753"/>
                        </a:lnTo>
                        <a:lnTo>
                          <a:pt x="49991" y="118502"/>
                        </a:lnTo>
                        <a:lnTo>
                          <a:pt x="50215" y="118876"/>
                        </a:lnTo>
                        <a:lnTo>
                          <a:pt x="50459" y="119251"/>
                        </a:lnTo>
                        <a:lnTo>
                          <a:pt x="50968" y="119812"/>
                        </a:lnTo>
                        <a:lnTo>
                          <a:pt x="51518" y="120000"/>
                        </a:lnTo>
                        <a:lnTo>
                          <a:pt x="51783" y="120000"/>
                        </a:lnTo>
                        <a:lnTo>
                          <a:pt x="52048" y="119812"/>
                        </a:lnTo>
                        <a:lnTo>
                          <a:pt x="52333" y="119625"/>
                        </a:lnTo>
                        <a:lnTo>
                          <a:pt x="52597" y="119251"/>
                        </a:lnTo>
                        <a:lnTo>
                          <a:pt x="52842" y="118876"/>
                        </a:lnTo>
                        <a:lnTo>
                          <a:pt x="53107" y="118315"/>
                        </a:lnTo>
                        <a:lnTo>
                          <a:pt x="53331" y="117753"/>
                        </a:lnTo>
                        <a:lnTo>
                          <a:pt x="53575" y="116817"/>
                        </a:lnTo>
                        <a:lnTo>
                          <a:pt x="53819" y="116068"/>
                        </a:lnTo>
                        <a:lnTo>
                          <a:pt x="54023" y="115132"/>
                        </a:lnTo>
                        <a:lnTo>
                          <a:pt x="54227" y="114196"/>
                        </a:lnTo>
                        <a:lnTo>
                          <a:pt x="54430" y="113073"/>
                        </a:lnTo>
                        <a:lnTo>
                          <a:pt x="54634" y="111950"/>
                        </a:lnTo>
                        <a:lnTo>
                          <a:pt x="54817" y="110639"/>
                        </a:lnTo>
                        <a:lnTo>
                          <a:pt x="55000" y="108954"/>
                        </a:lnTo>
                        <a:lnTo>
                          <a:pt x="55163" y="107457"/>
                        </a:lnTo>
                        <a:lnTo>
                          <a:pt x="55347" y="105959"/>
                        </a:lnTo>
                        <a:lnTo>
                          <a:pt x="55489" y="104274"/>
                        </a:lnTo>
                        <a:lnTo>
                          <a:pt x="55632" y="102215"/>
                        </a:lnTo>
                        <a:lnTo>
                          <a:pt x="55754" y="100343"/>
                        </a:lnTo>
                        <a:lnTo>
                          <a:pt x="55876" y="98283"/>
                        </a:lnTo>
                        <a:lnTo>
                          <a:pt x="55998" y="96037"/>
                        </a:lnTo>
                        <a:lnTo>
                          <a:pt x="56100" y="93790"/>
                        </a:lnTo>
                        <a:lnTo>
                          <a:pt x="56202" y="91544"/>
                        </a:lnTo>
                        <a:lnTo>
                          <a:pt x="56283" y="88923"/>
                        </a:lnTo>
                        <a:lnTo>
                          <a:pt x="56344" y="86302"/>
                        </a:lnTo>
                        <a:lnTo>
                          <a:pt x="56405" y="83494"/>
                        </a:lnTo>
                        <a:lnTo>
                          <a:pt x="56446" y="80686"/>
                        </a:lnTo>
                        <a:lnTo>
                          <a:pt x="56487" y="77878"/>
                        </a:lnTo>
                        <a:lnTo>
                          <a:pt x="56528" y="74695"/>
                        </a:lnTo>
                        <a:lnTo>
                          <a:pt x="56548" y="71700"/>
                        </a:lnTo>
                        <a:lnTo>
                          <a:pt x="56548" y="68143"/>
                        </a:lnTo>
                        <a:lnTo>
                          <a:pt x="56548" y="1872"/>
                        </a:lnTo>
                        <a:lnTo>
                          <a:pt x="54247" y="1872"/>
                        </a:lnTo>
                        <a:lnTo>
                          <a:pt x="54247" y="69641"/>
                        </a:lnTo>
                        <a:lnTo>
                          <a:pt x="54227" y="73759"/>
                        </a:lnTo>
                        <a:lnTo>
                          <a:pt x="54186" y="77691"/>
                        </a:lnTo>
                        <a:lnTo>
                          <a:pt x="54145" y="81060"/>
                        </a:lnTo>
                        <a:lnTo>
                          <a:pt x="54064" y="84430"/>
                        </a:lnTo>
                        <a:lnTo>
                          <a:pt x="53962" y="87425"/>
                        </a:lnTo>
                        <a:lnTo>
                          <a:pt x="53840" y="90046"/>
                        </a:lnTo>
                        <a:lnTo>
                          <a:pt x="53717" y="92667"/>
                        </a:lnTo>
                        <a:lnTo>
                          <a:pt x="53534" y="94726"/>
                        </a:lnTo>
                        <a:lnTo>
                          <a:pt x="53351" y="96599"/>
                        </a:lnTo>
                        <a:lnTo>
                          <a:pt x="53168" y="98471"/>
                        </a:lnTo>
                        <a:lnTo>
                          <a:pt x="52944" y="99781"/>
                        </a:lnTo>
                        <a:lnTo>
                          <a:pt x="52699" y="100904"/>
                        </a:lnTo>
                        <a:lnTo>
                          <a:pt x="52455" y="101840"/>
                        </a:lnTo>
                        <a:lnTo>
                          <a:pt x="52190" y="102402"/>
                        </a:lnTo>
                        <a:lnTo>
                          <a:pt x="51885" y="102776"/>
                        </a:lnTo>
                        <a:lnTo>
                          <a:pt x="51600" y="102776"/>
                        </a:lnTo>
                        <a:lnTo>
                          <a:pt x="51294" y="102776"/>
                        </a:lnTo>
                        <a:lnTo>
                          <a:pt x="51030" y="102402"/>
                        </a:lnTo>
                        <a:lnTo>
                          <a:pt x="50765" y="101653"/>
                        </a:lnTo>
                        <a:lnTo>
                          <a:pt x="50520" y="100904"/>
                        </a:lnTo>
                        <a:lnTo>
                          <a:pt x="50296" y="99781"/>
                        </a:lnTo>
                        <a:lnTo>
                          <a:pt x="50093" y="98471"/>
                        </a:lnTo>
                        <a:lnTo>
                          <a:pt x="49869" y="96599"/>
                        </a:lnTo>
                        <a:lnTo>
                          <a:pt x="49706" y="94726"/>
                        </a:lnTo>
                        <a:lnTo>
                          <a:pt x="49543" y="92667"/>
                        </a:lnTo>
                        <a:lnTo>
                          <a:pt x="49400" y="90046"/>
                        </a:lnTo>
                        <a:lnTo>
                          <a:pt x="49299" y="87425"/>
                        </a:lnTo>
                        <a:lnTo>
                          <a:pt x="49197" y="84430"/>
                        </a:lnTo>
                        <a:lnTo>
                          <a:pt x="49095" y="81060"/>
                        </a:lnTo>
                        <a:lnTo>
                          <a:pt x="49034" y="77691"/>
                        </a:lnTo>
                        <a:lnTo>
                          <a:pt x="48993" y="73759"/>
                        </a:lnTo>
                        <a:lnTo>
                          <a:pt x="48993" y="69641"/>
                        </a:lnTo>
                        <a:lnTo>
                          <a:pt x="48993" y="1872"/>
                        </a:lnTo>
                        <a:lnTo>
                          <a:pt x="46692" y="1872"/>
                        </a:lnTo>
                        <a:close/>
                        <a:moveTo>
                          <a:pt x="36429" y="112511"/>
                        </a:moveTo>
                        <a:lnTo>
                          <a:pt x="36714" y="114009"/>
                        </a:lnTo>
                        <a:lnTo>
                          <a:pt x="37081" y="115319"/>
                        </a:lnTo>
                        <a:lnTo>
                          <a:pt x="37468" y="116443"/>
                        </a:lnTo>
                        <a:lnTo>
                          <a:pt x="37895" y="117753"/>
                        </a:lnTo>
                        <a:lnTo>
                          <a:pt x="38343" y="118689"/>
                        </a:lnTo>
                        <a:lnTo>
                          <a:pt x="38852" y="119251"/>
                        </a:lnTo>
                        <a:lnTo>
                          <a:pt x="39341" y="119812"/>
                        </a:lnTo>
                        <a:lnTo>
                          <a:pt x="39830" y="120000"/>
                        </a:lnTo>
                        <a:lnTo>
                          <a:pt x="40441" y="119812"/>
                        </a:lnTo>
                        <a:lnTo>
                          <a:pt x="40991" y="119251"/>
                        </a:lnTo>
                        <a:lnTo>
                          <a:pt x="41235" y="118876"/>
                        </a:lnTo>
                        <a:lnTo>
                          <a:pt x="41479" y="118315"/>
                        </a:lnTo>
                        <a:lnTo>
                          <a:pt x="41744" y="117753"/>
                        </a:lnTo>
                        <a:lnTo>
                          <a:pt x="41968" y="117004"/>
                        </a:lnTo>
                        <a:lnTo>
                          <a:pt x="42172" y="116255"/>
                        </a:lnTo>
                        <a:lnTo>
                          <a:pt x="42396" y="115507"/>
                        </a:lnTo>
                        <a:lnTo>
                          <a:pt x="42599" y="114758"/>
                        </a:lnTo>
                        <a:lnTo>
                          <a:pt x="42782" y="113822"/>
                        </a:lnTo>
                        <a:lnTo>
                          <a:pt x="42966" y="112886"/>
                        </a:lnTo>
                        <a:lnTo>
                          <a:pt x="43149" y="111762"/>
                        </a:lnTo>
                        <a:lnTo>
                          <a:pt x="43312" y="110639"/>
                        </a:lnTo>
                        <a:lnTo>
                          <a:pt x="43454" y="109329"/>
                        </a:lnTo>
                        <a:lnTo>
                          <a:pt x="43597" y="108205"/>
                        </a:lnTo>
                        <a:lnTo>
                          <a:pt x="43719" y="106895"/>
                        </a:lnTo>
                        <a:lnTo>
                          <a:pt x="43862" y="105585"/>
                        </a:lnTo>
                        <a:lnTo>
                          <a:pt x="43984" y="104274"/>
                        </a:lnTo>
                        <a:lnTo>
                          <a:pt x="44188" y="101279"/>
                        </a:lnTo>
                        <a:lnTo>
                          <a:pt x="44330" y="98471"/>
                        </a:lnTo>
                        <a:lnTo>
                          <a:pt x="44452" y="95101"/>
                        </a:lnTo>
                        <a:lnTo>
                          <a:pt x="44574" y="91918"/>
                        </a:lnTo>
                        <a:lnTo>
                          <a:pt x="44615" y="88361"/>
                        </a:lnTo>
                        <a:lnTo>
                          <a:pt x="44636" y="84992"/>
                        </a:lnTo>
                        <a:lnTo>
                          <a:pt x="44636" y="81809"/>
                        </a:lnTo>
                        <a:lnTo>
                          <a:pt x="44595" y="79001"/>
                        </a:lnTo>
                        <a:lnTo>
                          <a:pt x="44513" y="76193"/>
                        </a:lnTo>
                        <a:lnTo>
                          <a:pt x="44432" y="73572"/>
                        </a:lnTo>
                        <a:lnTo>
                          <a:pt x="44310" y="71138"/>
                        </a:lnTo>
                        <a:lnTo>
                          <a:pt x="44188" y="68705"/>
                        </a:lnTo>
                        <a:lnTo>
                          <a:pt x="44025" y="66458"/>
                        </a:lnTo>
                        <a:lnTo>
                          <a:pt x="43841" y="64399"/>
                        </a:lnTo>
                        <a:lnTo>
                          <a:pt x="43617" y="62152"/>
                        </a:lnTo>
                        <a:lnTo>
                          <a:pt x="43373" y="60280"/>
                        </a:lnTo>
                        <a:lnTo>
                          <a:pt x="43108" y="58595"/>
                        </a:lnTo>
                        <a:lnTo>
                          <a:pt x="42803" y="56723"/>
                        </a:lnTo>
                        <a:lnTo>
                          <a:pt x="42497" y="55039"/>
                        </a:lnTo>
                        <a:lnTo>
                          <a:pt x="42151" y="53541"/>
                        </a:lnTo>
                        <a:lnTo>
                          <a:pt x="41785" y="52043"/>
                        </a:lnTo>
                        <a:lnTo>
                          <a:pt x="41377" y="50546"/>
                        </a:lnTo>
                        <a:lnTo>
                          <a:pt x="40807" y="48299"/>
                        </a:lnTo>
                        <a:lnTo>
                          <a:pt x="40298" y="46240"/>
                        </a:lnTo>
                        <a:lnTo>
                          <a:pt x="40095" y="45304"/>
                        </a:lnTo>
                        <a:lnTo>
                          <a:pt x="39871" y="44180"/>
                        </a:lnTo>
                        <a:lnTo>
                          <a:pt x="39708" y="43057"/>
                        </a:lnTo>
                        <a:lnTo>
                          <a:pt x="39545" y="41934"/>
                        </a:lnTo>
                        <a:lnTo>
                          <a:pt x="39423" y="40998"/>
                        </a:lnTo>
                        <a:lnTo>
                          <a:pt x="39300" y="39875"/>
                        </a:lnTo>
                        <a:lnTo>
                          <a:pt x="39178" y="38564"/>
                        </a:lnTo>
                        <a:lnTo>
                          <a:pt x="39097" y="37441"/>
                        </a:lnTo>
                        <a:lnTo>
                          <a:pt x="39036" y="35943"/>
                        </a:lnTo>
                        <a:lnTo>
                          <a:pt x="38995" y="34446"/>
                        </a:lnTo>
                        <a:lnTo>
                          <a:pt x="38975" y="33135"/>
                        </a:lnTo>
                        <a:lnTo>
                          <a:pt x="38975" y="31450"/>
                        </a:lnTo>
                        <a:lnTo>
                          <a:pt x="38975" y="30327"/>
                        </a:lnTo>
                        <a:lnTo>
                          <a:pt x="38995" y="28829"/>
                        </a:lnTo>
                        <a:lnTo>
                          <a:pt x="39036" y="27519"/>
                        </a:lnTo>
                        <a:lnTo>
                          <a:pt x="39076" y="26396"/>
                        </a:lnTo>
                        <a:lnTo>
                          <a:pt x="39158" y="25273"/>
                        </a:lnTo>
                        <a:lnTo>
                          <a:pt x="39260" y="24149"/>
                        </a:lnTo>
                        <a:lnTo>
                          <a:pt x="39361" y="22839"/>
                        </a:lnTo>
                        <a:lnTo>
                          <a:pt x="39463" y="21903"/>
                        </a:lnTo>
                        <a:lnTo>
                          <a:pt x="39606" y="20967"/>
                        </a:lnTo>
                        <a:lnTo>
                          <a:pt x="39748" y="20031"/>
                        </a:lnTo>
                        <a:lnTo>
                          <a:pt x="39911" y="19282"/>
                        </a:lnTo>
                        <a:lnTo>
                          <a:pt x="40115" y="18720"/>
                        </a:lnTo>
                        <a:lnTo>
                          <a:pt x="40319" y="18159"/>
                        </a:lnTo>
                        <a:lnTo>
                          <a:pt x="40543" y="17784"/>
                        </a:lnTo>
                        <a:lnTo>
                          <a:pt x="40807" y="17597"/>
                        </a:lnTo>
                        <a:lnTo>
                          <a:pt x="41052" y="17597"/>
                        </a:lnTo>
                        <a:lnTo>
                          <a:pt x="41479" y="17597"/>
                        </a:lnTo>
                        <a:lnTo>
                          <a:pt x="41886" y="17971"/>
                        </a:lnTo>
                        <a:lnTo>
                          <a:pt x="42253" y="18720"/>
                        </a:lnTo>
                        <a:lnTo>
                          <a:pt x="42599" y="19469"/>
                        </a:lnTo>
                        <a:lnTo>
                          <a:pt x="42884" y="20218"/>
                        </a:lnTo>
                        <a:lnTo>
                          <a:pt x="43169" y="21154"/>
                        </a:lnTo>
                        <a:lnTo>
                          <a:pt x="43393" y="22090"/>
                        </a:lnTo>
                        <a:lnTo>
                          <a:pt x="43577" y="22839"/>
                        </a:lnTo>
                        <a:lnTo>
                          <a:pt x="44126" y="5803"/>
                        </a:lnTo>
                        <a:lnTo>
                          <a:pt x="43882" y="4680"/>
                        </a:lnTo>
                        <a:lnTo>
                          <a:pt x="43556" y="3744"/>
                        </a:lnTo>
                        <a:lnTo>
                          <a:pt x="43251" y="2620"/>
                        </a:lnTo>
                        <a:lnTo>
                          <a:pt x="42884" y="1684"/>
                        </a:lnTo>
                        <a:lnTo>
                          <a:pt x="42497" y="1123"/>
                        </a:lnTo>
                        <a:lnTo>
                          <a:pt x="42049" y="561"/>
                        </a:lnTo>
                        <a:lnTo>
                          <a:pt x="41601" y="187"/>
                        </a:lnTo>
                        <a:lnTo>
                          <a:pt x="41113" y="0"/>
                        </a:lnTo>
                        <a:lnTo>
                          <a:pt x="40604" y="187"/>
                        </a:lnTo>
                        <a:lnTo>
                          <a:pt x="40135" y="748"/>
                        </a:lnTo>
                        <a:lnTo>
                          <a:pt x="39667" y="1497"/>
                        </a:lnTo>
                        <a:lnTo>
                          <a:pt x="39260" y="2620"/>
                        </a:lnTo>
                        <a:lnTo>
                          <a:pt x="38852" y="4118"/>
                        </a:lnTo>
                        <a:lnTo>
                          <a:pt x="38486" y="5616"/>
                        </a:lnTo>
                        <a:lnTo>
                          <a:pt x="38140" y="7488"/>
                        </a:lnTo>
                        <a:lnTo>
                          <a:pt x="37855" y="9547"/>
                        </a:lnTo>
                        <a:lnTo>
                          <a:pt x="37569" y="11981"/>
                        </a:lnTo>
                        <a:lnTo>
                          <a:pt x="37325" y="14414"/>
                        </a:lnTo>
                        <a:lnTo>
                          <a:pt x="37122" y="17410"/>
                        </a:lnTo>
                        <a:lnTo>
                          <a:pt x="36959" y="20218"/>
                        </a:lnTo>
                        <a:lnTo>
                          <a:pt x="36816" y="23213"/>
                        </a:lnTo>
                        <a:lnTo>
                          <a:pt x="36714" y="26583"/>
                        </a:lnTo>
                        <a:lnTo>
                          <a:pt x="36653" y="29765"/>
                        </a:lnTo>
                        <a:lnTo>
                          <a:pt x="36633" y="33510"/>
                        </a:lnTo>
                        <a:lnTo>
                          <a:pt x="36653" y="36318"/>
                        </a:lnTo>
                        <a:lnTo>
                          <a:pt x="36694" y="39500"/>
                        </a:lnTo>
                        <a:lnTo>
                          <a:pt x="36775" y="42121"/>
                        </a:lnTo>
                        <a:lnTo>
                          <a:pt x="36877" y="44929"/>
                        </a:lnTo>
                        <a:lnTo>
                          <a:pt x="37020" y="47363"/>
                        </a:lnTo>
                        <a:lnTo>
                          <a:pt x="37162" y="49609"/>
                        </a:lnTo>
                        <a:lnTo>
                          <a:pt x="37346" y="51856"/>
                        </a:lnTo>
                        <a:lnTo>
                          <a:pt x="37549" y="53915"/>
                        </a:lnTo>
                        <a:lnTo>
                          <a:pt x="37814" y="55975"/>
                        </a:lnTo>
                        <a:lnTo>
                          <a:pt x="38058" y="58034"/>
                        </a:lnTo>
                        <a:lnTo>
                          <a:pt x="38323" y="59719"/>
                        </a:lnTo>
                        <a:lnTo>
                          <a:pt x="38649" y="61404"/>
                        </a:lnTo>
                        <a:lnTo>
                          <a:pt x="38954" y="62901"/>
                        </a:lnTo>
                        <a:lnTo>
                          <a:pt x="39321" y="64586"/>
                        </a:lnTo>
                        <a:lnTo>
                          <a:pt x="39667" y="65897"/>
                        </a:lnTo>
                        <a:lnTo>
                          <a:pt x="40054" y="67207"/>
                        </a:lnTo>
                        <a:lnTo>
                          <a:pt x="40604" y="69079"/>
                        </a:lnTo>
                        <a:lnTo>
                          <a:pt x="41072" y="71326"/>
                        </a:lnTo>
                        <a:lnTo>
                          <a:pt x="41276" y="72262"/>
                        </a:lnTo>
                        <a:lnTo>
                          <a:pt x="41459" y="73385"/>
                        </a:lnTo>
                        <a:lnTo>
                          <a:pt x="41622" y="74321"/>
                        </a:lnTo>
                        <a:lnTo>
                          <a:pt x="41764" y="75444"/>
                        </a:lnTo>
                        <a:lnTo>
                          <a:pt x="41886" y="76567"/>
                        </a:lnTo>
                        <a:lnTo>
                          <a:pt x="41988" y="78065"/>
                        </a:lnTo>
                        <a:lnTo>
                          <a:pt x="42090" y="79188"/>
                        </a:lnTo>
                        <a:lnTo>
                          <a:pt x="42151" y="80499"/>
                        </a:lnTo>
                        <a:lnTo>
                          <a:pt x="42212" y="81809"/>
                        </a:lnTo>
                        <a:lnTo>
                          <a:pt x="42253" y="83307"/>
                        </a:lnTo>
                        <a:lnTo>
                          <a:pt x="42294" y="84992"/>
                        </a:lnTo>
                        <a:lnTo>
                          <a:pt x="42294" y="86489"/>
                        </a:lnTo>
                        <a:lnTo>
                          <a:pt x="42294" y="88174"/>
                        </a:lnTo>
                        <a:lnTo>
                          <a:pt x="42233" y="89859"/>
                        </a:lnTo>
                        <a:lnTo>
                          <a:pt x="42192" y="91544"/>
                        </a:lnTo>
                        <a:lnTo>
                          <a:pt x="42131" y="93042"/>
                        </a:lnTo>
                        <a:lnTo>
                          <a:pt x="42049" y="94352"/>
                        </a:lnTo>
                        <a:lnTo>
                          <a:pt x="41948" y="95663"/>
                        </a:lnTo>
                        <a:lnTo>
                          <a:pt x="41825" y="96786"/>
                        </a:lnTo>
                        <a:lnTo>
                          <a:pt x="41703" y="98096"/>
                        </a:lnTo>
                        <a:lnTo>
                          <a:pt x="41540" y="99032"/>
                        </a:lnTo>
                        <a:lnTo>
                          <a:pt x="41357" y="99781"/>
                        </a:lnTo>
                        <a:lnTo>
                          <a:pt x="41174" y="100530"/>
                        </a:lnTo>
                        <a:lnTo>
                          <a:pt x="40970" y="101092"/>
                        </a:lnTo>
                        <a:lnTo>
                          <a:pt x="40767" y="101653"/>
                        </a:lnTo>
                        <a:lnTo>
                          <a:pt x="40502" y="102028"/>
                        </a:lnTo>
                        <a:lnTo>
                          <a:pt x="40257" y="102215"/>
                        </a:lnTo>
                        <a:lnTo>
                          <a:pt x="40013" y="102215"/>
                        </a:lnTo>
                        <a:lnTo>
                          <a:pt x="39565" y="102215"/>
                        </a:lnTo>
                        <a:lnTo>
                          <a:pt x="39117" y="101653"/>
                        </a:lnTo>
                        <a:lnTo>
                          <a:pt x="38710" y="101092"/>
                        </a:lnTo>
                        <a:lnTo>
                          <a:pt x="38303" y="100156"/>
                        </a:lnTo>
                        <a:lnTo>
                          <a:pt x="37936" y="99032"/>
                        </a:lnTo>
                        <a:lnTo>
                          <a:pt x="37569" y="97909"/>
                        </a:lnTo>
                        <a:lnTo>
                          <a:pt x="37244" y="96224"/>
                        </a:lnTo>
                        <a:lnTo>
                          <a:pt x="36959" y="94914"/>
                        </a:lnTo>
                        <a:lnTo>
                          <a:pt x="36429" y="112511"/>
                        </a:lnTo>
                        <a:close/>
                        <a:moveTo>
                          <a:pt x="26472" y="118127"/>
                        </a:moveTo>
                        <a:lnTo>
                          <a:pt x="26472" y="76380"/>
                        </a:lnTo>
                        <a:lnTo>
                          <a:pt x="26472" y="69453"/>
                        </a:lnTo>
                        <a:lnTo>
                          <a:pt x="26451" y="62714"/>
                        </a:lnTo>
                        <a:lnTo>
                          <a:pt x="26451" y="56349"/>
                        </a:lnTo>
                        <a:lnTo>
                          <a:pt x="26431" y="50358"/>
                        </a:lnTo>
                        <a:lnTo>
                          <a:pt x="26431" y="44368"/>
                        </a:lnTo>
                        <a:lnTo>
                          <a:pt x="26410" y="38377"/>
                        </a:lnTo>
                        <a:lnTo>
                          <a:pt x="26370" y="32761"/>
                        </a:lnTo>
                        <a:lnTo>
                          <a:pt x="26349" y="26957"/>
                        </a:lnTo>
                        <a:lnTo>
                          <a:pt x="26410" y="26957"/>
                        </a:lnTo>
                        <a:lnTo>
                          <a:pt x="26634" y="31825"/>
                        </a:lnTo>
                        <a:lnTo>
                          <a:pt x="26899" y="37067"/>
                        </a:lnTo>
                        <a:lnTo>
                          <a:pt x="27184" y="41934"/>
                        </a:lnTo>
                        <a:lnTo>
                          <a:pt x="27449" y="46989"/>
                        </a:lnTo>
                        <a:lnTo>
                          <a:pt x="27734" y="52230"/>
                        </a:lnTo>
                        <a:lnTo>
                          <a:pt x="28060" y="57285"/>
                        </a:lnTo>
                        <a:lnTo>
                          <a:pt x="28345" y="62152"/>
                        </a:lnTo>
                        <a:lnTo>
                          <a:pt x="28671" y="67020"/>
                        </a:lnTo>
                        <a:lnTo>
                          <a:pt x="31949" y="118127"/>
                        </a:lnTo>
                        <a:lnTo>
                          <a:pt x="34332" y="118127"/>
                        </a:lnTo>
                        <a:lnTo>
                          <a:pt x="34332" y="1872"/>
                        </a:lnTo>
                        <a:lnTo>
                          <a:pt x="32214" y="1872"/>
                        </a:lnTo>
                        <a:lnTo>
                          <a:pt x="32214" y="42308"/>
                        </a:lnTo>
                        <a:lnTo>
                          <a:pt x="32214" y="48861"/>
                        </a:lnTo>
                        <a:lnTo>
                          <a:pt x="32214" y="55226"/>
                        </a:lnTo>
                        <a:lnTo>
                          <a:pt x="32234" y="61404"/>
                        </a:lnTo>
                        <a:lnTo>
                          <a:pt x="32255" y="67394"/>
                        </a:lnTo>
                        <a:lnTo>
                          <a:pt x="32275" y="73198"/>
                        </a:lnTo>
                        <a:lnTo>
                          <a:pt x="32316" y="79001"/>
                        </a:lnTo>
                        <a:lnTo>
                          <a:pt x="32357" y="84804"/>
                        </a:lnTo>
                        <a:lnTo>
                          <a:pt x="32418" y="90608"/>
                        </a:lnTo>
                        <a:lnTo>
                          <a:pt x="32357" y="90795"/>
                        </a:lnTo>
                        <a:lnTo>
                          <a:pt x="32133" y="85928"/>
                        </a:lnTo>
                        <a:lnTo>
                          <a:pt x="31909" y="81060"/>
                        </a:lnTo>
                        <a:lnTo>
                          <a:pt x="31664" y="76193"/>
                        </a:lnTo>
                        <a:lnTo>
                          <a:pt x="31379" y="71326"/>
                        </a:lnTo>
                        <a:lnTo>
                          <a:pt x="31114" y="66458"/>
                        </a:lnTo>
                        <a:lnTo>
                          <a:pt x="30809" y="61404"/>
                        </a:lnTo>
                        <a:lnTo>
                          <a:pt x="30524" y="56536"/>
                        </a:lnTo>
                        <a:lnTo>
                          <a:pt x="30218" y="51856"/>
                        </a:lnTo>
                        <a:lnTo>
                          <a:pt x="26960" y="1872"/>
                        </a:lnTo>
                        <a:lnTo>
                          <a:pt x="24333" y="1872"/>
                        </a:lnTo>
                        <a:lnTo>
                          <a:pt x="24333" y="118127"/>
                        </a:lnTo>
                        <a:lnTo>
                          <a:pt x="26472" y="118127"/>
                        </a:lnTo>
                        <a:close/>
                        <a:moveTo>
                          <a:pt x="16371" y="102964"/>
                        </a:moveTo>
                        <a:lnTo>
                          <a:pt x="16188" y="102776"/>
                        </a:lnTo>
                        <a:lnTo>
                          <a:pt x="15985" y="102776"/>
                        </a:lnTo>
                        <a:lnTo>
                          <a:pt x="15801" y="102402"/>
                        </a:lnTo>
                        <a:lnTo>
                          <a:pt x="15598" y="102028"/>
                        </a:lnTo>
                        <a:lnTo>
                          <a:pt x="15414" y="101653"/>
                        </a:lnTo>
                        <a:lnTo>
                          <a:pt x="15251" y="101092"/>
                        </a:lnTo>
                        <a:lnTo>
                          <a:pt x="15089" y="100343"/>
                        </a:lnTo>
                        <a:lnTo>
                          <a:pt x="14926" y="99594"/>
                        </a:lnTo>
                        <a:lnTo>
                          <a:pt x="14742" y="98658"/>
                        </a:lnTo>
                        <a:lnTo>
                          <a:pt x="14600" y="97909"/>
                        </a:lnTo>
                        <a:lnTo>
                          <a:pt x="14457" y="96599"/>
                        </a:lnTo>
                        <a:lnTo>
                          <a:pt x="14315" y="95475"/>
                        </a:lnTo>
                        <a:lnTo>
                          <a:pt x="14050" y="93042"/>
                        </a:lnTo>
                        <a:lnTo>
                          <a:pt x="13826" y="90234"/>
                        </a:lnTo>
                        <a:lnTo>
                          <a:pt x="13602" y="87238"/>
                        </a:lnTo>
                        <a:lnTo>
                          <a:pt x="13439" y="84056"/>
                        </a:lnTo>
                        <a:lnTo>
                          <a:pt x="13256" y="80499"/>
                        </a:lnTo>
                        <a:lnTo>
                          <a:pt x="13134" y="76755"/>
                        </a:lnTo>
                        <a:lnTo>
                          <a:pt x="13032" y="72823"/>
                        </a:lnTo>
                        <a:lnTo>
                          <a:pt x="12971" y="68705"/>
                        </a:lnTo>
                        <a:lnTo>
                          <a:pt x="12910" y="64773"/>
                        </a:lnTo>
                        <a:lnTo>
                          <a:pt x="12910" y="60280"/>
                        </a:lnTo>
                        <a:lnTo>
                          <a:pt x="12910" y="55975"/>
                        </a:lnTo>
                        <a:lnTo>
                          <a:pt x="12950" y="51856"/>
                        </a:lnTo>
                        <a:lnTo>
                          <a:pt x="13032" y="47737"/>
                        </a:lnTo>
                        <a:lnTo>
                          <a:pt x="13134" y="43993"/>
                        </a:lnTo>
                        <a:lnTo>
                          <a:pt x="13256" y="40062"/>
                        </a:lnTo>
                        <a:lnTo>
                          <a:pt x="13419" y="36318"/>
                        </a:lnTo>
                        <a:lnTo>
                          <a:pt x="13602" y="33135"/>
                        </a:lnTo>
                        <a:lnTo>
                          <a:pt x="13785" y="29953"/>
                        </a:lnTo>
                        <a:lnTo>
                          <a:pt x="14030" y="27145"/>
                        </a:lnTo>
                        <a:lnTo>
                          <a:pt x="14294" y="24711"/>
                        </a:lnTo>
                        <a:lnTo>
                          <a:pt x="14437" y="23588"/>
                        </a:lnTo>
                        <a:lnTo>
                          <a:pt x="14580" y="22277"/>
                        </a:lnTo>
                        <a:lnTo>
                          <a:pt x="14722" y="21341"/>
                        </a:lnTo>
                        <a:lnTo>
                          <a:pt x="14905" y="20405"/>
                        </a:lnTo>
                        <a:lnTo>
                          <a:pt x="15068" y="19656"/>
                        </a:lnTo>
                        <a:lnTo>
                          <a:pt x="15231" y="19095"/>
                        </a:lnTo>
                        <a:lnTo>
                          <a:pt x="15414" y="18533"/>
                        </a:lnTo>
                        <a:lnTo>
                          <a:pt x="15598" y="17971"/>
                        </a:lnTo>
                        <a:lnTo>
                          <a:pt x="15801" y="17597"/>
                        </a:lnTo>
                        <a:lnTo>
                          <a:pt x="16005" y="17223"/>
                        </a:lnTo>
                        <a:lnTo>
                          <a:pt x="16188" y="17035"/>
                        </a:lnTo>
                        <a:lnTo>
                          <a:pt x="16433" y="17035"/>
                        </a:lnTo>
                        <a:lnTo>
                          <a:pt x="16636" y="17035"/>
                        </a:lnTo>
                        <a:lnTo>
                          <a:pt x="16840" y="17223"/>
                        </a:lnTo>
                        <a:lnTo>
                          <a:pt x="17023" y="17597"/>
                        </a:lnTo>
                        <a:lnTo>
                          <a:pt x="17227" y="17971"/>
                        </a:lnTo>
                        <a:lnTo>
                          <a:pt x="17410" y="18533"/>
                        </a:lnTo>
                        <a:lnTo>
                          <a:pt x="17593" y="19095"/>
                        </a:lnTo>
                        <a:lnTo>
                          <a:pt x="17756" y="19843"/>
                        </a:lnTo>
                        <a:lnTo>
                          <a:pt x="17939" y="20592"/>
                        </a:lnTo>
                        <a:lnTo>
                          <a:pt x="18102" y="21341"/>
                        </a:lnTo>
                        <a:lnTo>
                          <a:pt x="18245" y="22464"/>
                        </a:lnTo>
                        <a:lnTo>
                          <a:pt x="18387" y="23588"/>
                        </a:lnTo>
                        <a:lnTo>
                          <a:pt x="18530" y="24711"/>
                        </a:lnTo>
                        <a:lnTo>
                          <a:pt x="18795" y="27145"/>
                        </a:lnTo>
                        <a:lnTo>
                          <a:pt x="19019" y="29953"/>
                        </a:lnTo>
                        <a:lnTo>
                          <a:pt x="19222" y="33135"/>
                        </a:lnTo>
                        <a:lnTo>
                          <a:pt x="19385" y="36318"/>
                        </a:lnTo>
                        <a:lnTo>
                          <a:pt x="19568" y="40062"/>
                        </a:lnTo>
                        <a:lnTo>
                          <a:pt x="19691" y="43806"/>
                        </a:lnTo>
                        <a:lnTo>
                          <a:pt x="19772" y="47550"/>
                        </a:lnTo>
                        <a:lnTo>
                          <a:pt x="19833" y="51482"/>
                        </a:lnTo>
                        <a:lnTo>
                          <a:pt x="19874" y="55413"/>
                        </a:lnTo>
                        <a:lnTo>
                          <a:pt x="19894" y="59531"/>
                        </a:lnTo>
                        <a:lnTo>
                          <a:pt x="19874" y="64212"/>
                        </a:lnTo>
                        <a:lnTo>
                          <a:pt x="19833" y="68330"/>
                        </a:lnTo>
                        <a:lnTo>
                          <a:pt x="19772" y="72636"/>
                        </a:lnTo>
                        <a:lnTo>
                          <a:pt x="19670" y="76567"/>
                        </a:lnTo>
                        <a:lnTo>
                          <a:pt x="19548" y="80499"/>
                        </a:lnTo>
                        <a:lnTo>
                          <a:pt x="19365" y="84056"/>
                        </a:lnTo>
                        <a:lnTo>
                          <a:pt x="19202" y="87425"/>
                        </a:lnTo>
                        <a:lnTo>
                          <a:pt x="18998" y="90234"/>
                        </a:lnTo>
                        <a:lnTo>
                          <a:pt x="18754" y="93229"/>
                        </a:lnTo>
                        <a:lnTo>
                          <a:pt x="18489" y="95663"/>
                        </a:lnTo>
                        <a:lnTo>
                          <a:pt x="18347" y="96786"/>
                        </a:lnTo>
                        <a:lnTo>
                          <a:pt x="18204" y="97909"/>
                        </a:lnTo>
                        <a:lnTo>
                          <a:pt x="18062" y="98845"/>
                        </a:lnTo>
                        <a:lnTo>
                          <a:pt x="17878" y="99594"/>
                        </a:lnTo>
                        <a:lnTo>
                          <a:pt x="17715" y="100343"/>
                        </a:lnTo>
                        <a:lnTo>
                          <a:pt x="17553" y="101092"/>
                        </a:lnTo>
                        <a:lnTo>
                          <a:pt x="17390" y="101653"/>
                        </a:lnTo>
                        <a:lnTo>
                          <a:pt x="17206" y="102028"/>
                        </a:lnTo>
                        <a:lnTo>
                          <a:pt x="17003" y="102402"/>
                        </a:lnTo>
                        <a:lnTo>
                          <a:pt x="16819" y="102776"/>
                        </a:lnTo>
                        <a:lnTo>
                          <a:pt x="16616" y="102776"/>
                        </a:lnTo>
                        <a:lnTo>
                          <a:pt x="16392" y="102964"/>
                        </a:lnTo>
                        <a:lnTo>
                          <a:pt x="16371" y="102964"/>
                        </a:lnTo>
                        <a:close/>
                        <a:moveTo>
                          <a:pt x="16331" y="120000"/>
                        </a:moveTo>
                        <a:lnTo>
                          <a:pt x="16657" y="120000"/>
                        </a:lnTo>
                        <a:lnTo>
                          <a:pt x="16962" y="119812"/>
                        </a:lnTo>
                        <a:lnTo>
                          <a:pt x="17288" y="119438"/>
                        </a:lnTo>
                        <a:lnTo>
                          <a:pt x="17573" y="119063"/>
                        </a:lnTo>
                        <a:lnTo>
                          <a:pt x="17878" y="118502"/>
                        </a:lnTo>
                        <a:lnTo>
                          <a:pt x="18184" y="117753"/>
                        </a:lnTo>
                        <a:lnTo>
                          <a:pt x="18449" y="116817"/>
                        </a:lnTo>
                        <a:lnTo>
                          <a:pt x="18734" y="115881"/>
                        </a:lnTo>
                        <a:lnTo>
                          <a:pt x="18998" y="114758"/>
                        </a:lnTo>
                        <a:lnTo>
                          <a:pt x="19263" y="113634"/>
                        </a:lnTo>
                        <a:lnTo>
                          <a:pt x="19528" y="112324"/>
                        </a:lnTo>
                        <a:lnTo>
                          <a:pt x="19752" y="111014"/>
                        </a:lnTo>
                        <a:lnTo>
                          <a:pt x="19996" y="109329"/>
                        </a:lnTo>
                        <a:lnTo>
                          <a:pt x="20220" y="107644"/>
                        </a:lnTo>
                        <a:lnTo>
                          <a:pt x="20444" y="105959"/>
                        </a:lnTo>
                        <a:lnTo>
                          <a:pt x="20627" y="104087"/>
                        </a:lnTo>
                        <a:lnTo>
                          <a:pt x="20831" y="102028"/>
                        </a:lnTo>
                        <a:lnTo>
                          <a:pt x="21035" y="99781"/>
                        </a:lnTo>
                        <a:lnTo>
                          <a:pt x="21198" y="97722"/>
                        </a:lnTo>
                        <a:lnTo>
                          <a:pt x="21360" y="95288"/>
                        </a:lnTo>
                        <a:lnTo>
                          <a:pt x="21503" y="92854"/>
                        </a:lnTo>
                        <a:lnTo>
                          <a:pt x="21646" y="90234"/>
                        </a:lnTo>
                        <a:lnTo>
                          <a:pt x="21788" y="87613"/>
                        </a:lnTo>
                        <a:lnTo>
                          <a:pt x="21910" y="84804"/>
                        </a:lnTo>
                        <a:lnTo>
                          <a:pt x="22012" y="81809"/>
                        </a:lnTo>
                        <a:lnTo>
                          <a:pt x="22094" y="79001"/>
                        </a:lnTo>
                        <a:lnTo>
                          <a:pt x="22175" y="75819"/>
                        </a:lnTo>
                        <a:lnTo>
                          <a:pt x="22236" y="72636"/>
                        </a:lnTo>
                        <a:lnTo>
                          <a:pt x="22277" y="69266"/>
                        </a:lnTo>
                        <a:lnTo>
                          <a:pt x="22318" y="65897"/>
                        </a:lnTo>
                        <a:lnTo>
                          <a:pt x="22338" y="62340"/>
                        </a:lnTo>
                        <a:lnTo>
                          <a:pt x="22338" y="58783"/>
                        </a:lnTo>
                        <a:lnTo>
                          <a:pt x="22338" y="55600"/>
                        </a:lnTo>
                        <a:lnTo>
                          <a:pt x="22318" y="52605"/>
                        </a:lnTo>
                        <a:lnTo>
                          <a:pt x="22297" y="49609"/>
                        </a:lnTo>
                        <a:lnTo>
                          <a:pt x="22256" y="46801"/>
                        </a:lnTo>
                        <a:lnTo>
                          <a:pt x="22195" y="43993"/>
                        </a:lnTo>
                        <a:lnTo>
                          <a:pt x="22134" y="40998"/>
                        </a:lnTo>
                        <a:lnTo>
                          <a:pt x="22053" y="38377"/>
                        </a:lnTo>
                        <a:lnTo>
                          <a:pt x="21951" y="35569"/>
                        </a:lnTo>
                        <a:lnTo>
                          <a:pt x="21849" y="32948"/>
                        </a:lnTo>
                        <a:lnTo>
                          <a:pt x="21747" y="30514"/>
                        </a:lnTo>
                        <a:lnTo>
                          <a:pt x="21605" y="27893"/>
                        </a:lnTo>
                        <a:lnTo>
                          <a:pt x="21462" y="25647"/>
                        </a:lnTo>
                        <a:lnTo>
                          <a:pt x="21320" y="23213"/>
                        </a:lnTo>
                        <a:lnTo>
                          <a:pt x="21157" y="21154"/>
                        </a:lnTo>
                        <a:lnTo>
                          <a:pt x="20994" y="19095"/>
                        </a:lnTo>
                        <a:lnTo>
                          <a:pt x="20790" y="17035"/>
                        </a:lnTo>
                        <a:lnTo>
                          <a:pt x="20607" y="14976"/>
                        </a:lnTo>
                        <a:lnTo>
                          <a:pt x="20403" y="13291"/>
                        </a:lnTo>
                        <a:lnTo>
                          <a:pt x="20179" y="11606"/>
                        </a:lnTo>
                        <a:lnTo>
                          <a:pt x="19955" y="9734"/>
                        </a:lnTo>
                        <a:lnTo>
                          <a:pt x="19731" y="8237"/>
                        </a:lnTo>
                        <a:lnTo>
                          <a:pt x="19487" y="6926"/>
                        </a:lnTo>
                        <a:lnTo>
                          <a:pt x="19222" y="5616"/>
                        </a:lnTo>
                        <a:lnTo>
                          <a:pt x="18978" y="4492"/>
                        </a:lnTo>
                        <a:lnTo>
                          <a:pt x="18673" y="3556"/>
                        </a:lnTo>
                        <a:lnTo>
                          <a:pt x="18408" y="2433"/>
                        </a:lnTo>
                        <a:lnTo>
                          <a:pt x="18123" y="1684"/>
                        </a:lnTo>
                        <a:lnTo>
                          <a:pt x="17797" y="1123"/>
                        </a:lnTo>
                        <a:lnTo>
                          <a:pt x="17491" y="561"/>
                        </a:lnTo>
                        <a:lnTo>
                          <a:pt x="17186" y="374"/>
                        </a:lnTo>
                        <a:lnTo>
                          <a:pt x="16840" y="0"/>
                        </a:lnTo>
                        <a:lnTo>
                          <a:pt x="16514" y="0"/>
                        </a:lnTo>
                        <a:lnTo>
                          <a:pt x="16168" y="0"/>
                        </a:lnTo>
                        <a:lnTo>
                          <a:pt x="15842" y="374"/>
                        </a:lnTo>
                        <a:lnTo>
                          <a:pt x="15516" y="561"/>
                        </a:lnTo>
                        <a:lnTo>
                          <a:pt x="15211" y="1123"/>
                        </a:lnTo>
                        <a:lnTo>
                          <a:pt x="14926" y="1684"/>
                        </a:lnTo>
                        <a:lnTo>
                          <a:pt x="14620" y="2433"/>
                        </a:lnTo>
                        <a:lnTo>
                          <a:pt x="14335" y="3556"/>
                        </a:lnTo>
                        <a:lnTo>
                          <a:pt x="14050" y="4492"/>
                        </a:lnTo>
                        <a:lnTo>
                          <a:pt x="13785" y="5616"/>
                        </a:lnTo>
                        <a:lnTo>
                          <a:pt x="13541" y="6926"/>
                        </a:lnTo>
                        <a:lnTo>
                          <a:pt x="13276" y="8237"/>
                        </a:lnTo>
                        <a:lnTo>
                          <a:pt x="13032" y="9734"/>
                        </a:lnTo>
                        <a:lnTo>
                          <a:pt x="12808" y="11606"/>
                        </a:lnTo>
                        <a:lnTo>
                          <a:pt x="12564" y="13291"/>
                        </a:lnTo>
                        <a:lnTo>
                          <a:pt x="12360" y="14976"/>
                        </a:lnTo>
                        <a:lnTo>
                          <a:pt x="12156" y="17223"/>
                        </a:lnTo>
                        <a:lnTo>
                          <a:pt x="11973" y="19095"/>
                        </a:lnTo>
                        <a:lnTo>
                          <a:pt x="11769" y="21341"/>
                        </a:lnTo>
                        <a:lnTo>
                          <a:pt x="11606" y="23588"/>
                        </a:lnTo>
                        <a:lnTo>
                          <a:pt x="11444" y="26021"/>
                        </a:lnTo>
                        <a:lnTo>
                          <a:pt x="11301" y="28268"/>
                        </a:lnTo>
                        <a:lnTo>
                          <a:pt x="11179" y="31076"/>
                        </a:lnTo>
                        <a:lnTo>
                          <a:pt x="11036" y="33510"/>
                        </a:lnTo>
                        <a:lnTo>
                          <a:pt x="10914" y="36318"/>
                        </a:lnTo>
                        <a:lnTo>
                          <a:pt x="10812" y="39126"/>
                        </a:lnTo>
                        <a:lnTo>
                          <a:pt x="10731" y="41934"/>
                        </a:lnTo>
                        <a:lnTo>
                          <a:pt x="10670" y="45117"/>
                        </a:lnTo>
                        <a:lnTo>
                          <a:pt x="10609" y="47925"/>
                        </a:lnTo>
                        <a:lnTo>
                          <a:pt x="10548" y="51107"/>
                        </a:lnTo>
                        <a:lnTo>
                          <a:pt x="10527" y="54290"/>
                        </a:lnTo>
                        <a:lnTo>
                          <a:pt x="10507" y="57659"/>
                        </a:lnTo>
                        <a:lnTo>
                          <a:pt x="10487" y="60842"/>
                        </a:lnTo>
                        <a:lnTo>
                          <a:pt x="10507" y="64024"/>
                        </a:lnTo>
                        <a:lnTo>
                          <a:pt x="10527" y="67207"/>
                        </a:lnTo>
                        <a:lnTo>
                          <a:pt x="10548" y="70015"/>
                        </a:lnTo>
                        <a:lnTo>
                          <a:pt x="10588" y="73198"/>
                        </a:lnTo>
                        <a:lnTo>
                          <a:pt x="10649" y="76006"/>
                        </a:lnTo>
                        <a:lnTo>
                          <a:pt x="10711" y="79001"/>
                        </a:lnTo>
                        <a:lnTo>
                          <a:pt x="10792" y="81622"/>
                        </a:lnTo>
                        <a:lnTo>
                          <a:pt x="10894" y="84617"/>
                        </a:lnTo>
                        <a:lnTo>
                          <a:pt x="10996" y="87051"/>
                        </a:lnTo>
                        <a:lnTo>
                          <a:pt x="11138" y="89672"/>
                        </a:lnTo>
                        <a:lnTo>
                          <a:pt x="11260" y="92106"/>
                        </a:lnTo>
                        <a:lnTo>
                          <a:pt x="11382" y="94539"/>
                        </a:lnTo>
                        <a:lnTo>
                          <a:pt x="11545" y="96786"/>
                        </a:lnTo>
                        <a:lnTo>
                          <a:pt x="11708" y="99032"/>
                        </a:lnTo>
                        <a:lnTo>
                          <a:pt x="11892" y="101092"/>
                        </a:lnTo>
                        <a:lnTo>
                          <a:pt x="12075" y="103151"/>
                        </a:lnTo>
                        <a:lnTo>
                          <a:pt x="12258" y="105210"/>
                        </a:lnTo>
                        <a:lnTo>
                          <a:pt x="12462" y="106895"/>
                        </a:lnTo>
                        <a:lnTo>
                          <a:pt x="12686" y="108580"/>
                        </a:lnTo>
                        <a:lnTo>
                          <a:pt x="12910" y="110078"/>
                        </a:lnTo>
                        <a:lnTo>
                          <a:pt x="13134" y="111762"/>
                        </a:lnTo>
                        <a:lnTo>
                          <a:pt x="13398" y="113073"/>
                        </a:lnTo>
                        <a:lnTo>
                          <a:pt x="13643" y="114383"/>
                        </a:lnTo>
                        <a:lnTo>
                          <a:pt x="13887" y="115507"/>
                        </a:lnTo>
                        <a:lnTo>
                          <a:pt x="14172" y="116443"/>
                        </a:lnTo>
                        <a:lnTo>
                          <a:pt x="14457" y="117566"/>
                        </a:lnTo>
                        <a:lnTo>
                          <a:pt x="14742" y="118315"/>
                        </a:lnTo>
                        <a:lnTo>
                          <a:pt x="15048" y="118876"/>
                        </a:lnTo>
                        <a:lnTo>
                          <a:pt x="15333" y="119438"/>
                        </a:lnTo>
                        <a:lnTo>
                          <a:pt x="15659" y="119812"/>
                        </a:lnTo>
                        <a:lnTo>
                          <a:pt x="15985" y="120000"/>
                        </a:lnTo>
                        <a:lnTo>
                          <a:pt x="16310" y="120000"/>
                        </a:lnTo>
                        <a:lnTo>
                          <a:pt x="16331" y="120000"/>
                        </a:lnTo>
                        <a:close/>
                        <a:moveTo>
                          <a:pt x="9326" y="97909"/>
                        </a:moveTo>
                        <a:lnTo>
                          <a:pt x="9102" y="98845"/>
                        </a:lnTo>
                        <a:lnTo>
                          <a:pt x="8837" y="99594"/>
                        </a:lnTo>
                        <a:lnTo>
                          <a:pt x="8511" y="100343"/>
                        </a:lnTo>
                        <a:lnTo>
                          <a:pt x="8206" y="100904"/>
                        </a:lnTo>
                        <a:lnTo>
                          <a:pt x="7860" y="101466"/>
                        </a:lnTo>
                        <a:lnTo>
                          <a:pt x="7534" y="101840"/>
                        </a:lnTo>
                        <a:lnTo>
                          <a:pt x="7167" y="102028"/>
                        </a:lnTo>
                        <a:lnTo>
                          <a:pt x="6821" y="102028"/>
                        </a:lnTo>
                        <a:lnTo>
                          <a:pt x="6577" y="102028"/>
                        </a:lnTo>
                        <a:lnTo>
                          <a:pt x="6312" y="101840"/>
                        </a:lnTo>
                        <a:lnTo>
                          <a:pt x="6068" y="101653"/>
                        </a:lnTo>
                        <a:lnTo>
                          <a:pt x="5844" y="101279"/>
                        </a:lnTo>
                        <a:lnTo>
                          <a:pt x="5599" y="100904"/>
                        </a:lnTo>
                        <a:lnTo>
                          <a:pt x="5396" y="100530"/>
                        </a:lnTo>
                        <a:lnTo>
                          <a:pt x="5172" y="99968"/>
                        </a:lnTo>
                        <a:lnTo>
                          <a:pt x="4948" y="99219"/>
                        </a:lnTo>
                        <a:lnTo>
                          <a:pt x="4764" y="98471"/>
                        </a:lnTo>
                        <a:lnTo>
                          <a:pt x="4581" y="97722"/>
                        </a:lnTo>
                        <a:lnTo>
                          <a:pt x="4398" y="96599"/>
                        </a:lnTo>
                        <a:lnTo>
                          <a:pt x="4215" y="95663"/>
                        </a:lnTo>
                        <a:lnTo>
                          <a:pt x="4031" y="94539"/>
                        </a:lnTo>
                        <a:lnTo>
                          <a:pt x="3889" y="93416"/>
                        </a:lnTo>
                        <a:lnTo>
                          <a:pt x="3726" y="92106"/>
                        </a:lnTo>
                        <a:lnTo>
                          <a:pt x="3604" y="90982"/>
                        </a:lnTo>
                        <a:lnTo>
                          <a:pt x="3441" y="89297"/>
                        </a:lnTo>
                        <a:lnTo>
                          <a:pt x="3319" y="87987"/>
                        </a:lnTo>
                        <a:lnTo>
                          <a:pt x="3197" y="86489"/>
                        </a:lnTo>
                        <a:lnTo>
                          <a:pt x="3095" y="84804"/>
                        </a:lnTo>
                        <a:lnTo>
                          <a:pt x="2993" y="82932"/>
                        </a:lnTo>
                        <a:lnTo>
                          <a:pt x="2891" y="81248"/>
                        </a:lnTo>
                        <a:lnTo>
                          <a:pt x="2810" y="79563"/>
                        </a:lnTo>
                        <a:lnTo>
                          <a:pt x="2728" y="77691"/>
                        </a:lnTo>
                        <a:lnTo>
                          <a:pt x="2586" y="73572"/>
                        </a:lnTo>
                        <a:lnTo>
                          <a:pt x="2504" y="69453"/>
                        </a:lnTo>
                        <a:lnTo>
                          <a:pt x="2443" y="64960"/>
                        </a:lnTo>
                        <a:lnTo>
                          <a:pt x="2423" y="60280"/>
                        </a:lnTo>
                        <a:lnTo>
                          <a:pt x="2423" y="57847"/>
                        </a:lnTo>
                        <a:lnTo>
                          <a:pt x="2443" y="55226"/>
                        </a:lnTo>
                        <a:lnTo>
                          <a:pt x="2484" y="52792"/>
                        </a:lnTo>
                        <a:lnTo>
                          <a:pt x="2504" y="50546"/>
                        </a:lnTo>
                        <a:lnTo>
                          <a:pt x="2545" y="48112"/>
                        </a:lnTo>
                        <a:lnTo>
                          <a:pt x="2606" y="46053"/>
                        </a:lnTo>
                        <a:lnTo>
                          <a:pt x="2667" y="43993"/>
                        </a:lnTo>
                        <a:lnTo>
                          <a:pt x="2769" y="41747"/>
                        </a:lnTo>
                        <a:lnTo>
                          <a:pt x="2850" y="39875"/>
                        </a:lnTo>
                        <a:lnTo>
                          <a:pt x="2952" y="38003"/>
                        </a:lnTo>
                        <a:lnTo>
                          <a:pt x="3034" y="36131"/>
                        </a:lnTo>
                        <a:lnTo>
                          <a:pt x="3156" y="34446"/>
                        </a:lnTo>
                        <a:lnTo>
                          <a:pt x="3258" y="32948"/>
                        </a:lnTo>
                        <a:lnTo>
                          <a:pt x="3400" y="31450"/>
                        </a:lnTo>
                        <a:lnTo>
                          <a:pt x="3543" y="29765"/>
                        </a:lnTo>
                        <a:lnTo>
                          <a:pt x="3685" y="28455"/>
                        </a:lnTo>
                        <a:lnTo>
                          <a:pt x="3828" y="27145"/>
                        </a:lnTo>
                        <a:lnTo>
                          <a:pt x="3991" y="26021"/>
                        </a:lnTo>
                        <a:lnTo>
                          <a:pt x="4154" y="24898"/>
                        </a:lnTo>
                        <a:lnTo>
                          <a:pt x="4337" y="23775"/>
                        </a:lnTo>
                        <a:lnTo>
                          <a:pt x="4500" y="22652"/>
                        </a:lnTo>
                        <a:lnTo>
                          <a:pt x="4683" y="21903"/>
                        </a:lnTo>
                        <a:lnTo>
                          <a:pt x="4866" y="20967"/>
                        </a:lnTo>
                        <a:lnTo>
                          <a:pt x="5090" y="20405"/>
                        </a:lnTo>
                        <a:lnTo>
                          <a:pt x="5498" y="19095"/>
                        </a:lnTo>
                        <a:lnTo>
                          <a:pt x="5925" y="18346"/>
                        </a:lnTo>
                        <a:lnTo>
                          <a:pt x="6373" y="17784"/>
                        </a:lnTo>
                        <a:lnTo>
                          <a:pt x="6862" y="17597"/>
                        </a:lnTo>
                        <a:lnTo>
                          <a:pt x="7228" y="17784"/>
                        </a:lnTo>
                        <a:lnTo>
                          <a:pt x="7595" y="17971"/>
                        </a:lnTo>
                        <a:lnTo>
                          <a:pt x="7921" y="18346"/>
                        </a:lnTo>
                        <a:lnTo>
                          <a:pt x="8247" y="18907"/>
                        </a:lnTo>
                        <a:lnTo>
                          <a:pt x="8552" y="19656"/>
                        </a:lnTo>
                        <a:lnTo>
                          <a:pt x="8837" y="20405"/>
                        </a:lnTo>
                        <a:lnTo>
                          <a:pt x="9081" y="21154"/>
                        </a:lnTo>
                        <a:lnTo>
                          <a:pt x="9305" y="22090"/>
                        </a:lnTo>
                        <a:lnTo>
                          <a:pt x="9815" y="5241"/>
                        </a:lnTo>
                        <a:lnTo>
                          <a:pt x="9631" y="4492"/>
                        </a:lnTo>
                        <a:lnTo>
                          <a:pt x="9346" y="3556"/>
                        </a:lnTo>
                        <a:lnTo>
                          <a:pt x="9041" y="2433"/>
                        </a:lnTo>
                        <a:lnTo>
                          <a:pt x="8674" y="1684"/>
                        </a:lnTo>
                        <a:lnTo>
                          <a:pt x="8267" y="1123"/>
                        </a:lnTo>
                        <a:lnTo>
                          <a:pt x="7799" y="561"/>
                        </a:lnTo>
                        <a:lnTo>
                          <a:pt x="7310" y="187"/>
                        </a:lnTo>
                        <a:lnTo>
                          <a:pt x="6760" y="0"/>
                        </a:lnTo>
                        <a:lnTo>
                          <a:pt x="6394" y="187"/>
                        </a:lnTo>
                        <a:lnTo>
                          <a:pt x="6047" y="374"/>
                        </a:lnTo>
                        <a:lnTo>
                          <a:pt x="5701" y="748"/>
                        </a:lnTo>
                        <a:lnTo>
                          <a:pt x="5355" y="1123"/>
                        </a:lnTo>
                        <a:lnTo>
                          <a:pt x="5029" y="1684"/>
                        </a:lnTo>
                        <a:lnTo>
                          <a:pt x="4703" y="2433"/>
                        </a:lnTo>
                        <a:lnTo>
                          <a:pt x="4398" y="3182"/>
                        </a:lnTo>
                        <a:lnTo>
                          <a:pt x="4072" y="4305"/>
                        </a:lnTo>
                        <a:lnTo>
                          <a:pt x="3767" y="5429"/>
                        </a:lnTo>
                        <a:lnTo>
                          <a:pt x="3502" y="6552"/>
                        </a:lnTo>
                        <a:lnTo>
                          <a:pt x="3197" y="7862"/>
                        </a:lnTo>
                        <a:lnTo>
                          <a:pt x="2932" y="9360"/>
                        </a:lnTo>
                        <a:lnTo>
                          <a:pt x="2647" y="11045"/>
                        </a:lnTo>
                        <a:lnTo>
                          <a:pt x="2402" y="12730"/>
                        </a:lnTo>
                        <a:lnTo>
                          <a:pt x="2178" y="14414"/>
                        </a:lnTo>
                        <a:lnTo>
                          <a:pt x="1914" y="16287"/>
                        </a:lnTo>
                        <a:lnTo>
                          <a:pt x="1710" y="18533"/>
                        </a:lnTo>
                        <a:lnTo>
                          <a:pt x="1506" y="20592"/>
                        </a:lnTo>
                        <a:lnTo>
                          <a:pt x="1323" y="22839"/>
                        </a:lnTo>
                        <a:lnTo>
                          <a:pt x="1119" y="25273"/>
                        </a:lnTo>
                        <a:lnTo>
                          <a:pt x="957" y="27706"/>
                        </a:lnTo>
                        <a:lnTo>
                          <a:pt x="794" y="30327"/>
                        </a:lnTo>
                        <a:lnTo>
                          <a:pt x="651" y="32948"/>
                        </a:lnTo>
                        <a:lnTo>
                          <a:pt x="529" y="35569"/>
                        </a:lnTo>
                        <a:lnTo>
                          <a:pt x="386" y="38564"/>
                        </a:lnTo>
                        <a:lnTo>
                          <a:pt x="285" y="41560"/>
                        </a:lnTo>
                        <a:lnTo>
                          <a:pt x="203" y="44742"/>
                        </a:lnTo>
                        <a:lnTo>
                          <a:pt x="122" y="47737"/>
                        </a:lnTo>
                        <a:lnTo>
                          <a:pt x="81" y="51107"/>
                        </a:lnTo>
                        <a:lnTo>
                          <a:pt x="40" y="54290"/>
                        </a:lnTo>
                        <a:lnTo>
                          <a:pt x="20" y="57847"/>
                        </a:lnTo>
                        <a:lnTo>
                          <a:pt x="0" y="61404"/>
                        </a:lnTo>
                        <a:lnTo>
                          <a:pt x="20" y="64773"/>
                        </a:lnTo>
                        <a:lnTo>
                          <a:pt x="40" y="67769"/>
                        </a:lnTo>
                        <a:lnTo>
                          <a:pt x="61" y="71138"/>
                        </a:lnTo>
                        <a:lnTo>
                          <a:pt x="122" y="73946"/>
                        </a:lnTo>
                        <a:lnTo>
                          <a:pt x="183" y="77129"/>
                        </a:lnTo>
                        <a:lnTo>
                          <a:pt x="244" y="79937"/>
                        </a:lnTo>
                        <a:lnTo>
                          <a:pt x="325" y="82558"/>
                        </a:lnTo>
                        <a:lnTo>
                          <a:pt x="447" y="85553"/>
                        </a:lnTo>
                        <a:lnTo>
                          <a:pt x="570" y="87987"/>
                        </a:lnTo>
                        <a:lnTo>
                          <a:pt x="692" y="90608"/>
                        </a:lnTo>
                        <a:lnTo>
                          <a:pt x="834" y="93042"/>
                        </a:lnTo>
                        <a:lnTo>
                          <a:pt x="977" y="95288"/>
                        </a:lnTo>
                        <a:lnTo>
                          <a:pt x="1140" y="97722"/>
                        </a:lnTo>
                        <a:lnTo>
                          <a:pt x="1343" y="99968"/>
                        </a:lnTo>
                        <a:lnTo>
                          <a:pt x="1527" y="101840"/>
                        </a:lnTo>
                        <a:lnTo>
                          <a:pt x="1710" y="103900"/>
                        </a:lnTo>
                        <a:lnTo>
                          <a:pt x="1934" y="105772"/>
                        </a:lnTo>
                        <a:lnTo>
                          <a:pt x="2158" y="107457"/>
                        </a:lnTo>
                        <a:lnTo>
                          <a:pt x="2402" y="109141"/>
                        </a:lnTo>
                        <a:lnTo>
                          <a:pt x="2647" y="110826"/>
                        </a:lnTo>
                        <a:lnTo>
                          <a:pt x="2911" y="112137"/>
                        </a:lnTo>
                        <a:lnTo>
                          <a:pt x="3176" y="113447"/>
                        </a:lnTo>
                        <a:lnTo>
                          <a:pt x="3441" y="114570"/>
                        </a:lnTo>
                        <a:lnTo>
                          <a:pt x="3746" y="115694"/>
                        </a:lnTo>
                        <a:lnTo>
                          <a:pt x="4052" y="116630"/>
                        </a:lnTo>
                        <a:lnTo>
                          <a:pt x="4378" y="117566"/>
                        </a:lnTo>
                        <a:lnTo>
                          <a:pt x="4683" y="118315"/>
                        </a:lnTo>
                        <a:lnTo>
                          <a:pt x="5029" y="118876"/>
                        </a:lnTo>
                        <a:lnTo>
                          <a:pt x="5355" y="119251"/>
                        </a:lnTo>
                        <a:lnTo>
                          <a:pt x="5701" y="119625"/>
                        </a:lnTo>
                        <a:lnTo>
                          <a:pt x="6068" y="119812"/>
                        </a:lnTo>
                        <a:lnTo>
                          <a:pt x="6434" y="120000"/>
                        </a:lnTo>
                        <a:lnTo>
                          <a:pt x="7004" y="119812"/>
                        </a:lnTo>
                        <a:lnTo>
                          <a:pt x="7534" y="119438"/>
                        </a:lnTo>
                        <a:lnTo>
                          <a:pt x="8002" y="118876"/>
                        </a:lnTo>
                        <a:lnTo>
                          <a:pt x="8450" y="118315"/>
                        </a:lnTo>
                        <a:lnTo>
                          <a:pt x="8857" y="117566"/>
                        </a:lnTo>
                        <a:lnTo>
                          <a:pt x="9183" y="116443"/>
                        </a:lnTo>
                        <a:lnTo>
                          <a:pt x="9468" y="115507"/>
                        </a:lnTo>
                        <a:lnTo>
                          <a:pt x="9733" y="114570"/>
                        </a:lnTo>
                        <a:lnTo>
                          <a:pt x="9326" y="979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163" name="Shape 163"/>
                  <p:cNvSpPr/>
                  <p:nvPr/>
                </p:nvSpPr>
                <p:spPr>
                  <a:xfrm>
                    <a:off x="68096" y="6652067"/>
                    <a:ext cx="493711" cy="123824"/>
                  </a:xfrm>
                  <a:custGeom>
                    <a:pathLst>
                      <a:path extrusionOk="0" h="120000" w="120000">
                        <a:moveTo>
                          <a:pt x="28807" y="34589"/>
                        </a:moveTo>
                        <a:lnTo>
                          <a:pt x="28807" y="0"/>
                        </a:lnTo>
                        <a:lnTo>
                          <a:pt x="25242" y="0"/>
                        </a:lnTo>
                        <a:lnTo>
                          <a:pt x="21629" y="0"/>
                        </a:lnTo>
                        <a:lnTo>
                          <a:pt x="18016" y="0"/>
                        </a:lnTo>
                        <a:lnTo>
                          <a:pt x="14403" y="0"/>
                        </a:lnTo>
                        <a:lnTo>
                          <a:pt x="10790" y="0"/>
                        </a:lnTo>
                        <a:lnTo>
                          <a:pt x="7226" y="0"/>
                        </a:lnTo>
                        <a:lnTo>
                          <a:pt x="3613" y="0"/>
                        </a:lnTo>
                        <a:lnTo>
                          <a:pt x="0" y="0"/>
                        </a:lnTo>
                        <a:lnTo>
                          <a:pt x="0" y="34589"/>
                        </a:lnTo>
                        <a:lnTo>
                          <a:pt x="8478" y="34589"/>
                        </a:lnTo>
                        <a:lnTo>
                          <a:pt x="8478" y="120000"/>
                        </a:lnTo>
                        <a:lnTo>
                          <a:pt x="20377" y="120000"/>
                        </a:lnTo>
                        <a:lnTo>
                          <a:pt x="20377" y="34589"/>
                        </a:lnTo>
                        <a:lnTo>
                          <a:pt x="28807" y="34589"/>
                        </a:lnTo>
                        <a:close/>
                        <a:moveTo>
                          <a:pt x="43693" y="48309"/>
                        </a:moveTo>
                        <a:lnTo>
                          <a:pt x="37623" y="120000"/>
                        </a:lnTo>
                        <a:lnTo>
                          <a:pt x="25965" y="120000"/>
                        </a:lnTo>
                        <a:lnTo>
                          <a:pt x="37382" y="0"/>
                        </a:lnTo>
                        <a:lnTo>
                          <a:pt x="38972" y="0"/>
                        </a:lnTo>
                        <a:lnTo>
                          <a:pt x="40562" y="0"/>
                        </a:lnTo>
                        <a:lnTo>
                          <a:pt x="42103" y="0"/>
                        </a:lnTo>
                        <a:lnTo>
                          <a:pt x="43693" y="0"/>
                        </a:lnTo>
                        <a:lnTo>
                          <a:pt x="45234" y="0"/>
                        </a:lnTo>
                        <a:lnTo>
                          <a:pt x="46824" y="0"/>
                        </a:lnTo>
                        <a:lnTo>
                          <a:pt x="48414" y="0"/>
                        </a:lnTo>
                        <a:lnTo>
                          <a:pt x="50004" y="0"/>
                        </a:lnTo>
                        <a:lnTo>
                          <a:pt x="61421" y="120000"/>
                        </a:lnTo>
                        <a:lnTo>
                          <a:pt x="49763" y="120000"/>
                        </a:lnTo>
                        <a:lnTo>
                          <a:pt x="43693" y="48309"/>
                        </a:lnTo>
                        <a:close/>
                        <a:moveTo>
                          <a:pt x="87386" y="34589"/>
                        </a:moveTo>
                        <a:lnTo>
                          <a:pt x="87386" y="0"/>
                        </a:lnTo>
                        <a:lnTo>
                          <a:pt x="83821" y="0"/>
                        </a:lnTo>
                        <a:lnTo>
                          <a:pt x="80208" y="0"/>
                        </a:lnTo>
                        <a:lnTo>
                          <a:pt x="76595" y="0"/>
                        </a:lnTo>
                        <a:lnTo>
                          <a:pt x="72982" y="0"/>
                        </a:lnTo>
                        <a:lnTo>
                          <a:pt x="69369" y="0"/>
                        </a:lnTo>
                        <a:lnTo>
                          <a:pt x="65804" y="0"/>
                        </a:lnTo>
                        <a:lnTo>
                          <a:pt x="62191" y="0"/>
                        </a:lnTo>
                        <a:lnTo>
                          <a:pt x="58578" y="0"/>
                        </a:lnTo>
                        <a:lnTo>
                          <a:pt x="58578" y="34589"/>
                        </a:lnTo>
                        <a:lnTo>
                          <a:pt x="67009" y="34589"/>
                        </a:lnTo>
                        <a:lnTo>
                          <a:pt x="67009" y="120000"/>
                        </a:lnTo>
                        <a:lnTo>
                          <a:pt x="78956" y="120000"/>
                        </a:lnTo>
                        <a:lnTo>
                          <a:pt x="78956" y="34589"/>
                        </a:lnTo>
                        <a:lnTo>
                          <a:pt x="87386" y="34589"/>
                        </a:lnTo>
                        <a:close/>
                        <a:moveTo>
                          <a:pt x="102272" y="48309"/>
                        </a:moveTo>
                        <a:lnTo>
                          <a:pt x="96154" y="120000"/>
                        </a:lnTo>
                        <a:lnTo>
                          <a:pt x="84496" y="120000"/>
                        </a:lnTo>
                        <a:lnTo>
                          <a:pt x="95913" y="0"/>
                        </a:lnTo>
                        <a:lnTo>
                          <a:pt x="97503" y="0"/>
                        </a:lnTo>
                        <a:lnTo>
                          <a:pt x="99092" y="0"/>
                        </a:lnTo>
                        <a:lnTo>
                          <a:pt x="100682" y="0"/>
                        </a:lnTo>
                        <a:lnTo>
                          <a:pt x="102272" y="0"/>
                        </a:lnTo>
                        <a:lnTo>
                          <a:pt x="103813" y="0"/>
                        </a:lnTo>
                        <a:lnTo>
                          <a:pt x="105403" y="0"/>
                        </a:lnTo>
                        <a:lnTo>
                          <a:pt x="106945" y="0"/>
                        </a:lnTo>
                        <a:lnTo>
                          <a:pt x="108534" y="0"/>
                        </a:lnTo>
                        <a:lnTo>
                          <a:pt x="120000" y="120000"/>
                        </a:lnTo>
                        <a:lnTo>
                          <a:pt x="108293" y="120000"/>
                        </a:lnTo>
                        <a:lnTo>
                          <a:pt x="102272" y="483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</p:grpSp>
            <p:sp>
              <p:nvSpPr>
                <p:cNvPr id="164" name="Shape 164"/>
                <p:cNvSpPr/>
                <p:nvPr/>
              </p:nvSpPr>
              <p:spPr>
                <a:xfrm>
                  <a:off x="1582362" y="523806"/>
                  <a:ext cx="1171827" cy="123784"/>
                </a:xfrm>
                <a:custGeom>
                  <a:pathLst>
                    <a:path extrusionOk="0" h="120000" w="120000">
                      <a:moveTo>
                        <a:pt x="4888" y="39477"/>
                      </a:moveTo>
                      <a:lnTo>
                        <a:pt x="4888" y="49026"/>
                      </a:lnTo>
                      <a:lnTo>
                        <a:pt x="1222" y="49026"/>
                      </a:lnTo>
                      <a:lnTo>
                        <a:pt x="1222" y="81092"/>
                      </a:lnTo>
                      <a:lnTo>
                        <a:pt x="5311" y="81092"/>
                      </a:lnTo>
                      <a:lnTo>
                        <a:pt x="5311" y="90783"/>
                      </a:lnTo>
                      <a:lnTo>
                        <a:pt x="0" y="90783"/>
                      </a:lnTo>
                      <a:lnTo>
                        <a:pt x="0" y="1567"/>
                      </a:lnTo>
                      <a:lnTo>
                        <a:pt x="5099" y="1567"/>
                      </a:lnTo>
                      <a:lnTo>
                        <a:pt x="5099" y="11258"/>
                      </a:lnTo>
                      <a:lnTo>
                        <a:pt x="1222" y="11258"/>
                      </a:lnTo>
                      <a:lnTo>
                        <a:pt x="1222" y="39477"/>
                      </a:lnTo>
                      <a:lnTo>
                        <a:pt x="4888" y="39477"/>
                      </a:lnTo>
                      <a:close/>
                      <a:moveTo>
                        <a:pt x="6050" y="26793"/>
                      </a:moveTo>
                      <a:lnTo>
                        <a:pt x="7423" y="26793"/>
                      </a:lnTo>
                      <a:lnTo>
                        <a:pt x="8389" y="40475"/>
                      </a:lnTo>
                      <a:lnTo>
                        <a:pt x="8540" y="42755"/>
                      </a:lnTo>
                      <a:lnTo>
                        <a:pt x="8721" y="45178"/>
                      </a:lnTo>
                      <a:lnTo>
                        <a:pt x="8887" y="48028"/>
                      </a:lnTo>
                      <a:lnTo>
                        <a:pt x="9068" y="50878"/>
                      </a:lnTo>
                      <a:lnTo>
                        <a:pt x="9113" y="50878"/>
                      </a:lnTo>
                      <a:lnTo>
                        <a:pt x="9264" y="48456"/>
                      </a:lnTo>
                      <a:lnTo>
                        <a:pt x="9430" y="45748"/>
                      </a:lnTo>
                      <a:lnTo>
                        <a:pt x="9596" y="43182"/>
                      </a:lnTo>
                      <a:lnTo>
                        <a:pt x="9792" y="40332"/>
                      </a:lnTo>
                      <a:lnTo>
                        <a:pt x="10743" y="26793"/>
                      </a:lnTo>
                      <a:lnTo>
                        <a:pt x="12070" y="26793"/>
                      </a:lnTo>
                      <a:lnTo>
                        <a:pt x="9747" y="57719"/>
                      </a:lnTo>
                      <a:lnTo>
                        <a:pt x="12146" y="90783"/>
                      </a:lnTo>
                      <a:lnTo>
                        <a:pt x="10743" y="90783"/>
                      </a:lnTo>
                      <a:lnTo>
                        <a:pt x="9747" y="76247"/>
                      </a:lnTo>
                      <a:lnTo>
                        <a:pt x="9581" y="74109"/>
                      </a:lnTo>
                      <a:lnTo>
                        <a:pt x="9415" y="71401"/>
                      </a:lnTo>
                      <a:lnTo>
                        <a:pt x="9234" y="68551"/>
                      </a:lnTo>
                      <a:lnTo>
                        <a:pt x="9023" y="65130"/>
                      </a:lnTo>
                      <a:lnTo>
                        <a:pt x="8992" y="65130"/>
                      </a:lnTo>
                      <a:lnTo>
                        <a:pt x="8872" y="67268"/>
                      </a:lnTo>
                      <a:lnTo>
                        <a:pt x="8721" y="69833"/>
                      </a:lnTo>
                      <a:lnTo>
                        <a:pt x="8509" y="72826"/>
                      </a:lnTo>
                      <a:lnTo>
                        <a:pt x="8283" y="76247"/>
                      </a:lnTo>
                      <a:lnTo>
                        <a:pt x="7302" y="90783"/>
                      </a:lnTo>
                      <a:lnTo>
                        <a:pt x="5944" y="90783"/>
                      </a:lnTo>
                      <a:lnTo>
                        <a:pt x="8344" y="58147"/>
                      </a:lnTo>
                      <a:lnTo>
                        <a:pt x="6050" y="26793"/>
                      </a:lnTo>
                      <a:close/>
                      <a:moveTo>
                        <a:pt x="13323" y="116864"/>
                      </a:moveTo>
                      <a:lnTo>
                        <a:pt x="13323" y="47600"/>
                      </a:lnTo>
                      <a:lnTo>
                        <a:pt x="13323" y="42470"/>
                      </a:lnTo>
                      <a:lnTo>
                        <a:pt x="13308" y="37197"/>
                      </a:lnTo>
                      <a:lnTo>
                        <a:pt x="13293" y="31923"/>
                      </a:lnTo>
                      <a:lnTo>
                        <a:pt x="13278" y="26793"/>
                      </a:lnTo>
                      <a:lnTo>
                        <a:pt x="14379" y="26793"/>
                      </a:lnTo>
                      <a:lnTo>
                        <a:pt x="14439" y="37767"/>
                      </a:lnTo>
                      <a:lnTo>
                        <a:pt x="14454" y="37767"/>
                      </a:lnTo>
                      <a:lnTo>
                        <a:pt x="14560" y="36342"/>
                      </a:lnTo>
                      <a:lnTo>
                        <a:pt x="14666" y="34774"/>
                      </a:lnTo>
                      <a:lnTo>
                        <a:pt x="14771" y="33491"/>
                      </a:lnTo>
                      <a:lnTo>
                        <a:pt x="14907" y="32351"/>
                      </a:lnTo>
                      <a:lnTo>
                        <a:pt x="15028" y="31211"/>
                      </a:lnTo>
                      <a:lnTo>
                        <a:pt x="15164" y="30071"/>
                      </a:lnTo>
                      <a:lnTo>
                        <a:pt x="15299" y="29216"/>
                      </a:lnTo>
                      <a:lnTo>
                        <a:pt x="15450" y="28361"/>
                      </a:lnTo>
                      <a:lnTo>
                        <a:pt x="15601" y="27648"/>
                      </a:lnTo>
                      <a:lnTo>
                        <a:pt x="15767" y="27078"/>
                      </a:lnTo>
                      <a:lnTo>
                        <a:pt x="15918" y="26508"/>
                      </a:lnTo>
                      <a:lnTo>
                        <a:pt x="16114" y="26080"/>
                      </a:lnTo>
                      <a:lnTo>
                        <a:pt x="16280" y="25795"/>
                      </a:lnTo>
                      <a:lnTo>
                        <a:pt x="16461" y="25368"/>
                      </a:lnTo>
                      <a:lnTo>
                        <a:pt x="16672" y="25225"/>
                      </a:lnTo>
                      <a:lnTo>
                        <a:pt x="16869" y="25225"/>
                      </a:lnTo>
                      <a:lnTo>
                        <a:pt x="17170" y="25368"/>
                      </a:lnTo>
                      <a:lnTo>
                        <a:pt x="17457" y="25938"/>
                      </a:lnTo>
                      <a:lnTo>
                        <a:pt x="17593" y="26223"/>
                      </a:lnTo>
                      <a:lnTo>
                        <a:pt x="17744" y="26650"/>
                      </a:lnTo>
                      <a:lnTo>
                        <a:pt x="17880" y="27078"/>
                      </a:lnTo>
                      <a:lnTo>
                        <a:pt x="18000" y="27505"/>
                      </a:lnTo>
                      <a:lnTo>
                        <a:pt x="18121" y="28218"/>
                      </a:lnTo>
                      <a:lnTo>
                        <a:pt x="18257" y="28788"/>
                      </a:lnTo>
                      <a:lnTo>
                        <a:pt x="18377" y="29501"/>
                      </a:lnTo>
                      <a:lnTo>
                        <a:pt x="18483" y="30356"/>
                      </a:lnTo>
                      <a:lnTo>
                        <a:pt x="18709" y="32209"/>
                      </a:lnTo>
                      <a:lnTo>
                        <a:pt x="18921" y="34346"/>
                      </a:lnTo>
                      <a:lnTo>
                        <a:pt x="19102" y="36769"/>
                      </a:lnTo>
                      <a:lnTo>
                        <a:pt x="19268" y="39192"/>
                      </a:lnTo>
                      <a:lnTo>
                        <a:pt x="19419" y="41900"/>
                      </a:lnTo>
                      <a:lnTo>
                        <a:pt x="19524" y="44750"/>
                      </a:lnTo>
                      <a:lnTo>
                        <a:pt x="19615" y="47743"/>
                      </a:lnTo>
                      <a:lnTo>
                        <a:pt x="19675" y="50878"/>
                      </a:lnTo>
                      <a:lnTo>
                        <a:pt x="19720" y="54299"/>
                      </a:lnTo>
                      <a:lnTo>
                        <a:pt x="19735" y="57862"/>
                      </a:lnTo>
                      <a:lnTo>
                        <a:pt x="19720" y="61852"/>
                      </a:lnTo>
                      <a:lnTo>
                        <a:pt x="19675" y="65558"/>
                      </a:lnTo>
                      <a:lnTo>
                        <a:pt x="19645" y="67410"/>
                      </a:lnTo>
                      <a:lnTo>
                        <a:pt x="19600" y="69121"/>
                      </a:lnTo>
                      <a:lnTo>
                        <a:pt x="19554" y="70831"/>
                      </a:lnTo>
                      <a:lnTo>
                        <a:pt x="19494" y="72541"/>
                      </a:lnTo>
                      <a:lnTo>
                        <a:pt x="19434" y="74109"/>
                      </a:lnTo>
                      <a:lnTo>
                        <a:pt x="19358" y="75534"/>
                      </a:lnTo>
                      <a:lnTo>
                        <a:pt x="19283" y="77102"/>
                      </a:lnTo>
                      <a:lnTo>
                        <a:pt x="19192" y="78527"/>
                      </a:lnTo>
                      <a:lnTo>
                        <a:pt x="19102" y="79809"/>
                      </a:lnTo>
                      <a:lnTo>
                        <a:pt x="19011" y="81092"/>
                      </a:lnTo>
                      <a:lnTo>
                        <a:pt x="18906" y="82517"/>
                      </a:lnTo>
                      <a:lnTo>
                        <a:pt x="18785" y="83657"/>
                      </a:lnTo>
                      <a:lnTo>
                        <a:pt x="18574" y="85653"/>
                      </a:lnTo>
                      <a:lnTo>
                        <a:pt x="18332" y="87505"/>
                      </a:lnTo>
                      <a:lnTo>
                        <a:pt x="18211" y="88218"/>
                      </a:lnTo>
                      <a:lnTo>
                        <a:pt x="18076" y="88931"/>
                      </a:lnTo>
                      <a:lnTo>
                        <a:pt x="17955" y="89501"/>
                      </a:lnTo>
                      <a:lnTo>
                        <a:pt x="17819" y="90071"/>
                      </a:lnTo>
                      <a:lnTo>
                        <a:pt x="17548" y="90926"/>
                      </a:lnTo>
                      <a:lnTo>
                        <a:pt x="17261" y="91638"/>
                      </a:lnTo>
                      <a:lnTo>
                        <a:pt x="16944" y="92209"/>
                      </a:lnTo>
                      <a:lnTo>
                        <a:pt x="16642" y="92351"/>
                      </a:lnTo>
                      <a:lnTo>
                        <a:pt x="16461" y="92209"/>
                      </a:lnTo>
                      <a:lnTo>
                        <a:pt x="16280" y="92066"/>
                      </a:lnTo>
                      <a:lnTo>
                        <a:pt x="16129" y="91781"/>
                      </a:lnTo>
                      <a:lnTo>
                        <a:pt x="15963" y="91496"/>
                      </a:lnTo>
                      <a:lnTo>
                        <a:pt x="15812" y="91211"/>
                      </a:lnTo>
                      <a:lnTo>
                        <a:pt x="15662" y="90783"/>
                      </a:lnTo>
                      <a:lnTo>
                        <a:pt x="15526" y="90213"/>
                      </a:lnTo>
                      <a:lnTo>
                        <a:pt x="15375" y="89643"/>
                      </a:lnTo>
                      <a:lnTo>
                        <a:pt x="15254" y="89073"/>
                      </a:lnTo>
                      <a:lnTo>
                        <a:pt x="15133" y="88361"/>
                      </a:lnTo>
                      <a:lnTo>
                        <a:pt x="15028" y="87505"/>
                      </a:lnTo>
                      <a:lnTo>
                        <a:pt x="14922" y="86508"/>
                      </a:lnTo>
                      <a:lnTo>
                        <a:pt x="14801" y="85510"/>
                      </a:lnTo>
                      <a:lnTo>
                        <a:pt x="14711" y="84513"/>
                      </a:lnTo>
                      <a:lnTo>
                        <a:pt x="14620" y="83372"/>
                      </a:lnTo>
                      <a:lnTo>
                        <a:pt x="14545" y="82232"/>
                      </a:lnTo>
                      <a:lnTo>
                        <a:pt x="14545" y="116864"/>
                      </a:lnTo>
                      <a:lnTo>
                        <a:pt x="13323" y="116864"/>
                      </a:lnTo>
                      <a:close/>
                      <a:moveTo>
                        <a:pt x="14545" y="53729"/>
                      </a:moveTo>
                      <a:lnTo>
                        <a:pt x="14545" y="64703"/>
                      </a:lnTo>
                      <a:lnTo>
                        <a:pt x="14545" y="66698"/>
                      </a:lnTo>
                      <a:lnTo>
                        <a:pt x="14575" y="68408"/>
                      </a:lnTo>
                      <a:lnTo>
                        <a:pt x="14620" y="70118"/>
                      </a:lnTo>
                      <a:lnTo>
                        <a:pt x="14666" y="71828"/>
                      </a:lnTo>
                      <a:lnTo>
                        <a:pt x="14741" y="73396"/>
                      </a:lnTo>
                      <a:lnTo>
                        <a:pt x="14832" y="74821"/>
                      </a:lnTo>
                      <a:lnTo>
                        <a:pt x="14952" y="76247"/>
                      </a:lnTo>
                      <a:lnTo>
                        <a:pt x="15088" y="77814"/>
                      </a:lnTo>
                      <a:lnTo>
                        <a:pt x="15224" y="78954"/>
                      </a:lnTo>
                      <a:lnTo>
                        <a:pt x="15360" y="80095"/>
                      </a:lnTo>
                      <a:lnTo>
                        <a:pt x="15526" y="80950"/>
                      </a:lnTo>
                      <a:lnTo>
                        <a:pt x="15692" y="81662"/>
                      </a:lnTo>
                      <a:lnTo>
                        <a:pt x="15858" y="82375"/>
                      </a:lnTo>
                      <a:lnTo>
                        <a:pt x="16054" y="82802"/>
                      </a:lnTo>
                      <a:lnTo>
                        <a:pt x="16250" y="83087"/>
                      </a:lnTo>
                      <a:lnTo>
                        <a:pt x="16446" y="83087"/>
                      </a:lnTo>
                      <a:lnTo>
                        <a:pt x="16688" y="83087"/>
                      </a:lnTo>
                      <a:lnTo>
                        <a:pt x="16899" y="82660"/>
                      </a:lnTo>
                      <a:lnTo>
                        <a:pt x="17095" y="82232"/>
                      </a:lnTo>
                      <a:lnTo>
                        <a:pt x="17306" y="81377"/>
                      </a:lnTo>
                      <a:lnTo>
                        <a:pt x="17487" y="80380"/>
                      </a:lnTo>
                      <a:lnTo>
                        <a:pt x="17653" y="79239"/>
                      </a:lnTo>
                      <a:lnTo>
                        <a:pt x="17819" y="77957"/>
                      </a:lnTo>
                      <a:lnTo>
                        <a:pt x="17955" y="76247"/>
                      </a:lnTo>
                      <a:lnTo>
                        <a:pt x="18076" y="74536"/>
                      </a:lnTo>
                      <a:lnTo>
                        <a:pt x="18181" y="72684"/>
                      </a:lnTo>
                      <a:lnTo>
                        <a:pt x="18287" y="70546"/>
                      </a:lnTo>
                      <a:lnTo>
                        <a:pt x="18362" y="68408"/>
                      </a:lnTo>
                      <a:lnTo>
                        <a:pt x="18423" y="65985"/>
                      </a:lnTo>
                      <a:lnTo>
                        <a:pt x="18468" y="63705"/>
                      </a:lnTo>
                      <a:lnTo>
                        <a:pt x="18498" y="60997"/>
                      </a:lnTo>
                      <a:lnTo>
                        <a:pt x="18498" y="58432"/>
                      </a:lnTo>
                      <a:lnTo>
                        <a:pt x="18498" y="55866"/>
                      </a:lnTo>
                      <a:lnTo>
                        <a:pt x="18468" y="53586"/>
                      </a:lnTo>
                      <a:lnTo>
                        <a:pt x="18423" y="51306"/>
                      </a:lnTo>
                      <a:lnTo>
                        <a:pt x="18377" y="49168"/>
                      </a:lnTo>
                      <a:lnTo>
                        <a:pt x="18302" y="47173"/>
                      </a:lnTo>
                      <a:lnTo>
                        <a:pt x="18196" y="45178"/>
                      </a:lnTo>
                      <a:lnTo>
                        <a:pt x="18106" y="43467"/>
                      </a:lnTo>
                      <a:lnTo>
                        <a:pt x="17985" y="41757"/>
                      </a:lnTo>
                      <a:lnTo>
                        <a:pt x="17834" y="39904"/>
                      </a:lnTo>
                      <a:lnTo>
                        <a:pt x="17683" y="38622"/>
                      </a:lnTo>
                      <a:lnTo>
                        <a:pt x="17502" y="37339"/>
                      </a:lnTo>
                      <a:lnTo>
                        <a:pt x="17336" y="36342"/>
                      </a:lnTo>
                      <a:lnTo>
                        <a:pt x="17140" y="35486"/>
                      </a:lnTo>
                      <a:lnTo>
                        <a:pt x="16929" y="34916"/>
                      </a:lnTo>
                      <a:lnTo>
                        <a:pt x="16718" y="34631"/>
                      </a:lnTo>
                      <a:lnTo>
                        <a:pt x="16476" y="34489"/>
                      </a:lnTo>
                      <a:lnTo>
                        <a:pt x="16325" y="34631"/>
                      </a:lnTo>
                      <a:lnTo>
                        <a:pt x="16175" y="34774"/>
                      </a:lnTo>
                      <a:lnTo>
                        <a:pt x="16024" y="35059"/>
                      </a:lnTo>
                      <a:lnTo>
                        <a:pt x="15873" y="35486"/>
                      </a:lnTo>
                      <a:lnTo>
                        <a:pt x="15722" y="36199"/>
                      </a:lnTo>
                      <a:lnTo>
                        <a:pt x="15586" y="36769"/>
                      </a:lnTo>
                      <a:lnTo>
                        <a:pt x="15450" y="37624"/>
                      </a:lnTo>
                      <a:lnTo>
                        <a:pt x="15314" y="38479"/>
                      </a:lnTo>
                      <a:lnTo>
                        <a:pt x="15194" y="39477"/>
                      </a:lnTo>
                      <a:lnTo>
                        <a:pt x="15073" y="40617"/>
                      </a:lnTo>
                      <a:lnTo>
                        <a:pt x="14983" y="41900"/>
                      </a:lnTo>
                      <a:lnTo>
                        <a:pt x="14892" y="43182"/>
                      </a:lnTo>
                      <a:lnTo>
                        <a:pt x="14801" y="44465"/>
                      </a:lnTo>
                      <a:lnTo>
                        <a:pt x="14726" y="45748"/>
                      </a:lnTo>
                      <a:lnTo>
                        <a:pt x="14666" y="47458"/>
                      </a:lnTo>
                      <a:lnTo>
                        <a:pt x="14620" y="49026"/>
                      </a:lnTo>
                      <a:lnTo>
                        <a:pt x="14590" y="50308"/>
                      </a:lnTo>
                      <a:lnTo>
                        <a:pt x="14560" y="51733"/>
                      </a:lnTo>
                      <a:lnTo>
                        <a:pt x="14545" y="52731"/>
                      </a:lnTo>
                      <a:lnTo>
                        <a:pt x="14545" y="53729"/>
                      </a:lnTo>
                      <a:close/>
                      <a:moveTo>
                        <a:pt x="26721" y="60855"/>
                      </a:moveTo>
                      <a:lnTo>
                        <a:pt x="21984" y="60712"/>
                      </a:lnTo>
                      <a:lnTo>
                        <a:pt x="21999" y="63420"/>
                      </a:lnTo>
                      <a:lnTo>
                        <a:pt x="22029" y="65985"/>
                      </a:lnTo>
                      <a:lnTo>
                        <a:pt x="22089" y="68408"/>
                      </a:lnTo>
                      <a:lnTo>
                        <a:pt x="22165" y="70546"/>
                      </a:lnTo>
                      <a:lnTo>
                        <a:pt x="22285" y="72684"/>
                      </a:lnTo>
                      <a:lnTo>
                        <a:pt x="22391" y="74536"/>
                      </a:lnTo>
                      <a:lnTo>
                        <a:pt x="22527" y="76247"/>
                      </a:lnTo>
                      <a:lnTo>
                        <a:pt x="22693" y="77814"/>
                      </a:lnTo>
                      <a:lnTo>
                        <a:pt x="22859" y="78954"/>
                      </a:lnTo>
                      <a:lnTo>
                        <a:pt x="23025" y="80095"/>
                      </a:lnTo>
                      <a:lnTo>
                        <a:pt x="23191" y="80950"/>
                      </a:lnTo>
                      <a:lnTo>
                        <a:pt x="23402" y="81662"/>
                      </a:lnTo>
                      <a:lnTo>
                        <a:pt x="23598" y="82232"/>
                      </a:lnTo>
                      <a:lnTo>
                        <a:pt x="23809" y="82660"/>
                      </a:lnTo>
                      <a:lnTo>
                        <a:pt x="24051" y="82945"/>
                      </a:lnTo>
                      <a:lnTo>
                        <a:pt x="24292" y="82945"/>
                      </a:lnTo>
                      <a:lnTo>
                        <a:pt x="24564" y="82945"/>
                      </a:lnTo>
                      <a:lnTo>
                        <a:pt x="24805" y="82802"/>
                      </a:lnTo>
                      <a:lnTo>
                        <a:pt x="25047" y="82517"/>
                      </a:lnTo>
                      <a:lnTo>
                        <a:pt x="25288" y="82232"/>
                      </a:lnTo>
                      <a:lnTo>
                        <a:pt x="25499" y="81662"/>
                      </a:lnTo>
                      <a:lnTo>
                        <a:pt x="25741" y="81092"/>
                      </a:lnTo>
                      <a:lnTo>
                        <a:pt x="25952" y="80380"/>
                      </a:lnTo>
                      <a:lnTo>
                        <a:pt x="26178" y="79667"/>
                      </a:lnTo>
                      <a:lnTo>
                        <a:pt x="26374" y="88076"/>
                      </a:lnTo>
                      <a:lnTo>
                        <a:pt x="26148" y="88931"/>
                      </a:lnTo>
                      <a:lnTo>
                        <a:pt x="25877" y="89786"/>
                      </a:lnTo>
                      <a:lnTo>
                        <a:pt x="25620" y="90498"/>
                      </a:lnTo>
                      <a:lnTo>
                        <a:pt x="25348" y="91068"/>
                      </a:lnTo>
                      <a:lnTo>
                        <a:pt x="25062" y="91496"/>
                      </a:lnTo>
                      <a:lnTo>
                        <a:pt x="24760" y="91781"/>
                      </a:lnTo>
                      <a:lnTo>
                        <a:pt x="24458" y="92066"/>
                      </a:lnTo>
                      <a:lnTo>
                        <a:pt x="24126" y="92209"/>
                      </a:lnTo>
                      <a:lnTo>
                        <a:pt x="23749" y="92066"/>
                      </a:lnTo>
                      <a:lnTo>
                        <a:pt x="23402" y="91496"/>
                      </a:lnTo>
                      <a:lnTo>
                        <a:pt x="23221" y="91211"/>
                      </a:lnTo>
                      <a:lnTo>
                        <a:pt x="23055" y="90783"/>
                      </a:lnTo>
                      <a:lnTo>
                        <a:pt x="22904" y="90356"/>
                      </a:lnTo>
                      <a:lnTo>
                        <a:pt x="22738" y="89928"/>
                      </a:lnTo>
                      <a:lnTo>
                        <a:pt x="22587" y="89358"/>
                      </a:lnTo>
                      <a:lnTo>
                        <a:pt x="22451" y="88646"/>
                      </a:lnTo>
                      <a:lnTo>
                        <a:pt x="22316" y="87933"/>
                      </a:lnTo>
                      <a:lnTo>
                        <a:pt x="22165" y="87220"/>
                      </a:lnTo>
                      <a:lnTo>
                        <a:pt x="22044" y="86223"/>
                      </a:lnTo>
                      <a:lnTo>
                        <a:pt x="21923" y="85225"/>
                      </a:lnTo>
                      <a:lnTo>
                        <a:pt x="21803" y="84370"/>
                      </a:lnTo>
                      <a:lnTo>
                        <a:pt x="21697" y="83230"/>
                      </a:lnTo>
                      <a:lnTo>
                        <a:pt x="21576" y="82090"/>
                      </a:lnTo>
                      <a:lnTo>
                        <a:pt x="21471" y="80807"/>
                      </a:lnTo>
                      <a:lnTo>
                        <a:pt x="21380" y="79667"/>
                      </a:lnTo>
                      <a:lnTo>
                        <a:pt x="21305" y="78527"/>
                      </a:lnTo>
                      <a:lnTo>
                        <a:pt x="21214" y="77244"/>
                      </a:lnTo>
                      <a:lnTo>
                        <a:pt x="21154" y="75676"/>
                      </a:lnTo>
                      <a:lnTo>
                        <a:pt x="21078" y="74394"/>
                      </a:lnTo>
                      <a:lnTo>
                        <a:pt x="21018" y="72969"/>
                      </a:lnTo>
                      <a:lnTo>
                        <a:pt x="20958" y="71401"/>
                      </a:lnTo>
                      <a:lnTo>
                        <a:pt x="20912" y="69833"/>
                      </a:lnTo>
                      <a:lnTo>
                        <a:pt x="20882" y="68408"/>
                      </a:lnTo>
                      <a:lnTo>
                        <a:pt x="20852" y="66840"/>
                      </a:lnTo>
                      <a:lnTo>
                        <a:pt x="20807" y="63420"/>
                      </a:lnTo>
                      <a:lnTo>
                        <a:pt x="20792" y="59714"/>
                      </a:lnTo>
                      <a:lnTo>
                        <a:pt x="20807" y="56152"/>
                      </a:lnTo>
                      <a:lnTo>
                        <a:pt x="20852" y="52731"/>
                      </a:lnTo>
                      <a:lnTo>
                        <a:pt x="20912" y="49311"/>
                      </a:lnTo>
                      <a:lnTo>
                        <a:pt x="21003" y="46175"/>
                      </a:lnTo>
                      <a:lnTo>
                        <a:pt x="21078" y="44608"/>
                      </a:lnTo>
                      <a:lnTo>
                        <a:pt x="21139" y="43182"/>
                      </a:lnTo>
                      <a:lnTo>
                        <a:pt x="21214" y="41757"/>
                      </a:lnTo>
                      <a:lnTo>
                        <a:pt x="21290" y="40190"/>
                      </a:lnTo>
                      <a:lnTo>
                        <a:pt x="21365" y="38907"/>
                      </a:lnTo>
                      <a:lnTo>
                        <a:pt x="21456" y="37624"/>
                      </a:lnTo>
                      <a:lnTo>
                        <a:pt x="21546" y="36342"/>
                      </a:lnTo>
                      <a:lnTo>
                        <a:pt x="21667" y="35059"/>
                      </a:lnTo>
                      <a:lnTo>
                        <a:pt x="21772" y="33919"/>
                      </a:lnTo>
                      <a:lnTo>
                        <a:pt x="21893" y="32779"/>
                      </a:lnTo>
                      <a:lnTo>
                        <a:pt x="21999" y="31781"/>
                      </a:lnTo>
                      <a:lnTo>
                        <a:pt x="22119" y="30926"/>
                      </a:lnTo>
                      <a:lnTo>
                        <a:pt x="22270" y="29928"/>
                      </a:lnTo>
                      <a:lnTo>
                        <a:pt x="22391" y="29073"/>
                      </a:lnTo>
                      <a:lnTo>
                        <a:pt x="22527" y="28361"/>
                      </a:lnTo>
                      <a:lnTo>
                        <a:pt x="22663" y="27790"/>
                      </a:lnTo>
                      <a:lnTo>
                        <a:pt x="22829" y="27220"/>
                      </a:lnTo>
                      <a:lnTo>
                        <a:pt x="22964" y="26650"/>
                      </a:lnTo>
                      <a:lnTo>
                        <a:pt x="23115" y="26365"/>
                      </a:lnTo>
                      <a:lnTo>
                        <a:pt x="23281" y="25938"/>
                      </a:lnTo>
                      <a:lnTo>
                        <a:pt x="23447" y="25510"/>
                      </a:lnTo>
                      <a:lnTo>
                        <a:pt x="23613" y="25368"/>
                      </a:lnTo>
                      <a:lnTo>
                        <a:pt x="23779" y="25225"/>
                      </a:lnTo>
                      <a:lnTo>
                        <a:pt x="23975" y="25225"/>
                      </a:lnTo>
                      <a:lnTo>
                        <a:pt x="24156" y="25225"/>
                      </a:lnTo>
                      <a:lnTo>
                        <a:pt x="24322" y="25368"/>
                      </a:lnTo>
                      <a:lnTo>
                        <a:pt x="24503" y="25795"/>
                      </a:lnTo>
                      <a:lnTo>
                        <a:pt x="24669" y="26080"/>
                      </a:lnTo>
                      <a:lnTo>
                        <a:pt x="24820" y="26365"/>
                      </a:lnTo>
                      <a:lnTo>
                        <a:pt x="24971" y="26793"/>
                      </a:lnTo>
                      <a:lnTo>
                        <a:pt x="25122" y="27363"/>
                      </a:lnTo>
                      <a:lnTo>
                        <a:pt x="25273" y="27933"/>
                      </a:lnTo>
                      <a:lnTo>
                        <a:pt x="25394" y="28646"/>
                      </a:lnTo>
                      <a:lnTo>
                        <a:pt x="25529" y="29358"/>
                      </a:lnTo>
                      <a:lnTo>
                        <a:pt x="25665" y="30213"/>
                      </a:lnTo>
                      <a:lnTo>
                        <a:pt x="25771" y="31353"/>
                      </a:lnTo>
                      <a:lnTo>
                        <a:pt x="25892" y="32351"/>
                      </a:lnTo>
                      <a:lnTo>
                        <a:pt x="25997" y="33349"/>
                      </a:lnTo>
                      <a:lnTo>
                        <a:pt x="26088" y="34489"/>
                      </a:lnTo>
                      <a:lnTo>
                        <a:pt x="26193" y="35771"/>
                      </a:lnTo>
                      <a:lnTo>
                        <a:pt x="26329" y="37909"/>
                      </a:lnTo>
                      <a:lnTo>
                        <a:pt x="26450" y="40047"/>
                      </a:lnTo>
                      <a:lnTo>
                        <a:pt x="26540" y="42470"/>
                      </a:lnTo>
                      <a:lnTo>
                        <a:pt x="26616" y="44750"/>
                      </a:lnTo>
                      <a:lnTo>
                        <a:pt x="26676" y="47315"/>
                      </a:lnTo>
                      <a:lnTo>
                        <a:pt x="26737" y="49738"/>
                      </a:lnTo>
                      <a:lnTo>
                        <a:pt x="26767" y="52589"/>
                      </a:lnTo>
                      <a:lnTo>
                        <a:pt x="26767" y="55296"/>
                      </a:lnTo>
                      <a:lnTo>
                        <a:pt x="26767" y="57007"/>
                      </a:lnTo>
                      <a:lnTo>
                        <a:pt x="26752" y="58432"/>
                      </a:lnTo>
                      <a:lnTo>
                        <a:pt x="26737" y="59714"/>
                      </a:lnTo>
                      <a:lnTo>
                        <a:pt x="26721" y="60855"/>
                      </a:lnTo>
                      <a:close/>
                      <a:moveTo>
                        <a:pt x="21984" y="52446"/>
                      </a:moveTo>
                      <a:lnTo>
                        <a:pt x="25590" y="52446"/>
                      </a:lnTo>
                      <a:lnTo>
                        <a:pt x="25590" y="50593"/>
                      </a:lnTo>
                      <a:lnTo>
                        <a:pt x="25560" y="49026"/>
                      </a:lnTo>
                      <a:lnTo>
                        <a:pt x="25529" y="47315"/>
                      </a:lnTo>
                      <a:lnTo>
                        <a:pt x="25499" y="45748"/>
                      </a:lnTo>
                      <a:lnTo>
                        <a:pt x="25454" y="44323"/>
                      </a:lnTo>
                      <a:lnTo>
                        <a:pt x="25394" y="42897"/>
                      </a:lnTo>
                      <a:lnTo>
                        <a:pt x="25318" y="41615"/>
                      </a:lnTo>
                      <a:lnTo>
                        <a:pt x="25243" y="40190"/>
                      </a:lnTo>
                      <a:lnTo>
                        <a:pt x="25137" y="38622"/>
                      </a:lnTo>
                      <a:lnTo>
                        <a:pt x="24986" y="37339"/>
                      </a:lnTo>
                      <a:lnTo>
                        <a:pt x="24835" y="36199"/>
                      </a:lnTo>
                      <a:lnTo>
                        <a:pt x="24685" y="35201"/>
                      </a:lnTo>
                      <a:lnTo>
                        <a:pt x="24503" y="34489"/>
                      </a:lnTo>
                      <a:lnTo>
                        <a:pt x="24307" y="34061"/>
                      </a:lnTo>
                      <a:lnTo>
                        <a:pt x="24096" y="33776"/>
                      </a:lnTo>
                      <a:lnTo>
                        <a:pt x="23885" y="33634"/>
                      </a:lnTo>
                      <a:lnTo>
                        <a:pt x="23658" y="33776"/>
                      </a:lnTo>
                      <a:lnTo>
                        <a:pt x="23462" y="34061"/>
                      </a:lnTo>
                      <a:lnTo>
                        <a:pt x="23266" y="34489"/>
                      </a:lnTo>
                      <a:lnTo>
                        <a:pt x="23100" y="35201"/>
                      </a:lnTo>
                      <a:lnTo>
                        <a:pt x="22934" y="36199"/>
                      </a:lnTo>
                      <a:lnTo>
                        <a:pt x="22783" y="37197"/>
                      </a:lnTo>
                      <a:lnTo>
                        <a:pt x="22632" y="38479"/>
                      </a:lnTo>
                      <a:lnTo>
                        <a:pt x="22497" y="39904"/>
                      </a:lnTo>
                      <a:lnTo>
                        <a:pt x="22406" y="41330"/>
                      </a:lnTo>
                      <a:lnTo>
                        <a:pt x="22316" y="42755"/>
                      </a:lnTo>
                      <a:lnTo>
                        <a:pt x="22240" y="44180"/>
                      </a:lnTo>
                      <a:lnTo>
                        <a:pt x="22150" y="45605"/>
                      </a:lnTo>
                      <a:lnTo>
                        <a:pt x="22089" y="47315"/>
                      </a:lnTo>
                      <a:lnTo>
                        <a:pt x="22044" y="48883"/>
                      </a:lnTo>
                      <a:lnTo>
                        <a:pt x="22014" y="50593"/>
                      </a:lnTo>
                      <a:lnTo>
                        <a:pt x="21984" y="52446"/>
                      </a:lnTo>
                      <a:close/>
                      <a:moveTo>
                        <a:pt x="28291" y="90783"/>
                      </a:moveTo>
                      <a:lnTo>
                        <a:pt x="28291" y="46745"/>
                      </a:lnTo>
                      <a:lnTo>
                        <a:pt x="28291" y="41472"/>
                      </a:lnTo>
                      <a:lnTo>
                        <a:pt x="28276" y="36484"/>
                      </a:lnTo>
                      <a:lnTo>
                        <a:pt x="28261" y="31496"/>
                      </a:lnTo>
                      <a:lnTo>
                        <a:pt x="28245" y="26793"/>
                      </a:lnTo>
                      <a:lnTo>
                        <a:pt x="29332" y="26793"/>
                      </a:lnTo>
                      <a:lnTo>
                        <a:pt x="29362" y="39334"/>
                      </a:lnTo>
                      <a:lnTo>
                        <a:pt x="29422" y="39334"/>
                      </a:lnTo>
                      <a:lnTo>
                        <a:pt x="29483" y="37767"/>
                      </a:lnTo>
                      <a:lnTo>
                        <a:pt x="29558" y="36342"/>
                      </a:lnTo>
                      <a:lnTo>
                        <a:pt x="29634" y="34916"/>
                      </a:lnTo>
                      <a:lnTo>
                        <a:pt x="29724" y="33634"/>
                      </a:lnTo>
                      <a:lnTo>
                        <a:pt x="29815" y="32351"/>
                      </a:lnTo>
                      <a:lnTo>
                        <a:pt x="29920" y="31211"/>
                      </a:lnTo>
                      <a:lnTo>
                        <a:pt x="30041" y="30071"/>
                      </a:lnTo>
                      <a:lnTo>
                        <a:pt x="30177" y="29073"/>
                      </a:lnTo>
                      <a:lnTo>
                        <a:pt x="30298" y="28218"/>
                      </a:lnTo>
                      <a:lnTo>
                        <a:pt x="30433" y="27505"/>
                      </a:lnTo>
                      <a:lnTo>
                        <a:pt x="30569" y="26793"/>
                      </a:lnTo>
                      <a:lnTo>
                        <a:pt x="30720" y="26365"/>
                      </a:lnTo>
                      <a:lnTo>
                        <a:pt x="30856" y="25938"/>
                      </a:lnTo>
                      <a:lnTo>
                        <a:pt x="30992" y="25510"/>
                      </a:lnTo>
                      <a:lnTo>
                        <a:pt x="31142" y="25225"/>
                      </a:lnTo>
                      <a:lnTo>
                        <a:pt x="31308" y="25225"/>
                      </a:lnTo>
                      <a:lnTo>
                        <a:pt x="31490" y="25368"/>
                      </a:lnTo>
                      <a:lnTo>
                        <a:pt x="31640" y="25795"/>
                      </a:lnTo>
                      <a:lnTo>
                        <a:pt x="31640" y="36769"/>
                      </a:lnTo>
                      <a:lnTo>
                        <a:pt x="31444" y="36484"/>
                      </a:lnTo>
                      <a:lnTo>
                        <a:pt x="31218" y="36342"/>
                      </a:lnTo>
                      <a:lnTo>
                        <a:pt x="31007" y="36484"/>
                      </a:lnTo>
                      <a:lnTo>
                        <a:pt x="30826" y="36769"/>
                      </a:lnTo>
                      <a:lnTo>
                        <a:pt x="30660" y="37197"/>
                      </a:lnTo>
                      <a:lnTo>
                        <a:pt x="30479" y="37909"/>
                      </a:lnTo>
                      <a:lnTo>
                        <a:pt x="30328" y="38764"/>
                      </a:lnTo>
                      <a:lnTo>
                        <a:pt x="30177" y="39904"/>
                      </a:lnTo>
                      <a:lnTo>
                        <a:pt x="30026" y="41330"/>
                      </a:lnTo>
                      <a:lnTo>
                        <a:pt x="29905" y="42755"/>
                      </a:lnTo>
                      <a:lnTo>
                        <a:pt x="29815" y="44180"/>
                      </a:lnTo>
                      <a:lnTo>
                        <a:pt x="29739" y="45748"/>
                      </a:lnTo>
                      <a:lnTo>
                        <a:pt x="29664" y="47458"/>
                      </a:lnTo>
                      <a:lnTo>
                        <a:pt x="29619" y="49026"/>
                      </a:lnTo>
                      <a:lnTo>
                        <a:pt x="29573" y="50736"/>
                      </a:lnTo>
                      <a:lnTo>
                        <a:pt x="29543" y="52731"/>
                      </a:lnTo>
                      <a:lnTo>
                        <a:pt x="29528" y="54584"/>
                      </a:lnTo>
                      <a:lnTo>
                        <a:pt x="29498" y="56722"/>
                      </a:lnTo>
                      <a:lnTo>
                        <a:pt x="29498" y="90783"/>
                      </a:lnTo>
                      <a:lnTo>
                        <a:pt x="28291" y="90783"/>
                      </a:lnTo>
                      <a:close/>
                      <a:moveTo>
                        <a:pt x="34100" y="90783"/>
                      </a:moveTo>
                      <a:lnTo>
                        <a:pt x="32863" y="90783"/>
                      </a:lnTo>
                      <a:lnTo>
                        <a:pt x="32863" y="26793"/>
                      </a:lnTo>
                      <a:lnTo>
                        <a:pt x="34100" y="26793"/>
                      </a:lnTo>
                      <a:lnTo>
                        <a:pt x="34100" y="90783"/>
                      </a:lnTo>
                      <a:close/>
                      <a:moveTo>
                        <a:pt x="33481" y="14964"/>
                      </a:moveTo>
                      <a:lnTo>
                        <a:pt x="33451" y="14964"/>
                      </a:lnTo>
                      <a:lnTo>
                        <a:pt x="33285" y="14821"/>
                      </a:lnTo>
                      <a:lnTo>
                        <a:pt x="33149" y="14394"/>
                      </a:lnTo>
                      <a:lnTo>
                        <a:pt x="33089" y="14109"/>
                      </a:lnTo>
                      <a:lnTo>
                        <a:pt x="33029" y="13681"/>
                      </a:lnTo>
                      <a:lnTo>
                        <a:pt x="32968" y="13254"/>
                      </a:lnTo>
                      <a:lnTo>
                        <a:pt x="32908" y="12826"/>
                      </a:lnTo>
                      <a:lnTo>
                        <a:pt x="32802" y="11686"/>
                      </a:lnTo>
                      <a:lnTo>
                        <a:pt x="32742" y="10261"/>
                      </a:lnTo>
                      <a:lnTo>
                        <a:pt x="32697" y="8978"/>
                      </a:lnTo>
                      <a:lnTo>
                        <a:pt x="32682" y="7410"/>
                      </a:lnTo>
                      <a:lnTo>
                        <a:pt x="32697" y="5985"/>
                      </a:lnTo>
                      <a:lnTo>
                        <a:pt x="32742" y="4560"/>
                      </a:lnTo>
                      <a:lnTo>
                        <a:pt x="32802" y="3277"/>
                      </a:lnTo>
                      <a:lnTo>
                        <a:pt x="32923" y="2280"/>
                      </a:lnTo>
                      <a:lnTo>
                        <a:pt x="32968" y="1710"/>
                      </a:lnTo>
                      <a:lnTo>
                        <a:pt x="33029" y="1282"/>
                      </a:lnTo>
                      <a:lnTo>
                        <a:pt x="33104" y="855"/>
                      </a:lnTo>
                      <a:lnTo>
                        <a:pt x="33164" y="570"/>
                      </a:lnTo>
                      <a:lnTo>
                        <a:pt x="33315" y="285"/>
                      </a:lnTo>
                      <a:lnTo>
                        <a:pt x="33496" y="0"/>
                      </a:lnTo>
                      <a:lnTo>
                        <a:pt x="33647" y="285"/>
                      </a:lnTo>
                      <a:lnTo>
                        <a:pt x="33798" y="570"/>
                      </a:lnTo>
                      <a:lnTo>
                        <a:pt x="33858" y="855"/>
                      </a:lnTo>
                      <a:lnTo>
                        <a:pt x="33934" y="1282"/>
                      </a:lnTo>
                      <a:lnTo>
                        <a:pt x="33994" y="1710"/>
                      </a:lnTo>
                      <a:lnTo>
                        <a:pt x="34055" y="2137"/>
                      </a:lnTo>
                      <a:lnTo>
                        <a:pt x="34145" y="3277"/>
                      </a:lnTo>
                      <a:lnTo>
                        <a:pt x="34221" y="4418"/>
                      </a:lnTo>
                      <a:lnTo>
                        <a:pt x="34251" y="5985"/>
                      </a:lnTo>
                      <a:lnTo>
                        <a:pt x="34266" y="7410"/>
                      </a:lnTo>
                      <a:lnTo>
                        <a:pt x="34251" y="8978"/>
                      </a:lnTo>
                      <a:lnTo>
                        <a:pt x="34221" y="10261"/>
                      </a:lnTo>
                      <a:lnTo>
                        <a:pt x="34145" y="11686"/>
                      </a:lnTo>
                      <a:lnTo>
                        <a:pt x="34055" y="12826"/>
                      </a:lnTo>
                      <a:lnTo>
                        <a:pt x="33994" y="13254"/>
                      </a:lnTo>
                      <a:lnTo>
                        <a:pt x="33934" y="13681"/>
                      </a:lnTo>
                      <a:lnTo>
                        <a:pt x="33858" y="14109"/>
                      </a:lnTo>
                      <a:lnTo>
                        <a:pt x="33798" y="14394"/>
                      </a:lnTo>
                      <a:lnTo>
                        <a:pt x="33723" y="14679"/>
                      </a:lnTo>
                      <a:lnTo>
                        <a:pt x="33647" y="14821"/>
                      </a:lnTo>
                      <a:lnTo>
                        <a:pt x="33557" y="14821"/>
                      </a:lnTo>
                      <a:lnTo>
                        <a:pt x="33481" y="14964"/>
                      </a:lnTo>
                      <a:close/>
                      <a:moveTo>
                        <a:pt x="41569" y="60855"/>
                      </a:moveTo>
                      <a:lnTo>
                        <a:pt x="36831" y="60712"/>
                      </a:lnTo>
                      <a:lnTo>
                        <a:pt x="36861" y="63420"/>
                      </a:lnTo>
                      <a:lnTo>
                        <a:pt x="36906" y="65985"/>
                      </a:lnTo>
                      <a:lnTo>
                        <a:pt x="36952" y="68408"/>
                      </a:lnTo>
                      <a:lnTo>
                        <a:pt x="37027" y="70546"/>
                      </a:lnTo>
                      <a:lnTo>
                        <a:pt x="37133" y="72684"/>
                      </a:lnTo>
                      <a:lnTo>
                        <a:pt x="37253" y="74536"/>
                      </a:lnTo>
                      <a:lnTo>
                        <a:pt x="37389" y="76247"/>
                      </a:lnTo>
                      <a:lnTo>
                        <a:pt x="37555" y="77814"/>
                      </a:lnTo>
                      <a:lnTo>
                        <a:pt x="37706" y="78954"/>
                      </a:lnTo>
                      <a:lnTo>
                        <a:pt x="37872" y="80095"/>
                      </a:lnTo>
                      <a:lnTo>
                        <a:pt x="38068" y="80950"/>
                      </a:lnTo>
                      <a:lnTo>
                        <a:pt x="38249" y="81662"/>
                      </a:lnTo>
                      <a:lnTo>
                        <a:pt x="38445" y="82232"/>
                      </a:lnTo>
                      <a:lnTo>
                        <a:pt x="38687" y="82660"/>
                      </a:lnTo>
                      <a:lnTo>
                        <a:pt x="38913" y="82945"/>
                      </a:lnTo>
                      <a:lnTo>
                        <a:pt x="39155" y="82945"/>
                      </a:lnTo>
                      <a:lnTo>
                        <a:pt x="39411" y="82945"/>
                      </a:lnTo>
                      <a:lnTo>
                        <a:pt x="39652" y="82802"/>
                      </a:lnTo>
                      <a:lnTo>
                        <a:pt x="39894" y="82517"/>
                      </a:lnTo>
                      <a:lnTo>
                        <a:pt x="40135" y="82232"/>
                      </a:lnTo>
                      <a:lnTo>
                        <a:pt x="40377" y="81662"/>
                      </a:lnTo>
                      <a:lnTo>
                        <a:pt x="40588" y="81092"/>
                      </a:lnTo>
                      <a:lnTo>
                        <a:pt x="40814" y="80380"/>
                      </a:lnTo>
                      <a:lnTo>
                        <a:pt x="41026" y="79667"/>
                      </a:lnTo>
                      <a:lnTo>
                        <a:pt x="41222" y="88076"/>
                      </a:lnTo>
                      <a:lnTo>
                        <a:pt x="40995" y="88931"/>
                      </a:lnTo>
                      <a:lnTo>
                        <a:pt x="40739" y="89786"/>
                      </a:lnTo>
                      <a:lnTo>
                        <a:pt x="40482" y="90498"/>
                      </a:lnTo>
                      <a:lnTo>
                        <a:pt x="40196" y="91068"/>
                      </a:lnTo>
                      <a:lnTo>
                        <a:pt x="39909" y="91496"/>
                      </a:lnTo>
                      <a:lnTo>
                        <a:pt x="39607" y="91781"/>
                      </a:lnTo>
                      <a:lnTo>
                        <a:pt x="39305" y="92066"/>
                      </a:lnTo>
                      <a:lnTo>
                        <a:pt x="38973" y="92209"/>
                      </a:lnTo>
                      <a:lnTo>
                        <a:pt x="38611" y="92066"/>
                      </a:lnTo>
                      <a:lnTo>
                        <a:pt x="38249" y="91496"/>
                      </a:lnTo>
                      <a:lnTo>
                        <a:pt x="38083" y="91211"/>
                      </a:lnTo>
                      <a:lnTo>
                        <a:pt x="37902" y="90783"/>
                      </a:lnTo>
                      <a:lnTo>
                        <a:pt x="37751" y="90356"/>
                      </a:lnTo>
                      <a:lnTo>
                        <a:pt x="37600" y="89928"/>
                      </a:lnTo>
                      <a:lnTo>
                        <a:pt x="37465" y="89358"/>
                      </a:lnTo>
                      <a:lnTo>
                        <a:pt x="37299" y="88646"/>
                      </a:lnTo>
                      <a:lnTo>
                        <a:pt x="37163" y="87933"/>
                      </a:lnTo>
                      <a:lnTo>
                        <a:pt x="37042" y="87220"/>
                      </a:lnTo>
                      <a:lnTo>
                        <a:pt x="36906" y="86223"/>
                      </a:lnTo>
                      <a:lnTo>
                        <a:pt x="36771" y="85225"/>
                      </a:lnTo>
                      <a:lnTo>
                        <a:pt x="36650" y="84370"/>
                      </a:lnTo>
                      <a:lnTo>
                        <a:pt x="36544" y="83230"/>
                      </a:lnTo>
                      <a:lnTo>
                        <a:pt x="36439" y="82090"/>
                      </a:lnTo>
                      <a:lnTo>
                        <a:pt x="36348" y="80807"/>
                      </a:lnTo>
                      <a:lnTo>
                        <a:pt x="36227" y="79667"/>
                      </a:lnTo>
                      <a:lnTo>
                        <a:pt x="36152" y="78527"/>
                      </a:lnTo>
                      <a:lnTo>
                        <a:pt x="36076" y="77244"/>
                      </a:lnTo>
                      <a:lnTo>
                        <a:pt x="36001" y="75676"/>
                      </a:lnTo>
                      <a:lnTo>
                        <a:pt x="35941" y="74394"/>
                      </a:lnTo>
                      <a:lnTo>
                        <a:pt x="35880" y="72969"/>
                      </a:lnTo>
                      <a:lnTo>
                        <a:pt x="35820" y="71401"/>
                      </a:lnTo>
                      <a:lnTo>
                        <a:pt x="35775" y="69833"/>
                      </a:lnTo>
                      <a:lnTo>
                        <a:pt x="35745" y="68408"/>
                      </a:lnTo>
                      <a:lnTo>
                        <a:pt x="35699" y="66840"/>
                      </a:lnTo>
                      <a:lnTo>
                        <a:pt x="35654" y="63420"/>
                      </a:lnTo>
                      <a:lnTo>
                        <a:pt x="35639" y="59714"/>
                      </a:lnTo>
                      <a:lnTo>
                        <a:pt x="35654" y="56152"/>
                      </a:lnTo>
                      <a:lnTo>
                        <a:pt x="35699" y="52731"/>
                      </a:lnTo>
                      <a:lnTo>
                        <a:pt x="35775" y="49311"/>
                      </a:lnTo>
                      <a:lnTo>
                        <a:pt x="35865" y="46175"/>
                      </a:lnTo>
                      <a:lnTo>
                        <a:pt x="35926" y="44608"/>
                      </a:lnTo>
                      <a:lnTo>
                        <a:pt x="35986" y="43182"/>
                      </a:lnTo>
                      <a:lnTo>
                        <a:pt x="36061" y="41757"/>
                      </a:lnTo>
                      <a:lnTo>
                        <a:pt x="36137" y="40190"/>
                      </a:lnTo>
                      <a:lnTo>
                        <a:pt x="36212" y="38907"/>
                      </a:lnTo>
                      <a:lnTo>
                        <a:pt x="36318" y="37624"/>
                      </a:lnTo>
                      <a:lnTo>
                        <a:pt x="36423" y="36342"/>
                      </a:lnTo>
                      <a:lnTo>
                        <a:pt x="36514" y="35059"/>
                      </a:lnTo>
                      <a:lnTo>
                        <a:pt x="36620" y="33919"/>
                      </a:lnTo>
                      <a:lnTo>
                        <a:pt x="36740" y="32779"/>
                      </a:lnTo>
                      <a:lnTo>
                        <a:pt x="36876" y="31781"/>
                      </a:lnTo>
                      <a:lnTo>
                        <a:pt x="36997" y="30926"/>
                      </a:lnTo>
                      <a:lnTo>
                        <a:pt x="37118" y="29928"/>
                      </a:lnTo>
                      <a:lnTo>
                        <a:pt x="37238" y="29073"/>
                      </a:lnTo>
                      <a:lnTo>
                        <a:pt x="37374" y="28361"/>
                      </a:lnTo>
                      <a:lnTo>
                        <a:pt x="37525" y="27790"/>
                      </a:lnTo>
                      <a:lnTo>
                        <a:pt x="37676" y="27220"/>
                      </a:lnTo>
                      <a:lnTo>
                        <a:pt x="37827" y="26650"/>
                      </a:lnTo>
                      <a:lnTo>
                        <a:pt x="37993" y="26365"/>
                      </a:lnTo>
                      <a:lnTo>
                        <a:pt x="38144" y="25938"/>
                      </a:lnTo>
                      <a:lnTo>
                        <a:pt x="38310" y="25510"/>
                      </a:lnTo>
                      <a:lnTo>
                        <a:pt x="38460" y="25368"/>
                      </a:lnTo>
                      <a:lnTo>
                        <a:pt x="38657" y="25225"/>
                      </a:lnTo>
                      <a:lnTo>
                        <a:pt x="38823" y="25225"/>
                      </a:lnTo>
                      <a:lnTo>
                        <a:pt x="39004" y="25225"/>
                      </a:lnTo>
                      <a:lnTo>
                        <a:pt x="39185" y="25368"/>
                      </a:lnTo>
                      <a:lnTo>
                        <a:pt x="39351" y="25795"/>
                      </a:lnTo>
                      <a:lnTo>
                        <a:pt x="39517" y="26080"/>
                      </a:lnTo>
                      <a:lnTo>
                        <a:pt x="39683" y="26365"/>
                      </a:lnTo>
                      <a:lnTo>
                        <a:pt x="39834" y="26793"/>
                      </a:lnTo>
                      <a:lnTo>
                        <a:pt x="39984" y="27363"/>
                      </a:lnTo>
                      <a:lnTo>
                        <a:pt x="40120" y="27933"/>
                      </a:lnTo>
                      <a:lnTo>
                        <a:pt x="40271" y="28646"/>
                      </a:lnTo>
                      <a:lnTo>
                        <a:pt x="40392" y="29358"/>
                      </a:lnTo>
                      <a:lnTo>
                        <a:pt x="40513" y="30213"/>
                      </a:lnTo>
                      <a:lnTo>
                        <a:pt x="40633" y="31353"/>
                      </a:lnTo>
                      <a:lnTo>
                        <a:pt x="40739" y="32351"/>
                      </a:lnTo>
                      <a:lnTo>
                        <a:pt x="40860" y="33349"/>
                      </a:lnTo>
                      <a:lnTo>
                        <a:pt x="40950" y="34489"/>
                      </a:lnTo>
                      <a:lnTo>
                        <a:pt x="41056" y="35771"/>
                      </a:lnTo>
                      <a:lnTo>
                        <a:pt x="41176" y="37909"/>
                      </a:lnTo>
                      <a:lnTo>
                        <a:pt x="41297" y="40047"/>
                      </a:lnTo>
                      <a:lnTo>
                        <a:pt x="41403" y="42470"/>
                      </a:lnTo>
                      <a:lnTo>
                        <a:pt x="41478" y="44750"/>
                      </a:lnTo>
                      <a:lnTo>
                        <a:pt x="41539" y="47315"/>
                      </a:lnTo>
                      <a:lnTo>
                        <a:pt x="41584" y="49738"/>
                      </a:lnTo>
                      <a:lnTo>
                        <a:pt x="41614" y="52589"/>
                      </a:lnTo>
                      <a:lnTo>
                        <a:pt x="41629" y="55296"/>
                      </a:lnTo>
                      <a:lnTo>
                        <a:pt x="41614" y="57007"/>
                      </a:lnTo>
                      <a:lnTo>
                        <a:pt x="41614" y="58432"/>
                      </a:lnTo>
                      <a:lnTo>
                        <a:pt x="41599" y="59714"/>
                      </a:lnTo>
                      <a:lnTo>
                        <a:pt x="41569" y="60855"/>
                      </a:lnTo>
                      <a:close/>
                      <a:moveTo>
                        <a:pt x="36831" y="52446"/>
                      </a:moveTo>
                      <a:lnTo>
                        <a:pt x="40437" y="52446"/>
                      </a:lnTo>
                      <a:lnTo>
                        <a:pt x="40437" y="50593"/>
                      </a:lnTo>
                      <a:lnTo>
                        <a:pt x="40422" y="49026"/>
                      </a:lnTo>
                      <a:lnTo>
                        <a:pt x="40392" y="47315"/>
                      </a:lnTo>
                      <a:lnTo>
                        <a:pt x="40362" y="45748"/>
                      </a:lnTo>
                      <a:lnTo>
                        <a:pt x="40316" y="44323"/>
                      </a:lnTo>
                      <a:lnTo>
                        <a:pt x="40256" y="42897"/>
                      </a:lnTo>
                      <a:lnTo>
                        <a:pt x="40181" y="41615"/>
                      </a:lnTo>
                      <a:lnTo>
                        <a:pt x="40090" y="40190"/>
                      </a:lnTo>
                      <a:lnTo>
                        <a:pt x="39984" y="38622"/>
                      </a:lnTo>
                      <a:lnTo>
                        <a:pt x="39849" y="37339"/>
                      </a:lnTo>
                      <a:lnTo>
                        <a:pt x="39713" y="36199"/>
                      </a:lnTo>
                      <a:lnTo>
                        <a:pt x="39532" y="35201"/>
                      </a:lnTo>
                      <a:lnTo>
                        <a:pt x="39366" y="34489"/>
                      </a:lnTo>
                      <a:lnTo>
                        <a:pt x="39170" y="34061"/>
                      </a:lnTo>
                      <a:lnTo>
                        <a:pt x="38943" y="33776"/>
                      </a:lnTo>
                      <a:lnTo>
                        <a:pt x="38732" y="33634"/>
                      </a:lnTo>
                      <a:lnTo>
                        <a:pt x="38506" y="33776"/>
                      </a:lnTo>
                      <a:lnTo>
                        <a:pt x="38325" y="34061"/>
                      </a:lnTo>
                      <a:lnTo>
                        <a:pt x="38144" y="34489"/>
                      </a:lnTo>
                      <a:lnTo>
                        <a:pt x="37947" y="35201"/>
                      </a:lnTo>
                      <a:lnTo>
                        <a:pt x="37781" y="36199"/>
                      </a:lnTo>
                      <a:lnTo>
                        <a:pt x="37631" y="37197"/>
                      </a:lnTo>
                      <a:lnTo>
                        <a:pt x="37495" y="38479"/>
                      </a:lnTo>
                      <a:lnTo>
                        <a:pt x="37344" y="39904"/>
                      </a:lnTo>
                      <a:lnTo>
                        <a:pt x="37253" y="41330"/>
                      </a:lnTo>
                      <a:lnTo>
                        <a:pt x="37163" y="42755"/>
                      </a:lnTo>
                      <a:lnTo>
                        <a:pt x="37087" y="44180"/>
                      </a:lnTo>
                      <a:lnTo>
                        <a:pt x="37027" y="45605"/>
                      </a:lnTo>
                      <a:lnTo>
                        <a:pt x="36967" y="47315"/>
                      </a:lnTo>
                      <a:lnTo>
                        <a:pt x="36906" y="48883"/>
                      </a:lnTo>
                      <a:lnTo>
                        <a:pt x="36876" y="50593"/>
                      </a:lnTo>
                      <a:lnTo>
                        <a:pt x="36831" y="52446"/>
                      </a:lnTo>
                      <a:close/>
                      <a:moveTo>
                        <a:pt x="43153" y="90783"/>
                      </a:moveTo>
                      <a:lnTo>
                        <a:pt x="43153" y="44038"/>
                      </a:lnTo>
                      <a:lnTo>
                        <a:pt x="43153" y="39904"/>
                      </a:lnTo>
                      <a:lnTo>
                        <a:pt x="43138" y="35629"/>
                      </a:lnTo>
                      <a:lnTo>
                        <a:pt x="43123" y="31353"/>
                      </a:lnTo>
                      <a:lnTo>
                        <a:pt x="43093" y="26793"/>
                      </a:lnTo>
                      <a:lnTo>
                        <a:pt x="44194" y="26793"/>
                      </a:lnTo>
                      <a:lnTo>
                        <a:pt x="44254" y="37339"/>
                      </a:lnTo>
                      <a:lnTo>
                        <a:pt x="44285" y="37339"/>
                      </a:lnTo>
                      <a:lnTo>
                        <a:pt x="44360" y="36199"/>
                      </a:lnTo>
                      <a:lnTo>
                        <a:pt x="44436" y="34916"/>
                      </a:lnTo>
                      <a:lnTo>
                        <a:pt x="44526" y="33776"/>
                      </a:lnTo>
                      <a:lnTo>
                        <a:pt x="44632" y="32779"/>
                      </a:lnTo>
                      <a:lnTo>
                        <a:pt x="44722" y="31781"/>
                      </a:lnTo>
                      <a:lnTo>
                        <a:pt x="44858" y="30926"/>
                      </a:lnTo>
                      <a:lnTo>
                        <a:pt x="44979" y="29928"/>
                      </a:lnTo>
                      <a:lnTo>
                        <a:pt x="45099" y="29073"/>
                      </a:lnTo>
                      <a:lnTo>
                        <a:pt x="45265" y="28218"/>
                      </a:lnTo>
                      <a:lnTo>
                        <a:pt x="45431" y="27505"/>
                      </a:lnTo>
                      <a:lnTo>
                        <a:pt x="45597" y="26793"/>
                      </a:lnTo>
                      <a:lnTo>
                        <a:pt x="45763" y="26365"/>
                      </a:lnTo>
                      <a:lnTo>
                        <a:pt x="45960" y="25938"/>
                      </a:lnTo>
                      <a:lnTo>
                        <a:pt x="46141" y="25510"/>
                      </a:lnTo>
                      <a:lnTo>
                        <a:pt x="46322" y="25225"/>
                      </a:lnTo>
                      <a:lnTo>
                        <a:pt x="46533" y="25225"/>
                      </a:lnTo>
                      <a:lnTo>
                        <a:pt x="46744" y="25368"/>
                      </a:lnTo>
                      <a:lnTo>
                        <a:pt x="46955" y="25510"/>
                      </a:lnTo>
                      <a:lnTo>
                        <a:pt x="47167" y="26080"/>
                      </a:lnTo>
                      <a:lnTo>
                        <a:pt x="47363" y="26650"/>
                      </a:lnTo>
                      <a:lnTo>
                        <a:pt x="47544" y="27363"/>
                      </a:lnTo>
                      <a:lnTo>
                        <a:pt x="47725" y="28361"/>
                      </a:lnTo>
                      <a:lnTo>
                        <a:pt x="47891" y="29358"/>
                      </a:lnTo>
                      <a:lnTo>
                        <a:pt x="48057" y="30641"/>
                      </a:lnTo>
                      <a:lnTo>
                        <a:pt x="48162" y="31638"/>
                      </a:lnTo>
                      <a:lnTo>
                        <a:pt x="48268" y="32636"/>
                      </a:lnTo>
                      <a:lnTo>
                        <a:pt x="48359" y="33634"/>
                      </a:lnTo>
                      <a:lnTo>
                        <a:pt x="48434" y="34774"/>
                      </a:lnTo>
                      <a:lnTo>
                        <a:pt x="48509" y="35771"/>
                      </a:lnTo>
                      <a:lnTo>
                        <a:pt x="48570" y="37197"/>
                      </a:lnTo>
                      <a:lnTo>
                        <a:pt x="48630" y="38337"/>
                      </a:lnTo>
                      <a:lnTo>
                        <a:pt x="48706" y="39762"/>
                      </a:lnTo>
                      <a:lnTo>
                        <a:pt x="48751" y="41187"/>
                      </a:lnTo>
                      <a:lnTo>
                        <a:pt x="48796" y="42612"/>
                      </a:lnTo>
                      <a:lnTo>
                        <a:pt x="48826" y="44038"/>
                      </a:lnTo>
                      <a:lnTo>
                        <a:pt x="48857" y="45605"/>
                      </a:lnTo>
                      <a:lnTo>
                        <a:pt x="48902" y="49026"/>
                      </a:lnTo>
                      <a:lnTo>
                        <a:pt x="48917" y="52589"/>
                      </a:lnTo>
                      <a:lnTo>
                        <a:pt x="48917" y="90783"/>
                      </a:lnTo>
                      <a:lnTo>
                        <a:pt x="47680" y="90783"/>
                      </a:lnTo>
                      <a:lnTo>
                        <a:pt x="47680" y="53871"/>
                      </a:lnTo>
                      <a:lnTo>
                        <a:pt x="47680" y="51591"/>
                      </a:lnTo>
                      <a:lnTo>
                        <a:pt x="47665" y="49311"/>
                      </a:lnTo>
                      <a:lnTo>
                        <a:pt x="47634" y="47458"/>
                      </a:lnTo>
                      <a:lnTo>
                        <a:pt x="47589" y="45463"/>
                      </a:lnTo>
                      <a:lnTo>
                        <a:pt x="47529" y="43752"/>
                      </a:lnTo>
                      <a:lnTo>
                        <a:pt x="47453" y="42327"/>
                      </a:lnTo>
                      <a:lnTo>
                        <a:pt x="47378" y="40760"/>
                      </a:lnTo>
                      <a:lnTo>
                        <a:pt x="47287" y="39477"/>
                      </a:lnTo>
                      <a:lnTo>
                        <a:pt x="47182" y="38479"/>
                      </a:lnTo>
                      <a:lnTo>
                        <a:pt x="47076" y="37482"/>
                      </a:lnTo>
                      <a:lnTo>
                        <a:pt x="46940" y="36769"/>
                      </a:lnTo>
                      <a:lnTo>
                        <a:pt x="46804" y="36057"/>
                      </a:lnTo>
                      <a:lnTo>
                        <a:pt x="46654" y="35486"/>
                      </a:lnTo>
                      <a:lnTo>
                        <a:pt x="46488" y="35059"/>
                      </a:lnTo>
                      <a:lnTo>
                        <a:pt x="46307" y="34774"/>
                      </a:lnTo>
                      <a:lnTo>
                        <a:pt x="46110" y="34774"/>
                      </a:lnTo>
                      <a:lnTo>
                        <a:pt x="45975" y="34774"/>
                      </a:lnTo>
                      <a:lnTo>
                        <a:pt x="45824" y="34916"/>
                      </a:lnTo>
                      <a:lnTo>
                        <a:pt x="45688" y="35201"/>
                      </a:lnTo>
                      <a:lnTo>
                        <a:pt x="45567" y="35629"/>
                      </a:lnTo>
                      <a:lnTo>
                        <a:pt x="45447" y="36199"/>
                      </a:lnTo>
                      <a:lnTo>
                        <a:pt x="45326" y="36769"/>
                      </a:lnTo>
                      <a:lnTo>
                        <a:pt x="45190" y="37482"/>
                      </a:lnTo>
                      <a:lnTo>
                        <a:pt x="45084" y="38194"/>
                      </a:lnTo>
                      <a:lnTo>
                        <a:pt x="44979" y="39049"/>
                      </a:lnTo>
                      <a:lnTo>
                        <a:pt x="44873" y="40047"/>
                      </a:lnTo>
                      <a:lnTo>
                        <a:pt x="44783" y="41187"/>
                      </a:lnTo>
                      <a:lnTo>
                        <a:pt x="44692" y="42185"/>
                      </a:lnTo>
                      <a:lnTo>
                        <a:pt x="44632" y="43182"/>
                      </a:lnTo>
                      <a:lnTo>
                        <a:pt x="44556" y="44323"/>
                      </a:lnTo>
                      <a:lnTo>
                        <a:pt x="44511" y="45463"/>
                      </a:lnTo>
                      <a:lnTo>
                        <a:pt x="44466" y="46888"/>
                      </a:lnTo>
                      <a:lnTo>
                        <a:pt x="44436" y="48028"/>
                      </a:lnTo>
                      <a:lnTo>
                        <a:pt x="44405" y="49311"/>
                      </a:lnTo>
                      <a:lnTo>
                        <a:pt x="44390" y="50736"/>
                      </a:lnTo>
                      <a:lnTo>
                        <a:pt x="44390" y="52304"/>
                      </a:lnTo>
                      <a:lnTo>
                        <a:pt x="44390" y="90783"/>
                      </a:lnTo>
                      <a:lnTo>
                        <a:pt x="43153" y="90783"/>
                      </a:lnTo>
                      <a:close/>
                      <a:moveTo>
                        <a:pt x="55526" y="79667"/>
                      </a:moveTo>
                      <a:lnTo>
                        <a:pt x="55737" y="88361"/>
                      </a:lnTo>
                      <a:lnTo>
                        <a:pt x="55541" y="89358"/>
                      </a:lnTo>
                      <a:lnTo>
                        <a:pt x="55314" y="90071"/>
                      </a:lnTo>
                      <a:lnTo>
                        <a:pt x="55088" y="90641"/>
                      </a:lnTo>
                      <a:lnTo>
                        <a:pt x="54847" y="91211"/>
                      </a:lnTo>
                      <a:lnTo>
                        <a:pt x="54605" y="91638"/>
                      </a:lnTo>
                      <a:lnTo>
                        <a:pt x="54349" y="92066"/>
                      </a:lnTo>
                      <a:lnTo>
                        <a:pt x="54077" y="92209"/>
                      </a:lnTo>
                      <a:lnTo>
                        <a:pt x="53806" y="92351"/>
                      </a:lnTo>
                      <a:lnTo>
                        <a:pt x="53428" y="92209"/>
                      </a:lnTo>
                      <a:lnTo>
                        <a:pt x="53066" y="91638"/>
                      </a:lnTo>
                      <a:lnTo>
                        <a:pt x="52900" y="91353"/>
                      </a:lnTo>
                      <a:lnTo>
                        <a:pt x="52734" y="90926"/>
                      </a:lnTo>
                      <a:lnTo>
                        <a:pt x="52568" y="90498"/>
                      </a:lnTo>
                      <a:lnTo>
                        <a:pt x="52417" y="89928"/>
                      </a:lnTo>
                      <a:lnTo>
                        <a:pt x="52267" y="89358"/>
                      </a:lnTo>
                      <a:lnTo>
                        <a:pt x="52131" y="88788"/>
                      </a:lnTo>
                      <a:lnTo>
                        <a:pt x="51980" y="88076"/>
                      </a:lnTo>
                      <a:lnTo>
                        <a:pt x="51844" y="87220"/>
                      </a:lnTo>
                      <a:lnTo>
                        <a:pt x="51708" y="86223"/>
                      </a:lnTo>
                      <a:lnTo>
                        <a:pt x="51588" y="85368"/>
                      </a:lnTo>
                      <a:lnTo>
                        <a:pt x="51452" y="84370"/>
                      </a:lnTo>
                      <a:lnTo>
                        <a:pt x="51346" y="83230"/>
                      </a:lnTo>
                      <a:lnTo>
                        <a:pt x="51225" y="82090"/>
                      </a:lnTo>
                      <a:lnTo>
                        <a:pt x="51135" y="80807"/>
                      </a:lnTo>
                      <a:lnTo>
                        <a:pt x="51029" y="79667"/>
                      </a:lnTo>
                      <a:lnTo>
                        <a:pt x="50954" y="78384"/>
                      </a:lnTo>
                      <a:lnTo>
                        <a:pt x="50848" y="77102"/>
                      </a:lnTo>
                      <a:lnTo>
                        <a:pt x="50773" y="75676"/>
                      </a:lnTo>
                      <a:lnTo>
                        <a:pt x="50712" y="74251"/>
                      </a:lnTo>
                      <a:lnTo>
                        <a:pt x="50652" y="72826"/>
                      </a:lnTo>
                      <a:lnTo>
                        <a:pt x="50607" y="71258"/>
                      </a:lnTo>
                      <a:lnTo>
                        <a:pt x="50562" y="69691"/>
                      </a:lnTo>
                      <a:lnTo>
                        <a:pt x="50516" y="68123"/>
                      </a:lnTo>
                      <a:lnTo>
                        <a:pt x="50486" y="66555"/>
                      </a:lnTo>
                      <a:lnTo>
                        <a:pt x="50441" y="62992"/>
                      </a:lnTo>
                      <a:lnTo>
                        <a:pt x="50426" y="59429"/>
                      </a:lnTo>
                      <a:lnTo>
                        <a:pt x="50426" y="57577"/>
                      </a:lnTo>
                      <a:lnTo>
                        <a:pt x="50441" y="55724"/>
                      </a:lnTo>
                      <a:lnTo>
                        <a:pt x="50456" y="54014"/>
                      </a:lnTo>
                      <a:lnTo>
                        <a:pt x="50486" y="52304"/>
                      </a:lnTo>
                      <a:lnTo>
                        <a:pt x="50516" y="50593"/>
                      </a:lnTo>
                      <a:lnTo>
                        <a:pt x="50562" y="49026"/>
                      </a:lnTo>
                      <a:lnTo>
                        <a:pt x="50607" y="47458"/>
                      </a:lnTo>
                      <a:lnTo>
                        <a:pt x="50667" y="45748"/>
                      </a:lnTo>
                      <a:lnTo>
                        <a:pt x="50743" y="44323"/>
                      </a:lnTo>
                      <a:lnTo>
                        <a:pt x="50803" y="42897"/>
                      </a:lnTo>
                      <a:lnTo>
                        <a:pt x="50894" y="41472"/>
                      </a:lnTo>
                      <a:lnTo>
                        <a:pt x="50984" y="40047"/>
                      </a:lnTo>
                      <a:lnTo>
                        <a:pt x="51090" y="38764"/>
                      </a:lnTo>
                      <a:lnTo>
                        <a:pt x="51195" y="37482"/>
                      </a:lnTo>
                      <a:lnTo>
                        <a:pt x="51301" y="36199"/>
                      </a:lnTo>
                      <a:lnTo>
                        <a:pt x="51422" y="34916"/>
                      </a:lnTo>
                      <a:lnTo>
                        <a:pt x="51557" y="33776"/>
                      </a:lnTo>
                      <a:lnTo>
                        <a:pt x="51678" y="32779"/>
                      </a:lnTo>
                      <a:lnTo>
                        <a:pt x="51814" y="31781"/>
                      </a:lnTo>
                      <a:lnTo>
                        <a:pt x="51950" y="30641"/>
                      </a:lnTo>
                      <a:lnTo>
                        <a:pt x="52116" y="29928"/>
                      </a:lnTo>
                      <a:lnTo>
                        <a:pt x="52267" y="29073"/>
                      </a:lnTo>
                      <a:lnTo>
                        <a:pt x="52417" y="28361"/>
                      </a:lnTo>
                      <a:lnTo>
                        <a:pt x="52568" y="27790"/>
                      </a:lnTo>
                      <a:lnTo>
                        <a:pt x="52749" y="27220"/>
                      </a:lnTo>
                      <a:lnTo>
                        <a:pt x="52915" y="26793"/>
                      </a:lnTo>
                      <a:lnTo>
                        <a:pt x="53096" y="26365"/>
                      </a:lnTo>
                      <a:lnTo>
                        <a:pt x="53293" y="26080"/>
                      </a:lnTo>
                      <a:lnTo>
                        <a:pt x="53474" y="25795"/>
                      </a:lnTo>
                      <a:lnTo>
                        <a:pt x="53655" y="25510"/>
                      </a:lnTo>
                      <a:lnTo>
                        <a:pt x="53866" y="25368"/>
                      </a:lnTo>
                      <a:lnTo>
                        <a:pt x="54062" y="25368"/>
                      </a:lnTo>
                      <a:lnTo>
                        <a:pt x="54304" y="25368"/>
                      </a:lnTo>
                      <a:lnTo>
                        <a:pt x="54560" y="25510"/>
                      </a:lnTo>
                      <a:lnTo>
                        <a:pt x="54786" y="25938"/>
                      </a:lnTo>
                      <a:lnTo>
                        <a:pt x="55013" y="26365"/>
                      </a:lnTo>
                      <a:lnTo>
                        <a:pt x="55209" y="26793"/>
                      </a:lnTo>
                      <a:lnTo>
                        <a:pt x="55405" y="27363"/>
                      </a:lnTo>
                      <a:lnTo>
                        <a:pt x="55601" y="27933"/>
                      </a:lnTo>
                      <a:lnTo>
                        <a:pt x="55767" y="28646"/>
                      </a:lnTo>
                      <a:lnTo>
                        <a:pt x="55496" y="37767"/>
                      </a:lnTo>
                      <a:lnTo>
                        <a:pt x="55330" y="37054"/>
                      </a:lnTo>
                      <a:lnTo>
                        <a:pt x="55164" y="36484"/>
                      </a:lnTo>
                      <a:lnTo>
                        <a:pt x="55013" y="35771"/>
                      </a:lnTo>
                      <a:lnTo>
                        <a:pt x="54817" y="35344"/>
                      </a:lnTo>
                      <a:lnTo>
                        <a:pt x="54651" y="35059"/>
                      </a:lnTo>
                      <a:lnTo>
                        <a:pt x="54454" y="34774"/>
                      </a:lnTo>
                      <a:lnTo>
                        <a:pt x="54258" y="34631"/>
                      </a:lnTo>
                      <a:lnTo>
                        <a:pt x="54062" y="34631"/>
                      </a:lnTo>
                      <a:lnTo>
                        <a:pt x="53791" y="34774"/>
                      </a:lnTo>
                      <a:lnTo>
                        <a:pt x="53534" y="35059"/>
                      </a:lnTo>
                      <a:lnTo>
                        <a:pt x="53293" y="35629"/>
                      </a:lnTo>
                      <a:lnTo>
                        <a:pt x="53051" y="36484"/>
                      </a:lnTo>
                      <a:lnTo>
                        <a:pt x="52840" y="37482"/>
                      </a:lnTo>
                      <a:lnTo>
                        <a:pt x="52644" y="38622"/>
                      </a:lnTo>
                      <a:lnTo>
                        <a:pt x="52448" y="40047"/>
                      </a:lnTo>
                      <a:lnTo>
                        <a:pt x="52282" y="41900"/>
                      </a:lnTo>
                      <a:lnTo>
                        <a:pt x="52146" y="43467"/>
                      </a:lnTo>
                      <a:lnTo>
                        <a:pt x="52010" y="45320"/>
                      </a:lnTo>
                      <a:lnTo>
                        <a:pt x="51904" y="47315"/>
                      </a:lnTo>
                      <a:lnTo>
                        <a:pt x="51814" y="49311"/>
                      </a:lnTo>
                      <a:lnTo>
                        <a:pt x="51754" y="51591"/>
                      </a:lnTo>
                      <a:lnTo>
                        <a:pt x="51708" y="53871"/>
                      </a:lnTo>
                      <a:lnTo>
                        <a:pt x="51678" y="56437"/>
                      </a:lnTo>
                      <a:lnTo>
                        <a:pt x="51663" y="58859"/>
                      </a:lnTo>
                      <a:lnTo>
                        <a:pt x="51678" y="61567"/>
                      </a:lnTo>
                      <a:lnTo>
                        <a:pt x="51708" y="63990"/>
                      </a:lnTo>
                      <a:lnTo>
                        <a:pt x="51754" y="66555"/>
                      </a:lnTo>
                      <a:lnTo>
                        <a:pt x="51829" y="68693"/>
                      </a:lnTo>
                      <a:lnTo>
                        <a:pt x="51920" y="70688"/>
                      </a:lnTo>
                      <a:lnTo>
                        <a:pt x="52040" y="72826"/>
                      </a:lnTo>
                      <a:lnTo>
                        <a:pt x="52176" y="74536"/>
                      </a:lnTo>
                      <a:lnTo>
                        <a:pt x="52327" y="76247"/>
                      </a:lnTo>
                      <a:lnTo>
                        <a:pt x="52493" y="77814"/>
                      </a:lnTo>
                      <a:lnTo>
                        <a:pt x="52689" y="79097"/>
                      </a:lnTo>
                      <a:lnTo>
                        <a:pt x="52885" y="80237"/>
                      </a:lnTo>
                      <a:lnTo>
                        <a:pt x="53081" y="81092"/>
                      </a:lnTo>
                      <a:lnTo>
                        <a:pt x="53308" y="81947"/>
                      </a:lnTo>
                      <a:lnTo>
                        <a:pt x="53534" y="82517"/>
                      </a:lnTo>
                      <a:lnTo>
                        <a:pt x="53775" y="82802"/>
                      </a:lnTo>
                      <a:lnTo>
                        <a:pt x="54017" y="82802"/>
                      </a:lnTo>
                      <a:lnTo>
                        <a:pt x="54198" y="82802"/>
                      </a:lnTo>
                      <a:lnTo>
                        <a:pt x="54394" y="82660"/>
                      </a:lnTo>
                      <a:lnTo>
                        <a:pt x="54590" y="82375"/>
                      </a:lnTo>
                      <a:lnTo>
                        <a:pt x="54771" y="82090"/>
                      </a:lnTo>
                      <a:lnTo>
                        <a:pt x="54967" y="81520"/>
                      </a:lnTo>
                      <a:lnTo>
                        <a:pt x="55149" y="80950"/>
                      </a:lnTo>
                      <a:lnTo>
                        <a:pt x="55330" y="80380"/>
                      </a:lnTo>
                      <a:lnTo>
                        <a:pt x="55526" y="79667"/>
                      </a:lnTo>
                      <a:close/>
                      <a:moveTo>
                        <a:pt x="62602" y="60855"/>
                      </a:moveTo>
                      <a:lnTo>
                        <a:pt x="57880" y="60712"/>
                      </a:lnTo>
                      <a:lnTo>
                        <a:pt x="57895" y="63420"/>
                      </a:lnTo>
                      <a:lnTo>
                        <a:pt x="57940" y="65985"/>
                      </a:lnTo>
                      <a:lnTo>
                        <a:pt x="57985" y="68408"/>
                      </a:lnTo>
                      <a:lnTo>
                        <a:pt x="58061" y="70546"/>
                      </a:lnTo>
                      <a:lnTo>
                        <a:pt x="58166" y="72684"/>
                      </a:lnTo>
                      <a:lnTo>
                        <a:pt x="58302" y="74536"/>
                      </a:lnTo>
                      <a:lnTo>
                        <a:pt x="58438" y="76247"/>
                      </a:lnTo>
                      <a:lnTo>
                        <a:pt x="58589" y="77814"/>
                      </a:lnTo>
                      <a:lnTo>
                        <a:pt x="58740" y="78954"/>
                      </a:lnTo>
                      <a:lnTo>
                        <a:pt x="58921" y="80095"/>
                      </a:lnTo>
                      <a:lnTo>
                        <a:pt x="59102" y="80950"/>
                      </a:lnTo>
                      <a:lnTo>
                        <a:pt x="59283" y="81662"/>
                      </a:lnTo>
                      <a:lnTo>
                        <a:pt x="59494" y="82232"/>
                      </a:lnTo>
                      <a:lnTo>
                        <a:pt x="59720" y="82660"/>
                      </a:lnTo>
                      <a:lnTo>
                        <a:pt x="59947" y="82945"/>
                      </a:lnTo>
                      <a:lnTo>
                        <a:pt x="60188" y="82945"/>
                      </a:lnTo>
                      <a:lnTo>
                        <a:pt x="60445" y="82945"/>
                      </a:lnTo>
                      <a:lnTo>
                        <a:pt x="60701" y="82802"/>
                      </a:lnTo>
                      <a:lnTo>
                        <a:pt x="60927" y="82517"/>
                      </a:lnTo>
                      <a:lnTo>
                        <a:pt x="61184" y="82232"/>
                      </a:lnTo>
                      <a:lnTo>
                        <a:pt x="61410" y="81662"/>
                      </a:lnTo>
                      <a:lnTo>
                        <a:pt x="61622" y="81092"/>
                      </a:lnTo>
                      <a:lnTo>
                        <a:pt x="61848" y="80380"/>
                      </a:lnTo>
                      <a:lnTo>
                        <a:pt x="62059" y="79667"/>
                      </a:lnTo>
                      <a:lnTo>
                        <a:pt x="62270" y="88076"/>
                      </a:lnTo>
                      <a:lnTo>
                        <a:pt x="62029" y="88931"/>
                      </a:lnTo>
                      <a:lnTo>
                        <a:pt x="61788" y="89786"/>
                      </a:lnTo>
                      <a:lnTo>
                        <a:pt x="61516" y="90498"/>
                      </a:lnTo>
                      <a:lnTo>
                        <a:pt x="61244" y="91068"/>
                      </a:lnTo>
                      <a:lnTo>
                        <a:pt x="60943" y="91496"/>
                      </a:lnTo>
                      <a:lnTo>
                        <a:pt x="60656" y="91781"/>
                      </a:lnTo>
                      <a:lnTo>
                        <a:pt x="60339" y="92066"/>
                      </a:lnTo>
                      <a:lnTo>
                        <a:pt x="60022" y="92209"/>
                      </a:lnTo>
                      <a:lnTo>
                        <a:pt x="59645" y="92066"/>
                      </a:lnTo>
                      <a:lnTo>
                        <a:pt x="59283" y="91496"/>
                      </a:lnTo>
                      <a:lnTo>
                        <a:pt x="59117" y="91211"/>
                      </a:lnTo>
                      <a:lnTo>
                        <a:pt x="58951" y="90783"/>
                      </a:lnTo>
                      <a:lnTo>
                        <a:pt x="58785" y="90356"/>
                      </a:lnTo>
                      <a:lnTo>
                        <a:pt x="58634" y="89928"/>
                      </a:lnTo>
                      <a:lnTo>
                        <a:pt x="58498" y="89358"/>
                      </a:lnTo>
                      <a:lnTo>
                        <a:pt x="58347" y="88646"/>
                      </a:lnTo>
                      <a:lnTo>
                        <a:pt x="58196" y="87933"/>
                      </a:lnTo>
                      <a:lnTo>
                        <a:pt x="58076" y="87220"/>
                      </a:lnTo>
                      <a:lnTo>
                        <a:pt x="57940" y="86223"/>
                      </a:lnTo>
                      <a:lnTo>
                        <a:pt x="57819" y="85225"/>
                      </a:lnTo>
                      <a:lnTo>
                        <a:pt x="57683" y="84370"/>
                      </a:lnTo>
                      <a:lnTo>
                        <a:pt x="57578" y="83230"/>
                      </a:lnTo>
                      <a:lnTo>
                        <a:pt x="57472" y="82090"/>
                      </a:lnTo>
                      <a:lnTo>
                        <a:pt x="57382" y="80807"/>
                      </a:lnTo>
                      <a:lnTo>
                        <a:pt x="57276" y="79667"/>
                      </a:lnTo>
                      <a:lnTo>
                        <a:pt x="57201" y="78527"/>
                      </a:lnTo>
                      <a:lnTo>
                        <a:pt x="57110" y="77244"/>
                      </a:lnTo>
                      <a:lnTo>
                        <a:pt x="57035" y="75676"/>
                      </a:lnTo>
                      <a:lnTo>
                        <a:pt x="56974" y="74394"/>
                      </a:lnTo>
                      <a:lnTo>
                        <a:pt x="56914" y="72969"/>
                      </a:lnTo>
                      <a:lnTo>
                        <a:pt x="56854" y="71401"/>
                      </a:lnTo>
                      <a:lnTo>
                        <a:pt x="56808" y="69833"/>
                      </a:lnTo>
                      <a:lnTo>
                        <a:pt x="56778" y="68408"/>
                      </a:lnTo>
                      <a:lnTo>
                        <a:pt x="56748" y="66840"/>
                      </a:lnTo>
                      <a:lnTo>
                        <a:pt x="56703" y="63420"/>
                      </a:lnTo>
                      <a:lnTo>
                        <a:pt x="56688" y="59714"/>
                      </a:lnTo>
                      <a:lnTo>
                        <a:pt x="56703" y="56152"/>
                      </a:lnTo>
                      <a:lnTo>
                        <a:pt x="56748" y="52731"/>
                      </a:lnTo>
                      <a:lnTo>
                        <a:pt x="56808" y="49311"/>
                      </a:lnTo>
                      <a:lnTo>
                        <a:pt x="56899" y="46175"/>
                      </a:lnTo>
                      <a:lnTo>
                        <a:pt x="56959" y="44608"/>
                      </a:lnTo>
                      <a:lnTo>
                        <a:pt x="57019" y="43182"/>
                      </a:lnTo>
                      <a:lnTo>
                        <a:pt x="57095" y="41757"/>
                      </a:lnTo>
                      <a:lnTo>
                        <a:pt x="57185" y="40190"/>
                      </a:lnTo>
                      <a:lnTo>
                        <a:pt x="57261" y="38907"/>
                      </a:lnTo>
                      <a:lnTo>
                        <a:pt x="57351" y="37624"/>
                      </a:lnTo>
                      <a:lnTo>
                        <a:pt x="57457" y="36342"/>
                      </a:lnTo>
                      <a:lnTo>
                        <a:pt x="57548" y="35059"/>
                      </a:lnTo>
                      <a:lnTo>
                        <a:pt x="57653" y="33919"/>
                      </a:lnTo>
                      <a:lnTo>
                        <a:pt x="57789" y="32779"/>
                      </a:lnTo>
                      <a:lnTo>
                        <a:pt x="57910" y="31781"/>
                      </a:lnTo>
                      <a:lnTo>
                        <a:pt x="58030" y="30926"/>
                      </a:lnTo>
                      <a:lnTo>
                        <a:pt x="58151" y="29928"/>
                      </a:lnTo>
                      <a:lnTo>
                        <a:pt x="58287" y="29073"/>
                      </a:lnTo>
                      <a:lnTo>
                        <a:pt x="58423" y="28361"/>
                      </a:lnTo>
                      <a:lnTo>
                        <a:pt x="58559" y="27790"/>
                      </a:lnTo>
                      <a:lnTo>
                        <a:pt x="58709" y="27220"/>
                      </a:lnTo>
                      <a:lnTo>
                        <a:pt x="58875" y="26650"/>
                      </a:lnTo>
                      <a:lnTo>
                        <a:pt x="59026" y="26365"/>
                      </a:lnTo>
                      <a:lnTo>
                        <a:pt x="59177" y="25938"/>
                      </a:lnTo>
                      <a:lnTo>
                        <a:pt x="59343" y="25510"/>
                      </a:lnTo>
                      <a:lnTo>
                        <a:pt x="59509" y="25368"/>
                      </a:lnTo>
                      <a:lnTo>
                        <a:pt x="59690" y="25225"/>
                      </a:lnTo>
                      <a:lnTo>
                        <a:pt x="59856" y="25225"/>
                      </a:lnTo>
                      <a:lnTo>
                        <a:pt x="60052" y="25225"/>
                      </a:lnTo>
                      <a:lnTo>
                        <a:pt x="60218" y="25368"/>
                      </a:lnTo>
                      <a:lnTo>
                        <a:pt x="60384" y="25795"/>
                      </a:lnTo>
                      <a:lnTo>
                        <a:pt x="60565" y="26080"/>
                      </a:lnTo>
                      <a:lnTo>
                        <a:pt x="60716" y="26365"/>
                      </a:lnTo>
                      <a:lnTo>
                        <a:pt x="60867" y="26793"/>
                      </a:lnTo>
                      <a:lnTo>
                        <a:pt x="61018" y="27363"/>
                      </a:lnTo>
                      <a:lnTo>
                        <a:pt x="61169" y="27933"/>
                      </a:lnTo>
                      <a:lnTo>
                        <a:pt x="61305" y="28646"/>
                      </a:lnTo>
                      <a:lnTo>
                        <a:pt x="61425" y="29358"/>
                      </a:lnTo>
                      <a:lnTo>
                        <a:pt x="61546" y="30213"/>
                      </a:lnTo>
                      <a:lnTo>
                        <a:pt x="61682" y="31353"/>
                      </a:lnTo>
                      <a:lnTo>
                        <a:pt x="61788" y="32351"/>
                      </a:lnTo>
                      <a:lnTo>
                        <a:pt x="61893" y="33349"/>
                      </a:lnTo>
                      <a:lnTo>
                        <a:pt x="61984" y="34489"/>
                      </a:lnTo>
                      <a:lnTo>
                        <a:pt x="62089" y="35771"/>
                      </a:lnTo>
                      <a:lnTo>
                        <a:pt x="62225" y="37909"/>
                      </a:lnTo>
                      <a:lnTo>
                        <a:pt x="62346" y="40047"/>
                      </a:lnTo>
                      <a:lnTo>
                        <a:pt x="62436" y="42470"/>
                      </a:lnTo>
                      <a:lnTo>
                        <a:pt x="62512" y="44750"/>
                      </a:lnTo>
                      <a:lnTo>
                        <a:pt x="62572" y="47315"/>
                      </a:lnTo>
                      <a:lnTo>
                        <a:pt x="62617" y="49738"/>
                      </a:lnTo>
                      <a:lnTo>
                        <a:pt x="62648" y="52589"/>
                      </a:lnTo>
                      <a:lnTo>
                        <a:pt x="62663" y="55296"/>
                      </a:lnTo>
                      <a:lnTo>
                        <a:pt x="62648" y="57007"/>
                      </a:lnTo>
                      <a:lnTo>
                        <a:pt x="62648" y="58432"/>
                      </a:lnTo>
                      <a:lnTo>
                        <a:pt x="62632" y="59714"/>
                      </a:lnTo>
                      <a:lnTo>
                        <a:pt x="62602" y="60855"/>
                      </a:lnTo>
                      <a:close/>
                      <a:moveTo>
                        <a:pt x="57880" y="52446"/>
                      </a:moveTo>
                      <a:lnTo>
                        <a:pt x="61471" y="52446"/>
                      </a:lnTo>
                      <a:lnTo>
                        <a:pt x="61471" y="50593"/>
                      </a:lnTo>
                      <a:lnTo>
                        <a:pt x="61456" y="49026"/>
                      </a:lnTo>
                      <a:lnTo>
                        <a:pt x="61425" y="47315"/>
                      </a:lnTo>
                      <a:lnTo>
                        <a:pt x="61395" y="45748"/>
                      </a:lnTo>
                      <a:lnTo>
                        <a:pt x="61350" y="44323"/>
                      </a:lnTo>
                      <a:lnTo>
                        <a:pt x="61290" y="42897"/>
                      </a:lnTo>
                      <a:lnTo>
                        <a:pt x="61229" y="41615"/>
                      </a:lnTo>
                      <a:lnTo>
                        <a:pt x="61139" y="40190"/>
                      </a:lnTo>
                      <a:lnTo>
                        <a:pt x="61018" y="38622"/>
                      </a:lnTo>
                      <a:lnTo>
                        <a:pt x="60882" y="37339"/>
                      </a:lnTo>
                      <a:lnTo>
                        <a:pt x="60746" y="36199"/>
                      </a:lnTo>
                      <a:lnTo>
                        <a:pt x="60580" y="35201"/>
                      </a:lnTo>
                      <a:lnTo>
                        <a:pt x="60399" y="34489"/>
                      </a:lnTo>
                      <a:lnTo>
                        <a:pt x="60203" y="34061"/>
                      </a:lnTo>
                      <a:lnTo>
                        <a:pt x="59992" y="33776"/>
                      </a:lnTo>
                      <a:lnTo>
                        <a:pt x="59766" y="33634"/>
                      </a:lnTo>
                      <a:lnTo>
                        <a:pt x="59554" y="33776"/>
                      </a:lnTo>
                      <a:lnTo>
                        <a:pt x="59358" y="34061"/>
                      </a:lnTo>
                      <a:lnTo>
                        <a:pt x="59177" y="34489"/>
                      </a:lnTo>
                      <a:lnTo>
                        <a:pt x="58996" y="35201"/>
                      </a:lnTo>
                      <a:lnTo>
                        <a:pt x="58845" y="36199"/>
                      </a:lnTo>
                      <a:lnTo>
                        <a:pt x="58664" y="37197"/>
                      </a:lnTo>
                      <a:lnTo>
                        <a:pt x="58528" y="38479"/>
                      </a:lnTo>
                      <a:lnTo>
                        <a:pt x="58393" y="39904"/>
                      </a:lnTo>
                      <a:lnTo>
                        <a:pt x="58302" y="41330"/>
                      </a:lnTo>
                      <a:lnTo>
                        <a:pt x="58196" y="42755"/>
                      </a:lnTo>
                      <a:lnTo>
                        <a:pt x="58121" y="44180"/>
                      </a:lnTo>
                      <a:lnTo>
                        <a:pt x="58061" y="45605"/>
                      </a:lnTo>
                      <a:lnTo>
                        <a:pt x="58000" y="47315"/>
                      </a:lnTo>
                      <a:lnTo>
                        <a:pt x="57940" y="48883"/>
                      </a:lnTo>
                      <a:lnTo>
                        <a:pt x="57910" y="50593"/>
                      </a:lnTo>
                      <a:lnTo>
                        <a:pt x="57880" y="52446"/>
                      </a:lnTo>
                      <a:close/>
                      <a:moveTo>
                        <a:pt x="71761" y="79667"/>
                      </a:moveTo>
                      <a:lnTo>
                        <a:pt x="71987" y="88361"/>
                      </a:lnTo>
                      <a:lnTo>
                        <a:pt x="71761" y="89358"/>
                      </a:lnTo>
                      <a:lnTo>
                        <a:pt x="71550" y="90071"/>
                      </a:lnTo>
                      <a:lnTo>
                        <a:pt x="71339" y="90641"/>
                      </a:lnTo>
                      <a:lnTo>
                        <a:pt x="71082" y="91211"/>
                      </a:lnTo>
                      <a:lnTo>
                        <a:pt x="70841" y="91638"/>
                      </a:lnTo>
                      <a:lnTo>
                        <a:pt x="70584" y="92066"/>
                      </a:lnTo>
                      <a:lnTo>
                        <a:pt x="70313" y="92209"/>
                      </a:lnTo>
                      <a:lnTo>
                        <a:pt x="70026" y="92351"/>
                      </a:lnTo>
                      <a:lnTo>
                        <a:pt x="69664" y="92209"/>
                      </a:lnTo>
                      <a:lnTo>
                        <a:pt x="69302" y="91638"/>
                      </a:lnTo>
                      <a:lnTo>
                        <a:pt x="69136" y="91353"/>
                      </a:lnTo>
                      <a:lnTo>
                        <a:pt x="68970" y="90926"/>
                      </a:lnTo>
                      <a:lnTo>
                        <a:pt x="68804" y="90498"/>
                      </a:lnTo>
                      <a:lnTo>
                        <a:pt x="68653" y="89928"/>
                      </a:lnTo>
                      <a:lnTo>
                        <a:pt x="68517" y="89358"/>
                      </a:lnTo>
                      <a:lnTo>
                        <a:pt x="68351" y="88788"/>
                      </a:lnTo>
                      <a:lnTo>
                        <a:pt x="68215" y="88076"/>
                      </a:lnTo>
                      <a:lnTo>
                        <a:pt x="68079" y="87220"/>
                      </a:lnTo>
                      <a:lnTo>
                        <a:pt x="67959" y="86223"/>
                      </a:lnTo>
                      <a:lnTo>
                        <a:pt x="67823" y="85368"/>
                      </a:lnTo>
                      <a:lnTo>
                        <a:pt x="67702" y="84370"/>
                      </a:lnTo>
                      <a:lnTo>
                        <a:pt x="67582" y="83230"/>
                      </a:lnTo>
                      <a:lnTo>
                        <a:pt x="67476" y="82090"/>
                      </a:lnTo>
                      <a:lnTo>
                        <a:pt x="67370" y="80807"/>
                      </a:lnTo>
                      <a:lnTo>
                        <a:pt x="67265" y="79667"/>
                      </a:lnTo>
                      <a:lnTo>
                        <a:pt x="67174" y="78384"/>
                      </a:lnTo>
                      <a:lnTo>
                        <a:pt x="67099" y="77102"/>
                      </a:lnTo>
                      <a:lnTo>
                        <a:pt x="67023" y="75676"/>
                      </a:lnTo>
                      <a:lnTo>
                        <a:pt x="66948" y="74251"/>
                      </a:lnTo>
                      <a:lnTo>
                        <a:pt x="66903" y="72826"/>
                      </a:lnTo>
                      <a:lnTo>
                        <a:pt x="66842" y="71258"/>
                      </a:lnTo>
                      <a:lnTo>
                        <a:pt x="66797" y="69691"/>
                      </a:lnTo>
                      <a:lnTo>
                        <a:pt x="66752" y="68123"/>
                      </a:lnTo>
                      <a:lnTo>
                        <a:pt x="66706" y="66555"/>
                      </a:lnTo>
                      <a:lnTo>
                        <a:pt x="66676" y="62992"/>
                      </a:lnTo>
                      <a:lnTo>
                        <a:pt x="66661" y="59429"/>
                      </a:lnTo>
                      <a:lnTo>
                        <a:pt x="66661" y="57577"/>
                      </a:lnTo>
                      <a:lnTo>
                        <a:pt x="66676" y="55724"/>
                      </a:lnTo>
                      <a:lnTo>
                        <a:pt x="66691" y="54014"/>
                      </a:lnTo>
                      <a:lnTo>
                        <a:pt x="66737" y="52304"/>
                      </a:lnTo>
                      <a:lnTo>
                        <a:pt x="66767" y="50593"/>
                      </a:lnTo>
                      <a:lnTo>
                        <a:pt x="66812" y="49026"/>
                      </a:lnTo>
                      <a:lnTo>
                        <a:pt x="66857" y="47458"/>
                      </a:lnTo>
                      <a:lnTo>
                        <a:pt x="66918" y="45748"/>
                      </a:lnTo>
                      <a:lnTo>
                        <a:pt x="66978" y="44323"/>
                      </a:lnTo>
                      <a:lnTo>
                        <a:pt x="67053" y="42897"/>
                      </a:lnTo>
                      <a:lnTo>
                        <a:pt x="67129" y="41472"/>
                      </a:lnTo>
                      <a:lnTo>
                        <a:pt x="67219" y="40047"/>
                      </a:lnTo>
                      <a:lnTo>
                        <a:pt x="67325" y="38764"/>
                      </a:lnTo>
                      <a:lnTo>
                        <a:pt x="67431" y="37482"/>
                      </a:lnTo>
                      <a:lnTo>
                        <a:pt x="67536" y="36199"/>
                      </a:lnTo>
                      <a:lnTo>
                        <a:pt x="67657" y="34916"/>
                      </a:lnTo>
                      <a:lnTo>
                        <a:pt x="67778" y="33776"/>
                      </a:lnTo>
                      <a:lnTo>
                        <a:pt x="67929" y="32779"/>
                      </a:lnTo>
                      <a:lnTo>
                        <a:pt x="68064" y="31781"/>
                      </a:lnTo>
                      <a:lnTo>
                        <a:pt x="68200" y="30641"/>
                      </a:lnTo>
                      <a:lnTo>
                        <a:pt x="68336" y="29928"/>
                      </a:lnTo>
                      <a:lnTo>
                        <a:pt x="68502" y="29073"/>
                      </a:lnTo>
                      <a:lnTo>
                        <a:pt x="68653" y="28361"/>
                      </a:lnTo>
                      <a:lnTo>
                        <a:pt x="68819" y="27790"/>
                      </a:lnTo>
                      <a:lnTo>
                        <a:pt x="69000" y="27220"/>
                      </a:lnTo>
                      <a:lnTo>
                        <a:pt x="69166" y="26793"/>
                      </a:lnTo>
                      <a:lnTo>
                        <a:pt x="69332" y="26365"/>
                      </a:lnTo>
                      <a:lnTo>
                        <a:pt x="69513" y="26080"/>
                      </a:lnTo>
                      <a:lnTo>
                        <a:pt x="69709" y="25795"/>
                      </a:lnTo>
                      <a:lnTo>
                        <a:pt x="69890" y="25510"/>
                      </a:lnTo>
                      <a:lnTo>
                        <a:pt x="70086" y="25368"/>
                      </a:lnTo>
                      <a:lnTo>
                        <a:pt x="70298" y="25368"/>
                      </a:lnTo>
                      <a:lnTo>
                        <a:pt x="70554" y="25368"/>
                      </a:lnTo>
                      <a:lnTo>
                        <a:pt x="70795" y="25510"/>
                      </a:lnTo>
                      <a:lnTo>
                        <a:pt x="71022" y="25938"/>
                      </a:lnTo>
                      <a:lnTo>
                        <a:pt x="71248" y="26365"/>
                      </a:lnTo>
                      <a:lnTo>
                        <a:pt x="71459" y="26793"/>
                      </a:lnTo>
                      <a:lnTo>
                        <a:pt x="71640" y="27363"/>
                      </a:lnTo>
                      <a:lnTo>
                        <a:pt x="71837" y="27933"/>
                      </a:lnTo>
                      <a:lnTo>
                        <a:pt x="72003" y="28646"/>
                      </a:lnTo>
                      <a:lnTo>
                        <a:pt x="71716" y="37767"/>
                      </a:lnTo>
                      <a:lnTo>
                        <a:pt x="71565" y="37054"/>
                      </a:lnTo>
                      <a:lnTo>
                        <a:pt x="71414" y="36484"/>
                      </a:lnTo>
                      <a:lnTo>
                        <a:pt x="71248" y="35771"/>
                      </a:lnTo>
                      <a:lnTo>
                        <a:pt x="71067" y="35344"/>
                      </a:lnTo>
                      <a:lnTo>
                        <a:pt x="70886" y="35059"/>
                      </a:lnTo>
                      <a:lnTo>
                        <a:pt x="70705" y="34774"/>
                      </a:lnTo>
                      <a:lnTo>
                        <a:pt x="70494" y="34631"/>
                      </a:lnTo>
                      <a:lnTo>
                        <a:pt x="70298" y="34631"/>
                      </a:lnTo>
                      <a:lnTo>
                        <a:pt x="70026" y="34774"/>
                      </a:lnTo>
                      <a:lnTo>
                        <a:pt x="69769" y="35059"/>
                      </a:lnTo>
                      <a:lnTo>
                        <a:pt x="69513" y="35629"/>
                      </a:lnTo>
                      <a:lnTo>
                        <a:pt x="69302" y="36484"/>
                      </a:lnTo>
                      <a:lnTo>
                        <a:pt x="69090" y="37482"/>
                      </a:lnTo>
                      <a:lnTo>
                        <a:pt x="68879" y="38622"/>
                      </a:lnTo>
                      <a:lnTo>
                        <a:pt x="68698" y="40047"/>
                      </a:lnTo>
                      <a:lnTo>
                        <a:pt x="68532" y="41900"/>
                      </a:lnTo>
                      <a:lnTo>
                        <a:pt x="68366" y="43467"/>
                      </a:lnTo>
                      <a:lnTo>
                        <a:pt x="68245" y="45320"/>
                      </a:lnTo>
                      <a:lnTo>
                        <a:pt x="68140" y="47315"/>
                      </a:lnTo>
                      <a:lnTo>
                        <a:pt x="68064" y="49311"/>
                      </a:lnTo>
                      <a:lnTo>
                        <a:pt x="68004" y="51591"/>
                      </a:lnTo>
                      <a:lnTo>
                        <a:pt x="67944" y="53871"/>
                      </a:lnTo>
                      <a:lnTo>
                        <a:pt x="67929" y="56437"/>
                      </a:lnTo>
                      <a:lnTo>
                        <a:pt x="67913" y="58859"/>
                      </a:lnTo>
                      <a:lnTo>
                        <a:pt x="67929" y="61567"/>
                      </a:lnTo>
                      <a:lnTo>
                        <a:pt x="67959" y="63990"/>
                      </a:lnTo>
                      <a:lnTo>
                        <a:pt x="68004" y="66555"/>
                      </a:lnTo>
                      <a:lnTo>
                        <a:pt x="68079" y="68693"/>
                      </a:lnTo>
                      <a:lnTo>
                        <a:pt x="68170" y="70688"/>
                      </a:lnTo>
                      <a:lnTo>
                        <a:pt x="68276" y="72826"/>
                      </a:lnTo>
                      <a:lnTo>
                        <a:pt x="68427" y="74536"/>
                      </a:lnTo>
                      <a:lnTo>
                        <a:pt x="68577" y="76247"/>
                      </a:lnTo>
                      <a:lnTo>
                        <a:pt x="68743" y="77814"/>
                      </a:lnTo>
                      <a:lnTo>
                        <a:pt x="68924" y="79097"/>
                      </a:lnTo>
                      <a:lnTo>
                        <a:pt x="69121" y="80237"/>
                      </a:lnTo>
                      <a:lnTo>
                        <a:pt x="69317" y="81092"/>
                      </a:lnTo>
                      <a:lnTo>
                        <a:pt x="69528" y="81947"/>
                      </a:lnTo>
                      <a:lnTo>
                        <a:pt x="69769" y="82517"/>
                      </a:lnTo>
                      <a:lnTo>
                        <a:pt x="69996" y="82802"/>
                      </a:lnTo>
                      <a:lnTo>
                        <a:pt x="70267" y="82802"/>
                      </a:lnTo>
                      <a:lnTo>
                        <a:pt x="70448" y="82802"/>
                      </a:lnTo>
                      <a:lnTo>
                        <a:pt x="70629" y="82660"/>
                      </a:lnTo>
                      <a:lnTo>
                        <a:pt x="70826" y="82375"/>
                      </a:lnTo>
                      <a:lnTo>
                        <a:pt x="71007" y="82090"/>
                      </a:lnTo>
                      <a:lnTo>
                        <a:pt x="71188" y="81520"/>
                      </a:lnTo>
                      <a:lnTo>
                        <a:pt x="71399" y="80950"/>
                      </a:lnTo>
                      <a:lnTo>
                        <a:pt x="71580" y="80380"/>
                      </a:lnTo>
                      <a:lnTo>
                        <a:pt x="71761" y="79667"/>
                      </a:lnTo>
                      <a:close/>
                      <a:moveTo>
                        <a:pt x="78838" y="60855"/>
                      </a:moveTo>
                      <a:lnTo>
                        <a:pt x="74130" y="60712"/>
                      </a:lnTo>
                      <a:lnTo>
                        <a:pt x="74145" y="63420"/>
                      </a:lnTo>
                      <a:lnTo>
                        <a:pt x="74175" y="65985"/>
                      </a:lnTo>
                      <a:lnTo>
                        <a:pt x="74236" y="68408"/>
                      </a:lnTo>
                      <a:lnTo>
                        <a:pt x="74311" y="70546"/>
                      </a:lnTo>
                      <a:lnTo>
                        <a:pt x="74402" y="72684"/>
                      </a:lnTo>
                      <a:lnTo>
                        <a:pt x="74522" y="74536"/>
                      </a:lnTo>
                      <a:lnTo>
                        <a:pt x="74673" y="76247"/>
                      </a:lnTo>
                      <a:lnTo>
                        <a:pt x="74824" y="77814"/>
                      </a:lnTo>
                      <a:lnTo>
                        <a:pt x="74975" y="78954"/>
                      </a:lnTo>
                      <a:lnTo>
                        <a:pt x="75141" y="80095"/>
                      </a:lnTo>
                      <a:lnTo>
                        <a:pt x="75337" y="80950"/>
                      </a:lnTo>
                      <a:lnTo>
                        <a:pt x="75533" y="81662"/>
                      </a:lnTo>
                      <a:lnTo>
                        <a:pt x="75729" y="82232"/>
                      </a:lnTo>
                      <a:lnTo>
                        <a:pt x="75956" y="82660"/>
                      </a:lnTo>
                      <a:lnTo>
                        <a:pt x="76182" y="82945"/>
                      </a:lnTo>
                      <a:lnTo>
                        <a:pt x="76439" y="82945"/>
                      </a:lnTo>
                      <a:lnTo>
                        <a:pt x="76680" y="82945"/>
                      </a:lnTo>
                      <a:lnTo>
                        <a:pt x="76937" y="82802"/>
                      </a:lnTo>
                      <a:lnTo>
                        <a:pt x="77178" y="82517"/>
                      </a:lnTo>
                      <a:lnTo>
                        <a:pt x="77404" y="82232"/>
                      </a:lnTo>
                      <a:lnTo>
                        <a:pt x="77646" y="81662"/>
                      </a:lnTo>
                      <a:lnTo>
                        <a:pt x="77872" y="81092"/>
                      </a:lnTo>
                      <a:lnTo>
                        <a:pt x="78098" y="80380"/>
                      </a:lnTo>
                      <a:lnTo>
                        <a:pt x="78294" y="79667"/>
                      </a:lnTo>
                      <a:lnTo>
                        <a:pt x="78506" y="88076"/>
                      </a:lnTo>
                      <a:lnTo>
                        <a:pt x="78264" y="88931"/>
                      </a:lnTo>
                      <a:lnTo>
                        <a:pt x="78023" y="89786"/>
                      </a:lnTo>
                      <a:lnTo>
                        <a:pt x="77751" y="90498"/>
                      </a:lnTo>
                      <a:lnTo>
                        <a:pt x="77480" y="91068"/>
                      </a:lnTo>
                      <a:lnTo>
                        <a:pt x="77193" y="91496"/>
                      </a:lnTo>
                      <a:lnTo>
                        <a:pt x="76891" y="91781"/>
                      </a:lnTo>
                      <a:lnTo>
                        <a:pt x="76574" y="92066"/>
                      </a:lnTo>
                      <a:lnTo>
                        <a:pt x="76258" y="92209"/>
                      </a:lnTo>
                      <a:lnTo>
                        <a:pt x="75880" y="92066"/>
                      </a:lnTo>
                      <a:lnTo>
                        <a:pt x="75533" y="91496"/>
                      </a:lnTo>
                      <a:lnTo>
                        <a:pt x="75367" y="91211"/>
                      </a:lnTo>
                      <a:lnTo>
                        <a:pt x="75201" y="90783"/>
                      </a:lnTo>
                      <a:lnTo>
                        <a:pt x="75035" y="90356"/>
                      </a:lnTo>
                      <a:lnTo>
                        <a:pt x="74884" y="89928"/>
                      </a:lnTo>
                      <a:lnTo>
                        <a:pt x="74734" y="89358"/>
                      </a:lnTo>
                      <a:lnTo>
                        <a:pt x="74583" y="88646"/>
                      </a:lnTo>
                      <a:lnTo>
                        <a:pt x="74447" y="87933"/>
                      </a:lnTo>
                      <a:lnTo>
                        <a:pt x="74311" y="87220"/>
                      </a:lnTo>
                      <a:lnTo>
                        <a:pt x="74190" y="86223"/>
                      </a:lnTo>
                      <a:lnTo>
                        <a:pt x="74070" y="85225"/>
                      </a:lnTo>
                      <a:lnTo>
                        <a:pt x="73934" y="84370"/>
                      </a:lnTo>
                      <a:lnTo>
                        <a:pt x="73828" y="83230"/>
                      </a:lnTo>
                      <a:lnTo>
                        <a:pt x="73723" y="82090"/>
                      </a:lnTo>
                      <a:lnTo>
                        <a:pt x="73617" y="80807"/>
                      </a:lnTo>
                      <a:lnTo>
                        <a:pt x="73526" y="79667"/>
                      </a:lnTo>
                      <a:lnTo>
                        <a:pt x="73421" y="78527"/>
                      </a:lnTo>
                      <a:lnTo>
                        <a:pt x="73345" y="77244"/>
                      </a:lnTo>
                      <a:lnTo>
                        <a:pt x="73270" y="75676"/>
                      </a:lnTo>
                      <a:lnTo>
                        <a:pt x="73210" y="74394"/>
                      </a:lnTo>
                      <a:lnTo>
                        <a:pt x="73149" y="72969"/>
                      </a:lnTo>
                      <a:lnTo>
                        <a:pt x="73104" y="71401"/>
                      </a:lnTo>
                      <a:lnTo>
                        <a:pt x="73059" y="69833"/>
                      </a:lnTo>
                      <a:lnTo>
                        <a:pt x="73029" y="68408"/>
                      </a:lnTo>
                      <a:lnTo>
                        <a:pt x="72983" y="66840"/>
                      </a:lnTo>
                      <a:lnTo>
                        <a:pt x="72953" y="63420"/>
                      </a:lnTo>
                      <a:lnTo>
                        <a:pt x="72938" y="59714"/>
                      </a:lnTo>
                      <a:lnTo>
                        <a:pt x="72953" y="56152"/>
                      </a:lnTo>
                      <a:lnTo>
                        <a:pt x="72983" y="52731"/>
                      </a:lnTo>
                      <a:lnTo>
                        <a:pt x="73059" y="49311"/>
                      </a:lnTo>
                      <a:lnTo>
                        <a:pt x="73149" y="46175"/>
                      </a:lnTo>
                      <a:lnTo>
                        <a:pt x="73210" y="44608"/>
                      </a:lnTo>
                      <a:lnTo>
                        <a:pt x="73270" y="43182"/>
                      </a:lnTo>
                      <a:lnTo>
                        <a:pt x="73330" y="41757"/>
                      </a:lnTo>
                      <a:lnTo>
                        <a:pt x="73406" y="40190"/>
                      </a:lnTo>
                      <a:lnTo>
                        <a:pt x="73511" y="38907"/>
                      </a:lnTo>
                      <a:lnTo>
                        <a:pt x="73602" y="37624"/>
                      </a:lnTo>
                      <a:lnTo>
                        <a:pt x="73692" y="36342"/>
                      </a:lnTo>
                      <a:lnTo>
                        <a:pt x="73798" y="35059"/>
                      </a:lnTo>
                      <a:lnTo>
                        <a:pt x="73904" y="33919"/>
                      </a:lnTo>
                      <a:lnTo>
                        <a:pt x="74009" y="32779"/>
                      </a:lnTo>
                      <a:lnTo>
                        <a:pt x="74145" y="31781"/>
                      </a:lnTo>
                      <a:lnTo>
                        <a:pt x="74266" y="30926"/>
                      </a:lnTo>
                      <a:lnTo>
                        <a:pt x="74387" y="29928"/>
                      </a:lnTo>
                      <a:lnTo>
                        <a:pt x="74522" y="29073"/>
                      </a:lnTo>
                      <a:lnTo>
                        <a:pt x="74673" y="28361"/>
                      </a:lnTo>
                      <a:lnTo>
                        <a:pt x="74809" y="27790"/>
                      </a:lnTo>
                      <a:lnTo>
                        <a:pt x="74945" y="27220"/>
                      </a:lnTo>
                      <a:lnTo>
                        <a:pt x="75096" y="26650"/>
                      </a:lnTo>
                      <a:lnTo>
                        <a:pt x="75262" y="26365"/>
                      </a:lnTo>
                      <a:lnTo>
                        <a:pt x="75428" y="25938"/>
                      </a:lnTo>
                      <a:lnTo>
                        <a:pt x="75579" y="25510"/>
                      </a:lnTo>
                      <a:lnTo>
                        <a:pt x="75760" y="25368"/>
                      </a:lnTo>
                      <a:lnTo>
                        <a:pt x="75926" y="25225"/>
                      </a:lnTo>
                      <a:lnTo>
                        <a:pt x="76107" y="25225"/>
                      </a:lnTo>
                      <a:lnTo>
                        <a:pt x="76273" y="25225"/>
                      </a:lnTo>
                      <a:lnTo>
                        <a:pt x="76469" y="25368"/>
                      </a:lnTo>
                      <a:lnTo>
                        <a:pt x="76635" y="25795"/>
                      </a:lnTo>
                      <a:lnTo>
                        <a:pt x="76801" y="26080"/>
                      </a:lnTo>
                      <a:lnTo>
                        <a:pt x="76967" y="26365"/>
                      </a:lnTo>
                      <a:lnTo>
                        <a:pt x="77118" y="26793"/>
                      </a:lnTo>
                      <a:lnTo>
                        <a:pt x="77253" y="27363"/>
                      </a:lnTo>
                      <a:lnTo>
                        <a:pt x="77389" y="27933"/>
                      </a:lnTo>
                      <a:lnTo>
                        <a:pt x="77540" y="28646"/>
                      </a:lnTo>
                      <a:lnTo>
                        <a:pt x="77676" y="29358"/>
                      </a:lnTo>
                      <a:lnTo>
                        <a:pt x="77797" y="30213"/>
                      </a:lnTo>
                      <a:lnTo>
                        <a:pt x="77902" y="31353"/>
                      </a:lnTo>
                      <a:lnTo>
                        <a:pt x="78038" y="32351"/>
                      </a:lnTo>
                      <a:lnTo>
                        <a:pt x="78129" y="33349"/>
                      </a:lnTo>
                      <a:lnTo>
                        <a:pt x="78234" y="34489"/>
                      </a:lnTo>
                      <a:lnTo>
                        <a:pt x="78325" y="35771"/>
                      </a:lnTo>
                      <a:lnTo>
                        <a:pt x="78460" y="37909"/>
                      </a:lnTo>
                      <a:lnTo>
                        <a:pt x="78581" y="40047"/>
                      </a:lnTo>
                      <a:lnTo>
                        <a:pt x="78687" y="42470"/>
                      </a:lnTo>
                      <a:lnTo>
                        <a:pt x="78762" y="44750"/>
                      </a:lnTo>
                      <a:lnTo>
                        <a:pt x="78823" y="47315"/>
                      </a:lnTo>
                      <a:lnTo>
                        <a:pt x="78868" y="49738"/>
                      </a:lnTo>
                      <a:lnTo>
                        <a:pt x="78898" y="52589"/>
                      </a:lnTo>
                      <a:lnTo>
                        <a:pt x="78898" y="55296"/>
                      </a:lnTo>
                      <a:lnTo>
                        <a:pt x="78898" y="57007"/>
                      </a:lnTo>
                      <a:lnTo>
                        <a:pt x="78883" y="58432"/>
                      </a:lnTo>
                      <a:lnTo>
                        <a:pt x="78868" y="59714"/>
                      </a:lnTo>
                      <a:lnTo>
                        <a:pt x="78838" y="60855"/>
                      </a:lnTo>
                      <a:close/>
                      <a:moveTo>
                        <a:pt x="74130" y="52446"/>
                      </a:moveTo>
                      <a:lnTo>
                        <a:pt x="77706" y="52446"/>
                      </a:lnTo>
                      <a:lnTo>
                        <a:pt x="77706" y="50593"/>
                      </a:lnTo>
                      <a:lnTo>
                        <a:pt x="77691" y="49026"/>
                      </a:lnTo>
                      <a:lnTo>
                        <a:pt x="77676" y="47315"/>
                      </a:lnTo>
                      <a:lnTo>
                        <a:pt x="77631" y="45748"/>
                      </a:lnTo>
                      <a:lnTo>
                        <a:pt x="77585" y="44323"/>
                      </a:lnTo>
                      <a:lnTo>
                        <a:pt x="77540" y="42897"/>
                      </a:lnTo>
                      <a:lnTo>
                        <a:pt x="77465" y="41615"/>
                      </a:lnTo>
                      <a:lnTo>
                        <a:pt x="77374" y="40190"/>
                      </a:lnTo>
                      <a:lnTo>
                        <a:pt x="77253" y="38622"/>
                      </a:lnTo>
                      <a:lnTo>
                        <a:pt x="77133" y="37339"/>
                      </a:lnTo>
                      <a:lnTo>
                        <a:pt x="76982" y="36199"/>
                      </a:lnTo>
                      <a:lnTo>
                        <a:pt x="76816" y="35201"/>
                      </a:lnTo>
                      <a:lnTo>
                        <a:pt x="76635" y="34489"/>
                      </a:lnTo>
                      <a:lnTo>
                        <a:pt x="76454" y="34061"/>
                      </a:lnTo>
                      <a:lnTo>
                        <a:pt x="76227" y="33776"/>
                      </a:lnTo>
                      <a:lnTo>
                        <a:pt x="76001" y="33634"/>
                      </a:lnTo>
                      <a:lnTo>
                        <a:pt x="75805" y="33776"/>
                      </a:lnTo>
                      <a:lnTo>
                        <a:pt x="75594" y="34061"/>
                      </a:lnTo>
                      <a:lnTo>
                        <a:pt x="75413" y="34489"/>
                      </a:lnTo>
                      <a:lnTo>
                        <a:pt x="75247" y="35201"/>
                      </a:lnTo>
                      <a:lnTo>
                        <a:pt x="75066" y="36199"/>
                      </a:lnTo>
                      <a:lnTo>
                        <a:pt x="74915" y="37197"/>
                      </a:lnTo>
                      <a:lnTo>
                        <a:pt x="74779" y="38479"/>
                      </a:lnTo>
                      <a:lnTo>
                        <a:pt x="74643" y="39904"/>
                      </a:lnTo>
                      <a:lnTo>
                        <a:pt x="74537" y="41330"/>
                      </a:lnTo>
                      <a:lnTo>
                        <a:pt x="74447" y="42755"/>
                      </a:lnTo>
                      <a:lnTo>
                        <a:pt x="74371" y="44180"/>
                      </a:lnTo>
                      <a:lnTo>
                        <a:pt x="74296" y="45605"/>
                      </a:lnTo>
                      <a:lnTo>
                        <a:pt x="74236" y="47315"/>
                      </a:lnTo>
                      <a:lnTo>
                        <a:pt x="74190" y="48883"/>
                      </a:lnTo>
                      <a:lnTo>
                        <a:pt x="74145" y="50593"/>
                      </a:lnTo>
                      <a:lnTo>
                        <a:pt x="74130" y="52446"/>
                      </a:lnTo>
                      <a:close/>
                      <a:moveTo>
                        <a:pt x="80422" y="90783"/>
                      </a:moveTo>
                      <a:lnTo>
                        <a:pt x="80422" y="46745"/>
                      </a:lnTo>
                      <a:lnTo>
                        <a:pt x="80422" y="41472"/>
                      </a:lnTo>
                      <a:lnTo>
                        <a:pt x="80422" y="36484"/>
                      </a:lnTo>
                      <a:lnTo>
                        <a:pt x="80407" y="31496"/>
                      </a:lnTo>
                      <a:lnTo>
                        <a:pt x="80392" y="26793"/>
                      </a:lnTo>
                      <a:lnTo>
                        <a:pt x="81463" y="26793"/>
                      </a:lnTo>
                      <a:lnTo>
                        <a:pt x="81508" y="39334"/>
                      </a:lnTo>
                      <a:lnTo>
                        <a:pt x="81569" y="39334"/>
                      </a:lnTo>
                      <a:lnTo>
                        <a:pt x="81614" y="37767"/>
                      </a:lnTo>
                      <a:lnTo>
                        <a:pt x="81689" y="36342"/>
                      </a:lnTo>
                      <a:lnTo>
                        <a:pt x="81765" y="34916"/>
                      </a:lnTo>
                      <a:lnTo>
                        <a:pt x="81855" y="33634"/>
                      </a:lnTo>
                      <a:lnTo>
                        <a:pt x="81961" y="32351"/>
                      </a:lnTo>
                      <a:lnTo>
                        <a:pt x="82067" y="31211"/>
                      </a:lnTo>
                      <a:lnTo>
                        <a:pt x="82172" y="30071"/>
                      </a:lnTo>
                      <a:lnTo>
                        <a:pt x="82293" y="29073"/>
                      </a:lnTo>
                      <a:lnTo>
                        <a:pt x="82429" y="28218"/>
                      </a:lnTo>
                      <a:lnTo>
                        <a:pt x="82565" y="27505"/>
                      </a:lnTo>
                      <a:lnTo>
                        <a:pt x="82700" y="26793"/>
                      </a:lnTo>
                      <a:lnTo>
                        <a:pt x="82836" y="26365"/>
                      </a:lnTo>
                      <a:lnTo>
                        <a:pt x="82987" y="25938"/>
                      </a:lnTo>
                      <a:lnTo>
                        <a:pt x="83138" y="25510"/>
                      </a:lnTo>
                      <a:lnTo>
                        <a:pt x="83289" y="25225"/>
                      </a:lnTo>
                      <a:lnTo>
                        <a:pt x="83425" y="25225"/>
                      </a:lnTo>
                      <a:lnTo>
                        <a:pt x="83606" y="25368"/>
                      </a:lnTo>
                      <a:lnTo>
                        <a:pt x="83787" y="25795"/>
                      </a:lnTo>
                      <a:lnTo>
                        <a:pt x="83787" y="36769"/>
                      </a:lnTo>
                      <a:lnTo>
                        <a:pt x="83576" y="36484"/>
                      </a:lnTo>
                      <a:lnTo>
                        <a:pt x="83349" y="36342"/>
                      </a:lnTo>
                      <a:lnTo>
                        <a:pt x="83153" y="36484"/>
                      </a:lnTo>
                      <a:lnTo>
                        <a:pt x="82957" y="36769"/>
                      </a:lnTo>
                      <a:lnTo>
                        <a:pt x="82776" y="37197"/>
                      </a:lnTo>
                      <a:lnTo>
                        <a:pt x="82610" y="37909"/>
                      </a:lnTo>
                      <a:lnTo>
                        <a:pt x="82444" y="38764"/>
                      </a:lnTo>
                      <a:lnTo>
                        <a:pt x="82308" y="39904"/>
                      </a:lnTo>
                      <a:lnTo>
                        <a:pt x="82172" y="41330"/>
                      </a:lnTo>
                      <a:lnTo>
                        <a:pt x="82052" y="42755"/>
                      </a:lnTo>
                      <a:lnTo>
                        <a:pt x="81961" y="44180"/>
                      </a:lnTo>
                      <a:lnTo>
                        <a:pt x="81870" y="45748"/>
                      </a:lnTo>
                      <a:lnTo>
                        <a:pt x="81795" y="47458"/>
                      </a:lnTo>
                      <a:lnTo>
                        <a:pt x="81750" y="49026"/>
                      </a:lnTo>
                      <a:lnTo>
                        <a:pt x="81705" y="50736"/>
                      </a:lnTo>
                      <a:lnTo>
                        <a:pt x="81674" y="52731"/>
                      </a:lnTo>
                      <a:lnTo>
                        <a:pt x="81644" y="54584"/>
                      </a:lnTo>
                      <a:lnTo>
                        <a:pt x="81644" y="56722"/>
                      </a:lnTo>
                      <a:lnTo>
                        <a:pt x="81644" y="90783"/>
                      </a:lnTo>
                      <a:lnTo>
                        <a:pt x="80422" y="90783"/>
                      </a:lnTo>
                      <a:close/>
                      <a:moveTo>
                        <a:pt x="85281" y="14964"/>
                      </a:moveTo>
                      <a:lnTo>
                        <a:pt x="86488" y="11401"/>
                      </a:lnTo>
                      <a:lnTo>
                        <a:pt x="86488" y="26793"/>
                      </a:lnTo>
                      <a:lnTo>
                        <a:pt x="88253" y="26793"/>
                      </a:lnTo>
                      <a:lnTo>
                        <a:pt x="88253" y="35486"/>
                      </a:lnTo>
                      <a:lnTo>
                        <a:pt x="86488" y="35486"/>
                      </a:lnTo>
                      <a:lnTo>
                        <a:pt x="86488" y="70118"/>
                      </a:lnTo>
                      <a:lnTo>
                        <a:pt x="86503" y="71686"/>
                      </a:lnTo>
                      <a:lnTo>
                        <a:pt x="86503" y="73111"/>
                      </a:lnTo>
                      <a:lnTo>
                        <a:pt x="86518" y="74394"/>
                      </a:lnTo>
                      <a:lnTo>
                        <a:pt x="86548" y="75534"/>
                      </a:lnTo>
                      <a:lnTo>
                        <a:pt x="86578" y="76817"/>
                      </a:lnTo>
                      <a:lnTo>
                        <a:pt x="86623" y="77814"/>
                      </a:lnTo>
                      <a:lnTo>
                        <a:pt x="86669" y="78669"/>
                      </a:lnTo>
                      <a:lnTo>
                        <a:pt x="86714" y="79382"/>
                      </a:lnTo>
                      <a:lnTo>
                        <a:pt x="86774" y="80095"/>
                      </a:lnTo>
                      <a:lnTo>
                        <a:pt x="86850" y="80807"/>
                      </a:lnTo>
                      <a:lnTo>
                        <a:pt x="86910" y="81235"/>
                      </a:lnTo>
                      <a:lnTo>
                        <a:pt x="87001" y="81662"/>
                      </a:lnTo>
                      <a:lnTo>
                        <a:pt x="87106" y="82232"/>
                      </a:lnTo>
                      <a:lnTo>
                        <a:pt x="87197" y="82375"/>
                      </a:lnTo>
                      <a:lnTo>
                        <a:pt x="87302" y="82517"/>
                      </a:lnTo>
                      <a:lnTo>
                        <a:pt x="87408" y="82660"/>
                      </a:lnTo>
                      <a:lnTo>
                        <a:pt x="87619" y="82517"/>
                      </a:lnTo>
                      <a:lnTo>
                        <a:pt x="87800" y="82375"/>
                      </a:lnTo>
                      <a:lnTo>
                        <a:pt x="87966" y="82232"/>
                      </a:lnTo>
                      <a:lnTo>
                        <a:pt x="88117" y="81662"/>
                      </a:lnTo>
                      <a:lnTo>
                        <a:pt x="88178" y="90498"/>
                      </a:lnTo>
                      <a:lnTo>
                        <a:pt x="87951" y="91211"/>
                      </a:lnTo>
                      <a:lnTo>
                        <a:pt x="87695" y="91781"/>
                      </a:lnTo>
                      <a:lnTo>
                        <a:pt x="87393" y="92209"/>
                      </a:lnTo>
                      <a:lnTo>
                        <a:pt x="87091" y="92351"/>
                      </a:lnTo>
                      <a:lnTo>
                        <a:pt x="86880" y="92209"/>
                      </a:lnTo>
                      <a:lnTo>
                        <a:pt x="86684" y="91781"/>
                      </a:lnTo>
                      <a:lnTo>
                        <a:pt x="86503" y="91496"/>
                      </a:lnTo>
                      <a:lnTo>
                        <a:pt x="86322" y="90926"/>
                      </a:lnTo>
                      <a:lnTo>
                        <a:pt x="86156" y="90213"/>
                      </a:lnTo>
                      <a:lnTo>
                        <a:pt x="86020" y="89358"/>
                      </a:lnTo>
                      <a:lnTo>
                        <a:pt x="85869" y="88361"/>
                      </a:lnTo>
                      <a:lnTo>
                        <a:pt x="85748" y="87220"/>
                      </a:lnTo>
                      <a:lnTo>
                        <a:pt x="85643" y="85795"/>
                      </a:lnTo>
                      <a:lnTo>
                        <a:pt x="85552" y="84228"/>
                      </a:lnTo>
                      <a:lnTo>
                        <a:pt x="85477" y="82517"/>
                      </a:lnTo>
                      <a:lnTo>
                        <a:pt x="85401" y="80522"/>
                      </a:lnTo>
                      <a:lnTo>
                        <a:pt x="85356" y="78384"/>
                      </a:lnTo>
                      <a:lnTo>
                        <a:pt x="85311" y="75819"/>
                      </a:lnTo>
                      <a:lnTo>
                        <a:pt x="85281" y="73396"/>
                      </a:lnTo>
                      <a:lnTo>
                        <a:pt x="85281" y="70546"/>
                      </a:lnTo>
                      <a:lnTo>
                        <a:pt x="85281" y="35486"/>
                      </a:lnTo>
                      <a:lnTo>
                        <a:pt x="84239" y="35486"/>
                      </a:lnTo>
                      <a:lnTo>
                        <a:pt x="84239" y="26793"/>
                      </a:lnTo>
                      <a:lnTo>
                        <a:pt x="85281" y="26793"/>
                      </a:lnTo>
                      <a:lnTo>
                        <a:pt x="85281" y="14964"/>
                      </a:lnTo>
                      <a:close/>
                      <a:moveTo>
                        <a:pt x="94394" y="51591"/>
                      </a:moveTo>
                      <a:lnTo>
                        <a:pt x="94394" y="75391"/>
                      </a:lnTo>
                      <a:lnTo>
                        <a:pt x="94409" y="79952"/>
                      </a:lnTo>
                      <a:lnTo>
                        <a:pt x="94424" y="83942"/>
                      </a:lnTo>
                      <a:lnTo>
                        <a:pt x="94454" y="87648"/>
                      </a:lnTo>
                      <a:lnTo>
                        <a:pt x="94500" y="90783"/>
                      </a:lnTo>
                      <a:lnTo>
                        <a:pt x="93383" y="90783"/>
                      </a:lnTo>
                      <a:lnTo>
                        <a:pt x="93293" y="82802"/>
                      </a:lnTo>
                      <a:lnTo>
                        <a:pt x="93247" y="82802"/>
                      </a:lnTo>
                      <a:lnTo>
                        <a:pt x="93142" y="83800"/>
                      </a:lnTo>
                      <a:lnTo>
                        <a:pt x="93051" y="84940"/>
                      </a:lnTo>
                      <a:lnTo>
                        <a:pt x="92946" y="85938"/>
                      </a:lnTo>
                      <a:lnTo>
                        <a:pt x="92855" y="86935"/>
                      </a:lnTo>
                      <a:lnTo>
                        <a:pt x="92734" y="87790"/>
                      </a:lnTo>
                      <a:lnTo>
                        <a:pt x="92614" y="88503"/>
                      </a:lnTo>
                      <a:lnTo>
                        <a:pt x="92493" y="89216"/>
                      </a:lnTo>
                      <a:lnTo>
                        <a:pt x="92372" y="89786"/>
                      </a:lnTo>
                      <a:lnTo>
                        <a:pt x="92236" y="90356"/>
                      </a:lnTo>
                      <a:lnTo>
                        <a:pt x="92101" y="90783"/>
                      </a:lnTo>
                      <a:lnTo>
                        <a:pt x="91950" y="91211"/>
                      </a:lnTo>
                      <a:lnTo>
                        <a:pt x="91814" y="91496"/>
                      </a:lnTo>
                      <a:lnTo>
                        <a:pt x="91663" y="91781"/>
                      </a:lnTo>
                      <a:lnTo>
                        <a:pt x="91497" y="92209"/>
                      </a:lnTo>
                      <a:lnTo>
                        <a:pt x="91331" y="92209"/>
                      </a:lnTo>
                      <a:lnTo>
                        <a:pt x="91180" y="92351"/>
                      </a:lnTo>
                      <a:lnTo>
                        <a:pt x="90924" y="92209"/>
                      </a:lnTo>
                      <a:lnTo>
                        <a:pt x="90712" y="91781"/>
                      </a:lnTo>
                      <a:lnTo>
                        <a:pt x="90501" y="91353"/>
                      </a:lnTo>
                      <a:lnTo>
                        <a:pt x="90290" y="90783"/>
                      </a:lnTo>
                      <a:lnTo>
                        <a:pt x="90109" y="89928"/>
                      </a:lnTo>
                      <a:lnTo>
                        <a:pt x="89943" y="89073"/>
                      </a:lnTo>
                      <a:lnTo>
                        <a:pt x="89762" y="87933"/>
                      </a:lnTo>
                      <a:lnTo>
                        <a:pt x="89611" y="86508"/>
                      </a:lnTo>
                      <a:lnTo>
                        <a:pt x="89505" y="85225"/>
                      </a:lnTo>
                      <a:lnTo>
                        <a:pt x="89400" y="83800"/>
                      </a:lnTo>
                      <a:lnTo>
                        <a:pt x="89309" y="82375"/>
                      </a:lnTo>
                      <a:lnTo>
                        <a:pt x="89219" y="80665"/>
                      </a:lnTo>
                      <a:lnTo>
                        <a:pt x="89173" y="79097"/>
                      </a:lnTo>
                      <a:lnTo>
                        <a:pt x="89128" y="77387"/>
                      </a:lnTo>
                      <a:lnTo>
                        <a:pt x="89113" y="75676"/>
                      </a:lnTo>
                      <a:lnTo>
                        <a:pt x="89098" y="73824"/>
                      </a:lnTo>
                      <a:lnTo>
                        <a:pt x="89098" y="72399"/>
                      </a:lnTo>
                      <a:lnTo>
                        <a:pt x="89113" y="70973"/>
                      </a:lnTo>
                      <a:lnTo>
                        <a:pt x="89128" y="69691"/>
                      </a:lnTo>
                      <a:lnTo>
                        <a:pt x="89158" y="68408"/>
                      </a:lnTo>
                      <a:lnTo>
                        <a:pt x="89204" y="67125"/>
                      </a:lnTo>
                      <a:lnTo>
                        <a:pt x="89249" y="65843"/>
                      </a:lnTo>
                      <a:lnTo>
                        <a:pt x="89309" y="64703"/>
                      </a:lnTo>
                      <a:lnTo>
                        <a:pt x="89370" y="63562"/>
                      </a:lnTo>
                      <a:lnTo>
                        <a:pt x="89445" y="62565"/>
                      </a:lnTo>
                      <a:lnTo>
                        <a:pt x="89520" y="61567"/>
                      </a:lnTo>
                      <a:lnTo>
                        <a:pt x="89596" y="60427"/>
                      </a:lnTo>
                      <a:lnTo>
                        <a:pt x="89686" y="59429"/>
                      </a:lnTo>
                      <a:lnTo>
                        <a:pt x="89792" y="58574"/>
                      </a:lnTo>
                      <a:lnTo>
                        <a:pt x="89913" y="57719"/>
                      </a:lnTo>
                      <a:lnTo>
                        <a:pt x="90033" y="56864"/>
                      </a:lnTo>
                      <a:lnTo>
                        <a:pt x="90154" y="56009"/>
                      </a:lnTo>
                      <a:lnTo>
                        <a:pt x="90441" y="54584"/>
                      </a:lnTo>
                      <a:lnTo>
                        <a:pt x="90743" y="53301"/>
                      </a:lnTo>
                      <a:lnTo>
                        <a:pt x="91075" y="52304"/>
                      </a:lnTo>
                      <a:lnTo>
                        <a:pt x="91437" y="51591"/>
                      </a:lnTo>
                      <a:lnTo>
                        <a:pt x="91829" y="50736"/>
                      </a:lnTo>
                      <a:lnTo>
                        <a:pt x="92251" y="50308"/>
                      </a:lnTo>
                      <a:lnTo>
                        <a:pt x="92704" y="50023"/>
                      </a:lnTo>
                      <a:lnTo>
                        <a:pt x="93172" y="50023"/>
                      </a:lnTo>
                      <a:lnTo>
                        <a:pt x="93172" y="48741"/>
                      </a:lnTo>
                      <a:lnTo>
                        <a:pt x="93157" y="46888"/>
                      </a:lnTo>
                      <a:lnTo>
                        <a:pt x="93142" y="45178"/>
                      </a:lnTo>
                      <a:lnTo>
                        <a:pt x="93112" y="43610"/>
                      </a:lnTo>
                      <a:lnTo>
                        <a:pt x="93066" y="42185"/>
                      </a:lnTo>
                      <a:lnTo>
                        <a:pt x="93021" y="40760"/>
                      </a:lnTo>
                      <a:lnTo>
                        <a:pt x="92961" y="39619"/>
                      </a:lnTo>
                      <a:lnTo>
                        <a:pt x="92885" y="38622"/>
                      </a:lnTo>
                      <a:lnTo>
                        <a:pt x="92795" y="37624"/>
                      </a:lnTo>
                      <a:lnTo>
                        <a:pt x="92689" y="36769"/>
                      </a:lnTo>
                      <a:lnTo>
                        <a:pt x="92568" y="36057"/>
                      </a:lnTo>
                      <a:lnTo>
                        <a:pt x="92448" y="35344"/>
                      </a:lnTo>
                      <a:lnTo>
                        <a:pt x="92312" y="34774"/>
                      </a:lnTo>
                      <a:lnTo>
                        <a:pt x="92161" y="34346"/>
                      </a:lnTo>
                      <a:lnTo>
                        <a:pt x="91995" y="34061"/>
                      </a:lnTo>
                      <a:lnTo>
                        <a:pt x="91814" y="33919"/>
                      </a:lnTo>
                      <a:lnTo>
                        <a:pt x="91633" y="33919"/>
                      </a:lnTo>
                      <a:lnTo>
                        <a:pt x="91376" y="33919"/>
                      </a:lnTo>
                      <a:lnTo>
                        <a:pt x="91150" y="34204"/>
                      </a:lnTo>
                      <a:lnTo>
                        <a:pt x="90909" y="34489"/>
                      </a:lnTo>
                      <a:lnTo>
                        <a:pt x="90682" y="35059"/>
                      </a:lnTo>
                      <a:lnTo>
                        <a:pt x="90471" y="35629"/>
                      </a:lnTo>
                      <a:lnTo>
                        <a:pt x="90260" y="36627"/>
                      </a:lnTo>
                      <a:lnTo>
                        <a:pt x="90064" y="37624"/>
                      </a:lnTo>
                      <a:lnTo>
                        <a:pt x="89883" y="38622"/>
                      </a:lnTo>
                      <a:lnTo>
                        <a:pt x="89596" y="31068"/>
                      </a:lnTo>
                      <a:lnTo>
                        <a:pt x="89822" y="29643"/>
                      </a:lnTo>
                      <a:lnTo>
                        <a:pt x="90079" y="28503"/>
                      </a:lnTo>
                      <a:lnTo>
                        <a:pt x="90335" y="27505"/>
                      </a:lnTo>
                      <a:lnTo>
                        <a:pt x="90607" y="26793"/>
                      </a:lnTo>
                      <a:lnTo>
                        <a:pt x="90894" y="26080"/>
                      </a:lnTo>
                      <a:lnTo>
                        <a:pt x="91195" y="25510"/>
                      </a:lnTo>
                      <a:lnTo>
                        <a:pt x="91482" y="25368"/>
                      </a:lnTo>
                      <a:lnTo>
                        <a:pt x="91814" y="25225"/>
                      </a:lnTo>
                      <a:lnTo>
                        <a:pt x="92131" y="25368"/>
                      </a:lnTo>
                      <a:lnTo>
                        <a:pt x="92417" y="25795"/>
                      </a:lnTo>
                      <a:lnTo>
                        <a:pt x="92689" y="26223"/>
                      </a:lnTo>
                      <a:lnTo>
                        <a:pt x="92946" y="26935"/>
                      </a:lnTo>
                      <a:lnTo>
                        <a:pt x="93172" y="27790"/>
                      </a:lnTo>
                      <a:lnTo>
                        <a:pt x="93383" y="28931"/>
                      </a:lnTo>
                      <a:lnTo>
                        <a:pt x="93579" y="30213"/>
                      </a:lnTo>
                      <a:lnTo>
                        <a:pt x="93745" y="31923"/>
                      </a:lnTo>
                      <a:lnTo>
                        <a:pt x="93896" y="33634"/>
                      </a:lnTo>
                      <a:lnTo>
                        <a:pt x="94032" y="35486"/>
                      </a:lnTo>
                      <a:lnTo>
                        <a:pt x="94138" y="37624"/>
                      </a:lnTo>
                      <a:lnTo>
                        <a:pt x="94228" y="39904"/>
                      </a:lnTo>
                      <a:lnTo>
                        <a:pt x="94288" y="42612"/>
                      </a:lnTo>
                      <a:lnTo>
                        <a:pt x="94364" y="45320"/>
                      </a:lnTo>
                      <a:lnTo>
                        <a:pt x="94379" y="48313"/>
                      </a:lnTo>
                      <a:lnTo>
                        <a:pt x="94394" y="51591"/>
                      </a:lnTo>
                      <a:close/>
                      <a:moveTo>
                        <a:pt x="93172" y="69263"/>
                      </a:moveTo>
                      <a:lnTo>
                        <a:pt x="93172" y="58147"/>
                      </a:lnTo>
                      <a:lnTo>
                        <a:pt x="92825" y="58147"/>
                      </a:lnTo>
                      <a:lnTo>
                        <a:pt x="92508" y="58289"/>
                      </a:lnTo>
                      <a:lnTo>
                        <a:pt x="92206" y="58432"/>
                      </a:lnTo>
                      <a:lnTo>
                        <a:pt x="91920" y="58859"/>
                      </a:lnTo>
                      <a:lnTo>
                        <a:pt x="91678" y="59287"/>
                      </a:lnTo>
                      <a:lnTo>
                        <a:pt x="91437" y="59857"/>
                      </a:lnTo>
                      <a:lnTo>
                        <a:pt x="91225" y="60570"/>
                      </a:lnTo>
                      <a:lnTo>
                        <a:pt x="91044" y="61567"/>
                      </a:lnTo>
                      <a:lnTo>
                        <a:pt x="90863" y="62422"/>
                      </a:lnTo>
                      <a:lnTo>
                        <a:pt x="90728" y="63420"/>
                      </a:lnTo>
                      <a:lnTo>
                        <a:pt x="90607" y="64703"/>
                      </a:lnTo>
                      <a:lnTo>
                        <a:pt x="90516" y="65985"/>
                      </a:lnTo>
                      <a:lnTo>
                        <a:pt x="90441" y="67553"/>
                      </a:lnTo>
                      <a:lnTo>
                        <a:pt x="90365" y="68978"/>
                      </a:lnTo>
                      <a:lnTo>
                        <a:pt x="90335" y="70688"/>
                      </a:lnTo>
                      <a:lnTo>
                        <a:pt x="90320" y="72541"/>
                      </a:lnTo>
                      <a:lnTo>
                        <a:pt x="90335" y="73824"/>
                      </a:lnTo>
                      <a:lnTo>
                        <a:pt x="90350" y="75106"/>
                      </a:lnTo>
                      <a:lnTo>
                        <a:pt x="90380" y="76104"/>
                      </a:lnTo>
                      <a:lnTo>
                        <a:pt x="90426" y="77387"/>
                      </a:lnTo>
                      <a:lnTo>
                        <a:pt x="90471" y="78384"/>
                      </a:lnTo>
                      <a:lnTo>
                        <a:pt x="90531" y="79239"/>
                      </a:lnTo>
                      <a:lnTo>
                        <a:pt x="90607" y="80095"/>
                      </a:lnTo>
                      <a:lnTo>
                        <a:pt x="90682" y="80807"/>
                      </a:lnTo>
                      <a:lnTo>
                        <a:pt x="90758" y="81377"/>
                      </a:lnTo>
                      <a:lnTo>
                        <a:pt x="90833" y="82090"/>
                      </a:lnTo>
                      <a:lnTo>
                        <a:pt x="90924" y="82517"/>
                      </a:lnTo>
                      <a:lnTo>
                        <a:pt x="91044" y="82945"/>
                      </a:lnTo>
                      <a:lnTo>
                        <a:pt x="91135" y="83230"/>
                      </a:lnTo>
                      <a:lnTo>
                        <a:pt x="91241" y="83515"/>
                      </a:lnTo>
                      <a:lnTo>
                        <a:pt x="91361" y="83657"/>
                      </a:lnTo>
                      <a:lnTo>
                        <a:pt x="91482" y="83657"/>
                      </a:lnTo>
                      <a:lnTo>
                        <a:pt x="91633" y="83657"/>
                      </a:lnTo>
                      <a:lnTo>
                        <a:pt x="91784" y="83372"/>
                      </a:lnTo>
                      <a:lnTo>
                        <a:pt x="91920" y="83230"/>
                      </a:lnTo>
                      <a:lnTo>
                        <a:pt x="92040" y="82802"/>
                      </a:lnTo>
                      <a:lnTo>
                        <a:pt x="92191" y="82375"/>
                      </a:lnTo>
                      <a:lnTo>
                        <a:pt x="92312" y="81662"/>
                      </a:lnTo>
                      <a:lnTo>
                        <a:pt x="92433" y="81092"/>
                      </a:lnTo>
                      <a:lnTo>
                        <a:pt x="92538" y="80237"/>
                      </a:lnTo>
                      <a:lnTo>
                        <a:pt x="92644" y="79524"/>
                      </a:lnTo>
                      <a:lnTo>
                        <a:pt x="92734" y="78812"/>
                      </a:lnTo>
                      <a:lnTo>
                        <a:pt x="92825" y="77957"/>
                      </a:lnTo>
                      <a:lnTo>
                        <a:pt x="92885" y="77102"/>
                      </a:lnTo>
                      <a:lnTo>
                        <a:pt x="92961" y="75961"/>
                      </a:lnTo>
                      <a:lnTo>
                        <a:pt x="93006" y="74964"/>
                      </a:lnTo>
                      <a:lnTo>
                        <a:pt x="93051" y="73966"/>
                      </a:lnTo>
                      <a:lnTo>
                        <a:pt x="93096" y="72969"/>
                      </a:lnTo>
                      <a:lnTo>
                        <a:pt x="93127" y="72114"/>
                      </a:lnTo>
                      <a:lnTo>
                        <a:pt x="93142" y="71116"/>
                      </a:lnTo>
                      <a:lnTo>
                        <a:pt x="93157" y="70261"/>
                      </a:lnTo>
                      <a:lnTo>
                        <a:pt x="93172" y="69263"/>
                      </a:lnTo>
                      <a:close/>
                      <a:moveTo>
                        <a:pt x="97608" y="90783"/>
                      </a:moveTo>
                      <a:lnTo>
                        <a:pt x="96371" y="90783"/>
                      </a:lnTo>
                      <a:lnTo>
                        <a:pt x="96371" y="26793"/>
                      </a:lnTo>
                      <a:lnTo>
                        <a:pt x="97608" y="26793"/>
                      </a:lnTo>
                      <a:lnTo>
                        <a:pt x="97608" y="90783"/>
                      </a:lnTo>
                      <a:close/>
                      <a:moveTo>
                        <a:pt x="96974" y="14964"/>
                      </a:moveTo>
                      <a:lnTo>
                        <a:pt x="96959" y="14964"/>
                      </a:lnTo>
                      <a:lnTo>
                        <a:pt x="96808" y="14821"/>
                      </a:lnTo>
                      <a:lnTo>
                        <a:pt x="96657" y="14394"/>
                      </a:lnTo>
                      <a:lnTo>
                        <a:pt x="96582" y="14109"/>
                      </a:lnTo>
                      <a:lnTo>
                        <a:pt x="96522" y="13681"/>
                      </a:lnTo>
                      <a:lnTo>
                        <a:pt x="96461" y="13254"/>
                      </a:lnTo>
                      <a:lnTo>
                        <a:pt x="96401" y="12826"/>
                      </a:lnTo>
                      <a:lnTo>
                        <a:pt x="96310" y="11686"/>
                      </a:lnTo>
                      <a:lnTo>
                        <a:pt x="96250" y="10261"/>
                      </a:lnTo>
                      <a:lnTo>
                        <a:pt x="96205" y="8978"/>
                      </a:lnTo>
                      <a:lnTo>
                        <a:pt x="96190" y="7410"/>
                      </a:lnTo>
                      <a:lnTo>
                        <a:pt x="96205" y="5985"/>
                      </a:lnTo>
                      <a:lnTo>
                        <a:pt x="96250" y="4560"/>
                      </a:lnTo>
                      <a:lnTo>
                        <a:pt x="96325" y="3277"/>
                      </a:lnTo>
                      <a:lnTo>
                        <a:pt x="96416" y="2280"/>
                      </a:lnTo>
                      <a:lnTo>
                        <a:pt x="96476" y="1710"/>
                      </a:lnTo>
                      <a:lnTo>
                        <a:pt x="96537" y="1282"/>
                      </a:lnTo>
                      <a:lnTo>
                        <a:pt x="96612" y="855"/>
                      </a:lnTo>
                      <a:lnTo>
                        <a:pt x="96672" y="570"/>
                      </a:lnTo>
                      <a:lnTo>
                        <a:pt x="96823" y="285"/>
                      </a:lnTo>
                      <a:lnTo>
                        <a:pt x="96989" y="0"/>
                      </a:lnTo>
                      <a:lnTo>
                        <a:pt x="97155" y="285"/>
                      </a:lnTo>
                      <a:lnTo>
                        <a:pt x="97306" y="570"/>
                      </a:lnTo>
                      <a:lnTo>
                        <a:pt x="97382" y="855"/>
                      </a:lnTo>
                      <a:lnTo>
                        <a:pt x="97442" y="1282"/>
                      </a:lnTo>
                      <a:lnTo>
                        <a:pt x="97502" y="1710"/>
                      </a:lnTo>
                      <a:lnTo>
                        <a:pt x="97548" y="2137"/>
                      </a:lnTo>
                      <a:lnTo>
                        <a:pt x="97653" y="3277"/>
                      </a:lnTo>
                      <a:lnTo>
                        <a:pt x="97714" y="4418"/>
                      </a:lnTo>
                      <a:lnTo>
                        <a:pt x="97774" y="5985"/>
                      </a:lnTo>
                      <a:lnTo>
                        <a:pt x="97774" y="7410"/>
                      </a:lnTo>
                      <a:lnTo>
                        <a:pt x="97774" y="8978"/>
                      </a:lnTo>
                      <a:lnTo>
                        <a:pt x="97714" y="10261"/>
                      </a:lnTo>
                      <a:lnTo>
                        <a:pt x="97653" y="11686"/>
                      </a:lnTo>
                      <a:lnTo>
                        <a:pt x="97548" y="12826"/>
                      </a:lnTo>
                      <a:lnTo>
                        <a:pt x="97502" y="13254"/>
                      </a:lnTo>
                      <a:lnTo>
                        <a:pt x="97442" y="13681"/>
                      </a:lnTo>
                      <a:lnTo>
                        <a:pt x="97382" y="14109"/>
                      </a:lnTo>
                      <a:lnTo>
                        <a:pt x="97306" y="14394"/>
                      </a:lnTo>
                      <a:lnTo>
                        <a:pt x="97231" y="14679"/>
                      </a:lnTo>
                      <a:lnTo>
                        <a:pt x="97140" y="14821"/>
                      </a:lnTo>
                      <a:lnTo>
                        <a:pt x="97065" y="14821"/>
                      </a:lnTo>
                      <a:lnTo>
                        <a:pt x="96974" y="14964"/>
                      </a:lnTo>
                      <a:close/>
                      <a:moveTo>
                        <a:pt x="99645" y="90783"/>
                      </a:moveTo>
                      <a:lnTo>
                        <a:pt x="99645" y="44038"/>
                      </a:lnTo>
                      <a:lnTo>
                        <a:pt x="99645" y="39904"/>
                      </a:lnTo>
                      <a:lnTo>
                        <a:pt x="99630" y="35629"/>
                      </a:lnTo>
                      <a:lnTo>
                        <a:pt x="99615" y="31353"/>
                      </a:lnTo>
                      <a:lnTo>
                        <a:pt x="99600" y="26793"/>
                      </a:lnTo>
                      <a:lnTo>
                        <a:pt x="100686" y="26793"/>
                      </a:lnTo>
                      <a:lnTo>
                        <a:pt x="100761" y="37339"/>
                      </a:lnTo>
                      <a:lnTo>
                        <a:pt x="100777" y="37339"/>
                      </a:lnTo>
                      <a:lnTo>
                        <a:pt x="100852" y="36199"/>
                      </a:lnTo>
                      <a:lnTo>
                        <a:pt x="100943" y="34916"/>
                      </a:lnTo>
                      <a:lnTo>
                        <a:pt x="101018" y="33776"/>
                      </a:lnTo>
                      <a:lnTo>
                        <a:pt x="101139" y="32779"/>
                      </a:lnTo>
                      <a:lnTo>
                        <a:pt x="101244" y="31781"/>
                      </a:lnTo>
                      <a:lnTo>
                        <a:pt x="101350" y="30926"/>
                      </a:lnTo>
                      <a:lnTo>
                        <a:pt x="101471" y="29928"/>
                      </a:lnTo>
                      <a:lnTo>
                        <a:pt x="101606" y="29073"/>
                      </a:lnTo>
                      <a:lnTo>
                        <a:pt x="101772" y="28218"/>
                      </a:lnTo>
                      <a:lnTo>
                        <a:pt x="101938" y="27505"/>
                      </a:lnTo>
                      <a:lnTo>
                        <a:pt x="102104" y="26793"/>
                      </a:lnTo>
                      <a:lnTo>
                        <a:pt x="102285" y="26365"/>
                      </a:lnTo>
                      <a:lnTo>
                        <a:pt x="102451" y="25938"/>
                      </a:lnTo>
                      <a:lnTo>
                        <a:pt x="102632" y="25510"/>
                      </a:lnTo>
                      <a:lnTo>
                        <a:pt x="102829" y="25225"/>
                      </a:lnTo>
                      <a:lnTo>
                        <a:pt x="103025" y="25225"/>
                      </a:lnTo>
                      <a:lnTo>
                        <a:pt x="103236" y="25368"/>
                      </a:lnTo>
                      <a:lnTo>
                        <a:pt x="103462" y="25510"/>
                      </a:lnTo>
                      <a:lnTo>
                        <a:pt x="103658" y="26080"/>
                      </a:lnTo>
                      <a:lnTo>
                        <a:pt x="103855" y="26650"/>
                      </a:lnTo>
                      <a:lnTo>
                        <a:pt x="104051" y="27363"/>
                      </a:lnTo>
                      <a:lnTo>
                        <a:pt x="104232" y="28361"/>
                      </a:lnTo>
                      <a:lnTo>
                        <a:pt x="104398" y="29358"/>
                      </a:lnTo>
                      <a:lnTo>
                        <a:pt x="104564" y="30641"/>
                      </a:lnTo>
                      <a:lnTo>
                        <a:pt x="104669" y="31638"/>
                      </a:lnTo>
                      <a:lnTo>
                        <a:pt x="104760" y="32636"/>
                      </a:lnTo>
                      <a:lnTo>
                        <a:pt x="104850" y="33634"/>
                      </a:lnTo>
                      <a:lnTo>
                        <a:pt x="104926" y="34774"/>
                      </a:lnTo>
                      <a:lnTo>
                        <a:pt x="105001" y="35771"/>
                      </a:lnTo>
                      <a:lnTo>
                        <a:pt x="105092" y="37197"/>
                      </a:lnTo>
                      <a:lnTo>
                        <a:pt x="105152" y="38337"/>
                      </a:lnTo>
                      <a:lnTo>
                        <a:pt x="105198" y="39762"/>
                      </a:lnTo>
                      <a:lnTo>
                        <a:pt x="105258" y="41187"/>
                      </a:lnTo>
                      <a:lnTo>
                        <a:pt x="105288" y="42612"/>
                      </a:lnTo>
                      <a:lnTo>
                        <a:pt x="105333" y="44038"/>
                      </a:lnTo>
                      <a:lnTo>
                        <a:pt x="105364" y="45605"/>
                      </a:lnTo>
                      <a:lnTo>
                        <a:pt x="105394" y="49026"/>
                      </a:lnTo>
                      <a:lnTo>
                        <a:pt x="105409" y="52589"/>
                      </a:lnTo>
                      <a:lnTo>
                        <a:pt x="105409" y="90783"/>
                      </a:lnTo>
                      <a:lnTo>
                        <a:pt x="104187" y="90783"/>
                      </a:lnTo>
                      <a:lnTo>
                        <a:pt x="104187" y="53871"/>
                      </a:lnTo>
                      <a:lnTo>
                        <a:pt x="104172" y="51591"/>
                      </a:lnTo>
                      <a:lnTo>
                        <a:pt x="104156" y="49311"/>
                      </a:lnTo>
                      <a:lnTo>
                        <a:pt x="104126" y="47458"/>
                      </a:lnTo>
                      <a:lnTo>
                        <a:pt x="104081" y="45463"/>
                      </a:lnTo>
                      <a:lnTo>
                        <a:pt x="104036" y="43752"/>
                      </a:lnTo>
                      <a:lnTo>
                        <a:pt x="103960" y="42327"/>
                      </a:lnTo>
                      <a:lnTo>
                        <a:pt x="103870" y="40760"/>
                      </a:lnTo>
                      <a:lnTo>
                        <a:pt x="103779" y="39477"/>
                      </a:lnTo>
                      <a:lnTo>
                        <a:pt x="103689" y="38479"/>
                      </a:lnTo>
                      <a:lnTo>
                        <a:pt x="103568" y="37482"/>
                      </a:lnTo>
                      <a:lnTo>
                        <a:pt x="103447" y="36769"/>
                      </a:lnTo>
                      <a:lnTo>
                        <a:pt x="103296" y="36057"/>
                      </a:lnTo>
                      <a:lnTo>
                        <a:pt x="103145" y="35486"/>
                      </a:lnTo>
                      <a:lnTo>
                        <a:pt x="102980" y="35059"/>
                      </a:lnTo>
                      <a:lnTo>
                        <a:pt x="102814" y="34774"/>
                      </a:lnTo>
                      <a:lnTo>
                        <a:pt x="102617" y="34774"/>
                      </a:lnTo>
                      <a:lnTo>
                        <a:pt x="102466" y="34774"/>
                      </a:lnTo>
                      <a:lnTo>
                        <a:pt x="102331" y="34916"/>
                      </a:lnTo>
                      <a:lnTo>
                        <a:pt x="102180" y="35201"/>
                      </a:lnTo>
                      <a:lnTo>
                        <a:pt x="102059" y="35629"/>
                      </a:lnTo>
                      <a:lnTo>
                        <a:pt x="101938" y="36199"/>
                      </a:lnTo>
                      <a:lnTo>
                        <a:pt x="101818" y="36769"/>
                      </a:lnTo>
                      <a:lnTo>
                        <a:pt x="101697" y="37482"/>
                      </a:lnTo>
                      <a:lnTo>
                        <a:pt x="101576" y="38194"/>
                      </a:lnTo>
                      <a:lnTo>
                        <a:pt x="101471" y="39049"/>
                      </a:lnTo>
                      <a:lnTo>
                        <a:pt x="101380" y="40047"/>
                      </a:lnTo>
                      <a:lnTo>
                        <a:pt x="101290" y="41187"/>
                      </a:lnTo>
                      <a:lnTo>
                        <a:pt x="101199" y="42185"/>
                      </a:lnTo>
                      <a:lnTo>
                        <a:pt x="101139" y="43182"/>
                      </a:lnTo>
                      <a:lnTo>
                        <a:pt x="101063" y="44323"/>
                      </a:lnTo>
                      <a:lnTo>
                        <a:pt x="101003" y="45463"/>
                      </a:lnTo>
                      <a:lnTo>
                        <a:pt x="100958" y="46888"/>
                      </a:lnTo>
                      <a:lnTo>
                        <a:pt x="100927" y="48028"/>
                      </a:lnTo>
                      <a:lnTo>
                        <a:pt x="100897" y="49311"/>
                      </a:lnTo>
                      <a:lnTo>
                        <a:pt x="100882" y="50736"/>
                      </a:lnTo>
                      <a:lnTo>
                        <a:pt x="100882" y="52304"/>
                      </a:lnTo>
                      <a:lnTo>
                        <a:pt x="100882" y="90783"/>
                      </a:lnTo>
                      <a:lnTo>
                        <a:pt x="99645" y="90783"/>
                      </a:lnTo>
                      <a:close/>
                      <a:moveTo>
                        <a:pt x="107687" y="14964"/>
                      </a:moveTo>
                      <a:lnTo>
                        <a:pt x="108894" y="11401"/>
                      </a:lnTo>
                      <a:lnTo>
                        <a:pt x="108894" y="26793"/>
                      </a:lnTo>
                      <a:lnTo>
                        <a:pt x="110645" y="26793"/>
                      </a:lnTo>
                      <a:lnTo>
                        <a:pt x="110645" y="35486"/>
                      </a:lnTo>
                      <a:lnTo>
                        <a:pt x="108894" y="35486"/>
                      </a:lnTo>
                      <a:lnTo>
                        <a:pt x="108894" y="70118"/>
                      </a:lnTo>
                      <a:lnTo>
                        <a:pt x="108894" y="71686"/>
                      </a:lnTo>
                      <a:lnTo>
                        <a:pt x="108909" y="73111"/>
                      </a:lnTo>
                      <a:lnTo>
                        <a:pt x="108924" y="74394"/>
                      </a:lnTo>
                      <a:lnTo>
                        <a:pt x="108940" y="75534"/>
                      </a:lnTo>
                      <a:lnTo>
                        <a:pt x="108985" y="76817"/>
                      </a:lnTo>
                      <a:lnTo>
                        <a:pt x="109030" y="77814"/>
                      </a:lnTo>
                      <a:lnTo>
                        <a:pt x="109075" y="78669"/>
                      </a:lnTo>
                      <a:lnTo>
                        <a:pt x="109136" y="79382"/>
                      </a:lnTo>
                      <a:lnTo>
                        <a:pt x="109196" y="80095"/>
                      </a:lnTo>
                      <a:lnTo>
                        <a:pt x="109256" y="80807"/>
                      </a:lnTo>
                      <a:lnTo>
                        <a:pt x="109332" y="81235"/>
                      </a:lnTo>
                      <a:lnTo>
                        <a:pt x="109407" y="81662"/>
                      </a:lnTo>
                      <a:lnTo>
                        <a:pt x="109498" y="82232"/>
                      </a:lnTo>
                      <a:lnTo>
                        <a:pt x="109603" y="82375"/>
                      </a:lnTo>
                      <a:lnTo>
                        <a:pt x="109709" y="82517"/>
                      </a:lnTo>
                      <a:lnTo>
                        <a:pt x="109815" y="82660"/>
                      </a:lnTo>
                      <a:lnTo>
                        <a:pt x="110011" y="82517"/>
                      </a:lnTo>
                      <a:lnTo>
                        <a:pt x="110207" y="82375"/>
                      </a:lnTo>
                      <a:lnTo>
                        <a:pt x="110373" y="82232"/>
                      </a:lnTo>
                      <a:lnTo>
                        <a:pt x="110524" y="81662"/>
                      </a:lnTo>
                      <a:lnTo>
                        <a:pt x="110584" y="90498"/>
                      </a:lnTo>
                      <a:lnTo>
                        <a:pt x="110358" y="91211"/>
                      </a:lnTo>
                      <a:lnTo>
                        <a:pt x="110086" y="91781"/>
                      </a:lnTo>
                      <a:lnTo>
                        <a:pt x="109815" y="92209"/>
                      </a:lnTo>
                      <a:lnTo>
                        <a:pt x="109498" y="92351"/>
                      </a:lnTo>
                      <a:lnTo>
                        <a:pt x="109287" y="92209"/>
                      </a:lnTo>
                      <a:lnTo>
                        <a:pt x="109090" y="91781"/>
                      </a:lnTo>
                      <a:lnTo>
                        <a:pt x="108894" y="91496"/>
                      </a:lnTo>
                      <a:lnTo>
                        <a:pt x="108728" y="90926"/>
                      </a:lnTo>
                      <a:lnTo>
                        <a:pt x="108577" y="90213"/>
                      </a:lnTo>
                      <a:lnTo>
                        <a:pt x="108411" y="89358"/>
                      </a:lnTo>
                      <a:lnTo>
                        <a:pt x="108276" y="88361"/>
                      </a:lnTo>
                      <a:lnTo>
                        <a:pt x="108155" y="87220"/>
                      </a:lnTo>
                      <a:lnTo>
                        <a:pt x="108049" y="85795"/>
                      </a:lnTo>
                      <a:lnTo>
                        <a:pt x="107959" y="84228"/>
                      </a:lnTo>
                      <a:lnTo>
                        <a:pt x="107868" y="82517"/>
                      </a:lnTo>
                      <a:lnTo>
                        <a:pt x="107808" y="80522"/>
                      </a:lnTo>
                      <a:lnTo>
                        <a:pt x="107748" y="78384"/>
                      </a:lnTo>
                      <a:lnTo>
                        <a:pt x="107717" y="75819"/>
                      </a:lnTo>
                      <a:lnTo>
                        <a:pt x="107702" y="73396"/>
                      </a:lnTo>
                      <a:lnTo>
                        <a:pt x="107687" y="70546"/>
                      </a:lnTo>
                      <a:lnTo>
                        <a:pt x="107687" y="35486"/>
                      </a:lnTo>
                      <a:lnTo>
                        <a:pt x="106646" y="35486"/>
                      </a:lnTo>
                      <a:lnTo>
                        <a:pt x="106646" y="26793"/>
                      </a:lnTo>
                      <a:lnTo>
                        <a:pt x="107687" y="26793"/>
                      </a:lnTo>
                      <a:lnTo>
                        <a:pt x="107687" y="14964"/>
                      </a:lnTo>
                      <a:close/>
                      <a:moveTo>
                        <a:pt x="111142" y="26793"/>
                      </a:moveTo>
                      <a:lnTo>
                        <a:pt x="112485" y="26793"/>
                      </a:lnTo>
                      <a:lnTo>
                        <a:pt x="113964" y="64560"/>
                      </a:lnTo>
                      <a:lnTo>
                        <a:pt x="114070" y="67553"/>
                      </a:lnTo>
                      <a:lnTo>
                        <a:pt x="114190" y="70546"/>
                      </a:lnTo>
                      <a:lnTo>
                        <a:pt x="114296" y="73966"/>
                      </a:lnTo>
                      <a:lnTo>
                        <a:pt x="114402" y="77672"/>
                      </a:lnTo>
                      <a:lnTo>
                        <a:pt x="114432" y="77672"/>
                      </a:lnTo>
                      <a:lnTo>
                        <a:pt x="114507" y="75106"/>
                      </a:lnTo>
                      <a:lnTo>
                        <a:pt x="114598" y="72256"/>
                      </a:lnTo>
                      <a:lnTo>
                        <a:pt x="114734" y="68551"/>
                      </a:lnTo>
                      <a:lnTo>
                        <a:pt x="114869" y="64275"/>
                      </a:lnTo>
                      <a:lnTo>
                        <a:pt x="116197" y="26793"/>
                      </a:lnTo>
                      <a:lnTo>
                        <a:pt x="117510" y="26793"/>
                      </a:lnTo>
                      <a:lnTo>
                        <a:pt x="115654" y="72399"/>
                      </a:lnTo>
                      <a:lnTo>
                        <a:pt x="115488" y="76532"/>
                      </a:lnTo>
                      <a:lnTo>
                        <a:pt x="115337" y="80380"/>
                      </a:lnTo>
                      <a:lnTo>
                        <a:pt x="115156" y="84085"/>
                      </a:lnTo>
                      <a:lnTo>
                        <a:pt x="115020" y="87505"/>
                      </a:lnTo>
                      <a:lnTo>
                        <a:pt x="114869" y="90498"/>
                      </a:lnTo>
                      <a:lnTo>
                        <a:pt x="114734" y="93349"/>
                      </a:lnTo>
                      <a:lnTo>
                        <a:pt x="114598" y="95771"/>
                      </a:lnTo>
                      <a:lnTo>
                        <a:pt x="114477" y="98052"/>
                      </a:lnTo>
                      <a:lnTo>
                        <a:pt x="114341" y="100332"/>
                      </a:lnTo>
                      <a:lnTo>
                        <a:pt x="114205" y="102470"/>
                      </a:lnTo>
                      <a:lnTo>
                        <a:pt x="114055" y="104465"/>
                      </a:lnTo>
                      <a:lnTo>
                        <a:pt x="113919" y="106318"/>
                      </a:lnTo>
                      <a:lnTo>
                        <a:pt x="113783" y="108171"/>
                      </a:lnTo>
                      <a:lnTo>
                        <a:pt x="113647" y="109738"/>
                      </a:lnTo>
                      <a:lnTo>
                        <a:pt x="113481" y="111163"/>
                      </a:lnTo>
                      <a:lnTo>
                        <a:pt x="113345" y="112589"/>
                      </a:lnTo>
                      <a:lnTo>
                        <a:pt x="113164" y="114014"/>
                      </a:lnTo>
                      <a:lnTo>
                        <a:pt x="112968" y="115296"/>
                      </a:lnTo>
                      <a:lnTo>
                        <a:pt x="112772" y="116437"/>
                      </a:lnTo>
                      <a:lnTo>
                        <a:pt x="112591" y="117577"/>
                      </a:lnTo>
                      <a:lnTo>
                        <a:pt x="112410" y="118432"/>
                      </a:lnTo>
                      <a:lnTo>
                        <a:pt x="112214" y="119002"/>
                      </a:lnTo>
                      <a:lnTo>
                        <a:pt x="112018" y="119572"/>
                      </a:lnTo>
                      <a:lnTo>
                        <a:pt x="111837" y="120000"/>
                      </a:lnTo>
                      <a:lnTo>
                        <a:pt x="111520" y="110166"/>
                      </a:lnTo>
                      <a:lnTo>
                        <a:pt x="111791" y="109168"/>
                      </a:lnTo>
                      <a:lnTo>
                        <a:pt x="112078" y="108028"/>
                      </a:lnTo>
                      <a:lnTo>
                        <a:pt x="112334" y="106318"/>
                      </a:lnTo>
                      <a:lnTo>
                        <a:pt x="112606" y="104465"/>
                      </a:lnTo>
                      <a:lnTo>
                        <a:pt x="112757" y="103325"/>
                      </a:lnTo>
                      <a:lnTo>
                        <a:pt x="112893" y="101757"/>
                      </a:lnTo>
                      <a:lnTo>
                        <a:pt x="113059" y="100332"/>
                      </a:lnTo>
                      <a:lnTo>
                        <a:pt x="113179" y="98764"/>
                      </a:lnTo>
                      <a:lnTo>
                        <a:pt x="113300" y="97197"/>
                      </a:lnTo>
                      <a:lnTo>
                        <a:pt x="113421" y="95344"/>
                      </a:lnTo>
                      <a:lnTo>
                        <a:pt x="113542" y="93491"/>
                      </a:lnTo>
                      <a:lnTo>
                        <a:pt x="113632" y="91496"/>
                      </a:lnTo>
                      <a:lnTo>
                        <a:pt x="113708" y="89928"/>
                      </a:lnTo>
                      <a:lnTo>
                        <a:pt x="113738" y="88788"/>
                      </a:lnTo>
                      <a:lnTo>
                        <a:pt x="113708" y="87648"/>
                      </a:lnTo>
                      <a:lnTo>
                        <a:pt x="113647" y="85653"/>
                      </a:lnTo>
                      <a:lnTo>
                        <a:pt x="111142" y="26793"/>
                      </a:lnTo>
                      <a:close/>
                      <a:moveTo>
                        <a:pt x="119170" y="92351"/>
                      </a:moveTo>
                      <a:lnTo>
                        <a:pt x="119139" y="92351"/>
                      </a:lnTo>
                      <a:lnTo>
                        <a:pt x="119049" y="92209"/>
                      </a:lnTo>
                      <a:lnTo>
                        <a:pt x="118973" y="92209"/>
                      </a:lnTo>
                      <a:lnTo>
                        <a:pt x="118898" y="91781"/>
                      </a:lnTo>
                      <a:lnTo>
                        <a:pt x="118823" y="91496"/>
                      </a:lnTo>
                      <a:lnTo>
                        <a:pt x="118762" y="91211"/>
                      </a:lnTo>
                      <a:lnTo>
                        <a:pt x="118687" y="90783"/>
                      </a:lnTo>
                      <a:lnTo>
                        <a:pt x="118626" y="90356"/>
                      </a:lnTo>
                      <a:lnTo>
                        <a:pt x="118551" y="89786"/>
                      </a:lnTo>
                      <a:lnTo>
                        <a:pt x="118506" y="89216"/>
                      </a:lnTo>
                      <a:lnTo>
                        <a:pt x="118460" y="88646"/>
                      </a:lnTo>
                      <a:lnTo>
                        <a:pt x="118415" y="87933"/>
                      </a:lnTo>
                      <a:lnTo>
                        <a:pt x="118385" y="87220"/>
                      </a:lnTo>
                      <a:lnTo>
                        <a:pt x="118355" y="85510"/>
                      </a:lnTo>
                      <a:lnTo>
                        <a:pt x="118340" y="83942"/>
                      </a:lnTo>
                      <a:lnTo>
                        <a:pt x="118340" y="83087"/>
                      </a:lnTo>
                      <a:lnTo>
                        <a:pt x="118355" y="82232"/>
                      </a:lnTo>
                      <a:lnTo>
                        <a:pt x="118370" y="81377"/>
                      </a:lnTo>
                      <a:lnTo>
                        <a:pt x="118385" y="80522"/>
                      </a:lnTo>
                      <a:lnTo>
                        <a:pt x="118430" y="79809"/>
                      </a:lnTo>
                      <a:lnTo>
                        <a:pt x="118460" y="79239"/>
                      </a:lnTo>
                      <a:lnTo>
                        <a:pt x="118506" y="78527"/>
                      </a:lnTo>
                      <a:lnTo>
                        <a:pt x="118566" y="77957"/>
                      </a:lnTo>
                      <a:lnTo>
                        <a:pt x="118642" y="77387"/>
                      </a:lnTo>
                      <a:lnTo>
                        <a:pt x="118702" y="76959"/>
                      </a:lnTo>
                      <a:lnTo>
                        <a:pt x="118777" y="76389"/>
                      </a:lnTo>
                      <a:lnTo>
                        <a:pt x="118838" y="76104"/>
                      </a:lnTo>
                      <a:lnTo>
                        <a:pt x="118913" y="75819"/>
                      </a:lnTo>
                      <a:lnTo>
                        <a:pt x="119004" y="75676"/>
                      </a:lnTo>
                      <a:lnTo>
                        <a:pt x="119079" y="75534"/>
                      </a:lnTo>
                      <a:lnTo>
                        <a:pt x="119185" y="75534"/>
                      </a:lnTo>
                      <a:lnTo>
                        <a:pt x="119275" y="75534"/>
                      </a:lnTo>
                      <a:lnTo>
                        <a:pt x="119351" y="75676"/>
                      </a:lnTo>
                      <a:lnTo>
                        <a:pt x="119426" y="75819"/>
                      </a:lnTo>
                      <a:lnTo>
                        <a:pt x="119502" y="76104"/>
                      </a:lnTo>
                      <a:lnTo>
                        <a:pt x="119577" y="76389"/>
                      </a:lnTo>
                      <a:lnTo>
                        <a:pt x="119637" y="76959"/>
                      </a:lnTo>
                      <a:lnTo>
                        <a:pt x="119698" y="77387"/>
                      </a:lnTo>
                      <a:lnTo>
                        <a:pt x="119773" y="77957"/>
                      </a:lnTo>
                      <a:lnTo>
                        <a:pt x="119834" y="78527"/>
                      </a:lnTo>
                      <a:lnTo>
                        <a:pt x="119879" y="79097"/>
                      </a:lnTo>
                      <a:lnTo>
                        <a:pt x="119909" y="79809"/>
                      </a:lnTo>
                      <a:lnTo>
                        <a:pt x="119939" y="80522"/>
                      </a:lnTo>
                      <a:lnTo>
                        <a:pt x="119969" y="81235"/>
                      </a:lnTo>
                      <a:lnTo>
                        <a:pt x="119984" y="82232"/>
                      </a:lnTo>
                      <a:lnTo>
                        <a:pt x="120000" y="83087"/>
                      </a:lnTo>
                      <a:lnTo>
                        <a:pt x="120000" y="83942"/>
                      </a:lnTo>
                      <a:lnTo>
                        <a:pt x="119984" y="85510"/>
                      </a:lnTo>
                      <a:lnTo>
                        <a:pt x="119939" y="87220"/>
                      </a:lnTo>
                      <a:lnTo>
                        <a:pt x="119909" y="87933"/>
                      </a:lnTo>
                      <a:lnTo>
                        <a:pt x="119879" y="88646"/>
                      </a:lnTo>
                      <a:lnTo>
                        <a:pt x="119834" y="89216"/>
                      </a:lnTo>
                      <a:lnTo>
                        <a:pt x="119773" y="89786"/>
                      </a:lnTo>
                      <a:lnTo>
                        <a:pt x="119698" y="90356"/>
                      </a:lnTo>
                      <a:lnTo>
                        <a:pt x="119637" y="90783"/>
                      </a:lnTo>
                      <a:lnTo>
                        <a:pt x="119577" y="91211"/>
                      </a:lnTo>
                      <a:lnTo>
                        <a:pt x="119502" y="91496"/>
                      </a:lnTo>
                      <a:lnTo>
                        <a:pt x="119426" y="91781"/>
                      </a:lnTo>
                      <a:lnTo>
                        <a:pt x="119336" y="92209"/>
                      </a:lnTo>
                      <a:lnTo>
                        <a:pt x="119260" y="92209"/>
                      </a:lnTo>
                      <a:lnTo>
                        <a:pt x="119170" y="92351"/>
                      </a:lnTo>
                      <a:close/>
                    </a:path>
                  </a:pathLst>
                </a:custGeom>
                <a:solidFill>
                  <a:schemeClr val="lt1">
                    <a:alpha val="60000"/>
                  </a:schemeClr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</p:grpSp>
        <p:pic>
          <p:nvPicPr>
            <p:cNvPr id="165" name="Shape 165"/>
            <p:cNvPicPr preferRelativeResize="0"/>
            <p:nvPr/>
          </p:nvPicPr>
          <p:blipFill rotWithShape="1">
            <a:blip r:embed="rId3">
              <a:alphaModFix/>
            </a:blip>
            <a:srcRect b="49999" l="0" r="0" t="0"/>
            <a:stretch/>
          </p:blipFill>
          <p:spPr>
            <a:xfrm flipH="1">
              <a:off x="6689498" y="6295414"/>
              <a:ext cx="2454501" cy="5625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Shape 166"/>
          <p:cNvGrpSpPr/>
          <p:nvPr/>
        </p:nvGrpSpPr>
        <p:grpSpPr>
          <a:xfrm>
            <a:off x="0" y="3"/>
            <a:ext cx="12192000" cy="759624"/>
            <a:chOff x="0" y="3"/>
            <a:chExt cx="9144000" cy="759624"/>
          </a:xfrm>
        </p:grpSpPr>
        <p:sp>
          <p:nvSpPr>
            <p:cNvPr id="167" name="Shape 167"/>
            <p:cNvSpPr/>
            <p:nvPr/>
          </p:nvSpPr>
          <p:spPr>
            <a:xfrm>
              <a:off x="0" y="3"/>
              <a:ext cx="9144000" cy="759624"/>
            </a:xfrm>
            <a:prstGeom prst="rect">
              <a:avLst/>
            </a:prstGeom>
            <a:gradFill>
              <a:gsLst>
                <a:gs pos="0">
                  <a:srgbClr val="0067AC"/>
                </a:gs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365792" y="124822"/>
              <a:ext cx="485458" cy="424339"/>
            </a:xfrm>
            <a:custGeom>
              <a:pathLst>
                <a:path extrusionOk="0" h="120000" w="120000">
                  <a:moveTo>
                    <a:pt x="59928" y="0"/>
                  </a:moveTo>
                  <a:lnTo>
                    <a:pt x="63664" y="0"/>
                  </a:lnTo>
                  <a:lnTo>
                    <a:pt x="67113" y="330"/>
                  </a:lnTo>
                  <a:lnTo>
                    <a:pt x="70562" y="825"/>
                  </a:lnTo>
                  <a:lnTo>
                    <a:pt x="74011" y="1485"/>
                  </a:lnTo>
                  <a:lnTo>
                    <a:pt x="77317" y="2640"/>
                  </a:lnTo>
                  <a:lnTo>
                    <a:pt x="80335" y="3631"/>
                  </a:lnTo>
                  <a:lnTo>
                    <a:pt x="83497" y="4951"/>
                  </a:lnTo>
                  <a:lnTo>
                    <a:pt x="86227" y="6272"/>
                  </a:lnTo>
                  <a:lnTo>
                    <a:pt x="89101" y="7922"/>
                  </a:lnTo>
                  <a:lnTo>
                    <a:pt x="91544" y="9738"/>
                  </a:lnTo>
                  <a:lnTo>
                    <a:pt x="93844" y="11719"/>
                  </a:lnTo>
                  <a:lnTo>
                    <a:pt x="96000" y="13700"/>
                  </a:lnTo>
                  <a:lnTo>
                    <a:pt x="98011" y="15845"/>
                  </a:lnTo>
                  <a:lnTo>
                    <a:pt x="99736" y="18156"/>
                  </a:lnTo>
                  <a:lnTo>
                    <a:pt x="101317" y="20467"/>
                  </a:lnTo>
                  <a:lnTo>
                    <a:pt x="102610" y="22943"/>
                  </a:lnTo>
                  <a:lnTo>
                    <a:pt x="97149" y="21623"/>
                  </a:lnTo>
                  <a:lnTo>
                    <a:pt x="91832" y="20467"/>
                  </a:lnTo>
                  <a:lnTo>
                    <a:pt x="86514" y="19312"/>
                  </a:lnTo>
                  <a:lnTo>
                    <a:pt x="81485" y="18651"/>
                  </a:lnTo>
                  <a:lnTo>
                    <a:pt x="76742" y="17991"/>
                  </a:lnTo>
                  <a:lnTo>
                    <a:pt x="72431" y="17496"/>
                  </a:lnTo>
                  <a:lnTo>
                    <a:pt x="68694" y="17166"/>
                  </a:lnTo>
                  <a:lnTo>
                    <a:pt x="65820" y="17166"/>
                  </a:lnTo>
                  <a:lnTo>
                    <a:pt x="65101" y="17166"/>
                  </a:lnTo>
                  <a:lnTo>
                    <a:pt x="64383" y="17331"/>
                  </a:lnTo>
                  <a:lnTo>
                    <a:pt x="63808" y="17496"/>
                  </a:lnTo>
                  <a:lnTo>
                    <a:pt x="63233" y="17991"/>
                  </a:lnTo>
                  <a:lnTo>
                    <a:pt x="62658" y="18486"/>
                  </a:lnTo>
                  <a:lnTo>
                    <a:pt x="62371" y="18982"/>
                  </a:lnTo>
                  <a:lnTo>
                    <a:pt x="62083" y="19642"/>
                  </a:lnTo>
                  <a:lnTo>
                    <a:pt x="62083" y="20467"/>
                  </a:lnTo>
                  <a:lnTo>
                    <a:pt x="62083" y="21953"/>
                  </a:lnTo>
                  <a:lnTo>
                    <a:pt x="62083" y="68500"/>
                  </a:lnTo>
                  <a:lnTo>
                    <a:pt x="57916" y="68500"/>
                  </a:lnTo>
                  <a:lnTo>
                    <a:pt x="58059" y="21953"/>
                  </a:lnTo>
                  <a:lnTo>
                    <a:pt x="58059" y="20467"/>
                  </a:lnTo>
                  <a:lnTo>
                    <a:pt x="57916" y="19642"/>
                  </a:lnTo>
                  <a:lnTo>
                    <a:pt x="57772" y="18982"/>
                  </a:lnTo>
                  <a:lnTo>
                    <a:pt x="57197" y="18486"/>
                  </a:lnTo>
                  <a:lnTo>
                    <a:pt x="56766" y="17991"/>
                  </a:lnTo>
                  <a:lnTo>
                    <a:pt x="56335" y="17496"/>
                  </a:lnTo>
                  <a:lnTo>
                    <a:pt x="55760" y="17331"/>
                  </a:lnTo>
                  <a:lnTo>
                    <a:pt x="54898" y="17166"/>
                  </a:lnTo>
                  <a:lnTo>
                    <a:pt x="54323" y="17166"/>
                  </a:lnTo>
                  <a:lnTo>
                    <a:pt x="51161" y="17166"/>
                  </a:lnTo>
                  <a:lnTo>
                    <a:pt x="47568" y="17496"/>
                  </a:lnTo>
                  <a:lnTo>
                    <a:pt x="43257" y="17991"/>
                  </a:lnTo>
                  <a:lnTo>
                    <a:pt x="38514" y="18651"/>
                  </a:lnTo>
                  <a:lnTo>
                    <a:pt x="33341" y="19477"/>
                  </a:lnTo>
                  <a:lnTo>
                    <a:pt x="28023" y="20467"/>
                  </a:lnTo>
                  <a:lnTo>
                    <a:pt x="22562" y="21623"/>
                  </a:lnTo>
                  <a:lnTo>
                    <a:pt x="17389" y="22943"/>
                  </a:lnTo>
                  <a:lnTo>
                    <a:pt x="18538" y="20632"/>
                  </a:lnTo>
                  <a:lnTo>
                    <a:pt x="20119" y="18156"/>
                  </a:lnTo>
                  <a:lnTo>
                    <a:pt x="21844" y="15845"/>
                  </a:lnTo>
                  <a:lnTo>
                    <a:pt x="23856" y="13700"/>
                  </a:lnTo>
                  <a:lnTo>
                    <a:pt x="25868" y="11719"/>
                  </a:lnTo>
                  <a:lnTo>
                    <a:pt x="28311" y="9738"/>
                  </a:lnTo>
                  <a:lnTo>
                    <a:pt x="30898" y="7922"/>
                  </a:lnTo>
                  <a:lnTo>
                    <a:pt x="33485" y="6272"/>
                  </a:lnTo>
                  <a:lnTo>
                    <a:pt x="36502" y="4951"/>
                  </a:lnTo>
                  <a:lnTo>
                    <a:pt x="39377" y="3631"/>
                  </a:lnTo>
                  <a:lnTo>
                    <a:pt x="42538" y="2640"/>
                  </a:lnTo>
                  <a:lnTo>
                    <a:pt x="45844" y="1485"/>
                  </a:lnTo>
                  <a:lnTo>
                    <a:pt x="49149" y="825"/>
                  </a:lnTo>
                  <a:lnTo>
                    <a:pt x="52742" y="330"/>
                  </a:lnTo>
                  <a:lnTo>
                    <a:pt x="56335" y="0"/>
                  </a:lnTo>
                  <a:lnTo>
                    <a:pt x="59928" y="0"/>
                  </a:lnTo>
                  <a:close/>
                  <a:moveTo>
                    <a:pt x="28886" y="95570"/>
                  </a:moveTo>
                  <a:lnTo>
                    <a:pt x="28886" y="85667"/>
                  </a:lnTo>
                  <a:lnTo>
                    <a:pt x="25149" y="85667"/>
                  </a:lnTo>
                  <a:lnTo>
                    <a:pt x="21556" y="85667"/>
                  </a:lnTo>
                  <a:lnTo>
                    <a:pt x="17964" y="85667"/>
                  </a:lnTo>
                  <a:lnTo>
                    <a:pt x="14371" y="85667"/>
                  </a:lnTo>
                  <a:lnTo>
                    <a:pt x="10778" y="85667"/>
                  </a:lnTo>
                  <a:lnTo>
                    <a:pt x="7041" y="85667"/>
                  </a:lnTo>
                  <a:lnTo>
                    <a:pt x="3592" y="85667"/>
                  </a:lnTo>
                  <a:lnTo>
                    <a:pt x="0" y="85667"/>
                  </a:lnTo>
                  <a:lnTo>
                    <a:pt x="0" y="95570"/>
                  </a:lnTo>
                  <a:lnTo>
                    <a:pt x="8335" y="95570"/>
                  </a:lnTo>
                  <a:lnTo>
                    <a:pt x="8335" y="120000"/>
                  </a:lnTo>
                  <a:lnTo>
                    <a:pt x="20263" y="120000"/>
                  </a:lnTo>
                  <a:lnTo>
                    <a:pt x="20263" y="95570"/>
                  </a:lnTo>
                  <a:lnTo>
                    <a:pt x="28886" y="95570"/>
                  </a:lnTo>
                  <a:close/>
                  <a:moveTo>
                    <a:pt x="43544" y="99367"/>
                  </a:moveTo>
                  <a:lnTo>
                    <a:pt x="37508" y="120000"/>
                  </a:lnTo>
                  <a:lnTo>
                    <a:pt x="25868" y="120000"/>
                  </a:lnTo>
                  <a:lnTo>
                    <a:pt x="37365" y="85667"/>
                  </a:lnTo>
                  <a:lnTo>
                    <a:pt x="40526" y="85667"/>
                  </a:lnTo>
                  <a:lnTo>
                    <a:pt x="43544" y="85667"/>
                  </a:lnTo>
                  <a:lnTo>
                    <a:pt x="46850" y="85667"/>
                  </a:lnTo>
                  <a:lnTo>
                    <a:pt x="50011" y="85667"/>
                  </a:lnTo>
                  <a:lnTo>
                    <a:pt x="61365" y="120000"/>
                  </a:lnTo>
                  <a:lnTo>
                    <a:pt x="49724" y="120000"/>
                  </a:lnTo>
                  <a:lnTo>
                    <a:pt x="43544" y="99367"/>
                  </a:lnTo>
                  <a:close/>
                  <a:moveTo>
                    <a:pt x="87377" y="95570"/>
                  </a:moveTo>
                  <a:lnTo>
                    <a:pt x="87377" y="85667"/>
                  </a:lnTo>
                  <a:lnTo>
                    <a:pt x="83784" y="85667"/>
                  </a:lnTo>
                  <a:lnTo>
                    <a:pt x="80047" y="85667"/>
                  </a:lnTo>
                  <a:lnTo>
                    <a:pt x="76455" y="85667"/>
                  </a:lnTo>
                  <a:lnTo>
                    <a:pt x="72862" y="85667"/>
                  </a:lnTo>
                  <a:lnTo>
                    <a:pt x="69413" y="85667"/>
                  </a:lnTo>
                  <a:lnTo>
                    <a:pt x="65820" y="85667"/>
                  </a:lnTo>
                  <a:lnTo>
                    <a:pt x="62083" y="85667"/>
                  </a:lnTo>
                  <a:lnTo>
                    <a:pt x="58491" y="85667"/>
                  </a:lnTo>
                  <a:lnTo>
                    <a:pt x="58491" y="95570"/>
                  </a:lnTo>
                  <a:lnTo>
                    <a:pt x="66970" y="95570"/>
                  </a:lnTo>
                  <a:lnTo>
                    <a:pt x="66970" y="120000"/>
                  </a:lnTo>
                  <a:lnTo>
                    <a:pt x="78754" y="120000"/>
                  </a:lnTo>
                  <a:lnTo>
                    <a:pt x="78754" y="95570"/>
                  </a:lnTo>
                  <a:lnTo>
                    <a:pt x="87377" y="95570"/>
                  </a:lnTo>
                  <a:close/>
                  <a:moveTo>
                    <a:pt x="102323" y="99367"/>
                  </a:moveTo>
                  <a:lnTo>
                    <a:pt x="96143" y="120000"/>
                  </a:lnTo>
                  <a:lnTo>
                    <a:pt x="84359" y="120000"/>
                  </a:lnTo>
                  <a:lnTo>
                    <a:pt x="95856" y="85667"/>
                  </a:lnTo>
                  <a:lnTo>
                    <a:pt x="99017" y="85667"/>
                  </a:lnTo>
                  <a:lnTo>
                    <a:pt x="102323" y="85667"/>
                  </a:lnTo>
                  <a:lnTo>
                    <a:pt x="105341" y="85667"/>
                  </a:lnTo>
                  <a:lnTo>
                    <a:pt x="108502" y="85667"/>
                  </a:lnTo>
                  <a:lnTo>
                    <a:pt x="120000" y="120000"/>
                  </a:lnTo>
                  <a:lnTo>
                    <a:pt x="108359" y="120000"/>
                  </a:lnTo>
                  <a:lnTo>
                    <a:pt x="102323" y="99367"/>
                  </a:lnTo>
                  <a:close/>
                  <a:moveTo>
                    <a:pt x="104479" y="28390"/>
                  </a:moveTo>
                  <a:lnTo>
                    <a:pt x="104766" y="29876"/>
                  </a:lnTo>
                  <a:lnTo>
                    <a:pt x="104910" y="31361"/>
                  </a:lnTo>
                  <a:lnTo>
                    <a:pt x="105053" y="32682"/>
                  </a:lnTo>
                  <a:lnTo>
                    <a:pt x="105053" y="34167"/>
                  </a:lnTo>
                  <a:lnTo>
                    <a:pt x="104910" y="36973"/>
                  </a:lnTo>
                  <a:lnTo>
                    <a:pt x="104479" y="39614"/>
                  </a:lnTo>
                  <a:lnTo>
                    <a:pt x="103760" y="42420"/>
                  </a:lnTo>
                  <a:lnTo>
                    <a:pt x="102754" y="45061"/>
                  </a:lnTo>
                  <a:lnTo>
                    <a:pt x="101461" y="47537"/>
                  </a:lnTo>
                  <a:lnTo>
                    <a:pt x="100023" y="49848"/>
                  </a:lnTo>
                  <a:lnTo>
                    <a:pt x="98443" y="52159"/>
                  </a:lnTo>
                  <a:lnTo>
                    <a:pt x="96287" y="54305"/>
                  </a:lnTo>
                  <a:lnTo>
                    <a:pt x="94275" y="56451"/>
                  </a:lnTo>
                  <a:lnTo>
                    <a:pt x="91976" y="58431"/>
                  </a:lnTo>
                  <a:lnTo>
                    <a:pt x="89389" y="60247"/>
                  </a:lnTo>
                  <a:lnTo>
                    <a:pt x="86802" y="61733"/>
                  </a:lnTo>
                  <a:lnTo>
                    <a:pt x="83928" y="63218"/>
                  </a:lnTo>
                  <a:lnTo>
                    <a:pt x="80766" y="64704"/>
                  </a:lnTo>
                  <a:lnTo>
                    <a:pt x="77748" y="65694"/>
                  </a:lnTo>
                  <a:lnTo>
                    <a:pt x="74443" y="66850"/>
                  </a:lnTo>
                  <a:lnTo>
                    <a:pt x="68407" y="33342"/>
                  </a:lnTo>
                  <a:lnTo>
                    <a:pt x="68263" y="31856"/>
                  </a:lnTo>
                  <a:lnTo>
                    <a:pt x="68119" y="30206"/>
                  </a:lnTo>
                  <a:lnTo>
                    <a:pt x="68119" y="28885"/>
                  </a:lnTo>
                  <a:lnTo>
                    <a:pt x="68119" y="27400"/>
                  </a:lnTo>
                  <a:lnTo>
                    <a:pt x="68263" y="26740"/>
                  </a:lnTo>
                  <a:lnTo>
                    <a:pt x="68550" y="26079"/>
                  </a:lnTo>
                  <a:lnTo>
                    <a:pt x="68838" y="25584"/>
                  </a:lnTo>
                  <a:lnTo>
                    <a:pt x="69125" y="25089"/>
                  </a:lnTo>
                  <a:lnTo>
                    <a:pt x="69700" y="24594"/>
                  </a:lnTo>
                  <a:lnTo>
                    <a:pt x="70275" y="24099"/>
                  </a:lnTo>
                  <a:lnTo>
                    <a:pt x="70850" y="23933"/>
                  </a:lnTo>
                  <a:lnTo>
                    <a:pt x="71712" y="23768"/>
                  </a:lnTo>
                  <a:lnTo>
                    <a:pt x="75880" y="23933"/>
                  </a:lnTo>
                  <a:lnTo>
                    <a:pt x="79904" y="24429"/>
                  </a:lnTo>
                  <a:lnTo>
                    <a:pt x="83928" y="24924"/>
                  </a:lnTo>
                  <a:lnTo>
                    <a:pt x="88095" y="25419"/>
                  </a:lnTo>
                  <a:lnTo>
                    <a:pt x="92119" y="26079"/>
                  </a:lnTo>
                  <a:lnTo>
                    <a:pt x="96143" y="26905"/>
                  </a:lnTo>
                  <a:lnTo>
                    <a:pt x="100455" y="27565"/>
                  </a:lnTo>
                  <a:lnTo>
                    <a:pt x="104479" y="28390"/>
                  </a:lnTo>
                  <a:close/>
                  <a:moveTo>
                    <a:pt x="45556" y="66850"/>
                  </a:moveTo>
                  <a:lnTo>
                    <a:pt x="42395" y="65859"/>
                  </a:lnTo>
                  <a:lnTo>
                    <a:pt x="39089" y="64704"/>
                  </a:lnTo>
                  <a:lnTo>
                    <a:pt x="36071" y="63383"/>
                  </a:lnTo>
                  <a:lnTo>
                    <a:pt x="33197" y="61733"/>
                  </a:lnTo>
                  <a:lnTo>
                    <a:pt x="30610" y="60247"/>
                  </a:lnTo>
                  <a:lnTo>
                    <a:pt x="28023" y="58431"/>
                  </a:lnTo>
                  <a:lnTo>
                    <a:pt x="25724" y="56451"/>
                  </a:lnTo>
                  <a:lnTo>
                    <a:pt x="23568" y="54470"/>
                  </a:lnTo>
                  <a:lnTo>
                    <a:pt x="21556" y="52159"/>
                  </a:lnTo>
                  <a:lnTo>
                    <a:pt x="19832" y="50013"/>
                  </a:lnTo>
                  <a:lnTo>
                    <a:pt x="18395" y="47537"/>
                  </a:lnTo>
                  <a:lnTo>
                    <a:pt x="17245" y="45061"/>
                  </a:lnTo>
                  <a:lnTo>
                    <a:pt x="16095" y="42420"/>
                  </a:lnTo>
                  <a:lnTo>
                    <a:pt x="15520" y="39614"/>
                  </a:lnTo>
                  <a:lnTo>
                    <a:pt x="15089" y="36973"/>
                  </a:lnTo>
                  <a:lnTo>
                    <a:pt x="14802" y="34167"/>
                  </a:lnTo>
                  <a:lnTo>
                    <a:pt x="14802" y="32682"/>
                  </a:lnTo>
                  <a:lnTo>
                    <a:pt x="15089" y="31361"/>
                  </a:lnTo>
                  <a:lnTo>
                    <a:pt x="15233" y="29876"/>
                  </a:lnTo>
                  <a:lnTo>
                    <a:pt x="15520" y="28390"/>
                  </a:lnTo>
                  <a:lnTo>
                    <a:pt x="19544" y="27730"/>
                  </a:lnTo>
                  <a:lnTo>
                    <a:pt x="23712" y="26905"/>
                  </a:lnTo>
                  <a:lnTo>
                    <a:pt x="27736" y="26079"/>
                  </a:lnTo>
                  <a:lnTo>
                    <a:pt x="31904" y="25419"/>
                  </a:lnTo>
                  <a:lnTo>
                    <a:pt x="35928" y="24924"/>
                  </a:lnTo>
                  <a:lnTo>
                    <a:pt x="40239" y="24429"/>
                  </a:lnTo>
                  <a:lnTo>
                    <a:pt x="44263" y="23933"/>
                  </a:lnTo>
                  <a:lnTo>
                    <a:pt x="48431" y="23768"/>
                  </a:lnTo>
                  <a:lnTo>
                    <a:pt x="49149" y="23768"/>
                  </a:lnTo>
                  <a:lnTo>
                    <a:pt x="50011" y="23933"/>
                  </a:lnTo>
                  <a:lnTo>
                    <a:pt x="50443" y="24099"/>
                  </a:lnTo>
                  <a:lnTo>
                    <a:pt x="50874" y="24759"/>
                  </a:lnTo>
                  <a:lnTo>
                    <a:pt x="51305" y="25254"/>
                  </a:lnTo>
                  <a:lnTo>
                    <a:pt x="51449" y="25749"/>
                  </a:lnTo>
                  <a:lnTo>
                    <a:pt x="51880" y="26574"/>
                  </a:lnTo>
                  <a:lnTo>
                    <a:pt x="52023" y="27235"/>
                  </a:lnTo>
                  <a:lnTo>
                    <a:pt x="52023" y="28885"/>
                  </a:lnTo>
                  <a:lnTo>
                    <a:pt x="52023" y="30371"/>
                  </a:lnTo>
                  <a:lnTo>
                    <a:pt x="51880" y="32022"/>
                  </a:lnTo>
                  <a:lnTo>
                    <a:pt x="51592" y="33342"/>
                  </a:lnTo>
                  <a:lnTo>
                    <a:pt x="45556" y="668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169" name="Shape 169"/>
            <p:cNvGrpSpPr/>
            <p:nvPr/>
          </p:nvGrpSpPr>
          <p:grpSpPr>
            <a:xfrm>
              <a:off x="381000" y="249150"/>
              <a:ext cx="2373190" cy="314216"/>
              <a:chOff x="381000" y="333374"/>
              <a:chExt cx="2373190" cy="314216"/>
            </a:xfrm>
          </p:grpSpPr>
          <p:grpSp>
            <p:nvGrpSpPr>
              <p:cNvPr id="170" name="Shape 170"/>
              <p:cNvGrpSpPr/>
              <p:nvPr/>
            </p:nvGrpSpPr>
            <p:grpSpPr>
              <a:xfrm>
                <a:off x="381000" y="333374"/>
                <a:ext cx="2227429" cy="112270"/>
                <a:chOff x="68096" y="6650479"/>
                <a:chExt cx="2503487" cy="127000"/>
              </a:xfrm>
            </p:grpSpPr>
            <p:sp>
              <p:nvSpPr>
                <p:cNvPr id="171" name="Shape 171"/>
                <p:cNvSpPr/>
                <p:nvPr/>
              </p:nvSpPr>
              <p:spPr>
                <a:xfrm>
                  <a:off x="1838158" y="6650479"/>
                  <a:ext cx="733425" cy="127000"/>
                </a:xfrm>
                <a:custGeom>
                  <a:pathLst>
                    <a:path extrusionOk="0" h="120000" w="120000">
                      <a:moveTo>
                        <a:pt x="106897" y="112511"/>
                      </a:moveTo>
                      <a:lnTo>
                        <a:pt x="107353" y="114009"/>
                      </a:lnTo>
                      <a:lnTo>
                        <a:pt x="107905" y="115319"/>
                      </a:lnTo>
                      <a:lnTo>
                        <a:pt x="108523" y="116443"/>
                      </a:lnTo>
                      <a:lnTo>
                        <a:pt x="109238" y="117753"/>
                      </a:lnTo>
                      <a:lnTo>
                        <a:pt x="109953" y="118689"/>
                      </a:lnTo>
                      <a:lnTo>
                        <a:pt x="110734" y="119251"/>
                      </a:lnTo>
                      <a:lnTo>
                        <a:pt x="111547" y="119812"/>
                      </a:lnTo>
                      <a:lnTo>
                        <a:pt x="112327" y="120000"/>
                      </a:lnTo>
                      <a:lnTo>
                        <a:pt x="113270" y="119812"/>
                      </a:lnTo>
                      <a:lnTo>
                        <a:pt x="114147" y="119251"/>
                      </a:lnTo>
                      <a:lnTo>
                        <a:pt x="114570" y="118876"/>
                      </a:lnTo>
                      <a:lnTo>
                        <a:pt x="114960" y="118315"/>
                      </a:lnTo>
                      <a:lnTo>
                        <a:pt x="115350" y="117753"/>
                      </a:lnTo>
                      <a:lnTo>
                        <a:pt x="115708" y="117004"/>
                      </a:lnTo>
                      <a:lnTo>
                        <a:pt x="116066" y="116255"/>
                      </a:lnTo>
                      <a:lnTo>
                        <a:pt x="116423" y="115507"/>
                      </a:lnTo>
                      <a:lnTo>
                        <a:pt x="116716" y="114758"/>
                      </a:lnTo>
                      <a:lnTo>
                        <a:pt x="117041" y="113822"/>
                      </a:lnTo>
                      <a:lnTo>
                        <a:pt x="117301" y="112886"/>
                      </a:lnTo>
                      <a:lnTo>
                        <a:pt x="117626" y="111762"/>
                      </a:lnTo>
                      <a:lnTo>
                        <a:pt x="117854" y="110639"/>
                      </a:lnTo>
                      <a:lnTo>
                        <a:pt x="118114" y="109329"/>
                      </a:lnTo>
                      <a:lnTo>
                        <a:pt x="118309" y="108205"/>
                      </a:lnTo>
                      <a:lnTo>
                        <a:pt x="118536" y="106895"/>
                      </a:lnTo>
                      <a:lnTo>
                        <a:pt x="118764" y="105585"/>
                      </a:lnTo>
                      <a:lnTo>
                        <a:pt x="118927" y="104274"/>
                      </a:lnTo>
                      <a:lnTo>
                        <a:pt x="119252" y="101279"/>
                      </a:lnTo>
                      <a:lnTo>
                        <a:pt x="119512" y="98471"/>
                      </a:lnTo>
                      <a:lnTo>
                        <a:pt x="119707" y="95101"/>
                      </a:lnTo>
                      <a:lnTo>
                        <a:pt x="119869" y="91918"/>
                      </a:lnTo>
                      <a:lnTo>
                        <a:pt x="119967" y="88361"/>
                      </a:lnTo>
                      <a:lnTo>
                        <a:pt x="120000" y="84992"/>
                      </a:lnTo>
                      <a:lnTo>
                        <a:pt x="119967" y="81809"/>
                      </a:lnTo>
                      <a:lnTo>
                        <a:pt x="119902" y="79001"/>
                      </a:lnTo>
                      <a:lnTo>
                        <a:pt x="119772" y="76193"/>
                      </a:lnTo>
                      <a:lnTo>
                        <a:pt x="119642" y="73572"/>
                      </a:lnTo>
                      <a:lnTo>
                        <a:pt x="119479" y="71138"/>
                      </a:lnTo>
                      <a:lnTo>
                        <a:pt x="119252" y="68705"/>
                      </a:lnTo>
                      <a:lnTo>
                        <a:pt x="118992" y="66458"/>
                      </a:lnTo>
                      <a:lnTo>
                        <a:pt x="118699" y="64399"/>
                      </a:lnTo>
                      <a:lnTo>
                        <a:pt x="118341" y="62152"/>
                      </a:lnTo>
                      <a:lnTo>
                        <a:pt x="117984" y="60280"/>
                      </a:lnTo>
                      <a:lnTo>
                        <a:pt x="117561" y="58595"/>
                      </a:lnTo>
                      <a:lnTo>
                        <a:pt x="117073" y="56723"/>
                      </a:lnTo>
                      <a:lnTo>
                        <a:pt x="116586" y="55039"/>
                      </a:lnTo>
                      <a:lnTo>
                        <a:pt x="116001" y="53541"/>
                      </a:lnTo>
                      <a:lnTo>
                        <a:pt x="115415" y="52043"/>
                      </a:lnTo>
                      <a:lnTo>
                        <a:pt x="114765" y="50546"/>
                      </a:lnTo>
                      <a:lnTo>
                        <a:pt x="113855" y="48299"/>
                      </a:lnTo>
                      <a:lnTo>
                        <a:pt x="113042" y="46240"/>
                      </a:lnTo>
                      <a:lnTo>
                        <a:pt x="112717" y="45304"/>
                      </a:lnTo>
                      <a:lnTo>
                        <a:pt x="112392" y="44180"/>
                      </a:lnTo>
                      <a:lnTo>
                        <a:pt x="112099" y="43057"/>
                      </a:lnTo>
                      <a:lnTo>
                        <a:pt x="111872" y="41934"/>
                      </a:lnTo>
                      <a:lnTo>
                        <a:pt x="111644" y="40998"/>
                      </a:lnTo>
                      <a:lnTo>
                        <a:pt x="111449" y="39875"/>
                      </a:lnTo>
                      <a:lnTo>
                        <a:pt x="111286" y="38564"/>
                      </a:lnTo>
                      <a:lnTo>
                        <a:pt x="111156" y="37441"/>
                      </a:lnTo>
                      <a:lnTo>
                        <a:pt x="111059" y="35943"/>
                      </a:lnTo>
                      <a:lnTo>
                        <a:pt x="110994" y="34446"/>
                      </a:lnTo>
                      <a:lnTo>
                        <a:pt x="110929" y="33135"/>
                      </a:lnTo>
                      <a:lnTo>
                        <a:pt x="110929" y="31450"/>
                      </a:lnTo>
                      <a:lnTo>
                        <a:pt x="110929" y="30327"/>
                      </a:lnTo>
                      <a:lnTo>
                        <a:pt x="110961" y="28829"/>
                      </a:lnTo>
                      <a:lnTo>
                        <a:pt x="111026" y="27519"/>
                      </a:lnTo>
                      <a:lnTo>
                        <a:pt x="111124" y="26396"/>
                      </a:lnTo>
                      <a:lnTo>
                        <a:pt x="111221" y="25273"/>
                      </a:lnTo>
                      <a:lnTo>
                        <a:pt x="111384" y="24149"/>
                      </a:lnTo>
                      <a:lnTo>
                        <a:pt x="111547" y="22839"/>
                      </a:lnTo>
                      <a:lnTo>
                        <a:pt x="111742" y="21903"/>
                      </a:lnTo>
                      <a:lnTo>
                        <a:pt x="111937" y="20967"/>
                      </a:lnTo>
                      <a:lnTo>
                        <a:pt x="112164" y="20031"/>
                      </a:lnTo>
                      <a:lnTo>
                        <a:pt x="112457" y="19282"/>
                      </a:lnTo>
                      <a:lnTo>
                        <a:pt x="112782" y="18720"/>
                      </a:lnTo>
                      <a:lnTo>
                        <a:pt x="113107" y="18159"/>
                      </a:lnTo>
                      <a:lnTo>
                        <a:pt x="113432" y="17784"/>
                      </a:lnTo>
                      <a:lnTo>
                        <a:pt x="113855" y="17597"/>
                      </a:lnTo>
                      <a:lnTo>
                        <a:pt x="114277" y="17597"/>
                      </a:lnTo>
                      <a:lnTo>
                        <a:pt x="114928" y="17597"/>
                      </a:lnTo>
                      <a:lnTo>
                        <a:pt x="115578" y="17971"/>
                      </a:lnTo>
                      <a:lnTo>
                        <a:pt x="116163" y="18720"/>
                      </a:lnTo>
                      <a:lnTo>
                        <a:pt x="116716" y="19469"/>
                      </a:lnTo>
                      <a:lnTo>
                        <a:pt x="117171" y="20218"/>
                      </a:lnTo>
                      <a:lnTo>
                        <a:pt x="117626" y="21154"/>
                      </a:lnTo>
                      <a:lnTo>
                        <a:pt x="117984" y="22090"/>
                      </a:lnTo>
                      <a:lnTo>
                        <a:pt x="118276" y="22839"/>
                      </a:lnTo>
                      <a:lnTo>
                        <a:pt x="119187" y="5803"/>
                      </a:lnTo>
                      <a:lnTo>
                        <a:pt x="118764" y="4680"/>
                      </a:lnTo>
                      <a:lnTo>
                        <a:pt x="118276" y="3744"/>
                      </a:lnTo>
                      <a:lnTo>
                        <a:pt x="117756" y="2620"/>
                      </a:lnTo>
                      <a:lnTo>
                        <a:pt x="117171" y="1684"/>
                      </a:lnTo>
                      <a:lnTo>
                        <a:pt x="116553" y="1123"/>
                      </a:lnTo>
                      <a:lnTo>
                        <a:pt x="115871" y="561"/>
                      </a:lnTo>
                      <a:lnTo>
                        <a:pt x="115155" y="187"/>
                      </a:lnTo>
                      <a:lnTo>
                        <a:pt x="114342" y="0"/>
                      </a:lnTo>
                      <a:lnTo>
                        <a:pt x="113530" y="187"/>
                      </a:lnTo>
                      <a:lnTo>
                        <a:pt x="112782" y="748"/>
                      </a:lnTo>
                      <a:lnTo>
                        <a:pt x="112067" y="1497"/>
                      </a:lnTo>
                      <a:lnTo>
                        <a:pt x="111384" y="2620"/>
                      </a:lnTo>
                      <a:lnTo>
                        <a:pt x="110734" y="4118"/>
                      </a:lnTo>
                      <a:lnTo>
                        <a:pt x="110181" y="5616"/>
                      </a:lnTo>
                      <a:lnTo>
                        <a:pt x="109628" y="7488"/>
                      </a:lnTo>
                      <a:lnTo>
                        <a:pt x="109141" y="9547"/>
                      </a:lnTo>
                      <a:lnTo>
                        <a:pt x="108685" y="11981"/>
                      </a:lnTo>
                      <a:lnTo>
                        <a:pt x="108295" y="14414"/>
                      </a:lnTo>
                      <a:lnTo>
                        <a:pt x="108003" y="17410"/>
                      </a:lnTo>
                      <a:lnTo>
                        <a:pt x="107678" y="20218"/>
                      </a:lnTo>
                      <a:lnTo>
                        <a:pt x="107483" y="23213"/>
                      </a:lnTo>
                      <a:lnTo>
                        <a:pt x="107320" y="26583"/>
                      </a:lnTo>
                      <a:lnTo>
                        <a:pt x="107222" y="29765"/>
                      </a:lnTo>
                      <a:lnTo>
                        <a:pt x="107190" y="33510"/>
                      </a:lnTo>
                      <a:lnTo>
                        <a:pt x="107222" y="36318"/>
                      </a:lnTo>
                      <a:lnTo>
                        <a:pt x="107287" y="39500"/>
                      </a:lnTo>
                      <a:lnTo>
                        <a:pt x="107418" y="42121"/>
                      </a:lnTo>
                      <a:lnTo>
                        <a:pt x="107580" y="44929"/>
                      </a:lnTo>
                      <a:lnTo>
                        <a:pt x="107808" y="47363"/>
                      </a:lnTo>
                      <a:lnTo>
                        <a:pt x="108068" y="49609"/>
                      </a:lnTo>
                      <a:lnTo>
                        <a:pt x="108360" y="51856"/>
                      </a:lnTo>
                      <a:lnTo>
                        <a:pt x="108685" y="53915"/>
                      </a:lnTo>
                      <a:lnTo>
                        <a:pt x="109076" y="55975"/>
                      </a:lnTo>
                      <a:lnTo>
                        <a:pt x="109466" y="58034"/>
                      </a:lnTo>
                      <a:lnTo>
                        <a:pt x="109921" y="59719"/>
                      </a:lnTo>
                      <a:lnTo>
                        <a:pt x="110409" y="61404"/>
                      </a:lnTo>
                      <a:lnTo>
                        <a:pt x="110929" y="62901"/>
                      </a:lnTo>
                      <a:lnTo>
                        <a:pt x="111481" y="64586"/>
                      </a:lnTo>
                      <a:lnTo>
                        <a:pt x="112067" y="65897"/>
                      </a:lnTo>
                      <a:lnTo>
                        <a:pt x="112684" y="67207"/>
                      </a:lnTo>
                      <a:lnTo>
                        <a:pt x="113530" y="69079"/>
                      </a:lnTo>
                      <a:lnTo>
                        <a:pt x="114310" y="71326"/>
                      </a:lnTo>
                      <a:lnTo>
                        <a:pt x="114603" y="72262"/>
                      </a:lnTo>
                      <a:lnTo>
                        <a:pt x="114895" y="73385"/>
                      </a:lnTo>
                      <a:lnTo>
                        <a:pt x="115188" y="74321"/>
                      </a:lnTo>
                      <a:lnTo>
                        <a:pt x="115415" y="75444"/>
                      </a:lnTo>
                      <a:lnTo>
                        <a:pt x="115610" y="76567"/>
                      </a:lnTo>
                      <a:lnTo>
                        <a:pt x="115773" y="78065"/>
                      </a:lnTo>
                      <a:lnTo>
                        <a:pt x="115903" y="79188"/>
                      </a:lnTo>
                      <a:lnTo>
                        <a:pt x="116033" y="80499"/>
                      </a:lnTo>
                      <a:lnTo>
                        <a:pt x="116098" y="81809"/>
                      </a:lnTo>
                      <a:lnTo>
                        <a:pt x="116163" y="83307"/>
                      </a:lnTo>
                      <a:lnTo>
                        <a:pt x="116228" y="84992"/>
                      </a:lnTo>
                      <a:lnTo>
                        <a:pt x="116261" y="86489"/>
                      </a:lnTo>
                      <a:lnTo>
                        <a:pt x="116228" y="88174"/>
                      </a:lnTo>
                      <a:lnTo>
                        <a:pt x="116163" y="89859"/>
                      </a:lnTo>
                      <a:lnTo>
                        <a:pt x="116098" y="91544"/>
                      </a:lnTo>
                      <a:lnTo>
                        <a:pt x="115968" y="93042"/>
                      </a:lnTo>
                      <a:lnTo>
                        <a:pt x="115838" y="94352"/>
                      </a:lnTo>
                      <a:lnTo>
                        <a:pt x="115675" y="95663"/>
                      </a:lnTo>
                      <a:lnTo>
                        <a:pt x="115513" y="96786"/>
                      </a:lnTo>
                      <a:lnTo>
                        <a:pt x="115285" y="98096"/>
                      </a:lnTo>
                      <a:lnTo>
                        <a:pt x="115058" y="99032"/>
                      </a:lnTo>
                      <a:lnTo>
                        <a:pt x="114765" y="99781"/>
                      </a:lnTo>
                      <a:lnTo>
                        <a:pt x="114473" y="100530"/>
                      </a:lnTo>
                      <a:lnTo>
                        <a:pt x="114147" y="101092"/>
                      </a:lnTo>
                      <a:lnTo>
                        <a:pt x="113790" y="101653"/>
                      </a:lnTo>
                      <a:lnTo>
                        <a:pt x="113400" y="102028"/>
                      </a:lnTo>
                      <a:lnTo>
                        <a:pt x="113010" y="102215"/>
                      </a:lnTo>
                      <a:lnTo>
                        <a:pt x="112587" y="102215"/>
                      </a:lnTo>
                      <a:lnTo>
                        <a:pt x="111872" y="102215"/>
                      </a:lnTo>
                      <a:lnTo>
                        <a:pt x="111189" y="101653"/>
                      </a:lnTo>
                      <a:lnTo>
                        <a:pt x="110539" y="101092"/>
                      </a:lnTo>
                      <a:lnTo>
                        <a:pt x="109856" y="100156"/>
                      </a:lnTo>
                      <a:lnTo>
                        <a:pt x="109271" y="99032"/>
                      </a:lnTo>
                      <a:lnTo>
                        <a:pt x="108685" y="97909"/>
                      </a:lnTo>
                      <a:lnTo>
                        <a:pt x="108165" y="96224"/>
                      </a:lnTo>
                      <a:lnTo>
                        <a:pt x="107678" y="94914"/>
                      </a:lnTo>
                      <a:lnTo>
                        <a:pt x="106897" y="112511"/>
                      </a:lnTo>
                      <a:close/>
                      <a:moveTo>
                        <a:pt x="103646" y="49235"/>
                      </a:moveTo>
                      <a:lnTo>
                        <a:pt x="96071" y="49235"/>
                      </a:lnTo>
                      <a:lnTo>
                        <a:pt x="96071" y="19469"/>
                      </a:lnTo>
                      <a:lnTo>
                        <a:pt x="104101" y="19469"/>
                      </a:lnTo>
                      <a:lnTo>
                        <a:pt x="104101" y="1872"/>
                      </a:lnTo>
                      <a:lnTo>
                        <a:pt x="92365" y="1872"/>
                      </a:lnTo>
                      <a:lnTo>
                        <a:pt x="92365" y="118127"/>
                      </a:lnTo>
                      <a:lnTo>
                        <a:pt x="104557" y="118127"/>
                      </a:lnTo>
                      <a:lnTo>
                        <a:pt x="104557" y="100530"/>
                      </a:lnTo>
                      <a:lnTo>
                        <a:pt x="96071" y="100530"/>
                      </a:lnTo>
                      <a:lnTo>
                        <a:pt x="96071" y="66458"/>
                      </a:lnTo>
                      <a:lnTo>
                        <a:pt x="103646" y="66458"/>
                      </a:lnTo>
                      <a:lnTo>
                        <a:pt x="103646" y="49235"/>
                      </a:lnTo>
                      <a:close/>
                      <a:moveTo>
                        <a:pt x="88658" y="97909"/>
                      </a:moveTo>
                      <a:lnTo>
                        <a:pt x="88236" y="98845"/>
                      </a:lnTo>
                      <a:lnTo>
                        <a:pt x="87813" y="99594"/>
                      </a:lnTo>
                      <a:lnTo>
                        <a:pt x="87358" y="100343"/>
                      </a:lnTo>
                      <a:lnTo>
                        <a:pt x="86838" y="100904"/>
                      </a:lnTo>
                      <a:lnTo>
                        <a:pt x="86318" y="101466"/>
                      </a:lnTo>
                      <a:lnTo>
                        <a:pt x="85732" y="101840"/>
                      </a:lnTo>
                      <a:lnTo>
                        <a:pt x="85212" y="102028"/>
                      </a:lnTo>
                      <a:lnTo>
                        <a:pt x="84659" y="102028"/>
                      </a:lnTo>
                      <a:lnTo>
                        <a:pt x="84204" y="102028"/>
                      </a:lnTo>
                      <a:lnTo>
                        <a:pt x="83847" y="101840"/>
                      </a:lnTo>
                      <a:lnTo>
                        <a:pt x="83457" y="101653"/>
                      </a:lnTo>
                      <a:lnTo>
                        <a:pt x="83066" y="101279"/>
                      </a:lnTo>
                      <a:lnTo>
                        <a:pt x="82709" y="100904"/>
                      </a:lnTo>
                      <a:lnTo>
                        <a:pt x="82351" y="100530"/>
                      </a:lnTo>
                      <a:lnTo>
                        <a:pt x="81994" y="99968"/>
                      </a:lnTo>
                      <a:lnTo>
                        <a:pt x="81668" y="99219"/>
                      </a:lnTo>
                      <a:lnTo>
                        <a:pt x="81343" y="98471"/>
                      </a:lnTo>
                      <a:lnTo>
                        <a:pt x="81051" y="97722"/>
                      </a:lnTo>
                      <a:lnTo>
                        <a:pt x="80726" y="96599"/>
                      </a:lnTo>
                      <a:lnTo>
                        <a:pt x="80465" y="95663"/>
                      </a:lnTo>
                      <a:lnTo>
                        <a:pt x="80205" y="94539"/>
                      </a:lnTo>
                      <a:lnTo>
                        <a:pt x="79945" y="93416"/>
                      </a:lnTo>
                      <a:lnTo>
                        <a:pt x="79685" y="92106"/>
                      </a:lnTo>
                      <a:lnTo>
                        <a:pt x="79458" y="90982"/>
                      </a:lnTo>
                      <a:lnTo>
                        <a:pt x="79230" y="89297"/>
                      </a:lnTo>
                      <a:lnTo>
                        <a:pt x="79035" y="87987"/>
                      </a:lnTo>
                      <a:lnTo>
                        <a:pt x="78872" y="86489"/>
                      </a:lnTo>
                      <a:lnTo>
                        <a:pt x="78677" y="84804"/>
                      </a:lnTo>
                      <a:lnTo>
                        <a:pt x="78482" y="82932"/>
                      </a:lnTo>
                      <a:lnTo>
                        <a:pt x="78352" y="81248"/>
                      </a:lnTo>
                      <a:lnTo>
                        <a:pt x="78222" y="79563"/>
                      </a:lnTo>
                      <a:lnTo>
                        <a:pt x="78092" y="77691"/>
                      </a:lnTo>
                      <a:lnTo>
                        <a:pt x="77897" y="73572"/>
                      </a:lnTo>
                      <a:lnTo>
                        <a:pt x="77735" y="69453"/>
                      </a:lnTo>
                      <a:lnTo>
                        <a:pt x="77670" y="64960"/>
                      </a:lnTo>
                      <a:lnTo>
                        <a:pt x="77637" y="60280"/>
                      </a:lnTo>
                      <a:lnTo>
                        <a:pt x="77637" y="57847"/>
                      </a:lnTo>
                      <a:lnTo>
                        <a:pt x="77670" y="55226"/>
                      </a:lnTo>
                      <a:lnTo>
                        <a:pt x="77702" y="52792"/>
                      </a:lnTo>
                      <a:lnTo>
                        <a:pt x="77767" y="50546"/>
                      </a:lnTo>
                      <a:lnTo>
                        <a:pt x="77832" y="48112"/>
                      </a:lnTo>
                      <a:lnTo>
                        <a:pt x="77930" y="46053"/>
                      </a:lnTo>
                      <a:lnTo>
                        <a:pt x="78027" y="43993"/>
                      </a:lnTo>
                      <a:lnTo>
                        <a:pt x="78125" y="41747"/>
                      </a:lnTo>
                      <a:lnTo>
                        <a:pt x="78287" y="39875"/>
                      </a:lnTo>
                      <a:lnTo>
                        <a:pt x="78417" y="38003"/>
                      </a:lnTo>
                      <a:lnTo>
                        <a:pt x="78612" y="36131"/>
                      </a:lnTo>
                      <a:lnTo>
                        <a:pt x="78775" y="34446"/>
                      </a:lnTo>
                      <a:lnTo>
                        <a:pt x="78970" y="32948"/>
                      </a:lnTo>
                      <a:lnTo>
                        <a:pt x="79165" y="31450"/>
                      </a:lnTo>
                      <a:lnTo>
                        <a:pt x="79360" y="29765"/>
                      </a:lnTo>
                      <a:lnTo>
                        <a:pt x="79588" y="28455"/>
                      </a:lnTo>
                      <a:lnTo>
                        <a:pt x="79880" y="27145"/>
                      </a:lnTo>
                      <a:lnTo>
                        <a:pt x="80108" y="26021"/>
                      </a:lnTo>
                      <a:lnTo>
                        <a:pt x="80368" y="24898"/>
                      </a:lnTo>
                      <a:lnTo>
                        <a:pt x="80628" y="23775"/>
                      </a:lnTo>
                      <a:lnTo>
                        <a:pt x="80921" y="22652"/>
                      </a:lnTo>
                      <a:lnTo>
                        <a:pt x="81246" y="21903"/>
                      </a:lnTo>
                      <a:lnTo>
                        <a:pt x="81538" y="20967"/>
                      </a:lnTo>
                      <a:lnTo>
                        <a:pt x="81831" y="20405"/>
                      </a:lnTo>
                      <a:lnTo>
                        <a:pt x="82514" y="19095"/>
                      </a:lnTo>
                      <a:lnTo>
                        <a:pt x="83196" y="18346"/>
                      </a:lnTo>
                      <a:lnTo>
                        <a:pt x="83944" y="17784"/>
                      </a:lnTo>
                      <a:lnTo>
                        <a:pt x="84692" y="17597"/>
                      </a:lnTo>
                      <a:lnTo>
                        <a:pt x="85277" y="17784"/>
                      </a:lnTo>
                      <a:lnTo>
                        <a:pt x="85862" y="17971"/>
                      </a:lnTo>
                      <a:lnTo>
                        <a:pt x="86415" y="18346"/>
                      </a:lnTo>
                      <a:lnTo>
                        <a:pt x="86903" y="18907"/>
                      </a:lnTo>
                      <a:lnTo>
                        <a:pt x="87390" y="19656"/>
                      </a:lnTo>
                      <a:lnTo>
                        <a:pt x="87813" y="20405"/>
                      </a:lnTo>
                      <a:lnTo>
                        <a:pt x="88236" y="21154"/>
                      </a:lnTo>
                      <a:lnTo>
                        <a:pt x="88626" y="22090"/>
                      </a:lnTo>
                      <a:lnTo>
                        <a:pt x="89406" y="5241"/>
                      </a:lnTo>
                      <a:lnTo>
                        <a:pt x="89081" y="4492"/>
                      </a:lnTo>
                      <a:lnTo>
                        <a:pt x="88691" y="3556"/>
                      </a:lnTo>
                      <a:lnTo>
                        <a:pt x="88171" y="2433"/>
                      </a:lnTo>
                      <a:lnTo>
                        <a:pt x="87618" y="1684"/>
                      </a:lnTo>
                      <a:lnTo>
                        <a:pt x="86935" y="1123"/>
                      </a:lnTo>
                      <a:lnTo>
                        <a:pt x="86220" y="561"/>
                      </a:lnTo>
                      <a:lnTo>
                        <a:pt x="85407" y="187"/>
                      </a:lnTo>
                      <a:lnTo>
                        <a:pt x="84529" y="0"/>
                      </a:lnTo>
                      <a:lnTo>
                        <a:pt x="83977" y="187"/>
                      </a:lnTo>
                      <a:lnTo>
                        <a:pt x="83424" y="374"/>
                      </a:lnTo>
                      <a:lnTo>
                        <a:pt x="82839" y="748"/>
                      </a:lnTo>
                      <a:lnTo>
                        <a:pt x="82319" y="1123"/>
                      </a:lnTo>
                      <a:lnTo>
                        <a:pt x="81766" y="1684"/>
                      </a:lnTo>
                      <a:lnTo>
                        <a:pt x="81246" y="2433"/>
                      </a:lnTo>
                      <a:lnTo>
                        <a:pt x="80726" y="3182"/>
                      </a:lnTo>
                      <a:lnTo>
                        <a:pt x="80238" y="4305"/>
                      </a:lnTo>
                      <a:lnTo>
                        <a:pt x="79783" y="5429"/>
                      </a:lnTo>
                      <a:lnTo>
                        <a:pt x="79295" y="6552"/>
                      </a:lnTo>
                      <a:lnTo>
                        <a:pt x="78872" y="7862"/>
                      </a:lnTo>
                      <a:lnTo>
                        <a:pt x="78385" y="9360"/>
                      </a:lnTo>
                      <a:lnTo>
                        <a:pt x="77995" y="11045"/>
                      </a:lnTo>
                      <a:lnTo>
                        <a:pt x="77604" y="12730"/>
                      </a:lnTo>
                      <a:lnTo>
                        <a:pt x="77182" y="14414"/>
                      </a:lnTo>
                      <a:lnTo>
                        <a:pt x="76824" y="16287"/>
                      </a:lnTo>
                      <a:lnTo>
                        <a:pt x="76467" y="18533"/>
                      </a:lnTo>
                      <a:lnTo>
                        <a:pt x="76141" y="20592"/>
                      </a:lnTo>
                      <a:lnTo>
                        <a:pt x="75816" y="22839"/>
                      </a:lnTo>
                      <a:lnTo>
                        <a:pt x="75524" y="25273"/>
                      </a:lnTo>
                      <a:lnTo>
                        <a:pt x="75264" y="27706"/>
                      </a:lnTo>
                      <a:lnTo>
                        <a:pt x="75004" y="30327"/>
                      </a:lnTo>
                      <a:lnTo>
                        <a:pt x="74776" y="32948"/>
                      </a:lnTo>
                      <a:lnTo>
                        <a:pt x="74548" y="35569"/>
                      </a:lnTo>
                      <a:lnTo>
                        <a:pt x="74386" y="38564"/>
                      </a:lnTo>
                      <a:lnTo>
                        <a:pt x="74223" y="41560"/>
                      </a:lnTo>
                      <a:lnTo>
                        <a:pt x="74061" y="44742"/>
                      </a:lnTo>
                      <a:lnTo>
                        <a:pt x="73963" y="47737"/>
                      </a:lnTo>
                      <a:lnTo>
                        <a:pt x="73866" y="51107"/>
                      </a:lnTo>
                      <a:lnTo>
                        <a:pt x="73801" y="54290"/>
                      </a:lnTo>
                      <a:lnTo>
                        <a:pt x="73768" y="57847"/>
                      </a:lnTo>
                      <a:lnTo>
                        <a:pt x="73768" y="61404"/>
                      </a:lnTo>
                      <a:lnTo>
                        <a:pt x="73768" y="64773"/>
                      </a:lnTo>
                      <a:lnTo>
                        <a:pt x="73801" y="67769"/>
                      </a:lnTo>
                      <a:lnTo>
                        <a:pt x="73866" y="71138"/>
                      </a:lnTo>
                      <a:lnTo>
                        <a:pt x="73931" y="73946"/>
                      </a:lnTo>
                      <a:lnTo>
                        <a:pt x="74028" y="77129"/>
                      </a:lnTo>
                      <a:lnTo>
                        <a:pt x="74158" y="79937"/>
                      </a:lnTo>
                      <a:lnTo>
                        <a:pt x="74288" y="82558"/>
                      </a:lnTo>
                      <a:lnTo>
                        <a:pt x="74451" y="85553"/>
                      </a:lnTo>
                      <a:lnTo>
                        <a:pt x="74613" y="87987"/>
                      </a:lnTo>
                      <a:lnTo>
                        <a:pt x="74841" y="90608"/>
                      </a:lnTo>
                      <a:lnTo>
                        <a:pt x="75069" y="93042"/>
                      </a:lnTo>
                      <a:lnTo>
                        <a:pt x="75329" y="95288"/>
                      </a:lnTo>
                      <a:lnTo>
                        <a:pt x="75589" y="97722"/>
                      </a:lnTo>
                      <a:lnTo>
                        <a:pt x="75849" y="99968"/>
                      </a:lnTo>
                      <a:lnTo>
                        <a:pt x="76174" y="101840"/>
                      </a:lnTo>
                      <a:lnTo>
                        <a:pt x="76499" y="103900"/>
                      </a:lnTo>
                      <a:lnTo>
                        <a:pt x="76824" y="105772"/>
                      </a:lnTo>
                      <a:lnTo>
                        <a:pt x="77182" y="107457"/>
                      </a:lnTo>
                      <a:lnTo>
                        <a:pt x="77572" y="109141"/>
                      </a:lnTo>
                      <a:lnTo>
                        <a:pt x="77962" y="110826"/>
                      </a:lnTo>
                      <a:lnTo>
                        <a:pt x="78385" y="112137"/>
                      </a:lnTo>
                      <a:lnTo>
                        <a:pt x="78807" y="113447"/>
                      </a:lnTo>
                      <a:lnTo>
                        <a:pt x="79263" y="114570"/>
                      </a:lnTo>
                      <a:lnTo>
                        <a:pt x="79718" y="115694"/>
                      </a:lnTo>
                      <a:lnTo>
                        <a:pt x="80205" y="116630"/>
                      </a:lnTo>
                      <a:lnTo>
                        <a:pt x="80693" y="117566"/>
                      </a:lnTo>
                      <a:lnTo>
                        <a:pt x="81246" y="118315"/>
                      </a:lnTo>
                      <a:lnTo>
                        <a:pt x="81766" y="118876"/>
                      </a:lnTo>
                      <a:lnTo>
                        <a:pt x="82319" y="119251"/>
                      </a:lnTo>
                      <a:lnTo>
                        <a:pt x="82871" y="119625"/>
                      </a:lnTo>
                      <a:lnTo>
                        <a:pt x="83457" y="119812"/>
                      </a:lnTo>
                      <a:lnTo>
                        <a:pt x="84042" y="120000"/>
                      </a:lnTo>
                      <a:lnTo>
                        <a:pt x="84920" y="119812"/>
                      </a:lnTo>
                      <a:lnTo>
                        <a:pt x="85732" y="119438"/>
                      </a:lnTo>
                      <a:lnTo>
                        <a:pt x="86513" y="118876"/>
                      </a:lnTo>
                      <a:lnTo>
                        <a:pt x="87260" y="118315"/>
                      </a:lnTo>
                      <a:lnTo>
                        <a:pt x="87846" y="117566"/>
                      </a:lnTo>
                      <a:lnTo>
                        <a:pt x="88431" y="116443"/>
                      </a:lnTo>
                      <a:lnTo>
                        <a:pt x="88886" y="115507"/>
                      </a:lnTo>
                      <a:lnTo>
                        <a:pt x="89244" y="114570"/>
                      </a:lnTo>
                      <a:lnTo>
                        <a:pt x="88658" y="97909"/>
                      </a:lnTo>
                      <a:close/>
                      <a:moveTo>
                        <a:pt x="66908" y="1872"/>
                      </a:moveTo>
                      <a:lnTo>
                        <a:pt x="66908" y="118127"/>
                      </a:lnTo>
                      <a:lnTo>
                        <a:pt x="70582" y="118127"/>
                      </a:lnTo>
                      <a:lnTo>
                        <a:pt x="70582" y="1872"/>
                      </a:lnTo>
                      <a:lnTo>
                        <a:pt x="66908" y="1872"/>
                      </a:lnTo>
                      <a:close/>
                      <a:moveTo>
                        <a:pt x="57740" y="118127"/>
                      </a:moveTo>
                      <a:lnTo>
                        <a:pt x="64730" y="1872"/>
                      </a:lnTo>
                      <a:lnTo>
                        <a:pt x="60829" y="1872"/>
                      </a:lnTo>
                      <a:lnTo>
                        <a:pt x="57870" y="55039"/>
                      </a:lnTo>
                      <a:lnTo>
                        <a:pt x="57577" y="60280"/>
                      </a:lnTo>
                      <a:lnTo>
                        <a:pt x="57285" y="65709"/>
                      </a:lnTo>
                      <a:lnTo>
                        <a:pt x="57025" y="70951"/>
                      </a:lnTo>
                      <a:lnTo>
                        <a:pt x="56765" y="76193"/>
                      </a:lnTo>
                      <a:lnTo>
                        <a:pt x="56505" y="81435"/>
                      </a:lnTo>
                      <a:lnTo>
                        <a:pt x="56244" y="86677"/>
                      </a:lnTo>
                      <a:lnTo>
                        <a:pt x="56049" y="91918"/>
                      </a:lnTo>
                      <a:lnTo>
                        <a:pt x="55822" y="96973"/>
                      </a:lnTo>
                      <a:lnTo>
                        <a:pt x="55757" y="96973"/>
                      </a:lnTo>
                      <a:lnTo>
                        <a:pt x="55562" y="91918"/>
                      </a:lnTo>
                      <a:lnTo>
                        <a:pt x="55334" y="86489"/>
                      </a:lnTo>
                      <a:lnTo>
                        <a:pt x="55107" y="81248"/>
                      </a:lnTo>
                      <a:lnTo>
                        <a:pt x="54879" y="76006"/>
                      </a:lnTo>
                      <a:lnTo>
                        <a:pt x="54619" y="70951"/>
                      </a:lnTo>
                      <a:lnTo>
                        <a:pt x="54359" y="65522"/>
                      </a:lnTo>
                      <a:lnTo>
                        <a:pt x="54066" y="60093"/>
                      </a:lnTo>
                      <a:lnTo>
                        <a:pt x="53774" y="54664"/>
                      </a:lnTo>
                      <a:lnTo>
                        <a:pt x="51043" y="1872"/>
                      </a:lnTo>
                      <a:lnTo>
                        <a:pt x="47044" y="1872"/>
                      </a:lnTo>
                      <a:lnTo>
                        <a:pt x="53546" y="118127"/>
                      </a:lnTo>
                      <a:lnTo>
                        <a:pt x="57740" y="118127"/>
                      </a:lnTo>
                      <a:close/>
                      <a:moveTo>
                        <a:pt x="35437" y="18159"/>
                      </a:moveTo>
                      <a:lnTo>
                        <a:pt x="35795" y="17784"/>
                      </a:lnTo>
                      <a:lnTo>
                        <a:pt x="36315" y="17410"/>
                      </a:lnTo>
                      <a:lnTo>
                        <a:pt x="36933" y="17223"/>
                      </a:lnTo>
                      <a:lnTo>
                        <a:pt x="37745" y="17035"/>
                      </a:lnTo>
                      <a:lnTo>
                        <a:pt x="38168" y="17223"/>
                      </a:lnTo>
                      <a:lnTo>
                        <a:pt x="38591" y="17410"/>
                      </a:lnTo>
                      <a:lnTo>
                        <a:pt x="38981" y="17784"/>
                      </a:lnTo>
                      <a:lnTo>
                        <a:pt x="39338" y="18159"/>
                      </a:lnTo>
                      <a:lnTo>
                        <a:pt x="39729" y="18720"/>
                      </a:lnTo>
                      <a:lnTo>
                        <a:pt x="40021" y="19656"/>
                      </a:lnTo>
                      <a:lnTo>
                        <a:pt x="40314" y="20405"/>
                      </a:lnTo>
                      <a:lnTo>
                        <a:pt x="40574" y="21528"/>
                      </a:lnTo>
                      <a:lnTo>
                        <a:pt x="40834" y="22652"/>
                      </a:lnTo>
                      <a:lnTo>
                        <a:pt x="41062" y="24336"/>
                      </a:lnTo>
                      <a:lnTo>
                        <a:pt x="41224" y="25647"/>
                      </a:lnTo>
                      <a:lnTo>
                        <a:pt x="41387" y="27332"/>
                      </a:lnTo>
                      <a:lnTo>
                        <a:pt x="41517" y="29204"/>
                      </a:lnTo>
                      <a:lnTo>
                        <a:pt x="41582" y="31263"/>
                      </a:lnTo>
                      <a:lnTo>
                        <a:pt x="41647" y="33322"/>
                      </a:lnTo>
                      <a:lnTo>
                        <a:pt x="41647" y="35569"/>
                      </a:lnTo>
                      <a:lnTo>
                        <a:pt x="41647" y="37815"/>
                      </a:lnTo>
                      <a:lnTo>
                        <a:pt x="41582" y="39687"/>
                      </a:lnTo>
                      <a:lnTo>
                        <a:pt x="41517" y="41560"/>
                      </a:lnTo>
                      <a:lnTo>
                        <a:pt x="41387" y="43432"/>
                      </a:lnTo>
                      <a:lnTo>
                        <a:pt x="41224" y="45304"/>
                      </a:lnTo>
                      <a:lnTo>
                        <a:pt x="41062" y="46801"/>
                      </a:lnTo>
                      <a:lnTo>
                        <a:pt x="40801" y="48112"/>
                      </a:lnTo>
                      <a:lnTo>
                        <a:pt x="40574" y="49422"/>
                      </a:lnTo>
                      <a:lnTo>
                        <a:pt x="40314" y="50733"/>
                      </a:lnTo>
                      <a:lnTo>
                        <a:pt x="40021" y="51856"/>
                      </a:lnTo>
                      <a:lnTo>
                        <a:pt x="39696" y="52605"/>
                      </a:lnTo>
                      <a:lnTo>
                        <a:pt x="39306" y="53354"/>
                      </a:lnTo>
                      <a:lnTo>
                        <a:pt x="38916" y="53915"/>
                      </a:lnTo>
                      <a:lnTo>
                        <a:pt x="38526" y="54477"/>
                      </a:lnTo>
                      <a:lnTo>
                        <a:pt x="38070" y="54664"/>
                      </a:lnTo>
                      <a:lnTo>
                        <a:pt x="37648" y="54664"/>
                      </a:lnTo>
                      <a:lnTo>
                        <a:pt x="35437" y="54664"/>
                      </a:lnTo>
                      <a:lnTo>
                        <a:pt x="35437" y="18159"/>
                      </a:lnTo>
                      <a:close/>
                      <a:moveTo>
                        <a:pt x="31796" y="118127"/>
                      </a:moveTo>
                      <a:lnTo>
                        <a:pt x="35437" y="118127"/>
                      </a:lnTo>
                      <a:lnTo>
                        <a:pt x="35437" y="70202"/>
                      </a:lnTo>
                      <a:lnTo>
                        <a:pt x="37323" y="70202"/>
                      </a:lnTo>
                      <a:lnTo>
                        <a:pt x="37680" y="70577"/>
                      </a:lnTo>
                      <a:lnTo>
                        <a:pt x="38038" y="70764"/>
                      </a:lnTo>
                      <a:lnTo>
                        <a:pt x="38363" y="71138"/>
                      </a:lnTo>
                      <a:lnTo>
                        <a:pt x="38688" y="71513"/>
                      </a:lnTo>
                      <a:lnTo>
                        <a:pt x="38948" y="72074"/>
                      </a:lnTo>
                      <a:lnTo>
                        <a:pt x="39208" y="72823"/>
                      </a:lnTo>
                      <a:lnTo>
                        <a:pt x="39436" y="73759"/>
                      </a:lnTo>
                      <a:lnTo>
                        <a:pt x="39696" y="74882"/>
                      </a:lnTo>
                      <a:lnTo>
                        <a:pt x="39891" y="76193"/>
                      </a:lnTo>
                      <a:lnTo>
                        <a:pt x="40086" y="77691"/>
                      </a:lnTo>
                      <a:lnTo>
                        <a:pt x="40249" y="79375"/>
                      </a:lnTo>
                      <a:lnTo>
                        <a:pt x="40411" y="81060"/>
                      </a:lnTo>
                      <a:lnTo>
                        <a:pt x="40541" y="83120"/>
                      </a:lnTo>
                      <a:lnTo>
                        <a:pt x="40671" y="85553"/>
                      </a:lnTo>
                      <a:lnTo>
                        <a:pt x="40801" y="87987"/>
                      </a:lnTo>
                      <a:lnTo>
                        <a:pt x="40931" y="90795"/>
                      </a:lnTo>
                      <a:lnTo>
                        <a:pt x="41354" y="100530"/>
                      </a:lnTo>
                      <a:lnTo>
                        <a:pt x="41712" y="108393"/>
                      </a:lnTo>
                      <a:lnTo>
                        <a:pt x="41874" y="111762"/>
                      </a:lnTo>
                      <a:lnTo>
                        <a:pt x="42004" y="114383"/>
                      </a:lnTo>
                      <a:lnTo>
                        <a:pt x="42167" y="116443"/>
                      </a:lnTo>
                      <a:lnTo>
                        <a:pt x="42297" y="118127"/>
                      </a:lnTo>
                      <a:lnTo>
                        <a:pt x="46068" y="118127"/>
                      </a:lnTo>
                      <a:lnTo>
                        <a:pt x="45938" y="115881"/>
                      </a:lnTo>
                      <a:lnTo>
                        <a:pt x="45711" y="113260"/>
                      </a:lnTo>
                      <a:lnTo>
                        <a:pt x="45548" y="109516"/>
                      </a:lnTo>
                      <a:lnTo>
                        <a:pt x="45353" y="105772"/>
                      </a:lnTo>
                      <a:lnTo>
                        <a:pt x="45158" y="101092"/>
                      </a:lnTo>
                      <a:lnTo>
                        <a:pt x="44930" y="96224"/>
                      </a:lnTo>
                      <a:lnTo>
                        <a:pt x="44735" y="91170"/>
                      </a:lnTo>
                      <a:lnTo>
                        <a:pt x="44475" y="85741"/>
                      </a:lnTo>
                      <a:lnTo>
                        <a:pt x="44280" y="81622"/>
                      </a:lnTo>
                      <a:lnTo>
                        <a:pt x="44020" y="77878"/>
                      </a:lnTo>
                      <a:lnTo>
                        <a:pt x="43760" y="74508"/>
                      </a:lnTo>
                      <a:lnTo>
                        <a:pt x="43435" y="71513"/>
                      </a:lnTo>
                      <a:lnTo>
                        <a:pt x="43240" y="70015"/>
                      </a:lnTo>
                      <a:lnTo>
                        <a:pt x="43045" y="68705"/>
                      </a:lnTo>
                      <a:lnTo>
                        <a:pt x="42850" y="67581"/>
                      </a:lnTo>
                      <a:lnTo>
                        <a:pt x="42655" y="66458"/>
                      </a:lnTo>
                      <a:lnTo>
                        <a:pt x="42427" y="65522"/>
                      </a:lnTo>
                      <a:lnTo>
                        <a:pt x="42199" y="64773"/>
                      </a:lnTo>
                      <a:lnTo>
                        <a:pt x="41939" y="64024"/>
                      </a:lnTo>
                      <a:lnTo>
                        <a:pt x="41679" y="63088"/>
                      </a:lnTo>
                      <a:lnTo>
                        <a:pt x="41679" y="62714"/>
                      </a:lnTo>
                      <a:lnTo>
                        <a:pt x="42004" y="61778"/>
                      </a:lnTo>
                      <a:lnTo>
                        <a:pt x="42395" y="61029"/>
                      </a:lnTo>
                      <a:lnTo>
                        <a:pt x="42720" y="59906"/>
                      </a:lnTo>
                      <a:lnTo>
                        <a:pt x="43045" y="58783"/>
                      </a:lnTo>
                      <a:lnTo>
                        <a:pt x="43370" y="57285"/>
                      </a:lnTo>
                      <a:lnTo>
                        <a:pt x="43662" y="55787"/>
                      </a:lnTo>
                      <a:lnTo>
                        <a:pt x="43955" y="54102"/>
                      </a:lnTo>
                      <a:lnTo>
                        <a:pt x="44215" y="52418"/>
                      </a:lnTo>
                      <a:lnTo>
                        <a:pt x="44443" y="50546"/>
                      </a:lnTo>
                      <a:lnTo>
                        <a:pt x="44670" y="48299"/>
                      </a:lnTo>
                      <a:lnTo>
                        <a:pt x="44865" y="46240"/>
                      </a:lnTo>
                      <a:lnTo>
                        <a:pt x="45028" y="43993"/>
                      </a:lnTo>
                      <a:lnTo>
                        <a:pt x="45158" y="41560"/>
                      </a:lnTo>
                      <a:lnTo>
                        <a:pt x="45256" y="39126"/>
                      </a:lnTo>
                      <a:lnTo>
                        <a:pt x="45321" y="36318"/>
                      </a:lnTo>
                      <a:lnTo>
                        <a:pt x="45321" y="33697"/>
                      </a:lnTo>
                      <a:lnTo>
                        <a:pt x="45288" y="29953"/>
                      </a:lnTo>
                      <a:lnTo>
                        <a:pt x="45223" y="26583"/>
                      </a:lnTo>
                      <a:lnTo>
                        <a:pt x="45060" y="23213"/>
                      </a:lnTo>
                      <a:lnTo>
                        <a:pt x="44898" y="20218"/>
                      </a:lnTo>
                      <a:lnTo>
                        <a:pt x="44638" y="17597"/>
                      </a:lnTo>
                      <a:lnTo>
                        <a:pt x="44313" y="14789"/>
                      </a:lnTo>
                      <a:lnTo>
                        <a:pt x="43988" y="12542"/>
                      </a:lnTo>
                      <a:lnTo>
                        <a:pt x="43597" y="10483"/>
                      </a:lnTo>
                      <a:lnTo>
                        <a:pt x="43337" y="9173"/>
                      </a:lnTo>
                      <a:lnTo>
                        <a:pt x="43045" y="8049"/>
                      </a:lnTo>
                      <a:lnTo>
                        <a:pt x="42752" y="7113"/>
                      </a:lnTo>
                      <a:lnTo>
                        <a:pt x="42460" y="6177"/>
                      </a:lnTo>
                      <a:lnTo>
                        <a:pt x="42134" y="5241"/>
                      </a:lnTo>
                      <a:lnTo>
                        <a:pt x="41777" y="4492"/>
                      </a:lnTo>
                      <a:lnTo>
                        <a:pt x="41452" y="3931"/>
                      </a:lnTo>
                      <a:lnTo>
                        <a:pt x="41062" y="3182"/>
                      </a:lnTo>
                      <a:lnTo>
                        <a:pt x="40249" y="2246"/>
                      </a:lnTo>
                      <a:lnTo>
                        <a:pt x="39371" y="1497"/>
                      </a:lnTo>
                      <a:lnTo>
                        <a:pt x="38396" y="1123"/>
                      </a:lnTo>
                      <a:lnTo>
                        <a:pt x="37388" y="936"/>
                      </a:lnTo>
                      <a:lnTo>
                        <a:pt x="36575" y="936"/>
                      </a:lnTo>
                      <a:lnTo>
                        <a:pt x="35795" y="1123"/>
                      </a:lnTo>
                      <a:lnTo>
                        <a:pt x="35047" y="1310"/>
                      </a:lnTo>
                      <a:lnTo>
                        <a:pt x="34299" y="1684"/>
                      </a:lnTo>
                      <a:lnTo>
                        <a:pt x="33616" y="2059"/>
                      </a:lnTo>
                      <a:lnTo>
                        <a:pt x="32966" y="2433"/>
                      </a:lnTo>
                      <a:lnTo>
                        <a:pt x="32348" y="2808"/>
                      </a:lnTo>
                      <a:lnTo>
                        <a:pt x="31796" y="3556"/>
                      </a:lnTo>
                      <a:lnTo>
                        <a:pt x="31796" y="118127"/>
                      </a:lnTo>
                      <a:close/>
                      <a:moveTo>
                        <a:pt x="27699" y="49235"/>
                      </a:moveTo>
                      <a:lnTo>
                        <a:pt x="20059" y="49235"/>
                      </a:lnTo>
                      <a:lnTo>
                        <a:pt x="20059" y="19469"/>
                      </a:lnTo>
                      <a:lnTo>
                        <a:pt x="28122" y="19469"/>
                      </a:lnTo>
                      <a:lnTo>
                        <a:pt x="28122" y="1872"/>
                      </a:lnTo>
                      <a:lnTo>
                        <a:pt x="16385" y="1872"/>
                      </a:lnTo>
                      <a:lnTo>
                        <a:pt x="16385" y="118127"/>
                      </a:lnTo>
                      <a:lnTo>
                        <a:pt x="28577" y="118127"/>
                      </a:lnTo>
                      <a:lnTo>
                        <a:pt x="28577" y="100530"/>
                      </a:lnTo>
                      <a:lnTo>
                        <a:pt x="20059" y="100530"/>
                      </a:lnTo>
                      <a:lnTo>
                        <a:pt x="20059" y="66458"/>
                      </a:lnTo>
                      <a:lnTo>
                        <a:pt x="27699" y="66458"/>
                      </a:lnTo>
                      <a:lnTo>
                        <a:pt x="27699" y="49235"/>
                      </a:lnTo>
                      <a:close/>
                      <a:moveTo>
                        <a:pt x="0" y="112511"/>
                      </a:moveTo>
                      <a:lnTo>
                        <a:pt x="455" y="114009"/>
                      </a:lnTo>
                      <a:lnTo>
                        <a:pt x="1040" y="115319"/>
                      </a:lnTo>
                      <a:lnTo>
                        <a:pt x="1625" y="116443"/>
                      </a:lnTo>
                      <a:lnTo>
                        <a:pt x="2340" y="117753"/>
                      </a:lnTo>
                      <a:lnTo>
                        <a:pt x="3056" y="118689"/>
                      </a:lnTo>
                      <a:lnTo>
                        <a:pt x="3836" y="119251"/>
                      </a:lnTo>
                      <a:lnTo>
                        <a:pt x="4649" y="119812"/>
                      </a:lnTo>
                      <a:lnTo>
                        <a:pt x="5429" y="120000"/>
                      </a:lnTo>
                      <a:lnTo>
                        <a:pt x="6372" y="119812"/>
                      </a:lnTo>
                      <a:lnTo>
                        <a:pt x="7282" y="119251"/>
                      </a:lnTo>
                      <a:lnTo>
                        <a:pt x="7672" y="118876"/>
                      </a:lnTo>
                      <a:lnTo>
                        <a:pt x="8062" y="118315"/>
                      </a:lnTo>
                      <a:lnTo>
                        <a:pt x="8485" y="117753"/>
                      </a:lnTo>
                      <a:lnTo>
                        <a:pt x="8843" y="117004"/>
                      </a:lnTo>
                      <a:lnTo>
                        <a:pt x="9168" y="116255"/>
                      </a:lnTo>
                      <a:lnTo>
                        <a:pt x="9525" y="115507"/>
                      </a:lnTo>
                      <a:lnTo>
                        <a:pt x="9850" y="114758"/>
                      </a:lnTo>
                      <a:lnTo>
                        <a:pt x="10143" y="113822"/>
                      </a:lnTo>
                      <a:lnTo>
                        <a:pt x="10436" y="112886"/>
                      </a:lnTo>
                      <a:lnTo>
                        <a:pt x="10728" y="111762"/>
                      </a:lnTo>
                      <a:lnTo>
                        <a:pt x="10988" y="110639"/>
                      </a:lnTo>
                      <a:lnTo>
                        <a:pt x="11216" y="109329"/>
                      </a:lnTo>
                      <a:lnTo>
                        <a:pt x="11444" y="108205"/>
                      </a:lnTo>
                      <a:lnTo>
                        <a:pt x="11639" y="106895"/>
                      </a:lnTo>
                      <a:lnTo>
                        <a:pt x="11866" y="105585"/>
                      </a:lnTo>
                      <a:lnTo>
                        <a:pt x="12061" y="104274"/>
                      </a:lnTo>
                      <a:lnTo>
                        <a:pt x="12354" y="101279"/>
                      </a:lnTo>
                      <a:lnTo>
                        <a:pt x="12614" y="98471"/>
                      </a:lnTo>
                      <a:lnTo>
                        <a:pt x="12809" y="95101"/>
                      </a:lnTo>
                      <a:lnTo>
                        <a:pt x="13004" y="91918"/>
                      </a:lnTo>
                      <a:lnTo>
                        <a:pt x="13069" y="88361"/>
                      </a:lnTo>
                      <a:lnTo>
                        <a:pt x="13102" y="84992"/>
                      </a:lnTo>
                      <a:lnTo>
                        <a:pt x="13069" y="81809"/>
                      </a:lnTo>
                      <a:lnTo>
                        <a:pt x="13037" y="79001"/>
                      </a:lnTo>
                      <a:lnTo>
                        <a:pt x="12907" y="76193"/>
                      </a:lnTo>
                      <a:lnTo>
                        <a:pt x="12777" y="73572"/>
                      </a:lnTo>
                      <a:lnTo>
                        <a:pt x="12581" y="71138"/>
                      </a:lnTo>
                      <a:lnTo>
                        <a:pt x="12386" y="68705"/>
                      </a:lnTo>
                      <a:lnTo>
                        <a:pt x="12126" y="66458"/>
                      </a:lnTo>
                      <a:lnTo>
                        <a:pt x="11834" y="64399"/>
                      </a:lnTo>
                      <a:lnTo>
                        <a:pt x="11476" y="62152"/>
                      </a:lnTo>
                      <a:lnTo>
                        <a:pt x="11086" y="60280"/>
                      </a:lnTo>
                      <a:lnTo>
                        <a:pt x="10663" y="58595"/>
                      </a:lnTo>
                      <a:lnTo>
                        <a:pt x="10176" y="56723"/>
                      </a:lnTo>
                      <a:lnTo>
                        <a:pt x="9688" y="55039"/>
                      </a:lnTo>
                      <a:lnTo>
                        <a:pt x="9135" y="53541"/>
                      </a:lnTo>
                      <a:lnTo>
                        <a:pt x="8550" y="52043"/>
                      </a:lnTo>
                      <a:lnTo>
                        <a:pt x="7900" y="50546"/>
                      </a:lnTo>
                      <a:lnTo>
                        <a:pt x="6989" y="48299"/>
                      </a:lnTo>
                      <a:lnTo>
                        <a:pt x="6177" y="46240"/>
                      </a:lnTo>
                      <a:lnTo>
                        <a:pt x="5819" y="45304"/>
                      </a:lnTo>
                      <a:lnTo>
                        <a:pt x="5494" y="44180"/>
                      </a:lnTo>
                      <a:lnTo>
                        <a:pt x="5234" y="43057"/>
                      </a:lnTo>
                      <a:lnTo>
                        <a:pt x="4974" y="41934"/>
                      </a:lnTo>
                      <a:lnTo>
                        <a:pt x="4746" y="40998"/>
                      </a:lnTo>
                      <a:lnTo>
                        <a:pt x="4584" y="39875"/>
                      </a:lnTo>
                      <a:lnTo>
                        <a:pt x="4389" y="38564"/>
                      </a:lnTo>
                      <a:lnTo>
                        <a:pt x="4259" y="37441"/>
                      </a:lnTo>
                      <a:lnTo>
                        <a:pt x="4161" y="35943"/>
                      </a:lnTo>
                      <a:lnTo>
                        <a:pt x="4096" y="34446"/>
                      </a:lnTo>
                      <a:lnTo>
                        <a:pt x="4063" y="33135"/>
                      </a:lnTo>
                      <a:lnTo>
                        <a:pt x="4063" y="31450"/>
                      </a:lnTo>
                      <a:lnTo>
                        <a:pt x="4063" y="30327"/>
                      </a:lnTo>
                      <a:lnTo>
                        <a:pt x="4096" y="28829"/>
                      </a:lnTo>
                      <a:lnTo>
                        <a:pt x="4161" y="27519"/>
                      </a:lnTo>
                      <a:lnTo>
                        <a:pt x="4226" y="26396"/>
                      </a:lnTo>
                      <a:lnTo>
                        <a:pt x="4356" y="25273"/>
                      </a:lnTo>
                      <a:lnTo>
                        <a:pt x="4519" y="24149"/>
                      </a:lnTo>
                      <a:lnTo>
                        <a:pt x="4649" y="22839"/>
                      </a:lnTo>
                      <a:lnTo>
                        <a:pt x="4844" y="21903"/>
                      </a:lnTo>
                      <a:lnTo>
                        <a:pt x="5071" y="20967"/>
                      </a:lnTo>
                      <a:lnTo>
                        <a:pt x="5299" y="20031"/>
                      </a:lnTo>
                      <a:lnTo>
                        <a:pt x="5559" y="19282"/>
                      </a:lnTo>
                      <a:lnTo>
                        <a:pt x="5884" y="18720"/>
                      </a:lnTo>
                      <a:lnTo>
                        <a:pt x="6209" y="18159"/>
                      </a:lnTo>
                      <a:lnTo>
                        <a:pt x="6567" y="17784"/>
                      </a:lnTo>
                      <a:lnTo>
                        <a:pt x="6989" y="17597"/>
                      </a:lnTo>
                      <a:lnTo>
                        <a:pt x="7380" y="17597"/>
                      </a:lnTo>
                      <a:lnTo>
                        <a:pt x="8062" y="17597"/>
                      </a:lnTo>
                      <a:lnTo>
                        <a:pt x="8713" y="17971"/>
                      </a:lnTo>
                      <a:lnTo>
                        <a:pt x="9265" y="18720"/>
                      </a:lnTo>
                      <a:lnTo>
                        <a:pt x="9818" y="19469"/>
                      </a:lnTo>
                      <a:lnTo>
                        <a:pt x="10306" y="20218"/>
                      </a:lnTo>
                      <a:lnTo>
                        <a:pt x="10761" y="21154"/>
                      </a:lnTo>
                      <a:lnTo>
                        <a:pt x="11118" y="22090"/>
                      </a:lnTo>
                      <a:lnTo>
                        <a:pt x="11411" y="22839"/>
                      </a:lnTo>
                      <a:lnTo>
                        <a:pt x="12289" y="5803"/>
                      </a:lnTo>
                      <a:lnTo>
                        <a:pt x="11899" y="4680"/>
                      </a:lnTo>
                      <a:lnTo>
                        <a:pt x="11379" y="3744"/>
                      </a:lnTo>
                      <a:lnTo>
                        <a:pt x="10891" y="2620"/>
                      </a:lnTo>
                      <a:lnTo>
                        <a:pt x="10273" y="1684"/>
                      </a:lnTo>
                      <a:lnTo>
                        <a:pt x="9688" y="1123"/>
                      </a:lnTo>
                      <a:lnTo>
                        <a:pt x="8973" y="561"/>
                      </a:lnTo>
                      <a:lnTo>
                        <a:pt x="8257" y="187"/>
                      </a:lnTo>
                      <a:lnTo>
                        <a:pt x="7445" y="0"/>
                      </a:lnTo>
                      <a:lnTo>
                        <a:pt x="6632" y="187"/>
                      </a:lnTo>
                      <a:lnTo>
                        <a:pt x="5917" y="748"/>
                      </a:lnTo>
                      <a:lnTo>
                        <a:pt x="5169" y="1497"/>
                      </a:lnTo>
                      <a:lnTo>
                        <a:pt x="4519" y="2620"/>
                      </a:lnTo>
                      <a:lnTo>
                        <a:pt x="3868" y="4118"/>
                      </a:lnTo>
                      <a:lnTo>
                        <a:pt x="3283" y="5616"/>
                      </a:lnTo>
                      <a:lnTo>
                        <a:pt x="2730" y="7488"/>
                      </a:lnTo>
                      <a:lnTo>
                        <a:pt x="2275" y="9547"/>
                      </a:lnTo>
                      <a:lnTo>
                        <a:pt x="1820" y="11981"/>
                      </a:lnTo>
                      <a:lnTo>
                        <a:pt x="1430" y="14414"/>
                      </a:lnTo>
                      <a:lnTo>
                        <a:pt x="1105" y="17410"/>
                      </a:lnTo>
                      <a:lnTo>
                        <a:pt x="845" y="20218"/>
                      </a:lnTo>
                      <a:lnTo>
                        <a:pt x="585" y="23213"/>
                      </a:lnTo>
                      <a:lnTo>
                        <a:pt x="455" y="26583"/>
                      </a:lnTo>
                      <a:lnTo>
                        <a:pt x="357" y="29765"/>
                      </a:lnTo>
                      <a:lnTo>
                        <a:pt x="325" y="33510"/>
                      </a:lnTo>
                      <a:lnTo>
                        <a:pt x="357" y="36318"/>
                      </a:lnTo>
                      <a:lnTo>
                        <a:pt x="422" y="39500"/>
                      </a:lnTo>
                      <a:lnTo>
                        <a:pt x="520" y="42121"/>
                      </a:lnTo>
                      <a:lnTo>
                        <a:pt x="682" y="44929"/>
                      </a:lnTo>
                      <a:lnTo>
                        <a:pt x="942" y="47363"/>
                      </a:lnTo>
                      <a:lnTo>
                        <a:pt x="1170" y="49609"/>
                      </a:lnTo>
                      <a:lnTo>
                        <a:pt x="1463" y="51856"/>
                      </a:lnTo>
                      <a:lnTo>
                        <a:pt x="1788" y="53915"/>
                      </a:lnTo>
                      <a:lnTo>
                        <a:pt x="2178" y="55975"/>
                      </a:lnTo>
                      <a:lnTo>
                        <a:pt x="2600" y="58034"/>
                      </a:lnTo>
                      <a:lnTo>
                        <a:pt x="3023" y="59719"/>
                      </a:lnTo>
                      <a:lnTo>
                        <a:pt x="3543" y="61404"/>
                      </a:lnTo>
                      <a:lnTo>
                        <a:pt x="4031" y="62901"/>
                      </a:lnTo>
                      <a:lnTo>
                        <a:pt x="4616" y="64586"/>
                      </a:lnTo>
                      <a:lnTo>
                        <a:pt x="5169" y="65897"/>
                      </a:lnTo>
                      <a:lnTo>
                        <a:pt x="5787" y="67207"/>
                      </a:lnTo>
                      <a:lnTo>
                        <a:pt x="6664" y="69079"/>
                      </a:lnTo>
                      <a:lnTo>
                        <a:pt x="7412" y="71326"/>
                      </a:lnTo>
                      <a:lnTo>
                        <a:pt x="7737" y="72262"/>
                      </a:lnTo>
                      <a:lnTo>
                        <a:pt x="8030" y="73385"/>
                      </a:lnTo>
                      <a:lnTo>
                        <a:pt x="8290" y="74321"/>
                      </a:lnTo>
                      <a:lnTo>
                        <a:pt x="8518" y="75444"/>
                      </a:lnTo>
                      <a:lnTo>
                        <a:pt x="8713" y="76567"/>
                      </a:lnTo>
                      <a:lnTo>
                        <a:pt x="8875" y="78065"/>
                      </a:lnTo>
                      <a:lnTo>
                        <a:pt x="9038" y="79188"/>
                      </a:lnTo>
                      <a:lnTo>
                        <a:pt x="9135" y="80499"/>
                      </a:lnTo>
                      <a:lnTo>
                        <a:pt x="9233" y="81809"/>
                      </a:lnTo>
                      <a:lnTo>
                        <a:pt x="9330" y="83307"/>
                      </a:lnTo>
                      <a:lnTo>
                        <a:pt x="9363" y="84992"/>
                      </a:lnTo>
                      <a:lnTo>
                        <a:pt x="9363" y="86489"/>
                      </a:lnTo>
                      <a:lnTo>
                        <a:pt x="9363" y="88174"/>
                      </a:lnTo>
                      <a:lnTo>
                        <a:pt x="9265" y="89859"/>
                      </a:lnTo>
                      <a:lnTo>
                        <a:pt x="9200" y="91544"/>
                      </a:lnTo>
                      <a:lnTo>
                        <a:pt x="9103" y="93042"/>
                      </a:lnTo>
                      <a:lnTo>
                        <a:pt x="8973" y="94352"/>
                      </a:lnTo>
                      <a:lnTo>
                        <a:pt x="8810" y="95663"/>
                      </a:lnTo>
                      <a:lnTo>
                        <a:pt x="8615" y="96786"/>
                      </a:lnTo>
                      <a:lnTo>
                        <a:pt x="8420" y="98096"/>
                      </a:lnTo>
                      <a:lnTo>
                        <a:pt x="8160" y="99032"/>
                      </a:lnTo>
                      <a:lnTo>
                        <a:pt x="7867" y="99781"/>
                      </a:lnTo>
                      <a:lnTo>
                        <a:pt x="7575" y="100530"/>
                      </a:lnTo>
                      <a:lnTo>
                        <a:pt x="7250" y="101092"/>
                      </a:lnTo>
                      <a:lnTo>
                        <a:pt x="6924" y="101653"/>
                      </a:lnTo>
                      <a:lnTo>
                        <a:pt x="6502" y="102028"/>
                      </a:lnTo>
                      <a:lnTo>
                        <a:pt x="6112" y="102215"/>
                      </a:lnTo>
                      <a:lnTo>
                        <a:pt x="5689" y="102215"/>
                      </a:lnTo>
                      <a:lnTo>
                        <a:pt x="5006" y="102215"/>
                      </a:lnTo>
                      <a:lnTo>
                        <a:pt x="4291" y="101653"/>
                      </a:lnTo>
                      <a:lnTo>
                        <a:pt x="3641" y="101092"/>
                      </a:lnTo>
                      <a:lnTo>
                        <a:pt x="2991" y="100156"/>
                      </a:lnTo>
                      <a:lnTo>
                        <a:pt x="2405" y="99032"/>
                      </a:lnTo>
                      <a:lnTo>
                        <a:pt x="1820" y="97909"/>
                      </a:lnTo>
                      <a:lnTo>
                        <a:pt x="1300" y="96224"/>
                      </a:lnTo>
                      <a:lnTo>
                        <a:pt x="845" y="94914"/>
                      </a:lnTo>
                      <a:lnTo>
                        <a:pt x="0" y="1125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172" name="Shape 172"/>
                <p:cNvSpPr/>
                <p:nvPr/>
              </p:nvSpPr>
              <p:spPr>
                <a:xfrm>
                  <a:off x="623720" y="6650479"/>
                  <a:ext cx="1169986" cy="127000"/>
                </a:xfrm>
                <a:custGeom>
                  <a:pathLst>
                    <a:path extrusionOk="0" h="120000" w="120000">
                      <a:moveTo>
                        <a:pt x="115784" y="118127"/>
                      </a:moveTo>
                      <a:lnTo>
                        <a:pt x="115784" y="69079"/>
                      </a:lnTo>
                      <a:lnTo>
                        <a:pt x="120000" y="1872"/>
                      </a:lnTo>
                      <a:lnTo>
                        <a:pt x="117373" y="1872"/>
                      </a:lnTo>
                      <a:lnTo>
                        <a:pt x="115866" y="31638"/>
                      </a:lnTo>
                      <a:lnTo>
                        <a:pt x="115560" y="37815"/>
                      </a:lnTo>
                      <a:lnTo>
                        <a:pt x="115275" y="43432"/>
                      </a:lnTo>
                      <a:lnTo>
                        <a:pt x="115011" y="49048"/>
                      </a:lnTo>
                      <a:lnTo>
                        <a:pt x="114766" y="54664"/>
                      </a:lnTo>
                      <a:lnTo>
                        <a:pt x="114746" y="54664"/>
                      </a:lnTo>
                      <a:lnTo>
                        <a:pt x="114461" y="48861"/>
                      </a:lnTo>
                      <a:lnTo>
                        <a:pt x="114216" y="43432"/>
                      </a:lnTo>
                      <a:lnTo>
                        <a:pt x="113952" y="37815"/>
                      </a:lnTo>
                      <a:lnTo>
                        <a:pt x="113626" y="31825"/>
                      </a:lnTo>
                      <a:lnTo>
                        <a:pt x="112119" y="1872"/>
                      </a:lnTo>
                      <a:lnTo>
                        <a:pt x="109492" y="1872"/>
                      </a:lnTo>
                      <a:lnTo>
                        <a:pt x="113483" y="69641"/>
                      </a:lnTo>
                      <a:lnTo>
                        <a:pt x="113483" y="118127"/>
                      </a:lnTo>
                      <a:lnTo>
                        <a:pt x="115784" y="118127"/>
                      </a:lnTo>
                      <a:close/>
                      <a:moveTo>
                        <a:pt x="108291" y="97909"/>
                      </a:moveTo>
                      <a:lnTo>
                        <a:pt x="108046" y="98845"/>
                      </a:lnTo>
                      <a:lnTo>
                        <a:pt x="107782" y="99594"/>
                      </a:lnTo>
                      <a:lnTo>
                        <a:pt x="107456" y="100343"/>
                      </a:lnTo>
                      <a:lnTo>
                        <a:pt x="107150" y="100904"/>
                      </a:lnTo>
                      <a:lnTo>
                        <a:pt x="106804" y="101466"/>
                      </a:lnTo>
                      <a:lnTo>
                        <a:pt x="106478" y="101840"/>
                      </a:lnTo>
                      <a:lnTo>
                        <a:pt x="106112" y="102028"/>
                      </a:lnTo>
                      <a:lnTo>
                        <a:pt x="105766" y="102028"/>
                      </a:lnTo>
                      <a:lnTo>
                        <a:pt x="105521" y="102028"/>
                      </a:lnTo>
                      <a:lnTo>
                        <a:pt x="105257" y="101840"/>
                      </a:lnTo>
                      <a:lnTo>
                        <a:pt x="105012" y="101653"/>
                      </a:lnTo>
                      <a:lnTo>
                        <a:pt x="104788" y="101279"/>
                      </a:lnTo>
                      <a:lnTo>
                        <a:pt x="104544" y="100904"/>
                      </a:lnTo>
                      <a:lnTo>
                        <a:pt x="104340" y="100530"/>
                      </a:lnTo>
                      <a:lnTo>
                        <a:pt x="104116" y="99968"/>
                      </a:lnTo>
                      <a:lnTo>
                        <a:pt x="103933" y="99219"/>
                      </a:lnTo>
                      <a:lnTo>
                        <a:pt x="103709" y="98471"/>
                      </a:lnTo>
                      <a:lnTo>
                        <a:pt x="103526" y="97722"/>
                      </a:lnTo>
                      <a:lnTo>
                        <a:pt x="103342" y="96599"/>
                      </a:lnTo>
                      <a:lnTo>
                        <a:pt x="103180" y="95663"/>
                      </a:lnTo>
                      <a:lnTo>
                        <a:pt x="102976" y="94539"/>
                      </a:lnTo>
                      <a:lnTo>
                        <a:pt x="102833" y="93416"/>
                      </a:lnTo>
                      <a:lnTo>
                        <a:pt x="102670" y="92106"/>
                      </a:lnTo>
                      <a:lnTo>
                        <a:pt x="102548" y="90982"/>
                      </a:lnTo>
                      <a:lnTo>
                        <a:pt x="102406" y="89297"/>
                      </a:lnTo>
                      <a:lnTo>
                        <a:pt x="102263" y="87987"/>
                      </a:lnTo>
                      <a:lnTo>
                        <a:pt x="102141" y="86489"/>
                      </a:lnTo>
                      <a:lnTo>
                        <a:pt x="102039" y="84804"/>
                      </a:lnTo>
                      <a:lnTo>
                        <a:pt x="101937" y="82932"/>
                      </a:lnTo>
                      <a:lnTo>
                        <a:pt x="101836" y="81248"/>
                      </a:lnTo>
                      <a:lnTo>
                        <a:pt x="101754" y="79563"/>
                      </a:lnTo>
                      <a:lnTo>
                        <a:pt x="101673" y="77691"/>
                      </a:lnTo>
                      <a:lnTo>
                        <a:pt x="101530" y="73572"/>
                      </a:lnTo>
                      <a:lnTo>
                        <a:pt x="101449" y="69453"/>
                      </a:lnTo>
                      <a:lnTo>
                        <a:pt x="101388" y="64960"/>
                      </a:lnTo>
                      <a:lnTo>
                        <a:pt x="101367" y="60280"/>
                      </a:lnTo>
                      <a:lnTo>
                        <a:pt x="101388" y="57847"/>
                      </a:lnTo>
                      <a:lnTo>
                        <a:pt x="101388" y="55226"/>
                      </a:lnTo>
                      <a:lnTo>
                        <a:pt x="101428" y="52792"/>
                      </a:lnTo>
                      <a:lnTo>
                        <a:pt x="101449" y="50546"/>
                      </a:lnTo>
                      <a:lnTo>
                        <a:pt x="101510" y="48112"/>
                      </a:lnTo>
                      <a:lnTo>
                        <a:pt x="101550" y="46053"/>
                      </a:lnTo>
                      <a:lnTo>
                        <a:pt x="101632" y="43993"/>
                      </a:lnTo>
                      <a:lnTo>
                        <a:pt x="101713" y="41747"/>
                      </a:lnTo>
                      <a:lnTo>
                        <a:pt x="101795" y="39875"/>
                      </a:lnTo>
                      <a:lnTo>
                        <a:pt x="101897" y="38003"/>
                      </a:lnTo>
                      <a:lnTo>
                        <a:pt x="101978" y="36131"/>
                      </a:lnTo>
                      <a:lnTo>
                        <a:pt x="102100" y="34446"/>
                      </a:lnTo>
                      <a:lnTo>
                        <a:pt x="102202" y="32948"/>
                      </a:lnTo>
                      <a:lnTo>
                        <a:pt x="102345" y="31450"/>
                      </a:lnTo>
                      <a:lnTo>
                        <a:pt x="102487" y="29765"/>
                      </a:lnTo>
                      <a:lnTo>
                        <a:pt x="102630" y="28455"/>
                      </a:lnTo>
                      <a:lnTo>
                        <a:pt x="102772" y="27145"/>
                      </a:lnTo>
                      <a:lnTo>
                        <a:pt x="102935" y="26021"/>
                      </a:lnTo>
                      <a:lnTo>
                        <a:pt x="103098" y="24898"/>
                      </a:lnTo>
                      <a:lnTo>
                        <a:pt x="103281" y="23775"/>
                      </a:lnTo>
                      <a:lnTo>
                        <a:pt x="103444" y="22652"/>
                      </a:lnTo>
                      <a:lnTo>
                        <a:pt x="103628" y="21903"/>
                      </a:lnTo>
                      <a:lnTo>
                        <a:pt x="103811" y="20967"/>
                      </a:lnTo>
                      <a:lnTo>
                        <a:pt x="104035" y="20405"/>
                      </a:lnTo>
                      <a:lnTo>
                        <a:pt x="104442" y="19095"/>
                      </a:lnTo>
                      <a:lnTo>
                        <a:pt x="104870" y="18346"/>
                      </a:lnTo>
                      <a:lnTo>
                        <a:pt x="105318" y="17784"/>
                      </a:lnTo>
                      <a:lnTo>
                        <a:pt x="105806" y="17597"/>
                      </a:lnTo>
                      <a:lnTo>
                        <a:pt x="106193" y="17784"/>
                      </a:lnTo>
                      <a:lnTo>
                        <a:pt x="106539" y="17971"/>
                      </a:lnTo>
                      <a:lnTo>
                        <a:pt x="106865" y="18346"/>
                      </a:lnTo>
                      <a:lnTo>
                        <a:pt x="107191" y="18907"/>
                      </a:lnTo>
                      <a:lnTo>
                        <a:pt x="107497" y="19656"/>
                      </a:lnTo>
                      <a:lnTo>
                        <a:pt x="107782" y="20405"/>
                      </a:lnTo>
                      <a:lnTo>
                        <a:pt x="108026" y="21154"/>
                      </a:lnTo>
                      <a:lnTo>
                        <a:pt x="108250" y="22090"/>
                      </a:lnTo>
                      <a:lnTo>
                        <a:pt x="108759" y="5241"/>
                      </a:lnTo>
                      <a:lnTo>
                        <a:pt x="108576" y="4492"/>
                      </a:lnTo>
                      <a:lnTo>
                        <a:pt x="108291" y="3556"/>
                      </a:lnTo>
                      <a:lnTo>
                        <a:pt x="107985" y="2433"/>
                      </a:lnTo>
                      <a:lnTo>
                        <a:pt x="107619" y="1684"/>
                      </a:lnTo>
                      <a:lnTo>
                        <a:pt x="107211" y="1123"/>
                      </a:lnTo>
                      <a:lnTo>
                        <a:pt x="106743" y="561"/>
                      </a:lnTo>
                      <a:lnTo>
                        <a:pt x="106254" y="187"/>
                      </a:lnTo>
                      <a:lnTo>
                        <a:pt x="105705" y="0"/>
                      </a:lnTo>
                      <a:lnTo>
                        <a:pt x="105338" y="187"/>
                      </a:lnTo>
                      <a:lnTo>
                        <a:pt x="104992" y="374"/>
                      </a:lnTo>
                      <a:lnTo>
                        <a:pt x="104646" y="748"/>
                      </a:lnTo>
                      <a:lnTo>
                        <a:pt x="104300" y="1123"/>
                      </a:lnTo>
                      <a:lnTo>
                        <a:pt x="103974" y="1684"/>
                      </a:lnTo>
                      <a:lnTo>
                        <a:pt x="103648" y="2433"/>
                      </a:lnTo>
                      <a:lnTo>
                        <a:pt x="103342" y="3182"/>
                      </a:lnTo>
                      <a:lnTo>
                        <a:pt x="103017" y="4305"/>
                      </a:lnTo>
                      <a:lnTo>
                        <a:pt x="102732" y="5429"/>
                      </a:lnTo>
                      <a:lnTo>
                        <a:pt x="102446" y="6552"/>
                      </a:lnTo>
                      <a:lnTo>
                        <a:pt x="102141" y="7862"/>
                      </a:lnTo>
                      <a:lnTo>
                        <a:pt x="101876" y="9360"/>
                      </a:lnTo>
                      <a:lnTo>
                        <a:pt x="101591" y="11045"/>
                      </a:lnTo>
                      <a:lnTo>
                        <a:pt x="101347" y="12730"/>
                      </a:lnTo>
                      <a:lnTo>
                        <a:pt x="101123" y="14414"/>
                      </a:lnTo>
                      <a:lnTo>
                        <a:pt x="100899" y="16287"/>
                      </a:lnTo>
                      <a:lnTo>
                        <a:pt x="100655" y="18533"/>
                      </a:lnTo>
                      <a:lnTo>
                        <a:pt x="100451" y="20592"/>
                      </a:lnTo>
                      <a:lnTo>
                        <a:pt x="100268" y="22839"/>
                      </a:lnTo>
                      <a:lnTo>
                        <a:pt x="100064" y="25273"/>
                      </a:lnTo>
                      <a:lnTo>
                        <a:pt x="99901" y="27706"/>
                      </a:lnTo>
                      <a:lnTo>
                        <a:pt x="99738" y="30327"/>
                      </a:lnTo>
                      <a:lnTo>
                        <a:pt x="99596" y="32948"/>
                      </a:lnTo>
                      <a:lnTo>
                        <a:pt x="99473" y="35569"/>
                      </a:lnTo>
                      <a:lnTo>
                        <a:pt x="99351" y="38564"/>
                      </a:lnTo>
                      <a:lnTo>
                        <a:pt x="99229" y="41560"/>
                      </a:lnTo>
                      <a:lnTo>
                        <a:pt x="99148" y="44742"/>
                      </a:lnTo>
                      <a:lnTo>
                        <a:pt x="99087" y="47737"/>
                      </a:lnTo>
                      <a:lnTo>
                        <a:pt x="99025" y="51107"/>
                      </a:lnTo>
                      <a:lnTo>
                        <a:pt x="98985" y="54290"/>
                      </a:lnTo>
                      <a:lnTo>
                        <a:pt x="98964" y="57847"/>
                      </a:lnTo>
                      <a:lnTo>
                        <a:pt x="98944" y="61404"/>
                      </a:lnTo>
                      <a:lnTo>
                        <a:pt x="98964" y="64773"/>
                      </a:lnTo>
                      <a:lnTo>
                        <a:pt x="98985" y="67769"/>
                      </a:lnTo>
                      <a:lnTo>
                        <a:pt x="99005" y="71138"/>
                      </a:lnTo>
                      <a:lnTo>
                        <a:pt x="99066" y="73946"/>
                      </a:lnTo>
                      <a:lnTo>
                        <a:pt x="99127" y="77129"/>
                      </a:lnTo>
                      <a:lnTo>
                        <a:pt x="99188" y="79937"/>
                      </a:lnTo>
                      <a:lnTo>
                        <a:pt x="99290" y="82558"/>
                      </a:lnTo>
                      <a:lnTo>
                        <a:pt x="99392" y="85553"/>
                      </a:lnTo>
                      <a:lnTo>
                        <a:pt x="99514" y="87987"/>
                      </a:lnTo>
                      <a:lnTo>
                        <a:pt x="99636" y="90608"/>
                      </a:lnTo>
                      <a:lnTo>
                        <a:pt x="99779" y="93042"/>
                      </a:lnTo>
                      <a:lnTo>
                        <a:pt x="99921" y="95288"/>
                      </a:lnTo>
                      <a:lnTo>
                        <a:pt x="100084" y="97722"/>
                      </a:lnTo>
                      <a:lnTo>
                        <a:pt x="100288" y="99968"/>
                      </a:lnTo>
                      <a:lnTo>
                        <a:pt x="100471" y="101840"/>
                      </a:lnTo>
                      <a:lnTo>
                        <a:pt x="100655" y="103900"/>
                      </a:lnTo>
                      <a:lnTo>
                        <a:pt x="100899" y="105772"/>
                      </a:lnTo>
                      <a:lnTo>
                        <a:pt x="101103" y="107457"/>
                      </a:lnTo>
                      <a:lnTo>
                        <a:pt x="101347" y="109141"/>
                      </a:lnTo>
                      <a:lnTo>
                        <a:pt x="101591" y="110826"/>
                      </a:lnTo>
                      <a:lnTo>
                        <a:pt x="101856" y="112137"/>
                      </a:lnTo>
                      <a:lnTo>
                        <a:pt x="102121" y="113447"/>
                      </a:lnTo>
                      <a:lnTo>
                        <a:pt x="102406" y="114570"/>
                      </a:lnTo>
                      <a:lnTo>
                        <a:pt x="102691" y="115694"/>
                      </a:lnTo>
                      <a:lnTo>
                        <a:pt x="102996" y="116630"/>
                      </a:lnTo>
                      <a:lnTo>
                        <a:pt x="103322" y="117566"/>
                      </a:lnTo>
                      <a:lnTo>
                        <a:pt x="103628" y="118315"/>
                      </a:lnTo>
                      <a:lnTo>
                        <a:pt x="103974" y="118876"/>
                      </a:lnTo>
                      <a:lnTo>
                        <a:pt x="104300" y="119251"/>
                      </a:lnTo>
                      <a:lnTo>
                        <a:pt x="104646" y="119625"/>
                      </a:lnTo>
                      <a:lnTo>
                        <a:pt x="105033" y="119812"/>
                      </a:lnTo>
                      <a:lnTo>
                        <a:pt x="105379" y="120000"/>
                      </a:lnTo>
                      <a:lnTo>
                        <a:pt x="105949" y="119812"/>
                      </a:lnTo>
                      <a:lnTo>
                        <a:pt x="106478" y="119438"/>
                      </a:lnTo>
                      <a:lnTo>
                        <a:pt x="106967" y="118876"/>
                      </a:lnTo>
                      <a:lnTo>
                        <a:pt x="107395" y="118315"/>
                      </a:lnTo>
                      <a:lnTo>
                        <a:pt x="107802" y="117566"/>
                      </a:lnTo>
                      <a:lnTo>
                        <a:pt x="108128" y="116443"/>
                      </a:lnTo>
                      <a:lnTo>
                        <a:pt x="108413" y="115507"/>
                      </a:lnTo>
                      <a:lnTo>
                        <a:pt x="108678" y="114570"/>
                      </a:lnTo>
                      <a:lnTo>
                        <a:pt x="108291" y="97909"/>
                      </a:lnTo>
                      <a:close/>
                      <a:moveTo>
                        <a:pt x="89068" y="118127"/>
                      </a:moveTo>
                      <a:lnTo>
                        <a:pt x="89068" y="76380"/>
                      </a:lnTo>
                      <a:lnTo>
                        <a:pt x="89068" y="69453"/>
                      </a:lnTo>
                      <a:lnTo>
                        <a:pt x="89068" y="62714"/>
                      </a:lnTo>
                      <a:lnTo>
                        <a:pt x="89068" y="56349"/>
                      </a:lnTo>
                      <a:lnTo>
                        <a:pt x="89048" y="50358"/>
                      </a:lnTo>
                      <a:lnTo>
                        <a:pt x="89027" y="44368"/>
                      </a:lnTo>
                      <a:lnTo>
                        <a:pt x="89007" y="38377"/>
                      </a:lnTo>
                      <a:lnTo>
                        <a:pt x="88986" y="32761"/>
                      </a:lnTo>
                      <a:lnTo>
                        <a:pt x="88966" y="26957"/>
                      </a:lnTo>
                      <a:lnTo>
                        <a:pt x="89007" y="26957"/>
                      </a:lnTo>
                      <a:lnTo>
                        <a:pt x="89251" y="31825"/>
                      </a:lnTo>
                      <a:lnTo>
                        <a:pt x="89516" y="37067"/>
                      </a:lnTo>
                      <a:lnTo>
                        <a:pt x="89801" y="41934"/>
                      </a:lnTo>
                      <a:lnTo>
                        <a:pt x="90066" y="46989"/>
                      </a:lnTo>
                      <a:lnTo>
                        <a:pt x="90371" y="52230"/>
                      </a:lnTo>
                      <a:lnTo>
                        <a:pt x="90677" y="57285"/>
                      </a:lnTo>
                      <a:lnTo>
                        <a:pt x="90982" y="62152"/>
                      </a:lnTo>
                      <a:lnTo>
                        <a:pt x="91287" y="67020"/>
                      </a:lnTo>
                      <a:lnTo>
                        <a:pt x="94566" y="118127"/>
                      </a:lnTo>
                      <a:lnTo>
                        <a:pt x="96948" y="118127"/>
                      </a:lnTo>
                      <a:lnTo>
                        <a:pt x="96948" y="1872"/>
                      </a:lnTo>
                      <a:lnTo>
                        <a:pt x="94831" y="1872"/>
                      </a:lnTo>
                      <a:lnTo>
                        <a:pt x="94831" y="42308"/>
                      </a:lnTo>
                      <a:lnTo>
                        <a:pt x="94831" y="48861"/>
                      </a:lnTo>
                      <a:lnTo>
                        <a:pt x="94851" y="55226"/>
                      </a:lnTo>
                      <a:lnTo>
                        <a:pt x="94851" y="61404"/>
                      </a:lnTo>
                      <a:lnTo>
                        <a:pt x="94871" y="67394"/>
                      </a:lnTo>
                      <a:lnTo>
                        <a:pt x="94912" y="73198"/>
                      </a:lnTo>
                      <a:lnTo>
                        <a:pt x="94932" y="79001"/>
                      </a:lnTo>
                      <a:lnTo>
                        <a:pt x="94994" y="84804"/>
                      </a:lnTo>
                      <a:lnTo>
                        <a:pt x="95034" y="90608"/>
                      </a:lnTo>
                      <a:lnTo>
                        <a:pt x="94994" y="90795"/>
                      </a:lnTo>
                      <a:lnTo>
                        <a:pt x="94749" y="85928"/>
                      </a:lnTo>
                      <a:lnTo>
                        <a:pt x="94525" y="81060"/>
                      </a:lnTo>
                      <a:lnTo>
                        <a:pt x="94281" y="76193"/>
                      </a:lnTo>
                      <a:lnTo>
                        <a:pt x="93996" y="71326"/>
                      </a:lnTo>
                      <a:lnTo>
                        <a:pt x="93731" y="66458"/>
                      </a:lnTo>
                      <a:lnTo>
                        <a:pt x="93446" y="61404"/>
                      </a:lnTo>
                      <a:lnTo>
                        <a:pt x="93141" y="56536"/>
                      </a:lnTo>
                      <a:lnTo>
                        <a:pt x="92835" y="51856"/>
                      </a:lnTo>
                      <a:lnTo>
                        <a:pt x="89577" y="1872"/>
                      </a:lnTo>
                      <a:lnTo>
                        <a:pt x="86950" y="1872"/>
                      </a:lnTo>
                      <a:lnTo>
                        <a:pt x="86950" y="118127"/>
                      </a:lnTo>
                      <a:lnTo>
                        <a:pt x="89068" y="118127"/>
                      </a:lnTo>
                      <a:close/>
                      <a:moveTo>
                        <a:pt x="77929" y="69079"/>
                      </a:moveTo>
                      <a:lnTo>
                        <a:pt x="78927" y="40436"/>
                      </a:lnTo>
                      <a:lnTo>
                        <a:pt x="79090" y="35007"/>
                      </a:lnTo>
                      <a:lnTo>
                        <a:pt x="79232" y="29578"/>
                      </a:lnTo>
                      <a:lnTo>
                        <a:pt x="79375" y="24149"/>
                      </a:lnTo>
                      <a:lnTo>
                        <a:pt x="79518" y="18720"/>
                      </a:lnTo>
                      <a:lnTo>
                        <a:pt x="79579" y="18720"/>
                      </a:lnTo>
                      <a:lnTo>
                        <a:pt x="79721" y="23962"/>
                      </a:lnTo>
                      <a:lnTo>
                        <a:pt x="79864" y="29391"/>
                      </a:lnTo>
                      <a:lnTo>
                        <a:pt x="80027" y="35007"/>
                      </a:lnTo>
                      <a:lnTo>
                        <a:pt x="80190" y="40624"/>
                      </a:lnTo>
                      <a:lnTo>
                        <a:pt x="81208" y="69079"/>
                      </a:lnTo>
                      <a:lnTo>
                        <a:pt x="77929" y="69079"/>
                      </a:lnTo>
                      <a:close/>
                      <a:moveTo>
                        <a:pt x="81574" y="85366"/>
                      </a:moveTo>
                      <a:lnTo>
                        <a:pt x="82735" y="118127"/>
                      </a:lnTo>
                      <a:lnTo>
                        <a:pt x="85199" y="118127"/>
                      </a:lnTo>
                      <a:lnTo>
                        <a:pt x="81106" y="1872"/>
                      </a:lnTo>
                      <a:lnTo>
                        <a:pt x="78174" y="1872"/>
                      </a:lnTo>
                      <a:lnTo>
                        <a:pt x="74101" y="118127"/>
                      </a:lnTo>
                      <a:lnTo>
                        <a:pt x="76483" y="118127"/>
                      </a:lnTo>
                      <a:lnTo>
                        <a:pt x="77563" y="85366"/>
                      </a:lnTo>
                      <a:lnTo>
                        <a:pt x="81574" y="85366"/>
                      </a:lnTo>
                      <a:close/>
                      <a:moveTo>
                        <a:pt x="69010" y="118127"/>
                      </a:moveTo>
                      <a:lnTo>
                        <a:pt x="71311" y="118127"/>
                      </a:lnTo>
                      <a:lnTo>
                        <a:pt x="71311" y="19656"/>
                      </a:lnTo>
                      <a:lnTo>
                        <a:pt x="74936" y="19656"/>
                      </a:lnTo>
                      <a:lnTo>
                        <a:pt x="74936" y="1872"/>
                      </a:lnTo>
                      <a:lnTo>
                        <a:pt x="65386" y="1872"/>
                      </a:lnTo>
                      <a:lnTo>
                        <a:pt x="65386" y="19656"/>
                      </a:lnTo>
                      <a:lnTo>
                        <a:pt x="69010" y="19656"/>
                      </a:lnTo>
                      <a:lnTo>
                        <a:pt x="69010" y="118127"/>
                      </a:lnTo>
                      <a:close/>
                      <a:moveTo>
                        <a:pt x="59175" y="118127"/>
                      </a:moveTo>
                      <a:lnTo>
                        <a:pt x="66689" y="118127"/>
                      </a:lnTo>
                      <a:lnTo>
                        <a:pt x="66689" y="100343"/>
                      </a:lnTo>
                      <a:lnTo>
                        <a:pt x="61496" y="100343"/>
                      </a:lnTo>
                      <a:lnTo>
                        <a:pt x="61496" y="1872"/>
                      </a:lnTo>
                      <a:lnTo>
                        <a:pt x="59175" y="1872"/>
                      </a:lnTo>
                      <a:lnTo>
                        <a:pt x="59175" y="118127"/>
                      </a:lnTo>
                      <a:close/>
                      <a:moveTo>
                        <a:pt x="46692" y="1872"/>
                      </a:moveTo>
                      <a:lnTo>
                        <a:pt x="46692" y="68330"/>
                      </a:lnTo>
                      <a:lnTo>
                        <a:pt x="46692" y="71700"/>
                      </a:lnTo>
                      <a:lnTo>
                        <a:pt x="46713" y="74882"/>
                      </a:lnTo>
                      <a:lnTo>
                        <a:pt x="46733" y="78065"/>
                      </a:lnTo>
                      <a:lnTo>
                        <a:pt x="46774" y="81060"/>
                      </a:lnTo>
                      <a:lnTo>
                        <a:pt x="46814" y="84056"/>
                      </a:lnTo>
                      <a:lnTo>
                        <a:pt x="46896" y="86677"/>
                      </a:lnTo>
                      <a:lnTo>
                        <a:pt x="46957" y="89297"/>
                      </a:lnTo>
                      <a:lnTo>
                        <a:pt x="47038" y="91918"/>
                      </a:lnTo>
                      <a:lnTo>
                        <a:pt x="47120" y="94165"/>
                      </a:lnTo>
                      <a:lnTo>
                        <a:pt x="47222" y="96411"/>
                      </a:lnTo>
                      <a:lnTo>
                        <a:pt x="47323" y="98845"/>
                      </a:lnTo>
                      <a:lnTo>
                        <a:pt x="47446" y="100717"/>
                      </a:lnTo>
                      <a:lnTo>
                        <a:pt x="47568" y="102589"/>
                      </a:lnTo>
                      <a:lnTo>
                        <a:pt x="47710" y="104648"/>
                      </a:lnTo>
                      <a:lnTo>
                        <a:pt x="47853" y="106333"/>
                      </a:lnTo>
                      <a:lnTo>
                        <a:pt x="47995" y="107831"/>
                      </a:lnTo>
                      <a:lnTo>
                        <a:pt x="48158" y="109329"/>
                      </a:lnTo>
                      <a:lnTo>
                        <a:pt x="48321" y="110826"/>
                      </a:lnTo>
                      <a:lnTo>
                        <a:pt x="48525" y="112137"/>
                      </a:lnTo>
                      <a:lnTo>
                        <a:pt x="48708" y="113260"/>
                      </a:lnTo>
                      <a:lnTo>
                        <a:pt x="48891" y="114383"/>
                      </a:lnTo>
                      <a:lnTo>
                        <a:pt x="49095" y="115319"/>
                      </a:lnTo>
                      <a:lnTo>
                        <a:pt x="49319" y="116255"/>
                      </a:lnTo>
                      <a:lnTo>
                        <a:pt x="49523" y="117004"/>
                      </a:lnTo>
                      <a:lnTo>
                        <a:pt x="49747" y="117753"/>
                      </a:lnTo>
                      <a:lnTo>
                        <a:pt x="49991" y="118502"/>
                      </a:lnTo>
                      <a:lnTo>
                        <a:pt x="50215" y="118876"/>
                      </a:lnTo>
                      <a:lnTo>
                        <a:pt x="50459" y="119251"/>
                      </a:lnTo>
                      <a:lnTo>
                        <a:pt x="50968" y="119812"/>
                      </a:lnTo>
                      <a:lnTo>
                        <a:pt x="51518" y="120000"/>
                      </a:lnTo>
                      <a:lnTo>
                        <a:pt x="51783" y="120000"/>
                      </a:lnTo>
                      <a:lnTo>
                        <a:pt x="52048" y="119812"/>
                      </a:lnTo>
                      <a:lnTo>
                        <a:pt x="52333" y="119625"/>
                      </a:lnTo>
                      <a:lnTo>
                        <a:pt x="52597" y="119251"/>
                      </a:lnTo>
                      <a:lnTo>
                        <a:pt x="52842" y="118876"/>
                      </a:lnTo>
                      <a:lnTo>
                        <a:pt x="53107" y="118315"/>
                      </a:lnTo>
                      <a:lnTo>
                        <a:pt x="53331" y="117753"/>
                      </a:lnTo>
                      <a:lnTo>
                        <a:pt x="53575" y="116817"/>
                      </a:lnTo>
                      <a:lnTo>
                        <a:pt x="53819" y="116068"/>
                      </a:lnTo>
                      <a:lnTo>
                        <a:pt x="54023" y="115132"/>
                      </a:lnTo>
                      <a:lnTo>
                        <a:pt x="54227" y="114196"/>
                      </a:lnTo>
                      <a:lnTo>
                        <a:pt x="54430" y="113073"/>
                      </a:lnTo>
                      <a:lnTo>
                        <a:pt x="54634" y="111950"/>
                      </a:lnTo>
                      <a:lnTo>
                        <a:pt x="54817" y="110639"/>
                      </a:lnTo>
                      <a:lnTo>
                        <a:pt x="55000" y="108954"/>
                      </a:lnTo>
                      <a:lnTo>
                        <a:pt x="55163" y="107457"/>
                      </a:lnTo>
                      <a:lnTo>
                        <a:pt x="55347" y="105959"/>
                      </a:lnTo>
                      <a:lnTo>
                        <a:pt x="55489" y="104274"/>
                      </a:lnTo>
                      <a:lnTo>
                        <a:pt x="55632" y="102215"/>
                      </a:lnTo>
                      <a:lnTo>
                        <a:pt x="55754" y="100343"/>
                      </a:lnTo>
                      <a:lnTo>
                        <a:pt x="55876" y="98283"/>
                      </a:lnTo>
                      <a:lnTo>
                        <a:pt x="55998" y="96037"/>
                      </a:lnTo>
                      <a:lnTo>
                        <a:pt x="56100" y="93790"/>
                      </a:lnTo>
                      <a:lnTo>
                        <a:pt x="56202" y="91544"/>
                      </a:lnTo>
                      <a:lnTo>
                        <a:pt x="56283" y="88923"/>
                      </a:lnTo>
                      <a:lnTo>
                        <a:pt x="56344" y="86302"/>
                      </a:lnTo>
                      <a:lnTo>
                        <a:pt x="56405" y="83494"/>
                      </a:lnTo>
                      <a:lnTo>
                        <a:pt x="56446" y="80686"/>
                      </a:lnTo>
                      <a:lnTo>
                        <a:pt x="56487" y="77878"/>
                      </a:lnTo>
                      <a:lnTo>
                        <a:pt x="56528" y="74695"/>
                      </a:lnTo>
                      <a:lnTo>
                        <a:pt x="56548" y="71700"/>
                      </a:lnTo>
                      <a:lnTo>
                        <a:pt x="56548" y="68143"/>
                      </a:lnTo>
                      <a:lnTo>
                        <a:pt x="56548" y="1872"/>
                      </a:lnTo>
                      <a:lnTo>
                        <a:pt x="54247" y="1872"/>
                      </a:lnTo>
                      <a:lnTo>
                        <a:pt x="54247" y="69641"/>
                      </a:lnTo>
                      <a:lnTo>
                        <a:pt x="54227" y="73759"/>
                      </a:lnTo>
                      <a:lnTo>
                        <a:pt x="54186" y="77691"/>
                      </a:lnTo>
                      <a:lnTo>
                        <a:pt x="54145" y="81060"/>
                      </a:lnTo>
                      <a:lnTo>
                        <a:pt x="54064" y="84430"/>
                      </a:lnTo>
                      <a:lnTo>
                        <a:pt x="53962" y="87425"/>
                      </a:lnTo>
                      <a:lnTo>
                        <a:pt x="53840" y="90046"/>
                      </a:lnTo>
                      <a:lnTo>
                        <a:pt x="53717" y="92667"/>
                      </a:lnTo>
                      <a:lnTo>
                        <a:pt x="53534" y="94726"/>
                      </a:lnTo>
                      <a:lnTo>
                        <a:pt x="53351" y="96599"/>
                      </a:lnTo>
                      <a:lnTo>
                        <a:pt x="53168" y="98471"/>
                      </a:lnTo>
                      <a:lnTo>
                        <a:pt x="52944" y="99781"/>
                      </a:lnTo>
                      <a:lnTo>
                        <a:pt x="52699" y="100904"/>
                      </a:lnTo>
                      <a:lnTo>
                        <a:pt x="52455" y="101840"/>
                      </a:lnTo>
                      <a:lnTo>
                        <a:pt x="52190" y="102402"/>
                      </a:lnTo>
                      <a:lnTo>
                        <a:pt x="51885" y="102776"/>
                      </a:lnTo>
                      <a:lnTo>
                        <a:pt x="51600" y="102776"/>
                      </a:lnTo>
                      <a:lnTo>
                        <a:pt x="51294" y="102776"/>
                      </a:lnTo>
                      <a:lnTo>
                        <a:pt x="51030" y="102402"/>
                      </a:lnTo>
                      <a:lnTo>
                        <a:pt x="50765" y="101653"/>
                      </a:lnTo>
                      <a:lnTo>
                        <a:pt x="50520" y="100904"/>
                      </a:lnTo>
                      <a:lnTo>
                        <a:pt x="50296" y="99781"/>
                      </a:lnTo>
                      <a:lnTo>
                        <a:pt x="50093" y="98471"/>
                      </a:lnTo>
                      <a:lnTo>
                        <a:pt x="49869" y="96599"/>
                      </a:lnTo>
                      <a:lnTo>
                        <a:pt x="49706" y="94726"/>
                      </a:lnTo>
                      <a:lnTo>
                        <a:pt x="49543" y="92667"/>
                      </a:lnTo>
                      <a:lnTo>
                        <a:pt x="49400" y="90046"/>
                      </a:lnTo>
                      <a:lnTo>
                        <a:pt x="49299" y="87425"/>
                      </a:lnTo>
                      <a:lnTo>
                        <a:pt x="49197" y="84430"/>
                      </a:lnTo>
                      <a:lnTo>
                        <a:pt x="49095" y="81060"/>
                      </a:lnTo>
                      <a:lnTo>
                        <a:pt x="49034" y="77691"/>
                      </a:lnTo>
                      <a:lnTo>
                        <a:pt x="48993" y="73759"/>
                      </a:lnTo>
                      <a:lnTo>
                        <a:pt x="48993" y="69641"/>
                      </a:lnTo>
                      <a:lnTo>
                        <a:pt x="48993" y="1872"/>
                      </a:lnTo>
                      <a:lnTo>
                        <a:pt x="46692" y="1872"/>
                      </a:lnTo>
                      <a:close/>
                      <a:moveTo>
                        <a:pt x="36429" y="112511"/>
                      </a:moveTo>
                      <a:lnTo>
                        <a:pt x="36714" y="114009"/>
                      </a:lnTo>
                      <a:lnTo>
                        <a:pt x="37081" y="115319"/>
                      </a:lnTo>
                      <a:lnTo>
                        <a:pt x="37468" y="116443"/>
                      </a:lnTo>
                      <a:lnTo>
                        <a:pt x="37895" y="117753"/>
                      </a:lnTo>
                      <a:lnTo>
                        <a:pt x="38343" y="118689"/>
                      </a:lnTo>
                      <a:lnTo>
                        <a:pt x="38852" y="119251"/>
                      </a:lnTo>
                      <a:lnTo>
                        <a:pt x="39341" y="119812"/>
                      </a:lnTo>
                      <a:lnTo>
                        <a:pt x="39830" y="120000"/>
                      </a:lnTo>
                      <a:lnTo>
                        <a:pt x="40441" y="119812"/>
                      </a:lnTo>
                      <a:lnTo>
                        <a:pt x="40991" y="119251"/>
                      </a:lnTo>
                      <a:lnTo>
                        <a:pt x="41235" y="118876"/>
                      </a:lnTo>
                      <a:lnTo>
                        <a:pt x="41479" y="118315"/>
                      </a:lnTo>
                      <a:lnTo>
                        <a:pt x="41744" y="117753"/>
                      </a:lnTo>
                      <a:lnTo>
                        <a:pt x="41968" y="117004"/>
                      </a:lnTo>
                      <a:lnTo>
                        <a:pt x="42172" y="116255"/>
                      </a:lnTo>
                      <a:lnTo>
                        <a:pt x="42396" y="115507"/>
                      </a:lnTo>
                      <a:lnTo>
                        <a:pt x="42599" y="114758"/>
                      </a:lnTo>
                      <a:lnTo>
                        <a:pt x="42782" y="113822"/>
                      </a:lnTo>
                      <a:lnTo>
                        <a:pt x="42966" y="112886"/>
                      </a:lnTo>
                      <a:lnTo>
                        <a:pt x="43149" y="111762"/>
                      </a:lnTo>
                      <a:lnTo>
                        <a:pt x="43312" y="110639"/>
                      </a:lnTo>
                      <a:lnTo>
                        <a:pt x="43454" y="109329"/>
                      </a:lnTo>
                      <a:lnTo>
                        <a:pt x="43597" y="108205"/>
                      </a:lnTo>
                      <a:lnTo>
                        <a:pt x="43719" y="106895"/>
                      </a:lnTo>
                      <a:lnTo>
                        <a:pt x="43862" y="105585"/>
                      </a:lnTo>
                      <a:lnTo>
                        <a:pt x="43984" y="104274"/>
                      </a:lnTo>
                      <a:lnTo>
                        <a:pt x="44188" y="101279"/>
                      </a:lnTo>
                      <a:lnTo>
                        <a:pt x="44330" y="98471"/>
                      </a:lnTo>
                      <a:lnTo>
                        <a:pt x="44452" y="95101"/>
                      </a:lnTo>
                      <a:lnTo>
                        <a:pt x="44574" y="91918"/>
                      </a:lnTo>
                      <a:lnTo>
                        <a:pt x="44615" y="88361"/>
                      </a:lnTo>
                      <a:lnTo>
                        <a:pt x="44636" y="84992"/>
                      </a:lnTo>
                      <a:lnTo>
                        <a:pt x="44636" y="81809"/>
                      </a:lnTo>
                      <a:lnTo>
                        <a:pt x="44595" y="79001"/>
                      </a:lnTo>
                      <a:lnTo>
                        <a:pt x="44513" y="76193"/>
                      </a:lnTo>
                      <a:lnTo>
                        <a:pt x="44432" y="73572"/>
                      </a:lnTo>
                      <a:lnTo>
                        <a:pt x="44310" y="71138"/>
                      </a:lnTo>
                      <a:lnTo>
                        <a:pt x="44188" y="68705"/>
                      </a:lnTo>
                      <a:lnTo>
                        <a:pt x="44025" y="66458"/>
                      </a:lnTo>
                      <a:lnTo>
                        <a:pt x="43841" y="64399"/>
                      </a:lnTo>
                      <a:lnTo>
                        <a:pt x="43617" y="62152"/>
                      </a:lnTo>
                      <a:lnTo>
                        <a:pt x="43373" y="60280"/>
                      </a:lnTo>
                      <a:lnTo>
                        <a:pt x="43108" y="58595"/>
                      </a:lnTo>
                      <a:lnTo>
                        <a:pt x="42803" y="56723"/>
                      </a:lnTo>
                      <a:lnTo>
                        <a:pt x="42497" y="55039"/>
                      </a:lnTo>
                      <a:lnTo>
                        <a:pt x="42151" y="53541"/>
                      </a:lnTo>
                      <a:lnTo>
                        <a:pt x="41785" y="52043"/>
                      </a:lnTo>
                      <a:lnTo>
                        <a:pt x="41377" y="50546"/>
                      </a:lnTo>
                      <a:lnTo>
                        <a:pt x="40807" y="48299"/>
                      </a:lnTo>
                      <a:lnTo>
                        <a:pt x="40298" y="46240"/>
                      </a:lnTo>
                      <a:lnTo>
                        <a:pt x="40095" y="45304"/>
                      </a:lnTo>
                      <a:lnTo>
                        <a:pt x="39871" y="44180"/>
                      </a:lnTo>
                      <a:lnTo>
                        <a:pt x="39708" y="43057"/>
                      </a:lnTo>
                      <a:lnTo>
                        <a:pt x="39545" y="41934"/>
                      </a:lnTo>
                      <a:lnTo>
                        <a:pt x="39423" y="40998"/>
                      </a:lnTo>
                      <a:lnTo>
                        <a:pt x="39300" y="39875"/>
                      </a:lnTo>
                      <a:lnTo>
                        <a:pt x="39178" y="38564"/>
                      </a:lnTo>
                      <a:lnTo>
                        <a:pt x="39097" y="37441"/>
                      </a:lnTo>
                      <a:lnTo>
                        <a:pt x="39036" y="35943"/>
                      </a:lnTo>
                      <a:lnTo>
                        <a:pt x="38995" y="34446"/>
                      </a:lnTo>
                      <a:lnTo>
                        <a:pt x="38975" y="33135"/>
                      </a:lnTo>
                      <a:lnTo>
                        <a:pt x="38975" y="31450"/>
                      </a:lnTo>
                      <a:lnTo>
                        <a:pt x="38975" y="30327"/>
                      </a:lnTo>
                      <a:lnTo>
                        <a:pt x="38995" y="28829"/>
                      </a:lnTo>
                      <a:lnTo>
                        <a:pt x="39036" y="27519"/>
                      </a:lnTo>
                      <a:lnTo>
                        <a:pt x="39076" y="26396"/>
                      </a:lnTo>
                      <a:lnTo>
                        <a:pt x="39158" y="25273"/>
                      </a:lnTo>
                      <a:lnTo>
                        <a:pt x="39260" y="24149"/>
                      </a:lnTo>
                      <a:lnTo>
                        <a:pt x="39361" y="22839"/>
                      </a:lnTo>
                      <a:lnTo>
                        <a:pt x="39463" y="21903"/>
                      </a:lnTo>
                      <a:lnTo>
                        <a:pt x="39606" y="20967"/>
                      </a:lnTo>
                      <a:lnTo>
                        <a:pt x="39748" y="20031"/>
                      </a:lnTo>
                      <a:lnTo>
                        <a:pt x="39911" y="19282"/>
                      </a:lnTo>
                      <a:lnTo>
                        <a:pt x="40115" y="18720"/>
                      </a:lnTo>
                      <a:lnTo>
                        <a:pt x="40319" y="18159"/>
                      </a:lnTo>
                      <a:lnTo>
                        <a:pt x="40543" y="17784"/>
                      </a:lnTo>
                      <a:lnTo>
                        <a:pt x="40807" y="17597"/>
                      </a:lnTo>
                      <a:lnTo>
                        <a:pt x="41052" y="17597"/>
                      </a:lnTo>
                      <a:lnTo>
                        <a:pt x="41479" y="17597"/>
                      </a:lnTo>
                      <a:lnTo>
                        <a:pt x="41886" y="17971"/>
                      </a:lnTo>
                      <a:lnTo>
                        <a:pt x="42253" y="18720"/>
                      </a:lnTo>
                      <a:lnTo>
                        <a:pt x="42599" y="19469"/>
                      </a:lnTo>
                      <a:lnTo>
                        <a:pt x="42884" y="20218"/>
                      </a:lnTo>
                      <a:lnTo>
                        <a:pt x="43169" y="21154"/>
                      </a:lnTo>
                      <a:lnTo>
                        <a:pt x="43393" y="22090"/>
                      </a:lnTo>
                      <a:lnTo>
                        <a:pt x="43577" y="22839"/>
                      </a:lnTo>
                      <a:lnTo>
                        <a:pt x="44126" y="5803"/>
                      </a:lnTo>
                      <a:lnTo>
                        <a:pt x="43882" y="4680"/>
                      </a:lnTo>
                      <a:lnTo>
                        <a:pt x="43556" y="3744"/>
                      </a:lnTo>
                      <a:lnTo>
                        <a:pt x="43251" y="2620"/>
                      </a:lnTo>
                      <a:lnTo>
                        <a:pt x="42884" y="1684"/>
                      </a:lnTo>
                      <a:lnTo>
                        <a:pt x="42497" y="1123"/>
                      </a:lnTo>
                      <a:lnTo>
                        <a:pt x="42049" y="561"/>
                      </a:lnTo>
                      <a:lnTo>
                        <a:pt x="41601" y="187"/>
                      </a:lnTo>
                      <a:lnTo>
                        <a:pt x="41113" y="0"/>
                      </a:lnTo>
                      <a:lnTo>
                        <a:pt x="40604" y="187"/>
                      </a:lnTo>
                      <a:lnTo>
                        <a:pt x="40135" y="748"/>
                      </a:lnTo>
                      <a:lnTo>
                        <a:pt x="39667" y="1497"/>
                      </a:lnTo>
                      <a:lnTo>
                        <a:pt x="39260" y="2620"/>
                      </a:lnTo>
                      <a:lnTo>
                        <a:pt x="38852" y="4118"/>
                      </a:lnTo>
                      <a:lnTo>
                        <a:pt x="38486" y="5616"/>
                      </a:lnTo>
                      <a:lnTo>
                        <a:pt x="38140" y="7488"/>
                      </a:lnTo>
                      <a:lnTo>
                        <a:pt x="37855" y="9547"/>
                      </a:lnTo>
                      <a:lnTo>
                        <a:pt x="37569" y="11981"/>
                      </a:lnTo>
                      <a:lnTo>
                        <a:pt x="37325" y="14414"/>
                      </a:lnTo>
                      <a:lnTo>
                        <a:pt x="37122" y="17410"/>
                      </a:lnTo>
                      <a:lnTo>
                        <a:pt x="36959" y="20218"/>
                      </a:lnTo>
                      <a:lnTo>
                        <a:pt x="36816" y="23213"/>
                      </a:lnTo>
                      <a:lnTo>
                        <a:pt x="36714" y="26583"/>
                      </a:lnTo>
                      <a:lnTo>
                        <a:pt x="36653" y="29765"/>
                      </a:lnTo>
                      <a:lnTo>
                        <a:pt x="36633" y="33510"/>
                      </a:lnTo>
                      <a:lnTo>
                        <a:pt x="36653" y="36318"/>
                      </a:lnTo>
                      <a:lnTo>
                        <a:pt x="36694" y="39500"/>
                      </a:lnTo>
                      <a:lnTo>
                        <a:pt x="36775" y="42121"/>
                      </a:lnTo>
                      <a:lnTo>
                        <a:pt x="36877" y="44929"/>
                      </a:lnTo>
                      <a:lnTo>
                        <a:pt x="37020" y="47363"/>
                      </a:lnTo>
                      <a:lnTo>
                        <a:pt x="37162" y="49609"/>
                      </a:lnTo>
                      <a:lnTo>
                        <a:pt x="37346" y="51856"/>
                      </a:lnTo>
                      <a:lnTo>
                        <a:pt x="37549" y="53915"/>
                      </a:lnTo>
                      <a:lnTo>
                        <a:pt x="37814" y="55975"/>
                      </a:lnTo>
                      <a:lnTo>
                        <a:pt x="38058" y="58034"/>
                      </a:lnTo>
                      <a:lnTo>
                        <a:pt x="38323" y="59719"/>
                      </a:lnTo>
                      <a:lnTo>
                        <a:pt x="38649" y="61404"/>
                      </a:lnTo>
                      <a:lnTo>
                        <a:pt x="38954" y="62901"/>
                      </a:lnTo>
                      <a:lnTo>
                        <a:pt x="39321" y="64586"/>
                      </a:lnTo>
                      <a:lnTo>
                        <a:pt x="39667" y="65897"/>
                      </a:lnTo>
                      <a:lnTo>
                        <a:pt x="40054" y="67207"/>
                      </a:lnTo>
                      <a:lnTo>
                        <a:pt x="40604" y="69079"/>
                      </a:lnTo>
                      <a:lnTo>
                        <a:pt x="41072" y="71326"/>
                      </a:lnTo>
                      <a:lnTo>
                        <a:pt x="41276" y="72262"/>
                      </a:lnTo>
                      <a:lnTo>
                        <a:pt x="41459" y="73385"/>
                      </a:lnTo>
                      <a:lnTo>
                        <a:pt x="41622" y="74321"/>
                      </a:lnTo>
                      <a:lnTo>
                        <a:pt x="41764" y="75444"/>
                      </a:lnTo>
                      <a:lnTo>
                        <a:pt x="41886" y="76567"/>
                      </a:lnTo>
                      <a:lnTo>
                        <a:pt x="41988" y="78065"/>
                      </a:lnTo>
                      <a:lnTo>
                        <a:pt x="42090" y="79188"/>
                      </a:lnTo>
                      <a:lnTo>
                        <a:pt x="42151" y="80499"/>
                      </a:lnTo>
                      <a:lnTo>
                        <a:pt x="42212" y="81809"/>
                      </a:lnTo>
                      <a:lnTo>
                        <a:pt x="42253" y="83307"/>
                      </a:lnTo>
                      <a:lnTo>
                        <a:pt x="42294" y="84992"/>
                      </a:lnTo>
                      <a:lnTo>
                        <a:pt x="42294" y="86489"/>
                      </a:lnTo>
                      <a:lnTo>
                        <a:pt x="42294" y="88174"/>
                      </a:lnTo>
                      <a:lnTo>
                        <a:pt x="42233" y="89859"/>
                      </a:lnTo>
                      <a:lnTo>
                        <a:pt x="42192" y="91544"/>
                      </a:lnTo>
                      <a:lnTo>
                        <a:pt x="42131" y="93042"/>
                      </a:lnTo>
                      <a:lnTo>
                        <a:pt x="42049" y="94352"/>
                      </a:lnTo>
                      <a:lnTo>
                        <a:pt x="41948" y="95663"/>
                      </a:lnTo>
                      <a:lnTo>
                        <a:pt x="41825" y="96786"/>
                      </a:lnTo>
                      <a:lnTo>
                        <a:pt x="41703" y="98096"/>
                      </a:lnTo>
                      <a:lnTo>
                        <a:pt x="41540" y="99032"/>
                      </a:lnTo>
                      <a:lnTo>
                        <a:pt x="41357" y="99781"/>
                      </a:lnTo>
                      <a:lnTo>
                        <a:pt x="41174" y="100530"/>
                      </a:lnTo>
                      <a:lnTo>
                        <a:pt x="40970" y="101092"/>
                      </a:lnTo>
                      <a:lnTo>
                        <a:pt x="40767" y="101653"/>
                      </a:lnTo>
                      <a:lnTo>
                        <a:pt x="40502" y="102028"/>
                      </a:lnTo>
                      <a:lnTo>
                        <a:pt x="40257" y="102215"/>
                      </a:lnTo>
                      <a:lnTo>
                        <a:pt x="40013" y="102215"/>
                      </a:lnTo>
                      <a:lnTo>
                        <a:pt x="39565" y="102215"/>
                      </a:lnTo>
                      <a:lnTo>
                        <a:pt x="39117" y="101653"/>
                      </a:lnTo>
                      <a:lnTo>
                        <a:pt x="38710" y="101092"/>
                      </a:lnTo>
                      <a:lnTo>
                        <a:pt x="38303" y="100156"/>
                      </a:lnTo>
                      <a:lnTo>
                        <a:pt x="37936" y="99032"/>
                      </a:lnTo>
                      <a:lnTo>
                        <a:pt x="37569" y="97909"/>
                      </a:lnTo>
                      <a:lnTo>
                        <a:pt x="37244" y="96224"/>
                      </a:lnTo>
                      <a:lnTo>
                        <a:pt x="36959" y="94914"/>
                      </a:lnTo>
                      <a:lnTo>
                        <a:pt x="36429" y="112511"/>
                      </a:lnTo>
                      <a:close/>
                      <a:moveTo>
                        <a:pt x="26472" y="118127"/>
                      </a:moveTo>
                      <a:lnTo>
                        <a:pt x="26472" y="76380"/>
                      </a:lnTo>
                      <a:lnTo>
                        <a:pt x="26472" y="69453"/>
                      </a:lnTo>
                      <a:lnTo>
                        <a:pt x="26451" y="62714"/>
                      </a:lnTo>
                      <a:lnTo>
                        <a:pt x="26451" y="56349"/>
                      </a:lnTo>
                      <a:lnTo>
                        <a:pt x="26431" y="50358"/>
                      </a:lnTo>
                      <a:lnTo>
                        <a:pt x="26431" y="44368"/>
                      </a:lnTo>
                      <a:lnTo>
                        <a:pt x="26410" y="38377"/>
                      </a:lnTo>
                      <a:lnTo>
                        <a:pt x="26370" y="32761"/>
                      </a:lnTo>
                      <a:lnTo>
                        <a:pt x="26349" y="26957"/>
                      </a:lnTo>
                      <a:lnTo>
                        <a:pt x="26410" y="26957"/>
                      </a:lnTo>
                      <a:lnTo>
                        <a:pt x="26634" y="31825"/>
                      </a:lnTo>
                      <a:lnTo>
                        <a:pt x="26899" y="37067"/>
                      </a:lnTo>
                      <a:lnTo>
                        <a:pt x="27184" y="41934"/>
                      </a:lnTo>
                      <a:lnTo>
                        <a:pt x="27449" y="46989"/>
                      </a:lnTo>
                      <a:lnTo>
                        <a:pt x="27734" y="52230"/>
                      </a:lnTo>
                      <a:lnTo>
                        <a:pt x="28060" y="57285"/>
                      </a:lnTo>
                      <a:lnTo>
                        <a:pt x="28345" y="62152"/>
                      </a:lnTo>
                      <a:lnTo>
                        <a:pt x="28671" y="67020"/>
                      </a:lnTo>
                      <a:lnTo>
                        <a:pt x="31949" y="118127"/>
                      </a:lnTo>
                      <a:lnTo>
                        <a:pt x="34332" y="118127"/>
                      </a:lnTo>
                      <a:lnTo>
                        <a:pt x="34332" y="1872"/>
                      </a:lnTo>
                      <a:lnTo>
                        <a:pt x="32214" y="1872"/>
                      </a:lnTo>
                      <a:lnTo>
                        <a:pt x="32214" y="42308"/>
                      </a:lnTo>
                      <a:lnTo>
                        <a:pt x="32214" y="48861"/>
                      </a:lnTo>
                      <a:lnTo>
                        <a:pt x="32214" y="55226"/>
                      </a:lnTo>
                      <a:lnTo>
                        <a:pt x="32234" y="61404"/>
                      </a:lnTo>
                      <a:lnTo>
                        <a:pt x="32255" y="67394"/>
                      </a:lnTo>
                      <a:lnTo>
                        <a:pt x="32275" y="73198"/>
                      </a:lnTo>
                      <a:lnTo>
                        <a:pt x="32316" y="79001"/>
                      </a:lnTo>
                      <a:lnTo>
                        <a:pt x="32357" y="84804"/>
                      </a:lnTo>
                      <a:lnTo>
                        <a:pt x="32418" y="90608"/>
                      </a:lnTo>
                      <a:lnTo>
                        <a:pt x="32357" y="90795"/>
                      </a:lnTo>
                      <a:lnTo>
                        <a:pt x="32133" y="85928"/>
                      </a:lnTo>
                      <a:lnTo>
                        <a:pt x="31909" y="81060"/>
                      </a:lnTo>
                      <a:lnTo>
                        <a:pt x="31664" y="76193"/>
                      </a:lnTo>
                      <a:lnTo>
                        <a:pt x="31379" y="71326"/>
                      </a:lnTo>
                      <a:lnTo>
                        <a:pt x="31114" y="66458"/>
                      </a:lnTo>
                      <a:lnTo>
                        <a:pt x="30809" y="61404"/>
                      </a:lnTo>
                      <a:lnTo>
                        <a:pt x="30524" y="56536"/>
                      </a:lnTo>
                      <a:lnTo>
                        <a:pt x="30218" y="51856"/>
                      </a:lnTo>
                      <a:lnTo>
                        <a:pt x="26960" y="1872"/>
                      </a:lnTo>
                      <a:lnTo>
                        <a:pt x="24333" y="1872"/>
                      </a:lnTo>
                      <a:lnTo>
                        <a:pt x="24333" y="118127"/>
                      </a:lnTo>
                      <a:lnTo>
                        <a:pt x="26472" y="118127"/>
                      </a:lnTo>
                      <a:close/>
                      <a:moveTo>
                        <a:pt x="16371" y="102964"/>
                      </a:moveTo>
                      <a:lnTo>
                        <a:pt x="16188" y="102776"/>
                      </a:lnTo>
                      <a:lnTo>
                        <a:pt x="15985" y="102776"/>
                      </a:lnTo>
                      <a:lnTo>
                        <a:pt x="15801" y="102402"/>
                      </a:lnTo>
                      <a:lnTo>
                        <a:pt x="15598" y="102028"/>
                      </a:lnTo>
                      <a:lnTo>
                        <a:pt x="15414" y="101653"/>
                      </a:lnTo>
                      <a:lnTo>
                        <a:pt x="15251" y="101092"/>
                      </a:lnTo>
                      <a:lnTo>
                        <a:pt x="15089" y="100343"/>
                      </a:lnTo>
                      <a:lnTo>
                        <a:pt x="14926" y="99594"/>
                      </a:lnTo>
                      <a:lnTo>
                        <a:pt x="14742" y="98658"/>
                      </a:lnTo>
                      <a:lnTo>
                        <a:pt x="14600" y="97909"/>
                      </a:lnTo>
                      <a:lnTo>
                        <a:pt x="14457" y="96599"/>
                      </a:lnTo>
                      <a:lnTo>
                        <a:pt x="14315" y="95475"/>
                      </a:lnTo>
                      <a:lnTo>
                        <a:pt x="14050" y="93042"/>
                      </a:lnTo>
                      <a:lnTo>
                        <a:pt x="13826" y="90234"/>
                      </a:lnTo>
                      <a:lnTo>
                        <a:pt x="13602" y="87238"/>
                      </a:lnTo>
                      <a:lnTo>
                        <a:pt x="13439" y="84056"/>
                      </a:lnTo>
                      <a:lnTo>
                        <a:pt x="13256" y="80499"/>
                      </a:lnTo>
                      <a:lnTo>
                        <a:pt x="13134" y="76755"/>
                      </a:lnTo>
                      <a:lnTo>
                        <a:pt x="13032" y="72823"/>
                      </a:lnTo>
                      <a:lnTo>
                        <a:pt x="12971" y="68705"/>
                      </a:lnTo>
                      <a:lnTo>
                        <a:pt x="12910" y="64773"/>
                      </a:lnTo>
                      <a:lnTo>
                        <a:pt x="12910" y="60280"/>
                      </a:lnTo>
                      <a:lnTo>
                        <a:pt x="12910" y="55975"/>
                      </a:lnTo>
                      <a:lnTo>
                        <a:pt x="12950" y="51856"/>
                      </a:lnTo>
                      <a:lnTo>
                        <a:pt x="13032" y="47737"/>
                      </a:lnTo>
                      <a:lnTo>
                        <a:pt x="13134" y="43993"/>
                      </a:lnTo>
                      <a:lnTo>
                        <a:pt x="13256" y="40062"/>
                      </a:lnTo>
                      <a:lnTo>
                        <a:pt x="13419" y="36318"/>
                      </a:lnTo>
                      <a:lnTo>
                        <a:pt x="13602" y="33135"/>
                      </a:lnTo>
                      <a:lnTo>
                        <a:pt x="13785" y="29953"/>
                      </a:lnTo>
                      <a:lnTo>
                        <a:pt x="14030" y="27145"/>
                      </a:lnTo>
                      <a:lnTo>
                        <a:pt x="14294" y="24711"/>
                      </a:lnTo>
                      <a:lnTo>
                        <a:pt x="14437" y="23588"/>
                      </a:lnTo>
                      <a:lnTo>
                        <a:pt x="14580" y="22277"/>
                      </a:lnTo>
                      <a:lnTo>
                        <a:pt x="14722" y="21341"/>
                      </a:lnTo>
                      <a:lnTo>
                        <a:pt x="14905" y="20405"/>
                      </a:lnTo>
                      <a:lnTo>
                        <a:pt x="15068" y="19656"/>
                      </a:lnTo>
                      <a:lnTo>
                        <a:pt x="15231" y="19095"/>
                      </a:lnTo>
                      <a:lnTo>
                        <a:pt x="15414" y="18533"/>
                      </a:lnTo>
                      <a:lnTo>
                        <a:pt x="15598" y="17971"/>
                      </a:lnTo>
                      <a:lnTo>
                        <a:pt x="15801" y="17597"/>
                      </a:lnTo>
                      <a:lnTo>
                        <a:pt x="16005" y="17223"/>
                      </a:lnTo>
                      <a:lnTo>
                        <a:pt x="16188" y="17035"/>
                      </a:lnTo>
                      <a:lnTo>
                        <a:pt x="16433" y="17035"/>
                      </a:lnTo>
                      <a:lnTo>
                        <a:pt x="16636" y="17035"/>
                      </a:lnTo>
                      <a:lnTo>
                        <a:pt x="16840" y="17223"/>
                      </a:lnTo>
                      <a:lnTo>
                        <a:pt x="17023" y="17597"/>
                      </a:lnTo>
                      <a:lnTo>
                        <a:pt x="17227" y="17971"/>
                      </a:lnTo>
                      <a:lnTo>
                        <a:pt x="17410" y="18533"/>
                      </a:lnTo>
                      <a:lnTo>
                        <a:pt x="17593" y="19095"/>
                      </a:lnTo>
                      <a:lnTo>
                        <a:pt x="17756" y="19843"/>
                      </a:lnTo>
                      <a:lnTo>
                        <a:pt x="17939" y="20592"/>
                      </a:lnTo>
                      <a:lnTo>
                        <a:pt x="18102" y="21341"/>
                      </a:lnTo>
                      <a:lnTo>
                        <a:pt x="18245" y="22464"/>
                      </a:lnTo>
                      <a:lnTo>
                        <a:pt x="18387" y="23588"/>
                      </a:lnTo>
                      <a:lnTo>
                        <a:pt x="18530" y="24711"/>
                      </a:lnTo>
                      <a:lnTo>
                        <a:pt x="18795" y="27145"/>
                      </a:lnTo>
                      <a:lnTo>
                        <a:pt x="19019" y="29953"/>
                      </a:lnTo>
                      <a:lnTo>
                        <a:pt x="19222" y="33135"/>
                      </a:lnTo>
                      <a:lnTo>
                        <a:pt x="19385" y="36318"/>
                      </a:lnTo>
                      <a:lnTo>
                        <a:pt x="19568" y="40062"/>
                      </a:lnTo>
                      <a:lnTo>
                        <a:pt x="19691" y="43806"/>
                      </a:lnTo>
                      <a:lnTo>
                        <a:pt x="19772" y="47550"/>
                      </a:lnTo>
                      <a:lnTo>
                        <a:pt x="19833" y="51482"/>
                      </a:lnTo>
                      <a:lnTo>
                        <a:pt x="19874" y="55413"/>
                      </a:lnTo>
                      <a:lnTo>
                        <a:pt x="19894" y="59531"/>
                      </a:lnTo>
                      <a:lnTo>
                        <a:pt x="19874" y="64212"/>
                      </a:lnTo>
                      <a:lnTo>
                        <a:pt x="19833" y="68330"/>
                      </a:lnTo>
                      <a:lnTo>
                        <a:pt x="19772" y="72636"/>
                      </a:lnTo>
                      <a:lnTo>
                        <a:pt x="19670" y="76567"/>
                      </a:lnTo>
                      <a:lnTo>
                        <a:pt x="19548" y="80499"/>
                      </a:lnTo>
                      <a:lnTo>
                        <a:pt x="19365" y="84056"/>
                      </a:lnTo>
                      <a:lnTo>
                        <a:pt x="19202" y="87425"/>
                      </a:lnTo>
                      <a:lnTo>
                        <a:pt x="18998" y="90234"/>
                      </a:lnTo>
                      <a:lnTo>
                        <a:pt x="18754" y="93229"/>
                      </a:lnTo>
                      <a:lnTo>
                        <a:pt x="18489" y="95663"/>
                      </a:lnTo>
                      <a:lnTo>
                        <a:pt x="18347" y="96786"/>
                      </a:lnTo>
                      <a:lnTo>
                        <a:pt x="18204" y="97909"/>
                      </a:lnTo>
                      <a:lnTo>
                        <a:pt x="18062" y="98845"/>
                      </a:lnTo>
                      <a:lnTo>
                        <a:pt x="17878" y="99594"/>
                      </a:lnTo>
                      <a:lnTo>
                        <a:pt x="17715" y="100343"/>
                      </a:lnTo>
                      <a:lnTo>
                        <a:pt x="17553" y="101092"/>
                      </a:lnTo>
                      <a:lnTo>
                        <a:pt x="17390" y="101653"/>
                      </a:lnTo>
                      <a:lnTo>
                        <a:pt x="17206" y="102028"/>
                      </a:lnTo>
                      <a:lnTo>
                        <a:pt x="17003" y="102402"/>
                      </a:lnTo>
                      <a:lnTo>
                        <a:pt x="16819" y="102776"/>
                      </a:lnTo>
                      <a:lnTo>
                        <a:pt x="16616" y="102776"/>
                      </a:lnTo>
                      <a:lnTo>
                        <a:pt x="16392" y="102964"/>
                      </a:lnTo>
                      <a:lnTo>
                        <a:pt x="16371" y="102964"/>
                      </a:lnTo>
                      <a:close/>
                      <a:moveTo>
                        <a:pt x="16331" y="120000"/>
                      </a:moveTo>
                      <a:lnTo>
                        <a:pt x="16657" y="120000"/>
                      </a:lnTo>
                      <a:lnTo>
                        <a:pt x="16962" y="119812"/>
                      </a:lnTo>
                      <a:lnTo>
                        <a:pt x="17288" y="119438"/>
                      </a:lnTo>
                      <a:lnTo>
                        <a:pt x="17573" y="119063"/>
                      </a:lnTo>
                      <a:lnTo>
                        <a:pt x="17878" y="118502"/>
                      </a:lnTo>
                      <a:lnTo>
                        <a:pt x="18184" y="117753"/>
                      </a:lnTo>
                      <a:lnTo>
                        <a:pt x="18449" y="116817"/>
                      </a:lnTo>
                      <a:lnTo>
                        <a:pt x="18734" y="115881"/>
                      </a:lnTo>
                      <a:lnTo>
                        <a:pt x="18998" y="114758"/>
                      </a:lnTo>
                      <a:lnTo>
                        <a:pt x="19263" y="113634"/>
                      </a:lnTo>
                      <a:lnTo>
                        <a:pt x="19528" y="112324"/>
                      </a:lnTo>
                      <a:lnTo>
                        <a:pt x="19752" y="111014"/>
                      </a:lnTo>
                      <a:lnTo>
                        <a:pt x="19996" y="109329"/>
                      </a:lnTo>
                      <a:lnTo>
                        <a:pt x="20220" y="107644"/>
                      </a:lnTo>
                      <a:lnTo>
                        <a:pt x="20444" y="105959"/>
                      </a:lnTo>
                      <a:lnTo>
                        <a:pt x="20627" y="104087"/>
                      </a:lnTo>
                      <a:lnTo>
                        <a:pt x="20831" y="102028"/>
                      </a:lnTo>
                      <a:lnTo>
                        <a:pt x="21035" y="99781"/>
                      </a:lnTo>
                      <a:lnTo>
                        <a:pt x="21198" y="97722"/>
                      </a:lnTo>
                      <a:lnTo>
                        <a:pt x="21360" y="95288"/>
                      </a:lnTo>
                      <a:lnTo>
                        <a:pt x="21503" y="92854"/>
                      </a:lnTo>
                      <a:lnTo>
                        <a:pt x="21646" y="90234"/>
                      </a:lnTo>
                      <a:lnTo>
                        <a:pt x="21788" y="87613"/>
                      </a:lnTo>
                      <a:lnTo>
                        <a:pt x="21910" y="84804"/>
                      </a:lnTo>
                      <a:lnTo>
                        <a:pt x="22012" y="81809"/>
                      </a:lnTo>
                      <a:lnTo>
                        <a:pt x="22094" y="79001"/>
                      </a:lnTo>
                      <a:lnTo>
                        <a:pt x="22175" y="75819"/>
                      </a:lnTo>
                      <a:lnTo>
                        <a:pt x="22236" y="72636"/>
                      </a:lnTo>
                      <a:lnTo>
                        <a:pt x="22277" y="69266"/>
                      </a:lnTo>
                      <a:lnTo>
                        <a:pt x="22318" y="65897"/>
                      </a:lnTo>
                      <a:lnTo>
                        <a:pt x="22338" y="62340"/>
                      </a:lnTo>
                      <a:lnTo>
                        <a:pt x="22338" y="58783"/>
                      </a:lnTo>
                      <a:lnTo>
                        <a:pt x="22338" y="55600"/>
                      </a:lnTo>
                      <a:lnTo>
                        <a:pt x="22318" y="52605"/>
                      </a:lnTo>
                      <a:lnTo>
                        <a:pt x="22297" y="49609"/>
                      </a:lnTo>
                      <a:lnTo>
                        <a:pt x="22256" y="46801"/>
                      </a:lnTo>
                      <a:lnTo>
                        <a:pt x="22195" y="43993"/>
                      </a:lnTo>
                      <a:lnTo>
                        <a:pt x="22134" y="40998"/>
                      </a:lnTo>
                      <a:lnTo>
                        <a:pt x="22053" y="38377"/>
                      </a:lnTo>
                      <a:lnTo>
                        <a:pt x="21951" y="35569"/>
                      </a:lnTo>
                      <a:lnTo>
                        <a:pt x="21849" y="32948"/>
                      </a:lnTo>
                      <a:lnTo>
                        <a:pt x="21747" y="30514"/>
                      </a:lnTo>
                      <a:lnTo>
                        <a:pt x="21605" y="27893"/>
                      </a:lnTo>
                      <a:lnTo>
                        <a:pt x="21462" y="25647"/>
                      </a:lnTo>
                      <a:lnTo>
                        <a:pt x="21320" y="23213"/>
                      </a:lnTo>
                      <a:lnTo>
                        <a:pt x="21157" y="21154"/>
                      </a:lnTo>
                      <a:lnTo>
                        <a:pt x="20994" y="19095"/>
                      </a:lnTo>
                      <a:lnTo>
                        <a:pt x="20790" y="17035"/>
                      </a:lnTo>
                      <a:lnTo>
                        <a:pt x="20607" y="14976"/>
                      </a:lnTo>
                      <a:lnTo>
                        <a:pt x="20403" y="13291"/>
                      </a:lnTo>
                      <a:lnTo>
                        <a:pt x="20179" y="11606"/>
                      </a:lnTo>
                      <a:lnTo>
                        <a:pt x="19955" y="9734"/>
                      </a:lnTo>
                      <a:lnTo>
                        <a:pt x="19731" y="8237"/>
                      </a:lnTo>
                      <a:lnTo>
                        <a:pt x="19487" y="6926"/>
                      </a:lnTo>
                      <a:lnTo>
                        <a:pt x="19222" y="5616"/>
                      </a:lnTo>
                      <a:lnTo>
                        <a:pt x="18978" y="4492"/>
                      </a:lnTo>
                      <a:lnTo>
                        <a:pt x="18673" y="3556"/>
                      </a:lnTo>
                      <a:lnTo>
                        <a:pt x="18408" y="2433"/>
                      </a:lnTo>
                      <a:lnTo>
                        <a:pt x="18123" y="1684"/>
                      </a:lnTo>
                      <a:lnTo>
                        <a:pt x="17797" y="1123"/>
                      </a:lnTo>
                      <a:lnTo>
                        <a:pt x="17491" y="561"/>
                      </a:lnTo>
                      <a:lnTo>
                        <a:pt x="17186" y="374"/>
                      </a:lnTo>
                      <a:lnTo>
                        <a:pt x="16840" y="0"/>
                      </a:lnTo>
                      <a:lnTo>
                        <a:pt x="16514" y="0"/>
                      </a:lnTo>
                      <a:lnTo>
                        <a:pt x="16168" y="0"/>
                      </a:lnTo>
                      <a:lnTo>
                        <a:pt x="15842" y="374"/>
                      </a:lnTo>
                      <a:lnTo>
                        <a:pt x="15516" y="561"/>
                      </a:lnTo>
                      <a:lnTo>
                        <a:pt x="15211" y="1123"/>
                      </a:lnTo>
                      <a:lnTo>
                        <a:pt x="14926" y="1684"/>
                      </a:lnTo>
                      <a:lnTo>
                        <a:pt x="14620" y="2433"/>
                      </a:lnTo>
                      <a:lnTo>
                        <a:pt x="14335" y="3556"/>
                      </a:lnTo>
                      <a:lnTo>
                        <a:pt x="14050" y="4492"/>
                      </a:lnTo>
                      <a:lnTo>
                        <a:pt x="13785" y="5616"/>
                      </a:lnTo>
                      <a:lnTo>
                        <a:pt x="13541" y="6926"/>
                      </a:lnTo>
                      <a:lnTo>
                        <a:pt x="13276" y="8237"/>
                      </a:lnTo>
                      <a:lnTo>
                        <a:pt x="13032" y="9734"/>
                      </a:lnTo>
                      <a:lnTo>
                        <a:pt x="12808" y="11606"/>
                      </a:lnTo>
                      <a:lnTo>
                        <a:pt x="12564" y="13291"/>
                      </a:lnTo>
                      <a:lnTo>
                        <a:pt x="12360" y="14976"/>
                      </a:lnTo>
                      <a:lnTo>
                        <a:pt x="12156" y="17223"/>
                      </a:lnTo>
                      <a:lnTo>
                        <a:pt x="11973" y="19095"/>
                      </a:lnTo>
                      <a:lnTo>
                        <a:pt x="11769" y="21341"/>
                      </a:lnTo>
                      <a:lnTo>
                        <a:pt x="11606" y="23588"/>
                      </a:lnTo>
                      <a:lnTo>
                        <a:pt x="11444" y="26021"/>
                      </a:lnTo>
                      <a:lnTo>
                        <a:pt x="11301" y="28268"/>
                      </a:lnTo>
                      <a:lnTo>
                        <a:pt x="11179" y="31076"/>
                      </a:lnTo>
                      <a:lnTo>
                        <a:pt x="11036" y="33510"/>
                      </a:lnTo>
                      <a:lnTo>
                        <a:pt x="10914" y="36318"/>
                      </a:lnTo>
                      <a:lnTo>
                        <a:pt x="10812" y="39126"/>
                      </a:lnTo>
                      <a:lnTo>
                        <a:pt x="10731" y="41934"/>
                      </a:lnTo>
                      <a:lnTo>
                        <a:pt x="10670" y="45117"/>
                      </a:lnTo>
                      <a:lnTo>
                        <a:pt x="10609" y="47925"/>
                      </a:lnTo>
                      <a:lnTo>
                        <a:pt x="10548" y="51107"/>
                      </a:lnTo>
                      <a:lnTo>
                        <a:pt x="10527" y="54290"/>
                      </a:lnTo>
                      <a:lnTo>
                        <a:pt x="10507" y="57659"/>
                      </a:lnTo>
                      <a:lnTo>
                        <a:pt x="10487" y="60842"/>
                      </a:lnTo>
                      <a:lnTo>
                        <a:pt x="10507" y="64024"/>
                      </a:lnTo>
                      <a:lnTo>
                        <a:pt x="10527" y="67207"/>
                      </a:lnTo>
                      <a:lnTo>
                        <a:pt x="10548" y="70015"/>
                      </a:lnTo>
                      <a:lnTo>
                        <a:pt x="10588" y="73198"/>
                      </a:lnTo>
                      <a:lnTo>
                        <a:pt x="10649" y="76006"/>
                      </a:lnTo>
                      <a:lnTo>
                        <a:pt x="10711" y="79001"/>
                      </a:lnTo>
                      <a:lnTo>
                        <a:pt x="10792" y="81622"/>
                      </a:lnTo>
                      <a:lnTo>
                        <a:pt x="10894" y="84617"/>
                      </a:lnTo>
                      <a:lnTo>
                        <a:pt x="10996" y="87051"/>
                      </a:lnTo>
                      <a:lnTo>
                        <a:pt x="11138" y="89672"/>
                      </a:lnTo>
                      <a:lnTo>
                        <a:pt x="11260" y="92106"/>
                      </a:lnTo>
                      <a:lnTo>
                        <a:pt x="11382" y="94539"/>
                      </a:lnTo>
                      <a:lnTo>
                        <a:pt x="11545" y="96786"/>
                      </a:lnTo>
                      <a:lnTo>
                        <a:pt x="11708" y="99032"/>
                      </a:lnTo>
                      <a:lnTo>
                        <a:pt x="11892" y="101092"/>
                      </a:lnTo>
                      <a:lnTo>
                        <a:pt x="12075" y="103151"/>
                      </a:lnTo>
                      <a:lnTo>
                        <a:pt x="12258" y="105210"/>
                      </a:lnTo>
                      <a:lnTo>
                        <a:pt x="12462" y="106895"/>
                      </a:lnTo>
                      <a:lnTo>
                        <a:pt x="12686" y="108580"/>
                      </a:lnTo>
                      <a:lnTo>
                        <a:pt x="12910" y="110078"/>
                      </a:lnTo>
                      <a:lnTo>
                        <a:pt x="13134" y="111762"/>
                      </a:lnTo>
                      <a:lnTo>
                        <a:pt x="13398" y="113073"/>
                      </a:lnTo>
                      <a:lnTo>
                        <a:pt x="13643" y="114383"/>
                      </a:lnTo>
                      <a:lnTo>
                        <a:pt x="13887" y="115507"/>
                      </a:lnTo>
                      <a:lnTo>
                        <a:pt x="14172" y="116443"/>
                      </a:lnTo>
                      <a:lnTo>
                        <a:pt x="14457" y="117566"/>
                      </a:lnTo>
                      <a:lnTo>
                        <a:pt x="14742" y="118315"/>
                      </a:lnTo>
                      <a:lnTo>
                        <a:pt x="15048" y="118876"/>
                      </a:lnTo>
                      <a:lnTo>
                        <a:pt x="15333" y="119438"/>
                      </a:lnTo>
                      <a:lnTo>
                        <a:pt x="15659" y="119812"/>
                      </a:lnTo>
                      <a:lnTo>
                        <a:pt x="15985" y="120000"/>
                      </a:lnTo>
                      <a:lnTo>
                        <a:pt x="16310" y="120000"/>
                      </a:lnTo>
                      <a:lnTo>
                        <a:pt x="16331" y="120000"/>
                      </a:lnTo>
                      <a:close/>
                      <a:moveTo>
                        <a:pt x="9326" y="97909"/>
                      </a:moveTo>
                      <a:lnTo>
                        <a:pt x="9102" y="98845"/>
                      </a:lnTo>
                      <a:lnTo>
                        <a:pt x="8837" y="99594"/>
                      </a:lnTo>
                      <a:lnTo>
                        <a:pt x="8511" y="100343"/>
                      </a:lnTo>
                      <a:lnTo>
                        <a:pt x="8206" y="100904"/>
                      </a:lnTo>
                      <a:lnTo>
                        <a:pt x="7860" y="101466"/>
                      </a:lnTo>
                      <a:lnTo>
                        <a:pt x="7534" y="101840"/>
                      </a:lnTo>
                      <a:lnTo>
                        <a:pt x="7167" y="102028"/>
                      </a:lnTo>
                      <a:lnTo>
                        <a:pt x="6821" y="102028"/>
                      </a:lnTo>
                      <a:lnTo>
                        <a:pt x="6577" y="102028"/>
                      </a:lnTo>
                      <a:lnTo>
                        <a:pt x="6312" y="101840"/>
                      </a:lnTo>
                      <a:lnTo>
                        <a:pt x="6068" y="101653"/>
                      </a:lnTo>
                      <a:lnTo>
                        <a:pt x="5844" y="101279"/>
                      </a:lnTo>
                      <a:lnTo>
                        <a:pt x="5599" y="100904"/>
                      </a:lnTo>
                      <a:lnTo>
                        <a:pt x="5396" y="100530"/>
                      </a:lnTo>
                      <a:lnTo>
                        <a:pt x="5172" y="99968"/>
                      </a:lnTo>
                      <a:lnTo>
                        <a:pt x="4948" y="99219"/>
                      </a:lnTo>
                      <a:lnTo>
                        <a:pt x="4764" y="98471"/>
                      </a:lnTo>
                      <a:lnTo>
                        <a:pt x="4581" y="97722"/>
                      </a:lnTo>
                      <a:lnTo>
                        <a:pt x="4398" y="96599"/>
                      </a:lnTo>
                      <a:lnTo>
                        <a:pt x="4215" y="95663"/>
                      </a:lnTo>
                      <a:lnTo>
                        <a:pt x="4031" y="94539"/>
                      </a:lnTo>
                      <a:lnTo>
                        <a:pt x="3889" y="93416"/>
                      </a:lnTo>
                      <a:lnTo>
                        <a:pt x="3726" y="92106"/>
                      </a:lnTo>
                      <a:lnTo>
                        <a:pt x="3604" y="90982"/>
                      </a:lnTo>
                      <a:lnTo>
                        <a:pt x="3441" y="89297"/>
                      </a:lnTo>
                      <a:lnTo>
                        <a:pt x="3319" y="87987"/>
                      </a:lnTo>
                      <a:lnTo>
                        <a:pt x="3197" y="86489"/>
                      </a:lnTo>
                      <a:lnTo>
                        <a:pt x="3095" y="84804"/>
                      </a:lnTo>
                      <a:lnTo>
                        <a:pt x="2993" y="82932"/>
                      </a:lnTo>
                      <a:lnTo>
                        <a:pt x="2891" y="81248"/>
                      </a:lnTo>
                      <a:lnTo>
                        <a:pt x="2810" y="79563"/>
                      </a:lnTo>
                      <a:lnTo>
                        <a:pt x="2728" y="77691"/>
                      </a:lnTo>
                      <a:lnTo>
                        <a:pt x="2586" y="73572"/>
                      </a:lnTo>
                      <a:lnTo>
                        <a:pt x="2504" y="69453"/>
                      </a:lnTo>
                      <a:lnTo>
                        <a:pt x="2443" y="64960"/>
                      </a:lnTo>
                      <a:lnTo>
                        <a:pt x="2423" y="60280"/>
                      </a:lnTo>
                      <a:lnTo>
                        <a:pt x="2423" y="57847"/>
                      </a:lnTo>
                      <a:lnTo>
                        <a:pt x="2443" y="55226"/>
                      </a:lnTo>
                      <a:lnTo>
                        <a:pt x="2484" y="52792"/>
                      </a:lnTo>
                      <a:lnTo>
                        <a:pt x="2504" y="50546"/>
                      </a:lnTo>
                      <a:lnTo>
                        <a:pt x="2545" y="48112"/>
                      </a:lnTo>
                      <a:lnTo>
                        <a:pt x="2606" y="46053"/>
                      </a:lnTo>
                      <a:lnTo>
                        <a:pt x="2667" y="43993"/>
                      </a:lnTo>
                      <a:lnTo>
                        <a:pt x="2769" y="41747"/>
                      </a:lnTo>
                      <a:lnTo>
                        <a:pt x="2850" y="39875"/>
                      </a:lnTo>
                      <a:lnTo>
                        <a:pt x="2952" y="38003"/>
                      </a:lnTo>
                      <a:lnTo>
                        <a:pt x="3034" y="36131"/>
                      </a:lnTo>
                      <a:lnTo>
                        <a:pt x="3156" y="34446"/>
                      </a:lnTo>
                      <a:lnTo>
                        <a:pt x="3258" y="32948"/>
                      </a:lnTo>
                      <a:lnTo>
                        <a:pt x="3400" y="31450"/>
                      </a:lnTo>
                      <a:lnTo>
                        <a:pt x="3543" y="29765"/>
                      </a:lnTo>
                      <a:lnTo>
                        <a:pt x="3685" y="28455"/>
                      </a:lnTo>
                      <a:lnTo>
                        <a:pt x="3828" y="27145"/>
                      </a:lnTo>
                      <a:lnTo>
                        <a:pt x="3991" y="26021"/>
                      </a:lnTo>
                      <a:lnTo>
                        <a:pt x="4154" y="24898"/>
                      </a:lnTo>
                      <a:lnTo>
                        <a:pt x="4337" y="23775"/>
                      </a:lnTo>
                      <a:lnTo>
                        <a:pt x="4500" y="22652"/>
                      </a:lnTo>
                      <a:lnTo>
                        <a:pt x="4683" y="21903"/>
                      </a:lnTo>
                      <a:lnTo>
                        <a:pt x="4866" y="20967"/>
                      </a:lnTo>
                      <a:lnTo>
                        <a:pt x="5090" y="20405"/>
                      </a:lnTo>
                      <a:lnTo>
                        <a:pt x="5498" y="19095"/>
                      </a:lnTo>
                      <a:lnTo>
                        <a:pt x="5925" y="18346"/>
                      </a:lnTo>
                      <a:lnTo>
                        <a:pt x="6373" y="17784"/>
                      </a:lnTo>
                      <a:lnTo>
                        <a:pt x="6862" y="17597"/>
                      </a:lnTo>
                      <a:lnTo>
                        <a:pt x="7228" y="17784"/>
                      </a:lnTo>
                      <a:lnTo>
                        <a:pt x="7595" y="17971"/>
                      </a:lnTo>
                      <a:lnTo>
                        <a:pt x="7921" y="18346"/>
                      </a:lnTo>
                      <a:lnTo>
                        <a:pt x="8247" y="18907"/>
                      </a:lnTo>
                      <a:lnTo>
                        <a:pt x="8552" y="19656"/>
                      </a:lnTo>
                      <a:lnTo>
                        <a:pt x="8837" y="20405"/>
                      </a:lnTo>
                      <a:lnTo>
                        <a:pt x="9081" y="21154"/>
                      </a:lnTo>
                      <a:lnTo>
                        <a:pt x="9305" y="22090"/>
                      </a:lnTo>
                      <a:lnTo>
                        <a:pt x="9815" y="5241"/>
                      </a:lnTo>
                      <a:lnTo>
                        <a:pt x="9631" y="4492"/>
                      </a:lnTo>
                      <a:lnTo>
                        <a:pt x="9346" y="3556"/>
                      </a:lnTo>
                      <a:lnTo>
                        <a:pt x="9041" y="2433"/>
                      </a:lnTo>
                      <a:lnTo>
                        <a:pt x="8674" y="1684"/>
                      </a:lnTo>
                      <a:lnTo>
                        <a:pt x="8267" y="1123"/>
                      </a:lnTo>
                      <a:lnTo>
                        <a:pt x="7799" y="561"/>
                      </a:lnTo>
                      <a:lnTo>
                        <a:pt x="7310" y="187"/>
                      </a:lnTo>
                      <a:lnTo>
                        <a:pt x="6760" y="0"/>
                      </a:lnTo>
                      <a:lnTo>
                        <a:pt x="6394" y="187"/>
                      </a:lnTo>
                      <a:lnTo>
                        <a:pt x="6047" y="374"/>
                      </a:lnTo>
                      <a:lnTo>
                        <a:pt x="5701" y="748"/>
                      </a:lnTo>
                      <a:lnTo>
                        <a:pt x="5355" y="1123"/>
                      </a:lnTo>
                      <a:lnTo>
                        <a:pt x="5029" y="1684"/>
                      </a:lnTo>
                      <a:lnTo>
                        <a:pt x="4703" y="2433"/>
                      </a:lnTo>
                      <a:lnTo>
                        <a:pt x="4398" y="3182"/>
                      </a:lnTo>
                      <a:lnTo>
                        <a:pt x="4072" y="4305"/>
                      </a:lnTo>
                      <a:lnTo>
                        <a:pt x="3767" y="5429"/>
                      </a:lnTo>
                      <a:lnTo>
                        <a:pt x="3502" y="6552"/>
                      </a:lnTo>
                      <a:lnTo>
                        <a:pt x="3197" y="7862"/>
                      </a:lnTo>
                      <a:lnTo>
                        <a:pt x="2932" y="9360"/>
                      </a:lnTo>
                      <a:lnTo>
                        <a:pt x="2647" y="11045"/>
                      </a:lnTo>
                      <a:lnTo>
                        <a:pt x="2402" y="12730"/>
                      </a:lnTo>
                      <a:lnTo>
                        <a:pt x="2178" y="14414"/>
                      </a:lnTo>
                      <a:lnTo>
                        <a:pt x="1914" y="16287"/>
                      </a:lnTo>
                      <a:lnTo>
                        <a:pt x="1710" y="18533"/>
                      </a:lnTo>
                      <a:lnTo>
                        <a:pt x="1506" y="20592"/>
                      </a:lnTo>
                      <a:lnTo>
                        <a:pt x="1323" y="22839"/>
                      </a:lnTo>
                      <a:lnTo>
                        <a:pt x="1119" y="25273"/>
                      </a:lnTo>
                      <a:lnTo>
                        <a:pt x="957" y="27706"/>
                      </a:lnTo>
                      <a:lnTo>
                        <a:pt x="794" y="30327"/>
                      </a:lnTo>
                      <a:lnTo>
                        <a:pt x="651" y="32948"/>
                      </a:lnTo>
                      <a:lnTo>
                        <a:pt x="529" y="35569"/>
                      </a:lnTo>
                      <a:lnTo>
                        <a:pt x="386" y="38564"/>
                      </a:lnTo>
                      <a:lnTo>
                        <a:pt x="285" y="41560"/>
                      </a:lnTo>
                      <a:lnTo>
                        <a:pt x="203" y="44742"/>
                      </a:lnTo>
                      <a:lnTo>
                        <a:pt x="122" y="47737"/>
                      </a:lnTo>
                      <a:lnTo>
                        <a:pt x="81" y="51107"/>
                      </a:lnTo>
                      <a:lnTo>
                        <a:pt x="40" y="54290"/>
                      </a:lnTo>
                      <a:lnTo>
                        <a:pt x="20" y="57847"/>
                      </a:lnTo>
                      <a:lnTo>
                        <a:pt x="0" y="61404"/>
                      </a:lnTo>
                      <a:lnTo>
                        <a:pt x="20" y="64773"/>
                      </a:lnTo>
                      <a:lnTo>
                        <a:pt x="40" y="67769"/>
                      </a:lnTo>
                      <a:lnTo>
                        <a:pt x="61" y="71138"/>
                      </a:lnTo>
                      <a:lnTo>
                        <a:pt x="122" y="73946"/>
                      </a:lnTo>
                      <a:lnTo>
                        <a:pt x="183" y="77129"/>
                      </a:lnTo>
                      <a:lnTo>
                        <a:pt x="244" y="79937"/>
                      </a:lnTo>
                      <a:lnTo>
                        <a:pt x="325" y="82558"/>
                      </a:lnTo>
                      <a:lnTo>
                        <a:pt x="447" y="85553"/>
                      </a:lnTo>
                      <a:lnTo>
                        <a:pt x="570" y="87987"/>
                      </a:lnTo>
                      <a:lnTo>
                        <a:pt x="692" y="90608"/>
                      </a:lnTo>
                      <a:lnTo>
                        <a:pt x="834" y="93042"/>
                      </a:lnTo>
                      <a:lnTo>
                        <a:pt x="977" y="95288"/>
                      </a:lnTo>
                      <a:lnTo>
                        <a:pt x="1140" y="97722"/>
                      </a:lnTo>
                      <a:lnTo>
                        <a:pt x="1343" y="99968"/>
                      </a:lnTo>
                      <a:lnTo>
                        <a:pt x="1527" y="101840"/>
                      </a:lnTo>
                      <a:lnTo>
                        <a:pt x="1710" y="103900"/>
                      </a:lnTo>
                      <a:lnTo>
                        <a:pt x="1934" y="105772"/>
                      </a:lnTo>
                      <a:lnTo>
                        <a:pt x="2158" y="107457"/>
                      </a:lnTo>
                      <a:lnTo>
                        <a:pt x="2402" y="109141"/>
                      </a:lnTo>
                      <a:lnTo>
                        <a:pt x="2647" y="110826"/>
                      </a:lnTo>
                      <a:lnTo>
                        <a:pt x="2911" y="112137"/>
                      </a:lnTo>
                      <a:lnTo>
                        <a:pt x="3176" y="113447"/>
                      </a:lnTo>
                      <a:lnTo>
                        <a:pt x="3441" y="114570"/>
                      </a:lnTo>
                      <a:lnTo>
                        <a:pt x="3746" y="115694"/>
                      </a:lnTo>
                      <a:lnTo>
                        <a:pt x="4052" y="116630"/>
                      </a:lnTo>
                      <a:lnTo>
                        <a:pt x="4378" y="117566"/>
                      </a:lnTo>
                      <a:lnTo>
                        <a:pt x="4683" y="118315"/>
                      </a:lnTo>
                      <a:lnTo>
                        <a:pt x="5029" y="118876"/>
                      </a:lnTo>
                      <a:lnTo>
                        <a:pt x="5355" y="119251"/>
                      </a:lnTo>
                      <a:lnTo>
                        <a:pt x="5701" y="119625"/>
                      </a:lnTo>
                      <a:lnTo>
                        <a:pt x="6068" y="119812"/>
                      </a:lnTo>
                      <a:lnTo>
                        <a:pt x="6434" y="120000"/>
                      </a:lnTo>
                      <a:lnTo>
                        <a:pt x="7004" y="119812"/>
                      </a:lnTo>
                      <a:lnTo>
                        <a:pt x="7534" y="119438"/>
                      </a:lnTo>
                      <a:lnTo>
                        <a:pt x="8002" y="118876"/>
                      </a:lnTo>
                      <a:lnTo>
                        <a:pt x="8450" y="118315"/>
                      </a:lnTo>
                      <a:lnTo>
                        <a:pt x="8857" y="117566"/>
                      </a:lnTo>
                      <a:lnTo>
                        <a:pt x="9183" y="116443"/>
                      </a:lnTo>
                      <a:lnTo>
                        <a:pt x="9468" y="115507"/>
                      </a:lnTo>
                      <a:lnTo>
                        <a:pt x="9733" y="114570"/>
                      </a:lnTo>
                      <a:lnTo>
                        <a:pt x="9326" y="979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173" name="Shape 173"/>
                <p:cNvSpPr/>
                <p:nvPr/>
              </p:nvSpPr>
              <p:spPr>
                <a:xfrm>
                  <a:off x="68096" y="6652067"/>
                  <a:ext cx="493711" cy="123824"/>
                </a:xfrm>
                <a:custGeom>
                  <a:pathLst>
                    <a:path extrusionOk="0" h="120000" w="120000">
                      <a:moveTo>
                        <a:pt x="28807" y="34589"/>
                      </a:moveTo>
                      <a:lnTo>
                        <a:pt x="28807" y="0"/>
                      </a:lnTo>
                      <a:lnTo>
                        <a:pt x="25242" y="0"/>
                      </a:lnTo>
                      <a:lnTo>
                        <a:pt x="21629" y="0"/>
                      </a:lnTo>
                      <a:lnTo>
                        <a:pt x="18016" y="0"/>
                      </a:lnTo>
                      <a:lnTo>
                        <a:pt x="14403" y="0"/>
                      </a:lnTo>
                      <a:lnTo>
                        <a:pt x="10790" y="0"/>
                      </a:lnTo>
                      <a:lnTo>
                        <a:pt x="7226" y="0"/>
                      </a:lnTo>
                      <a:lnTo>
                        <a:pt x="3613" y="0"/>
                      </a:lnTo>
                      <a:lnTo>
                        <a:pt x="0" y="0"/>
                      </a:lnTo>
                      <a:lnTo>
                        <a:pt x="0" y="34589"/>
                      </a:lnTo>
                      <a:lnTo>
                        <a:pt x="8478" y="34589"/>
                      </a:lnTo>
                      <a:lnTo>
                        <a:pt x="8478" y="120000"/>
                      </a:lnTo>
                      <a:lnTo>
                        <a:pt x="20377" y="120000"/>
                      </a:lnTo>
                      <a:lnTo>
                        <a:pt x="20377" y="34589"/>
                      </a:lnTo>
                      <a:lnTo>
                        <a:pt x="28807" y="34589"/>
                      </a:lnTo>
                      <a:close/>
                      <a:moveTo>
                        <a:pt x="43693" y="48309"/>
                      </a:moveTo>
                      <a:lnTo>
                        <a:pt x="37623" y="120000"/>
                      </a:lnTo>
                      <a:lnTo>
                        <a:pt x="25965" y="120000"/>
                      </a:lnTo>
                      <a:lnTo>
                        <a:pt x="37382" y="0"/>
                      </a:lnTo>
                      <a:lnTo>
                        <a:pt x="38972" y="0"/>
                      </a:lnTo>
                      <a:lnTo>
                        <a:pt x="40562" y="0"/>
                      </a:lnTo>
                      <a:lnTo>
                        <a:pt x="42103" y="0"/>
                      </a:lnTo>
                      <a:lnTo>
                        <a:pt x="43693" y="0"/>
                      </a:lnTo>
                      <a:lnTo>
                        <a:pt x="45234" y="0"/>
                      </a:lnTo>
                      <a:lnTo>
                        <a:pt x="46824" y="0"/>
                      </a:lnTo>
                      <a:lnTo>
                        <a:pt x="48414" y="0"/>
                      </a:lnTo>
                      <a:lnTo>
                        <a:pt x="50004" y="0"/>
                      </a:lnTo>
                      <a:lnTo>
                        <a:pt x="61421" y="120000"/>
                      </a:lnTo>
                      <a:lnTo>
                        <a:pt x="49763" y="120000"/>
                      </a:lnTo>
                      <a:lnTo>
                        <a:pt x="43693" y="48309"/>
                      </a:lnTo>
                      <a:close/>
                      <a:moveTo>
                        <a:pt x="87386" y="34589"/>
                      </a:moveTo>
                      <a:lnTo>
                        <a:pt x="87386" y="0"/>
                      </a:lnTo>
                      <a:lnTo>
                        <a:pt x="83821" y="0"/>
                      </a:lnTo>
                      <a:lnTo>
                        <a:pt x="80208" y="0"/>
                      </a:lnTo>
                      <a:lnTo>
                        <a:pt x="76595" y="0"/>
                      </a:lnTo>
                      <a:lnTo>
                        <a:pt x="72982" y="0"/>
                      </a:lnTo>
                      <a:lnTo>
                        <a:pt x="69369" y="0"/>
                      </a:lnTo>
                      <a:lnTo>
                        <a:pt x="65804" y="0"/>
                      </a:lnTo>
                      <a:lnTo>
                        <a:pt x="62191" y="0"/>
                      </a:lnTo>
                      <a:lnTo>
                        <a:pt x="58578" y="0"/>
                      </a:lnTo>
                      <a:lnTo>
                        <a:pt x="58578" y="34589"/>
                      </a:lnTo>
                      <a:lnTo>
                        <a:pt x="67009" y="34589"/>
                      </a:lnTo>
                      <a:lnTo>
                        <a:pt x="67009" y="120000"/>
                      </a:lnTo>
                      <a:lnTo>
                        <a:pt x="78956" y="120000"/>
                      </a:lnTo>
                      <a:lnTo>
                        <a:pt x="78956" y="34589"/>
                      </a:lnTo>
                      <a:lnTo>
                        <a:pt x="87386" y="34589"/>
                      </a:lnTo>
                      <a:close/>
                      <a:moveTo>
                        <a:pt x="102272" y="48309"/>
                      </a:moveTo>
                      <a:lnTo>
                        <a:pt x="96154" y="120000"/>
                      </a:lnTo>
                      <a:lnTo>
                        <a:pt x="84496" y="120000"/>
                      </a:lnTo>
                      <a:lnTo>
                        <a:pt x="95913" y="0"/>
                      </a:lnTo>
                      <a:lnTo>
                        <a:pt x="97503" y="0"/>
                      </a:lnTo>
                      <a:lnTo>
                        <a:pt x="99092" y="0"/>
                      </a:lnTo>
                      <a:lnTo>
                        <a:pt x="100682" y="0"/>
                      </a:lnTo>
                      <a:lnTo>
                        <a:pt x="102272" y="0"/>
                      </a:lnTo>
                      <a:lnTo>
                        <a:pt x="103813" y="0"/>
                      </a:lnTo>
                      <a:lnTo>
                        <a:pt x="105403" y="0"/>
                      </a:lnTo>
                      <a:lnTo>
                        <a:pt x="106945" y="0"/>
                      </a:lnTo>
                      <a:lnTo>
                        <a:pt x="108534" y="0"/>
                      </a:lnTo>
                      <a:lnTo>
                        <a:pt x="120000" y="120000"/>
                      </a:lnTo>
                      <a:lnTo>
                        <a:pt x="108293" y="120000"/>
                      </a:lnTo>
                      <a:lnTo>
                        <a:pt x="102272" y="4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  <p:sp>
            <p:nvSpPr>
              <p:cNvPr id="174" name="Shape 174"/>
              <p:cNvSpPr/>
              <p:nvPr/>
            </p:nvSpPr>
            <p:spPr>
              <a:xfrm>
                <a:off x="1582362" y="523806"/>
                <a:ext cx="1171827" cy="123784"/>
              </a:xfrm>
              <a:custGeom>
                <a:pathLst>
                  <a:path extrusionOk="0" h="120000" w="120000">
                    <a:moveTo>
                      <a:pt x="4888" y="39477"/>
                    </a:moveTo>
                    <a:lnTo>
                      <a:pt x="4888" y="49026"/>
                    </a:lnTo>
                    <a:lnTo>
                      <a:pt x="1222" y="49026"/>
                    </a:lnTo>
                    <a:lnTo>
                      <a:pt x="1222" y="81092"/>
                    </a:lnTo>
                    <a:lnTo>
                      <a:pt x="5311" y="81092"/>
                    </a:lnTo>
                    <a:lnTo>
                      <a:pt x="5311" y="90783"/>
                    </a:lnTo>
                    <a:lnTo>
                      <a:pt x="0" y="90783"/>
                    </a:lnTo>
                    <a:lnTo>
                      <a:pt x="0" y="1567"/>
                    </a:lnTo>
                    <a:lnTo>
                      <a:pt x="5099" y="1567"/>
                    </a:lnTo>
                    <a:lnTo>
                      <a:pt x="5099" y="11258"/>
                    </a:lnTo>
                    <a:lnTo>
                      <a:pt x="1222" y="11258"/>
                    </a:lnTo>
                    <a:lnTo>
                      <a:pt x="1222" y="39477"/>
                    </a:lnTo>
                    <a:lnTo>
                      <a:pt x="4888" y="39477"/>
                    </a:lnTo>
                    <a:close/>
                    <a:moveTo>
                      <a:pt x="6050" y="26793"/>
                    </a:moveTo>
                    <a:lnTo>
                      <a:pt x="7423" y="26793"/>
                    </a:lnTo>
                    <a:lnTo>
                      <a:pt x="8389" y="40475"/>
                    </a:lnTo>
                    <a:lnTo>
                      <a:pt x="8540" y="42755"/>
                    </a:lnTo>
                    <a:lnTo>
                      <a:pt x="8721" y="45178"/>
                    </a:lnTo>
                    <a:lnTo>
                      <a:pt x="8887" y="48028"/>
                    </a:lnTo>
                    <a:lnTo>
                      <a:pt x="9068" y="50878"/>
                    </a:lnTo>
                    <a:lnTo>
                      <a:pt x="9113" y="50878"/>
                    </a:lnTo>
                    <a:lnTo>
                      <a:pt x="9264" y="48456"/>
                    </a:lnTo>
                    <a:lnTo>
                      <a:pt x="9430" y="45748"/>
                    </a:lnTo>
                    <a:lnTo>
                      <a:pt x="9596" y="43182"/>
                    </a:lnTo>
                    <a:lnTo>
                      <a:pt x="9792" y="40332"/>
                    </a:lnTo>
                    <a:lnTo>
                      <a:pt x="10743" y="26793"/>
                    </a:lnTo>
                    <a:lnTo>
                      <a:pt x="12070" y="26793"/>
                    </a:lnTo>
                    <a:lnTo>
                      <a:pt x="9747" y="57719"/>
                    </a:lnTo>
                    <a:lnTo>
                      <a:pt x="12146" y="90783"/>
                    </a:lnTo>
                    <a:lnTo>
                      <a:pt x="10743" y="90783"/>
                    </a:lnTo>
                    <a:lnTo>
                      <a:pt x="9747" y="76247"/>
                    </a:lnTo>
                    <a:lnTo>
                      <a:pt x="9581" y="74109"/>
                    </a:lnTo>
                    <a:lnTo>
                      <a:pt x="9415" y="71401"/>
                    </a:lnTo>
                    <a:lnTo>
                      <a:pt x="9234" y="68551"/>
                    </a:lnTo>
                    <a:lnTo>
                      <a:pt x="9023" y="65130"/>
                    </a:lnTo>
                    <a:lnTo>
                      <a:pt x="8992" y="65130"/>
                    </a:lnTo>
                    <a:lnTo>
                      <a:pt x="8872" y="67268"/>
                    </a:lnTo>
                    <a:lnTo>
                      <a:pt x="8721" y="69833"/>
                    </a:lnTo>
                    <a:lnTo>
                      <a:pt x="8509" y="72826"/>
                    </a:lnTo>
                    <a:lnTo>
                      <a:pt x="8283" y="76247"/>
                    </a:lnTo>
                    <a:lnTo>
                      <a:pt x="7302" y="90783"/>
                    </a:lnTo>
                    <a:lnTo>
                      <a:pt x="5944" y="90783"/>
                    </a:lnTo>
                    <a:lnTo>
                      <a:pt x="8344" y="58147"/>
                    </a:lnTo>
                    <a:lnTo>
                      <a:pt x="6050" y="26793"/>
                    </a:lnTo>
                    <a:close/>
                    <a:moveTo>
                      <a:pt x="13323" y="116864"/>
                    </a:moveTo>
                    <a:lnTo>
                      <a:pt x="13323" y="47600"/>
                    </a:lnTo>
                    <a:lnTo>
                      <a:pt x="13323" y="42470"/>
                    </a:lnTo>
                    <a:lnTo>
                      <a:pt x="13308" y="37197"/>
                    </a:lnTo>
                    <a:lnTo>
                      <a:pt x="13293" y="31923"/>
                    </a:lnTo>
                    <a:lnTo>
                      <a:pt x="13278" y="26793"/>
                    </a:lnTo>
                    <a:lnTo>
                      <a:pt x="14379" y="26793"/>
                    </a:lnTo>
                    <a:lnTo>
                      <a:pt x="14439" y="37767"/>
                    </a:lnTo>
                    <a:lnTo>
                      <a:pt x="14454" y="37767"/>
                    </a:lnTo>
                    <a:lnTo>
                      <a:pt x="14560" y="36342"/>
                    </a:lnTo>
                    <a:lnTo>
                      <a:pt x="14666" y="34774"/>
                    </a:lnTo>
                    <a:lnTo>
                      <a:pt x="14771" y="33491"/>
                    </a:lnTo>
                    <a:lnTo>
                      <a:pt x="14907" y="32351"/>
                    </a:lnTo>
                    <a:lnTo>
                      <a:pt x="15028" y="31211"/>
                    </a:lnTo>
                    <a:lnTo>
                      <a:pt x="15164" y="30071"/>
                    </a:lnTo>
                    <a:lnTo>
                      <a:pt x="15299" y="29216"/>
                    </a:lnTo>
                    <a:lnTo>
                      <a:pt x="15450" y="28361"/>
                    </a:lnTo>
                    <a:lnTo>
                      <a:pt x="15601" y="27648"/>
                    </a:lnTo>
                    <a:lnTo>
                      <a:pt x="15767" y="27078"/>
                    </a:lnTo>
                    <a:lnTo>
                      <a:pt x="15918" y="26508"/>
                    </a:lnTo>
                    <a:lnTo>
                      <a:pt x="16114" y="26080"/>
                    </a:lnTo>
                    <a:lnTo>
                      <a:pt x="16280" y="25795"/>
                    </a:lnTo>
                    <a:lnTo>
                      <a:pt x="16461" y="25368"/>
                    </a:lnTo>
                    <a:lnTo>
                      <a:pt x="16672" y="25225"/>
                    </a:lnTo>
                    <a:lnTo>
                      <a:pt x="16869" y="25225"/>
                    </a:lnTo>
                    <a:lnTo>
                      <a:pt x="17170" y="25368"/>
                    </a:lnTo>
                    <a:lnTo>
                      <a:pt x="17457" y="25938"/>
                    </a:lnTo>
                    <a:lnTo>
                      <a:pt x="17593" y="26223"/>
                    </a:lnTo>
                    <a:lnTo>
                      <a:pt x="17744" y="26650"/>
                    </a:lnTo>
                    <a:lnTo>
                      <a:pt x="17880" y="27078"/>
                    </a:lnTo>
                    <a:lnTo>
                      <a:pt x="18000" y="27505"/>
                    </a:lnTo>
                    <a:lnTo>
                      <a:pt x="18121" y="28218"/>
                    </a:lnTo>
                    <a:lnTo>
                      <a:pt x="18257" y="28788"/>
                    </a:lnTo>
                    <a:lnTo>
                      <a:pt x="18377" y="29501"/>
                    </a:lnTo>
                    <a:lnTo>
                      <a:pt x="18483" y="30356"/>
                    </a:lnTo>
                    <a:lnTo>
                      <a:pt x="18709" y="32209"/>
                    </a:lnTo>
                    <a:lnTo>
                      <a:pt x="18921" y="34346"/>
                    </a:lnTo>
                    <a:lnTo>
                      <a:pt x="19102" y="36769"/>
                    </a:lnTo>
                    <a:lnTo>
                      <a:pt x="19268" y="39192"/>
                    </a:lnTo>
                    <a:lnTo>
                      <a:pt x="19419" y="41900"/>
                    </a:lnTo>
                    <a:lnTo>
                      <a:pt x="19524" y="44750"/>
                    </a:lnTo>
                    <a:lnTo>
                      <a:pt x="19615" y="47743"/>
                    </a:lnTo>
                    <a:lnTo>
                      <a:pt x="19675" y="50878"/>
                    </a:lnTo>
                    <a:lnTo>
                      <a:pt x="19720" y="54299"/>
                    </a:lnTo>
                    <a:lnTo>
                      <a:pt x="19735" y="57862"/>
                    </a:lnTo>
                    <a:lnTo>
                      <a:pt x="19720" y="61852"/>
                    </a:lnTo>
                    <a:lnTo>
                      <a:pt x="19675" y="65558"/>
                    </a:lnTo>
                    <a:lnTo>
                      <a:pt x="19645" y="67410"/>
                    </a:lnTo>
                    <a:lnTo>
                      <a:pt x="19600" y="69121"/>
                    </a:lnTo>
                    <a:lnTo>
                      <a:pt x="19554" y="70831"/>
                    </a:lnTo>
                    <a:lnTo>
                      <a:pt x="19494" y="72541"/>
                    </a:lnTo>
                    <a:lnTo>
                      <a:pt x="19434" y="74109"/>
                    </a:lnTo>
                    <a:lnTo>
                      <a:pt x="19358" y="75534"/>
                    </a:lnTo>
                    <a:lnTo>
                      <a:pt x="19283" y="77102"/>
                    </a:lnTo>
                    <a:lnTo>
                      <a:pt x="19192" y="78527"/>
                    </a:lnTo>
                    <a:lnTo>
                      <a:pt x="19102" y="79809"/>
                    </a:lnTo>
                    <a:lnTo>
                      <a:pt x="19011" y="81092"/>
                    </a:lnTo>
                    <a:lnTo>
                      <a:pt x="18906" y="82517"/>
                    </a:lnTo>
                    <a:lnTo>
                      <a:pt x="18785" y="83657"/>
                    </a:lnTo>
                    <a:lnTo>
                      <a:pt x="18574" y="85653"/>
                    </a:lnTo>
                    <a:lnTo>
                      <a:pt x="18332" y="87505"/>
                    </a:lnTo>
                    <a:lnTo>
                      <a:pt x="18211" y="88218"/>
                    </a:lnTo>
                    <a:lnTo>
                      <a:pt x="18076" y="88931"/>
                    </a:lnTo>
                    <a:lnTo>
                      <a:pt x="17955" y="89501"/>
                    </a:lnTo>
                    <a:lnTo>
                      <a:pt x="17819" y="90071"/>
                    </a:lnTo>
                    <a:lnTo>
                      <a:pt x="17548" y="90926"/>
                    </a:lnTo>
                    <a:lnTo>
                      <a:pt x="17261" y="91638"/>
                    </a:lnTo>
                    <a:lnTo>
                      <a:pt x="16944" y="92209"/>
                    </a:lnTo>
                    <a:lnTo>
                      <a:pt x="16642" y="92351"/>
                    </a:lnTo>
                    <a:lnTo>
                      <a:pt x="16461" y="92209"/>
                    </a:lnTo>
                    <a:lnTo>
                      <a:pt x="16280" y="92066"/>
                    </a:lnTo>
                    <a:lnTo>
                      <a:pt x="16129" y="91781"/>
                    </a:lnTo>
                    <a:lnTo>
                      <a:pt x="15963" y="91496"/>
                    </a:lnTo>
                    <a:lnTo>
                      <a:pt x="15812" y="91211"/>
                    </a:lnTo>
                    <a:lnTo>
                      <a:pt x="15662" y="90783"/>
                    </a:lnTo>
                    <a:lnTo>
                      <a:pt x="15526" y="90213"/>
                    </a:lnTo>
                    <a:lnTo>
                      <a:pt x="15375" y="89643"/>
                    </a:lnTo>
                    <a:lnTo>
                      <a:pt x="15254" y="89073"/>
                    </a:lnTo>
                    <a:lnTo>
                      <a:pt x="15133" y="88361"/>
                    </a:lnTo>
                    <a:lnTo>
                      <a:pt x="15028" y="87505"/>
                    </a:lnTo>
                    <a:lnTo>
                      <a:pt x="14922" y="86508"/>
                    </a:lnTo>
                    <a:lnTo>
                      <a:pt x="14801" y="85510"/>
                    </a:lnTo>
                    <a:lnTo>
                      <a:pt x="14711" y="84513"/>
                    </a:lnTo>
                    <a:lnTo>
                      <a:pt x="14620" y="83372"/>
                    </a:lnTo>
                    <a:lnTo>
                      <a:pt x="14545" y="82232"/>
                    </a:lnTo>
                    <a:lnTo>
                      <a:pt x="14545" y="116864"/>
                    </a:lnTo>
                    <a:lnTo>
                      <a:pt x="13323" y="116864"/>
                    </a:lnTo>
                    <a:close/>
                    <a:moveTo>
                      <a:pt x="14545" y="53729"/>
                    </a:moveTo>
                    <a:lnTo>
                      <a:pt x="14545" y="64703"/>
                    </a:lnTo>
                    <a:lnTo>
                      <a:pt x="14545" y="66698"/>
                    </a:lnTo>
                    <a:lnTo>
                      <a:pt x="14575" y="68408"/>
                    </a:lnTo>
                    <a:lnTo>
                      <a:pt x="14620" y="70118"/>
                    </a:lnTo>
                    <a:lnTo>
                      <a:pt x="14666" y="71828"/>
                    </a:lnTo>
                    <a:lnTo>
                      <a:pt x="14741" y="73396"/>
                    </a:lnTo>
                    <a:lnTo>
                      <a:pt x="14832" y="74821"/>
                    </a:lnTo>
                    <a:lnTo>
                      <a:pt x="14952" y="76247"/>
                    </a:lnTo>
                    <a:lnTo>
                      <a:pt x="15088" y="77814"/>
                    </a:lnTo>
                    <a:lnTo>
                      <a:pt x="15224" y="78954"/>
                    </a:lnTo>
                    <a:lnTo>
                      <a:pt x="15360" y="80095"/>
                    </a:lnTo>
                    <a:lnTo>
                      <a:pt x="15526" y="80950"/>
                    </a:lnTo>
                    <a:lnTo>
                      <a:pt x="15692" y="81662"/>
                    </a:lnTo>
                    <a:lnTo>
                      <a:pt x="15858" y="82375"/>
                    </a:lnTo>
                    <a:lnTo>
                      <a:pt x="16054" y="82802"/>
                    </a:lnTo>
                    <a:lnTo>
                      <a:pt x="16250" y="83087"/>
                    </a:lnTo>
                    <a:lnTo>
                      <a:pt x="16446" y="83087"/>
                    </a:lnTo>
                    <a:lnTo>
                      <a:pt x="16688" y="83087"/>
                    </a:lnTo>
                    <a:lnTo>
                      <a:pt x="16899" y="82660"/>
                    </a:lnTo>
                    <a:lnTo>
                      <a:pt x="17095" y="82232"/>
                    </a:lnTo>
                    <a:lnTo>
                      <a:pt x="17306" y="81377"/>
                    </a:lnTo>
                    <a:lnTo>
                      <a:pt x="17487" y="80380"/>
                    </a:lnTo>
                    <a:lnTo>
                      <a:pt x="17653" y="79239"/>
                    </a:lnTo>
                    <a:lnTo>
                      <a:pt x="17819" y="77957"/>
                    </a:lnTo>
                    <a:lnTo>
                      <a:pt x="17955" y="76247"/>
                    </a:lnTo>
                    <a:lnTo>
                      <a:pt x="18076" y="74536"/>
                    </a:lnTo>
                    <a:lnTo>
                      <a:pt x="18181" y="72684"/>
                    </a:lnTo>
                    <a:lnTo>
                      <a:pt x="18287" y="70546"/>
                    </a:lnTo>
                    <a:lnTo>
                      <a:pt x="18362" y="68408"/>
                    </a:lnTo>
                    <a:lnTo>
                      <a:pt x="18423" y="65985"/>
                    </a:lnTo>
                    <a:lnTo>
                      <a:pt x="18468" y="63705"/>
                    </a:lnTo>
                    <a:lnTo>
                      <a:pt x="18498" y="60997"/>
                    </a:lnTo>
                    <a:lnTo>
                      <a:pt x="18498" y="58432"/>
                    </a:lnTo>
                    <a:lnTo>
                      <a:pt x="18498" y="55866"/>
                    </a:lnTo>
                    <a:lnTo>
                      <a:pt x="18468" y="53586"/>
                    </a:lnTo>
                    <a:lnTo>
                      <a:pt x="18423" y="51306"/>
                    </a:lnTo>
                    <a:lnTo>
                      <a:pt x="18377" y="49168"/>
                    </a:lnTo>
                    <a:lnTo>
                      <a:pt x="18302" y="47173"/>
                    </a:lnTo>
                    <a:lnTo>
                      <a:pt x="18196" y="45178"/>
                    </a:lnTo>
                    <a:lnTo>
                      <a:pt x="18106" y="43467"/>
                    </a:lnTo>
                    <a:lnTo>
                      <a:pt x="17985" y="41757"/>
                    </a:lnTo>
                    <a:lnTo>
                      <a:pt x="17834" y="39904"/>
                    </a:lnTo>
                    <a:lnTo>
                      <a:pt x="17683" y="38622"/>
                    </a:lnTo>
                    <a:lnTo>
                      <a:pt x="17502" y="37339"/>
                    </a:lnTo>
                    <a:lnTo>
                      <a:pt x="17336" y="36342"/>
                    </a:lnTo>
                    <a:lnTo>
                      <a:pt x="17140" y="35486"/>
                    </a:lnTo>
                    <a:lnTo>
                      <a:pt x="16929" y="34916"/>
                    </a:lnTo>
                    <a:lnTo>
                      <a:pt x="16718" y="34631"/>
                    </a:lnTo>
                    <a:lnTo>
                      <a:pt x="16476" y="34489"/>
                    </a:lnTo>
                    <a:lnTo>
                      <a:pt x="16325" y="34631"/>
                    </a:lnTo>
                    <a:lnTo>
                      <a:pt x="16175" y="34774"/>
                    </a:lnTo>
                    <a:lnTo>
                      <a:pt x="16024" y="35059"/>
                    </a:lnTo>
                    <a:lnTo>
                      <a:pt x="15873" y="35486"/>
                    </a:lnTo>
                    <a:lnTo>
                      <a:pt x="15722" y="36199"/>
                    </a:lnTo>
                    <a:lnTo>
                      <a:pt x="15586" y="36769"/>
                    </a:lnTo>
                    <a:lnTo>
                      <a:pt x="15450" y="37624"/>
                    </a:lnTo>
                    <a:lnTo>
                      <a:pt x="15314" y="38479"/>
                    </a:lnTo>
                    <a:lnTo>
                      <a:pt x="15194" y="39477"/>
                    </a:lnTo>
                    <a:lnTo>
                      <a:pt x="15073" y="40617"/>
                    </a:lnTo>
                    <a:lnTo>
                      <a:pt x="14983" y="41900"/>
                    </a:lnTo>
                    <a:lnTo>
                      <a:pt x="14892" y="43182"/>
                    </a:lnTo>
                    <a:lnTo>
                      <a:pt x="14801" y="44465"/>
                    </a:lnTo>
                    <a:lnTo>
                      <a:pt x="14726" y="45748"/>
                    </a:lnTo>
                    <a:lnTo>
                      <a:pt x="14666" y="47458"/>
                    </a:lnTo>
                    <a:lnTo>
                      <a:pt x="14620" y="49026"/>
                    </a:lnTo>
                    <a:lnTo>
                      <a:pt x="14590" y="50308"/>
                    </a:lnTo>
                    <a:lnTo>
                      <a:pt x="14560" y="51733"/>
                    </a:lnTo>
                    <a:lnTo>
                      <a:pt x="14545" y="52731"/>
                    </a:lnTo>
                    <a:lnTo>
                      <a:pt x="14545" y="53729"/>
                    </a:lnTo>
                    <a:close/>
                    <a:moveTo>
                      <a:pt x="26721" y="60855"/>
                    </a:moveTo>
                    <a:lnTo>
                      <a:pt x="21984" y="60712"/>
                    </a:lnTo>
                    <a:lnTo>
                      <a:pt x="21999" y="63420"/>
                    </a:lnTo>
                    <a:lnTo>
                      <a:pt x="22029" y="65985"/>
                    </a:lnTo>
                    <a:lnTo>
                      <a:pt x="22089" y="68408"/>
                    </a:lnTo>
                    <a:lnTo>
                      <a:pt x="22165" y="70546"/>
                    </a:lnTo>
                    <a:lnTo>
                      <a:pt x="22285" y="72684"/>
                    </a:lnTo>
                    <a:lnTo>
                      <a:pt x="22391" y="74536"/>
                    </a:lnTo>
                    <a:lnTo>
                      <a:pt x="22527" y="76247"/>
                    </a:lnTo>
                    <a:lnTo>
                      <a:pt x="22693" y="77814"/>
                    </a:lnTo>
                    <a:lnTo>
                      <a:pt x="22859" y="78954"/>
                    </a:lnTo>
                    <a:lnTo>
                      <a:pt x="23025" y="80095"/>
                    </a:lnTo>
                    <a:lnTo>
                      <a:pt x="23191" y="80950"/>
                    </a:lnTo>
                    <a:lnTo>
                      <a:pt x="23402" y="81662"/>
                    </a:lnTo>
                    <a:lnTo>
                      <a:pt x="23598" y="82232"/>
                    </a:lnTo>
                    <a:lnTo>
                      <a:pt x="23809" y="82660"/>
                    </a:lnTo>
                    <a:lnTo>
                      <a:pt x="24051" y="82945"/>
                    </a:lnTo>
                    <a:lnTo>
                      <a:pt x="24292" y="82945"/>
                    </a:lnTo>
                    <a:lnTo>
                      <a:pt x="24564" y="82945"/>
                    </a:lnTo>
                    <a:lnTo>
                      <a:pt x="24805" y="82802"/>
                    </a:lnTo>
                    <a:lnTo>
                      <a:pt x="25047" y="82517"/>
                    </a:lnTo>
                    <a:lnTo>
                      <a:pt x="25288" y="82232"/>
                    </a:lnTo>
                    <a:lnTo>
                      <a:pt x="25499" y="81662"/>
                    </a:lnTo>
                    <a:lnTo>
                      <a:pt x="25741" y="81092"/>
                    </a:lnTo>
                    <a:lnTo>
                      <a:pt x="25952" y="80380"/>
                    </a:lnTo>
                    <a:lnTo>
                      <a:pt x="26178" y="79667"/>
                    </a:lnTo>
                    <a:lnTo>
                      <a:pt x="26374" y="88076"/>
                    </a:lnTo>
                    <a:lnTo>
                      <a:pt x="26148" y="88931"/>
                    </a:lnTo>
                    <a:lnTo>
                      <a:pt x="25877" y="89786"/>
                    </a:lnTo>
                    <a:lnTo>
                      <a:pt x="25620" y="90498"/>
                    </a:lnTo>
                    <a:lnTo>
                      <a:pt x="25348" y="91068"/>
                    </a:lnTo>
                    <a:lnTo>
                      <a:pt x="25062" y="91496"/>
                    </a:lnTo>
                    <a:lnTo>
                      <a:pt x="24760" y="91781"/>
                    </a:lnTo>
                    <a:lnTo>
                      <a:pt x="24458" y="92066"/>
                    </a:lnTo>
                    <a:lnTo>
                      <a:pt x="24126" y="92209"/>
                    </a:lnTo>
                    <a:lnTo>
                      <a:pt x="23749" y="92066"/>
                    </a:lnTo>
                    <a:lnTo>
                      <a:pt x="23402" y="91496"/>
                    </a:lnTo>
                    <a:lnTo>
                      <a:pt x="23221" y="91211"/>
                    </a:lnTo>
                    <a:lnTo>
                      <a:pt x="23055" y="90783"/>
                    </a:lnTo>
                    <a:lnTo>
                      <a:pt x="22904" y="90356"/>
                    </a:lnTo>
                    <a:lnTo>
                      <a:pt x="22738" y="89928"/>
                    </a:lnTo>
                    <a:lnTo>
                      <a:pt x="22587" y="89358"/>
                    </a:lnTo>
                    <a:lnTo>
                      <a:pt x="22451" y="88646"/>
                    </a:lnTo>
                    <a:lnTo>
                      <a:pt x="22316" y="87933"/>
                    </a:lnTo>
                    <a:lnTo>
                      <a:pt x="22165" y="87220"/>
                    </a:lnTo>
                    <a:lnTo>
                      <a:pt x="22044" y="86223"/>
                    </a:lnTo>
                    <a:lnTo>
                      <a:pt x="21923" y="85225"/>
                    </a:lnTo>
                    <a:lnTo>
                      <a:pt x="21803" y="84370"/>
                    </a:lnTo>
                    <a:lnTo>
                      <a:pt x="21697" y="83230"/>
                    </a:lnTo>
                    <a:lnTo>
                      <a:pt x="21576" y="82090"/>
                    </a:lnTo>
                    <a:lnTo>
                      <a:pt x="21471" y="80807"/>
                    </a:lnTo>
                    <a:lnTo>
                      <a:pt x="21380" y="79667"/>
                    </a:lnTo>
                    <a:lnTo>
                      <a:pt x="21305" y="78527"/>
                    </a:lnTo>
                    <a:lnTo>
                      <a:pt x="21214" y="77244"/>
                    </a:lnTo>
                    <a:lnTo>
                      <a:pt x="21154" y="75676"/>
                    </a:lnTo>
                    <a:lnTo>
                      <a:pt x="21078" y="74394"/>
                    </a:lnTo>
                    <a:lnTo>
                      <a:pt x="21018" y="72969"/>
                    </a:lnTo>
                    <a:lnTo>
                      <a:pt x="20958" y="71401"/>
                    </a:lnTo>
                    <a:lnTo>
                      <a:pt x="20912" y="69833"/>
                    </a:lnTo>
                    <a:lnTo>
                      <a:pt x="20882" y="68408"/>
                    </a:lnTo>
                    <a:lnTo>
                      <a:pt x="20852" y="66840"/>
                    </a:lnTo>
                    <a:lnTo>
                      <a:pt x="20807" y="63420"/>
                    </a:lnTo>
                    <a:lnTo>
                      <a:pt x="20792" y="59714"/>
                    </a:lnTo>
                    <a:lnTo>
                      <a:pt x="20807" y="56152"/>
                    </a:lnTo>
                    <a:lnTo>
                      <a:pt x="20852" y="52731"/>
                    </a:lnTo>
                    <a:lnTo>
                      <a:pt x="20912" y="49311"/>
                    </a:lnTo>
                    <a:lnTo>
                      <a:pt x="21003" y="46175"/>
                    </a:lnTo>
                    <a:lnTo>
                      <a:pt x="21078" y="44608"/>
                    </a:lnTo>
                    <a:lnTo>
                      <a:pt x="21139" y="43182"/>
                    </a:lnTo>
                    <a:lnTo>
                      <a:pt x="21214" y="41757"/>
                    </a:lnTo>
                    <a:lnTo>
                      <a:pt x="21290" y="40190"/>
                    </a:lnTo>
                    <a:lnTo>
                      <a:pt x="21365" y="38907"/>
                    </a:lnTo>
                    <a:lnTo>
                      <a:pt x="21456" y="37624"/>
                    </a:lnTo>
                    <a:lnTo>
                      <a:pt x="21546" y="36342"/>
                    </a:lnTo>
                    <a:lnTo>
                      <a:pt x="21667" y="35059"/>
                    </a:lnTo>
                    <a:lnTo>
                      <a:pt x="21772" y="33919"/>
                    </a:lnTo>
                    <a:lnTo>
                      <a:pt x="21893" y="32779"/>
                    </a:lnTo>
                    <a:lnTo>
                      <a:pt x="21999" y="31781"/>
                    </a:lnTo>
                    <a:lnTo>
                      <a:pt x="22119" y="30926"/>
                    </a:lnTo>
                    <a:lnTo>
                      <a:pt x="22270" y="29928"/>
                    </a:lnTo>
                    <a:lnTo>
                      <a:pt x="22391" y="29073"/>
                    </a:lnTo>
                    <a:lnTo>
                      <a:pt x="22527" y="28361"/>
                    </a:lnTo>
                    <a:lnTo>
                      <a:pt x="22663" y="27790"/>
                    </a:lnTo>
                    <a:lnTo>
                      <a:pt x="22829" y="27220"/>
                    </a:lnTo>
                    <a:lnTo>
                      <a:pt x="22964" y="26650"/>
                    </a:lnTo>
                    <a:lnTo>
                      <a:pt x="23115" y="26365"/>
                    </a:lnTo>
                    <a:lnTo>
                      <a:pt x="23281" y="25938"/>
                    </a:lnTo>
                    <a:lnTo>
                      <a:pt x="23447" y="25510"/>
                    </a:lnTo>
                    <a:lnTo>
                      <a:pt x="23613" y="25368"/>
                    </a:lnTo>
                    <a:lnTo>
                      <a:pt x="23779" y="25225"/>
                    </a:lnTo>
                    <a:lnTo>
                      <a:pt x="23975" y="25225"/>
                    </a:lnTo>
                    <a:lnTo>
                      <a:pt x="24156" y="25225"/>
                    </a:lnTo>
                    <a:lnTo>
                      <a:pt x="24322" y="25368"/>
                    </a:lnTo>
                    <a:lnTo>
                      <a:pt x="24503" y="25795"/>
                    </a:lnTo>
                    <a:lnTo>
                      <a:pt x="24669" y="26080"/>
                    </a:lnTo>
                    <a:lnTo>
                      <a:pt x="24820" y="26365"/>
                    </a:lnTo>
                    <a:lnTo>
                      <a:pt x="24971" y="26793"/>
                    </a:lnTo>
                    <a:lnTo>
                      <a:pt x="25122" y="27363"/>
                    </a:lnTo>
                    <a:lnTo>
                      <a:pt x="25273" y="27933"/>
                    </a:lnTo>
                    <a:lnTo>
                      <a:pt x="25394" y="28646"/>
                    </a:lnTo>
                    <a:lnTo>
                      <a:pt x="25529" y="29358"/>
                    </a:lnTo>
                    <a:lnTo>
                      <a:pt x="25665" y="30213"/>
                    </a:lnTo>
                    <a:lnTo>
                      <a:pt x="25771" y="31353"/>
                    </a:lnTo>
                    <a:lnTo>
                      <a:pt x="25892" y="32351"/>
                    </a:lnTo>
                    <a:lnTo>
                      <a:pt x="25997" y="33349"/>
                    </a:lnTo>
                    <a:lnTo>
                      <a:pt x="26088" y="34489"/>
                    </a:lnTo>
                    <a:lnTo>
                      <a:pt x="26193" y="35771"/>
                    </a:lnTo>
                    <a:lnTo>
                      <a:pt x="26329" y="37909"/>
                    </a:lnTo>
                    <a:lnTo>
                      <a:pt x="26450" y="40047"/>
                    </a:lnTo>
                    <a:lnTo>
                      <a:pt x="26540" y="42470"/>
                    </a:lnTo>
                    <a:lnTo>
                      <a:pt x="26616" y="44750"/>
                    </a:lnTo>
                    <a:lnTo>
                      <a:pt x="26676" y="47315"/>
                    </a:lnTo>
                    <a:lnTo>
                      <a:pt x="26737" y="49738"/>
                    </a:lnTo>
                    <a:lnTo>
                      <a:pt x="26767" y="52589"/>
                    </a:lnTo>
                    <a:lnTo>
                      <a:pt x="26767" y="55296"/>
                    </a:lnTo>
                    <a:lnTo>
                      <a:pt x="26767" y="57007"/>
                    </a:lnTo>
                    <a:lnTo>
                      <a:pt x="26752" y="58432"/>
                    </a:lnTo>
                    <a:lnTo>
                      <a:pt x="26737" y="59714"/>
                    </a:lnTo>
                    <a:lnTo>
                      <a:pt x="26721" y="60855"/>
                    </a:lnTo>
                    <a:close/>
                    <a:moveTo>
                      <a:pt x="21984" y="52446"/>
                    </a:moveTo>
                    <a:lnTo>
                      <a:pt x="25590" y="52446"/>
                    </a:lnTo>
                    <a:lnTo>
                      <a:pt x="25590" y="50593"/>
                    </a:lnTo>
                    <a:lnTo>
                      <a:pt x="25560" y="49026"/>
                    </a:lnTo>
                    <a:lnTo>
                      <a:pt x="25529" y="47315"/>
                    </a:lnTo>
                    <a:lnTo>
                      <a:pt x="25499" y="45748"/>
                    </a:lnTo>
                    <a:lnTo>
                      <a:pt x="25454" y="44323"/>
                    </a:lnTo>
                    <a:lnTo>
                      <a:pt x="25394" y="42897"/>
                    </a:lnTo>
                    <a:lnTo>
                      <a:pt x="25318" y="41615"/>
                    </a:lnTo>
                    <a:lnTo>
                      <a:pt x="25243" y="40190"/>
                    </a:lnTo>
                    <a:lnTo>
                      <a:pt x="25137" y="38622"/>
                    </a:lnTo>
                    <a:lnTo>
                      <a:pt x="24986" y="37339"/>
                    </a:lnTo>
                    <a:lnTo>
                      <a:pt x="24835" y="36199"/>
                    </a:lnTo>
                    <a:lnTo>
                      <a:pt x="24685" y="35201"/>
                    </a:lnTo>
                    <a:lnTo>
                      <a:pt x="24503" y="34489"/>
                    </a:lnTo>
                    <a:lnTo>
                      <a:pt x="24307" y="34061"/>
                    </a:lnTo>
                    <a:lnTo>
                      <a:pt x="24096" y="33776"/>
                    </a:lnTo>
                    <a:lnTo>
                      <a:pt x="23885" y="33634"/>
                    </a:lnTo>
                    <a:lnTo>
                      <a:pt x="23658" y="33776"/>
                    </a:lnTo>
                    <a:lnTo>
                      <a:pt x="23462" y="34061"/>
                    </a:lnTo>
                    <a:lnTo>
                      <a:pt x="23266" y="34489"/>
                    </a:lnTo>
                    <a:lnTo>
                      <a:pt x="23100" y="35201"/>
                    </a:lnTo>
                    <a:lnTo>
                      <a:pt x="22934" y="36199"/>
                    </a:lnTo>
                    <a:lnTo>
                      <a:pt x="22783" y="37197"/>
                    </a:lnTo>
                    <a:lnTo>
                      <a:pt x="22632" y="38479"/>
                    </a:lnTo>
                    <a:lnTo>
                      <a:pt x="22497" y="39904"/>
                    </a:lnTo>
                    <a:lnTo>
                      <a:pt x="22406" y="41330"/>
                    </a:lnTo>
                    <a:lnTo>
                      <a:pt x="22316" y="42755"/>
                    </a:lnTo>
                    <a:lnTo>
                      <a:pt x="22240" y="44180"/>
                    </a:lnTo>
                    <a:lnTo>
                      <a:pt x="22150" y="45605"/>
                    </a:lnTo>
                    <a:lnTo>
                      <a:pt x="22089" y="47315"/>
                    </a:lnTo>
                    <a:lnTo>
                      <a:pt x="22044" y="48883"/>
                    </a:lnTo>
                    <a:lnTo>
                      <a:pt x="22014" y="50593"/>
                    </a:lnTo>
                    <a:lnTo>
                      <a:pt x="21984" y="52446"/>
                    </a:lnTo>
                    <a:close/>
                    <a:moveTo>
                      <a:pt x="28291" y="90783"/>
                    </a:moveTo>
                    <a:lnTo>
                      <a:pt x="28291" y="46745"/>
                    </a:lnTo>
                    <a:lnTo>
                      <a:pt x="28291" y="41472"/>
                    </a:lnTo>
                    <a:lnTo>
                      <a:pt x="28276" y="36484"/>
                    </a:lnTo>
                    <a:lnTo>
                      <a:pt x="28261" y="31496"/>
                    </a:lnTo>
                    <a:lnTo>
                      <a:pt x="28245" y="26793"/>
                    </a:lnTo>
                    <a:lnTo>
                      <a:pt x="29332" y="26793"/>
                    </a:lnTo>
                    <a:lnTo>
                      <a:pt x="29362" y="39334"/>
                    </a:lnTo>
                    <a:lnTo>
                      <a:pt x="29422" y="39334"/>
                    </a:lnTo>
                    <a:lnTo>
                      <a:pt x="29483" y="37767"/>
                    </a:lnTo>
                    <a:lnTo>
                      <a:pt x="29558" y="36342"/>
                    </a:lnTo>
                    <a:lnTo>
                      <a:pt x="29634" y="34916"/>
                    </a:lnTo>
                    <a:lnTo>
                      <a:pt x="29724" y="33634"/>
                    </a:lnTo>
                    <a:lnTo>
                      <a:pt x="29815" y="32351"/>
                    </a:lnTo>
                    <a:lnTo>
                      <a:pt x="29920" y="31211"/>
                    </a:lnTo>
                    <a:lnTo>
                      <a:pt x="30041" y="30071"/>
                    </a:lnTo>
                    <a:lnTo>
                      <a:pt x="30177" y="29073"/>
                    </a:lnTo>
                    <a:lnTo>
                      <a:pt x="30298" y="28218"/>
                    </a:lnTo>
                    <a:lnTo>
                      <a:pt x="30433" y="27505"/>
                    </a:lnTo>
                    <a:lnTo>
                      <a:pt x="30569" y="26793"/>
                    </a:lnTo>
                    <a:lnTo>
                      <a:pt x="30720" y="26365"/>
                    </a:lnTo>
                    <a:lnTo>
                      <a:pt x="30856" y="25938"/>
                    </a:lnTo>
                    <a:lnTo>
                      <a:pt x="30992" y="25510"/>
                    </a:lnTo>
                    <a:lnTo>
                      <a:pt x="31142" y="25225"/>
                    </a:lnTo>
                    <a:lnTo>
                      <a:pt x="31308" y="25225"/>
                    </a:lnTo>
                    <a:lnTo>
                      <a:pt x="31490" y="25368"/>
                    </a:lnTo>
                    <a:lnTo>
                      <a:pt x="31640" y="25795"/>
                    </a:lnTo>
                    <a:lnTo>
                      <a:pt x="31640" y="36769"/>
                    </a:lnTo>
                    <a:lnTo>
                      <a:pt x="31444" y="36484"/>
                    </a:lnTo>
                    <a:lnTo>
                      <a:pt x="31218" y="36342"/>
                    </a:lnTo>
                    <a:lnTo>
                      <a:pt x="31007" y="36484"/>
                    </a:lnTo>
                    <a:lnTo>
                      <a:pt x="30826" y="36769"/>
                    </a:lnTo>
                    <a:lnTo>
                      <a:pt x="30660" y="37197"/>
                    </a:lnTo>
                    <a:lnTo>
                      <a:pt x="30479" y="37909"/>
                    </a:lnTo>
                    <a:lnTo>
                      <a:pt x="30328" y="38764"/>
                    </a:lnTo>
                    <a:lnTo>
                      <a:pt x="30177" y="39904"/>
                    </a:lnTo>
                    <a:lnTo>
                      <a:pt x="30026" y="41330"/>
                    </a:lnTo>
                    <a:lnTo>
                      <a:pt x="29905" y="42755"/>
                    </a:lnTo>
                    <a:lnTo>
                      <a:pt x="29815" y="44180"/>
                    </a:lnTo>
                    <a:lnTo>
                      <a:pt x="29739" y="45748"/>
                    </a:lnTo>
                    <a:lnTo>
                      <a:pt x="29664" y="47458"/>
                    </a:lnTo>
                    <a:lnTo>
                      <a:pt x="29619" y="49026"/>
                    </a:lnTo>
                    <a:lnTo>
                      <a:pt x="29573" y="50736"/>
                    </a:lnTo>
                    <a:lnTo>
                      <a:pt x="29543" y="52731"/>
                    </a:lnTo>
                    <a:lnTo>
                      <a:pt x="29528" y="54584"/>
                    </a:lnTo>
                    <a:lnTo>
                      <a:pt x="29498" y="56722"/>
                    </a:lnTo>
                    <a:lnTo>
                      <a:pt x="29498" y="90783"/>
                    </a:lnTo>
                    <a:lnTo>
                      <a:pt x="28291" y="90783"/>
                    </a:lnTo>
                    <a:close/>
                    <a:moveTo>
                      <a:pt x="34100" y="90783"/>
                    </a:moveTo>
                    <a:lnTo>
                      <a:pt x="32863" y="90783"/>
                    </a:lnTo>
                    <a:lnTo>
                      <a:pt x="32863" y="26793"/>
                    </a:lnTo>
                    <a:lnTo>
                      <a:pt x="34100" y="26793"/>
                    </a:lnTo>
                    <a:lnTo>
                      <a:pt x="34100" y="90783"/>
                    </a:lnTo>
                    <a:close/>
                    <a:moveTo>
                      <a:pt x="33481" y="14964"/>
                    </a:moveTo>
                    <a:lnTo>
                      <a:pt x="33451" y="14964"/>
                    </a:lnTo>
                    <a:lnTo>
                      <a:pt x="33285" y="14821"/>
                    </a:lnTo>
                    <a:lnTo>
                      <a:pt x="33149" y="14394"/>
                    </a:lnTo>
                    <a:lnTo>
                      <a:pt x="33089" y="14109"/>
                    </a:lnTo>
                    <a:lnTo>
                      <a:pt x="33029" y="13681"/>
                    </a:lnTo>
                    <a:lnTo>
                      <a:pt x="32968" y="13254"/>
                    </a:lnTo>
                    <a:lnTo>
                      <a:pt x="32908" y="12826"/>
                    </a:lnTo>
                    <a:lnTo>
                      <a:pt x="32802" y="11686"/>
                    </a:lnTo>
                    <a:lnTo>
                      <a:pt x="32742" y="10261"/>
                    </a:lnTo>
                    <a:lnTo>
                      <a:pt x="32697" y="8978"/>
                    </a:lnTo>
                    <a:lnTo>
                      <a:pt x="32682" y="7410"/>
                    </a:lnTo>
                    <a:lnTo>
                      <a:pt x="32697" y="5985"/>
                    </a:lnTo>
                    <a:lnTo>
                      <a:pt x="32742" y="4560"/>
                    </a:lnTo>
                    <a:lnTo>
                      <a:pt x="32802" y="3277"/>
                    </a:lnTo>
                    <a:lnTo>
                      <a:pt x="32923" y="2280"/>
                    </a:lnTo>
                    <a:lnTo>
                      <a:pt x="32968" y="1710"/>
                    </a:lnTo>
                    <a:lnTo>
                      <a:pt x="33029" y="1282"/>
                    </a:lnTo>
                    <a:lnTo>
                      <a:pt x="33104" y="855"/>
                    </a:lnTo>
                    <a:lnTo>
                      <a:pt x="33164" y="570"/>
                    </a:lnTo>
                    <a:lnTo>
                      <a:pt x="33315" y="285"/>
                    </a:lnTo>
                    <a:lnTo>
                      <a:pt x="33496" y="0"/>
                    </a:lnTo>
                    <a:lnTo>
                      <a:pt x="33647" y="285"/>
                    </a:lnTo>
                    <a:lnTo>
                      <a:pt x="33798" y="570"/>
                    </a:lnTo>
                    <a:lnTo>
                      <a:pt x="33858" y="855"/>
                    </a:lnTo>
                    <a:lnTo>
                      <a:pt x="33934" y="1282"/>
                    </a:lnTo>
                    <a:lnTo>
                      <a:pt x="33994" y="1710"/>
                    </a:lnTo>
                    <a:lnTo>
                      <a:pt x="34055" y="2137"/>
                    </a:lnTo>
                    <a:lnTo>
                      <a:pt x="34145" y="3277"/>
                    </a:lnTo>
                    <a:lnTo>
                      <a:pt x="34221" y="4418"/>
                    </a:lnTo>
                    <a:lnTo>
                      <a:pt x="34251" y="5985"/>
                    </a:lnTo>
                    <a:lnTo>
                      <a:pt x="34266" y="7410"/>
                    </a:lnTo>
                    <a:lnTo>
                      <a:pt x="34251" y="8978"/>
                    </a:lnTo>
                    <a:lnTo>
                      <a:pt x="34221" y="10261"/>
                    </a:lnTo>
                    <a:lnTo>
                      <a:pt x="34145" y="11686"/>
                    </a:lnTo>
                    <a:lnTo>
                      <a:pt x="34055" y="12826"/>
                    </a:lnTo>
                    <a:lnTo>
                      <a:pt x="33994" y="13254"/>
                    </a:lnTo>
                    <a:lnTo>
                      <a:pt x="33934" y="13681"/>
                    </a:lnTo>
                    <a:lnTo>
                      <a:pt x="33858" y="14109"/>
                    </a:lnTo>
                    <a:lnTo>
                      <a:pt x="33798" y="14394"/>
                    </a:lnTo>
                    <a:lnTo>
                      <a:pt x="33723" y="14679"/>
                    </a:lnTo>
                    <a:lnTo>
                      <a:pt x="33647" y="14821"/>
                    </a:lnTo>
                    <a:lnTo>
                      <a:pt x="33557" y="14821"/>
                    </a:lnTo>
                    <a:lnTo>
                      <a:pt x="33481" y="14964"/>
                    </a:lnTo>
                    <a:close/>
                    <a:moveTo>
                      <a:pt x="41569" y="60855"/>
                    </a:moveTo>
                    <a:lnTo>
                      <a:pt x="36831" y="60712"/>
                    </a:lnTo>
                    <a:lnTo>
                      <a:pt x="36861" y="63420"/>
                    </a:lnTo>
                    <a:lnTo>
                      <a:pt x="36906" y="65985"/>
                    </a:lnTo>
                    <a:lnTo>
                      <a:pt x="36952" y="68408"/>
                    </a:lnTo>
                    <a:lnTo>
                      <a:pt x="37027" y="70546"/>
                    </a:lnTo>
                    <a:lnTo>
                      <a:pt x="37133" y="72684"/>
                    </a:lnTo>
                    <a:lnTo>
                      <a:pt x="37253" y="74536"/>
                    </a:lnTo>
                    <a:lnTo>
                      <a:pt x="37389" y="76247"/>
                    </a:lnTo>
                    <a:lnTo>
                      <a:pt x="37555" y="77814"/>
                    </a:lnTo>
                    <a:lnTo>
                      <a:pt x="37706" y="78954"/>
                    </a:lnTo>
                    <a:lnTo>
                      <a:pt x="37872" y="80095"/>
                    </a:lnTo>
                    <a:lnTo>
                      <a:pt x="38068" y="80950"/>
                    </a:lnTo>
                    <a:lnTo>
                      <a:pt x="38249" y="81662"/>
                    </a:lnTo>
                    <a:lnTo>
                      <a:pt x="38445" y="82232"/>
                    </a:lnTo>
                    <a:lnTo>
                      <a:pt x="38687" y="82660"/>
                    </a:lnTo>
                    <a:lnTo>
                      <a:pt x="38913" y="82945"/>
                    </a:lnTo>
                    <a:lnTo>
                      <a:pt x="39155" y="82945"/>
                    </a:lnTo>
                    <a:lnTo>
                      <a:pt x="39411" y="82945"/>
                    </a:lnTo>
                    <a:lnTo>
                      <a:pt x="39652" y="82802"/>
                    </a:lnTo>
                    <a:lnTo>
                      <a:pt x="39894" y="82517"/>
                    </a:lnTo>
                    <a:lnTo>
                      <a:pt x="40135" y="82232"/>
                    </a:lnTo>
                    <a:lnTo>
                      <a:pt x="40377" y="81662"/>
                    </a:lnTo>
                    <a:lnTo>
                      <a:pt x="40588" y="81092"/>
                    </a:lnTo>
                    <a:lnTo>
                      <a:pt x="40814" y="80380"/>
                    </a:lnTo>
                    <a:lnTo>
                      <a:pt x="41026" y="79667"/>
                    </a:lnTo>
                    <a:lnTo>
                      <a:pt x="41222" y="88076"/>
                    </a:lnTo>
                    <a:lnTo>
                      <a:pt x="40995" y="88931"/>
                    </a:lnTo>
                    <a:lnTo>
                      <a:pt x="40739" y="89786"/>
                    </a:lnTo>
                    <a:lnTo>
                      <a:pt x="40482" y="90498"/>
                    </a:lnTo>
                    <a:lnTo>
                      <a:pt x="40196" y="91068"/>
                    </a:lnTo>
                    <a:lnTo>
                      <a:pt x="39909" y="91496"/>
                    </a:lnTo>
                    <a:lnTo>
                      <a:pt x="39607" y="91781"/>
                    </a:lnTo>
                    <a:lnTo>
                      <a:pt x="39305" y="92066"/>
                    </a:lnTo>
                    <a:lnTo>
                      <a:pt x="38973" y="92209"/>
                    </a:lnTo>
                    <a:lnTo>
                      <a:pt x="38611" y="92066"/>
                    </a:lnTo>
                    <a:lnTo>
                      <a:pt x="38249" y="91496"/>
                    </a:lnTo>
                    <a:lnTo>
                      <a:pt x="38083" y="91211"/>
                    </a:lnTo>
                    <a:lnTo>
                      <a:pt x="37902" y="90783"/>
                    </a:lnTo>
                    <a:lnTo>
                      <a:pt x="37751" y="90356"/>
                    </a:lnTo>
                    <a:lnTo>
                      <a:pt x="37600" y="89928"/>
                    </a:lnTo>
                    <a:lnTo>
                      <a:pt x="37465" y="89358"/>
                    </a:lnTo>
                    <a:lnTo>
                      <a:pt x="37299" y="88646"/>
                    </a:lnTo>
                    <a:lnTo>
                      <a:pt x="37163" y="87933"/>
                    </a:lnTo>
                    <a:lnTo>
                      <a:pt x="37042" y="87220"/>
                    </a:lnTo>
                    <a:lnTo>
                      <a:pt x="36906" y="86223"/>
                    </a:lnTo>
                    <a:lnTo>
                      <a:pt x="36771" y="85225"/>
                    </a:lnTo>
                    <a:lnTo>
                      <a:pt x="36650" y="84370"/>
                    </a:lnTo>
                    <a:lnTo>
                      <a:pt x="36544" y="83230"/>
                    </a:lnTo>
                    <a:lnTo>
                      <a:pt x="36439" y="82090"/>
                    </a:lnTo>
                    <a:lnTo>
                      <a:pt x="36348" y="80807"/>
                    </a:lnTo>
                    <a:lnTo>
                      <a:pt x="36227" y="79667"/>
                    </a:lnTo>
                    <a:lnTo>
                      <a:pt x="36152" y="78527"/>
                    </a:lnTo>
                    <a:lnTo>
                      <a:pt x="36076" y="77244"/>
                    </a:lnTo>
                    <a:lnTo>
                      <a:pt x="36001" y="75676"/>
                    </a:lnTo>
                    <a:lnTo>
                      <a:pt x="35941" y="74394"/>
                    </a:lnTo>
                    <a:lnTo>
                      <a:pt x="35880" y="72969"/>
                    </a:lnTo>
                    <a:lnTo>
                      <a:pt x="35820" y="71401"/>
                    </a:lnTo>
                    <a:lnTo>
                      <a:pt x="35775" y="69833"/>
                    </a:lnTo>
                    <a:lnTo>
                      <a:pt x="35745" y="68408"/>
                    </a:lnTo>
                    <a:lnTo>
                      <a:pt x="35699" y="66840"/>
                    </a:lnTo>
                    <a:lnTo>
                      <a:pt x="35654" y="63420"/>
                    </a:lnTo>
                    <a:lnTo>
                      <a:pt x="35639" y="59714"/>
                    </a:lnTo>
                    <a:lnTo>
                      <a:pt x="35654" y="56152"/>
                    </a:lnTo>
                    <a:lnTo>
                      <a:pt x="35699" y="52731"/>
                    </a:lnTo>
                    <a:lnTo>
                      <a:pt x="35775" y="49311"/>
                    </a:lnTo>
                    <a:lnTo>
                      <a:pt x="35865" y="46175"/>
                    </a:lnTo>
                    <a:lnTo>
                      <a:pt x="35926" y="44608"/>
                    </a:lnTo>
                    <a:lnTo>
                      <a:pt x="35986" y="43182"/>
                    </a:lnTo>
                    <a:lnTo>
                      <a:pt x="36061" y="41757"/>
                    </a:lnTo>
                    <a:lnTo>
                      <a:pt x="36137" y="40190"/>
                    </a:lnTo>
                    <a:lnTo>
                      <a:pt x="36212" y="38907"/>
                    </a:lnTo>
                    <a:lnTo>
                      <a:pt x="36318" y="37624"/>
                    </a:lnTo>
                    <a:lnTo>
                      <a:pt x="36423" y="36342"/>
                    </a:lnTo>
                    <a:lnTo>
                      <a:pt x="36514" y="35059"/>
                    </a:lnTo>
                    <a:lnTo>
                      <a:pt x="36620" y="33919"/>
                    </a:lnTo>
                    <a:lnTo>
                      <a:pt x="36740" y="32779"/>
                    </a:lnTo>
                    <a:lnTo>
                      <a:pt x="36876" y="31781"/>
                    </a:lnTo>
                    <a:lnTo>
                      <a:pt x="36997" y="30926"/>
                    </a:lnTo>
                    <a:lnTo>
                      <a:pt x="37118" y="29928"/>
                    </a:lnTo>
                    <a:lnTo>
                      <a:pt x="37238" y="29073"/>
                    </a:lnTo>
                    <a:lnTo>
                      <a:pt x="37374" y="28361"/>
                    </a:lnTo>
                    <a:lnTo>
                      <a:pt x="37525" y="27790"/>
                    </a:lnTo>
                    <a:lnTo>
                      <a:pt x="37676" y="27220"/>
                    </a:lnTo>
                    <a:lnTo>
                      <a:pt x="37827" y="26650"/>
                    </a:lnTo>
                    <a:lnTo>
                      <a:pt x="37993" y="26365"/>
                    </a:lnTo>
                    <a:lnTo>
                      <a:pt x="38144" y="25938"/>
                    </a:lnTo>
                    <a:lnTo>
                      <a:pt x="38310" y="25510"/>
                    </a:lnTo>
                    <a:lnTo>
                      <a:pt x="38460" y="25368"/>
                    </a:lnTo>
                    <a:lnTo>
                      <a:pt x="38657" y="25225"/>
                    </a:lnTo>
                    <a:lnTo>
                      <a:pt x="38823" y="25225"/>
                    </a:lnTo>
                    <a:lnTo>
                      <a:pt x="39004" y="25225"/>
                    </a:lnTo>
                    <a:lnTo>
                      <a:pt x="39185" y="25368"/>
                    </a:lnTo>
                    <a:lnTo>
                      <a:pt x="39351" y="25795"/>
                    </a:lnTo>
                    <a:lnTo>
                      <a:pt x="39517" y="26080"/>
                    </a:lnTo>
                    <a:lnTo>
                      <a:pt x="39683" y="26365"/>
                    </a:lnTo>
                    <a:lnTo>
                      <a:pt x="39834" y="26793"/>
                    </a:lnTo>
                    <a:lnTo>
                      <a:pt x="39984" y="27363"/>
                    </a:lnTo>
                    <a:lnTo>
                      <a:pt x="40120" y="27933"/>
                    </a:lnTo>
                    <a:lnTo>
                      <a:pt x="40271" y="28646"/>
                    </a:lnTo>
                    <a:lnTo>
                      <a:pt x="40392" y="29358"/>
                    </a:lnTo>
                    <a:lnTo>
                      <a:pt x="40513" y="30213"/>
                    </a:lnTo>
                    <a:lnTo>
                      <a:pt x="40633" y="31353"/>
                    </a:lnTo>
                    <a:lnTo>
                      <a:pt x="40739" y="32351"/>
                    </a:lnTo>
                    <a:lnTo>
                      <a:pt x="40860" y="33349"/>
                    </a:lnTo>
                    <a:lnTo>
                      <a:pt x="40950" y="34489"/>
                    </a:lnTo>
                    <a:lnTo>
                      <a:pt x="41056" y="35771"/>
                    </a:lnTo>
                    <a:lnTo>
                      <a:pt x="41176" y="37909"/>
                    </a:lnTo>
                    <a:lnTo>
                      <a:pt x="41297" y="40047"/>
                    </a:lnTo>
                    <a:lnTo>
                      <a:pt x="41403" y="42470"/>
                    </a:lnTo>
                    <a:lnTo>
                      <a:pt x="41478" y="44750"/>
                    </a:lnTo>
                    <a:lnTo>
                      <a:pt x="41539" y="47315"/>
                    </a:lnTo>
                    <a:lnTo>
                      <a:pt x="41584" y="49738"/>
                    </a:lnTo>
                    <a:lnTo>
                      <a:pt x="41614" y="52589"/>
                    </a:lnTo>
                    <a:lnTo>
                      <a:pt x="41629" y="55296"/>
                    </a:lnTo>
                    <a:lnTo>
                      <a:pt x="41614" y="57007"/>
                    </a:lnTo>
                    <a:lnTo>
                      <a:pt x="41614" y="58432"/>
                    </a:lnTo>
                    <a:lnTo>
                      <a:pt x="41599" y="59714"/>
                    </a:lnTo>
                    <a:lnTo>
                      <a:pt x="41569" y="60855"/>
                    </a:lnTo>
                    <a:close/>
                    <a:moveTo>
                      <a:pt x="36831" y="52446"/>
                    </a:moveTo>
                    <a:lnTo>
                      <a:pt x="40437" y="52446"/>
                    </a:lnTo>
                    <a:lnTo>
                      <a:pt x="40437" y="50593"/>
                    </a:lnTo>
                    <a:lnTo>
                      <a:pt x="40422" y="49026"/>
                    </a:lnTo>
                    <a:lnTo>
                      <a:pt x="40392" y="47315"/>
                    </a:lnTo>
                    <a:lnTo>
                      <a:pt x="40362" y="45748"/>
                    </a:lnTo>
                    <a:lnTo>
                      <a:pt x="40316" y="44323"/>
                    </a:lnTo>
                    <a:lnTo>
                      <a:pt x="40256" y="42897"/>
                    </a:lnTo>
                    <a:lnTo>
                      <a:pt x="40181" y="41615"/>
                    </a:lnTo>
                    <a:lnTo>
                      <a:pt x="40090" y="40190"/>
                    </a:lnTo>
                    <a:lnTo>
                      <a:pt x="39984" y="38622"/>
                    </a:lnTo>
                    <a:lnTo>
                      <a:pt x="39849" y="37339"/>
                    </a:lnTo>
                    <a:lnTo>
                      <a:pt x="39713" y="36199"/>
                    </a:lnTo>
                    <a:lnTo>
                      <a:pt x="39532" y="35201"/>
                    </a:lnTo>
                    <a:lnTo>
                      <a:pt x="39366" y="34489"/>
                    </a:lnTo>
                    <a:lnTo>
                      <a:pt x="39170" y="34061"/>
                    </a:lnTo>
                    <a:lnTo>
                      <a:pt x="38943" y="33776"/>
                    </a:lnTo>
                    <a:lnTo>
                      <a:pt x="38732" y="33634"/>
                    </a:lnTo>
                    <a:lnTo>
                      <a:pt x="38506" y="33776"/>
                    </a:lnTo>
                    <a:lnTo>
                      <a:pt x="38325" y="34061"/>
                    </a:lnTo>
                    <a:lnTo>
                      <a:pt x="38144" y="34489"/>
                    </a:lnTo>
                    <a:lnTo>
                      <a:pt x="37947" y="35201"/>
                    </a:lnTo>
                    <a:lnTo>
                      <a:pt x="37781" y="36199"/>
                    </a:lnTo>
                    <a:lnTo>
                      <a:pt x="37631" y="37197"/>
                    </a:lnTo>
                    <a:lnTo>
                      <a:pt x="37495" y="38479"/>
                    </a:lnTo>
                    <a:lnTo>
                      <a:pt x="37344" y="39904"/>
                    </a:lnTo>
                    <a:lnTo>
                      <a:pt x="37253" y="41330"/>
                    </a:lnTo>
                    <a:lnTo>
                      <a:pt x="37163" y="42755"/>
                    </a:lnTo>
                    <a:lnTo>
                      <a:pt x="37087" y="44180"/>
                    </a:lnTo>
                    <a:lnTo>
                      <a:pt x="37027" y="45605"/>
                    </a:lnTo>
                    <a:lnTo>
                      <a:pt x="36967" y="47315"/>
                    </a:lnTo>
                    <a:lnTo>
                      <a:pt x="36906" y="48883"/>
                    </a:lnTo>
                    <a:lnTo>
                      <a:pt x="36876" y="50593"/>
                    </a:lnTo>
                    <a:lnTo>
                      <a:pt x="36831" y="52446"/>
                    </a:lnTo>
                    <a:close/>
                    <a:moveTo>
                      <a:pt x="43153" y="90783"/>
                    </a:moveTo>
                    <a:lnTo>
                      <a:pt x="43153" y="44038"/>
                    </a:lnTo>
                    <a:lnTo>
                      <a:pt x="43153" y="39904"/>
                    </a:lnTo>
                    <a:lnTo>
                      <a:pt x="43138" y="35629"/>
                    </a:lnTo>
                    <a:lnTo>
                      <a:pt x="43123" y="31353"/>
                    </a:lnTo>
                    <a:lnTo>
                      <a:pt x="43093" y="26793"/>
                    </a:lnTo>
                    <a:lnTo>
                      <a:pt x="44194" y="26793"/>
                    </a:lnTo>
                    <a:lnTo>
                      <a:pt x="44254" y="37339"/>
                    </a:lnTo>
                    <a:lnTo>
                      <a:pt x="44285" y="37339"/>
                    </a:lnTo>
                    <a:lnTo>
                      <a:pt x="44360" y="36199"/>
                    </a:lnTo>
                    <a:lnTo>
                      <a:pt x="44436" y="34916"/>
                    </a:lnTo>
                    <a:lnTo>
                      <a:pt x="44526" y="33776"/>
                    </a:lnTo>
                    <a:lnTo>
                      <a:pt x="44632" y="32779"/>
                    </a:lnTo>
                    <a:lnTo>
                      <a:pt x="44722" y="31781"/>
                    </a:lnTo>
                    <a:lnTo>
                      <a:pt x="44858" y="30926"/>
                    </a:lnTo>
                    <a:lnTo>
                      <a:pt x="44979" y="29928"/>
                    </a:lnTo>
                    <a:lnTo>
                      <a:pt x="45099" y="29073"/>
                    </a:lnTo>
                    <a:lnTo>
                      <a:pt x="45265" y="28218"/>
                    </a:lnTo>
                    <a:lnTo>
                      <a:pt x="45431" y="27505"/>
                    </a:lnTo>
                    <a:lnTo>
                      <a:pt x="45597" y="26793"/>
                    </a:lnTo>
                    <a:lnTo>
                      <a:pt x="45763" y="26365"/>
                    </a:lnTo>
                    <a:lnTo>
                      <a:pt x="45960" y="25938"/>
                    </a:lnTo>
                    <a:lnTo>
                      <a:pt x="46141" y="25510"/>
                    </a:lnTo>
                    <a:lnTo>
                      <a:pt x="46322" y="25225"/>
                    </a:lnTo>
                    <a:lnTo>
                      <a:pt x="46533" y="25225"/>
                    </a:lnTo>
                    <a:lnTo>
                      <a:pt x="46744" y="25368"/>
                    </a:lnTo>
                    <a:lnTo>
                      <a:pt x="46955" y="25510"/>
                    </a:lnTo>
                    <a:lnTo>
                      <a:pt x="47167" y="26080"/>
                    </a:lnTo>
                    <a:lnTo>
                      <a:pt x="47363" y="26650"/>
                    </a:lnTo>
                    <a:lnTo>
                      <a:pt x="47544" y="27363"/>
                    </a:lnTo>
                    <a:lnTo>
                      <a:pt x="47725" y="28361"/>
                    </a:lnTo>
                    <a:lnTo>
                      <a:pt x="47891" y="29358"/>
                    </a:lnTo>
                    <a:lnTo>
                      <a:pt x="48057" y="30641"/>
                    </a:lnTo>
                    <a:lnTo>
                      <a:pt x="48162" y="31638"/>
                    </a:lnTo>
                    <a:lnTo>
                      <a:pt x="48268" y="32636"/>
                    </a:lnTo>
                    <a:lnTo>
                      <a:pt x="48359" y="33634"/>
                    </a:lnTo>
                    <a:lnTo>
                      <a:pt x="48434" y="34774"/>
                    </a:lnTo>
                    <a:lnTo>
                      <a:pt x="48509" y="35771"/>
                    </a:lnTo>
                    <a:lnTo>
                      <a:pt x="48570" y="37197"/>
                    </a:lnTo>
                    <a:lnTo>
                      <a:pt x="48630" y="38337"/>
                    </a:lnTo>
                    <a:lnTo>
                      <a:pt x="48706" y="39762"/>
                    </a:lnTo>
                    <a:lnTo>
                      <a:pt x="48751" y="41187"/>
                    </a:lnTo>
                    <a:lnTo>
                      <a:pt x="48796" y="42612"/>
                    </a:lnTo>
                    <a:lnTo>
                      <a:pt x="48826" y="44038"/>
                    </a:lnTo>
                    <a:lnTo>
                      <a:pt x="48857" y="45605"/>
                    </a:lnTo>
                    <a:lnTo>
                      <a:pt x="48902" y="49026"/>
                    </a:lnTo>
                    <a:lnTo>
                      <a:pt x="48917" y="52589"/>
                    </a:lnTo>
                    <a:lnTo>
                      <a:pt x="48917" y="90783"/>
                    </a:lnTo>
                    <a:lnTo>
                      <a:pt x="47680" y="90783"/>
                    </a:lnTo>
                    <a:lnTo>
                      <a:pt x="47680" y="53871"/>
                    </a:lnTo>
                    <a:lnTo>
                      <a:pt x="47680" y="51591"/>
                    </a:lnTo>
                    <a:lnTo>
                      <a:pt x="47665" y="49311"/>
                    </a:lnTo>
                    <a:lnTo>
                      <a:pt x="47634" y="47458"/>
                    </a:lnTo>
                    <a:lnTo>
                      <a:pt x="47589" y="45463"/>
                    </a:lnTo>
                    <a:lnTo>
                      <a:pt x="47529" y="43752"/>
                    </a:lnTo>
                    <a:lnTo>
                      <a:pt x="47453" y="42327"/>
                    </a:lnTo>
                    <a:lnTo>
                      <a:pt x="47378" y="40760"/>
                    </a:lnTo>
                    <a:lnTo>
                      <a:pt x="47287" y="39477"/>
                    </a:lnTo>
                    <a:lnTo>
                      <a:pt x="47182" y="38479"/>
                    </a:lnTo>
                    <a:lnTo>
                      <a:pt x="47076" y="37482"/>
                    </a:lnTo>
                    <a:lnTo>
                      <a:pt x="46940" y="36769"/>
                    </a:lnTo>
                    <a:lnTo>
                      <a:pt x="46804" y="36057"/>
                    </a:lnTo>
                    <a:lnTo>
                      <a:pt x="46654" y="35486"/>
                    </a:lnTo>
                    <a:lnTo>
                      <a:pt x="46488" y="35059"/>
                    </a:lnTo>
                    <a:lnTo>
                      <a:pt x="46307" y="34774"/>
                    </a:lnTo>
                    <a:lnTo>
                      <a:pt x="46110" y="34774"/>
                    </a:lnTo>
                    <a:lnTo>
                      <a:pt x="45975" y="34774"/>
                    </a:lnTo>
                    <a:lnTo>
                      <a:pt x="45824" y="34916"/>
                    </a:lnTo>
                    <a:lnTo>
                      <a:pt x="45688" y="35201"/>
                    </a:lnTo>
                    <a:lnTo>
                      <a:pt x="45567" y="35629"/>
                    </a:lnTo>
                    <a:lnTo>
                      <a:pt x="45447" y="36199"/>
                    </a:lnTo>
                    <a:lnTo>
                      <a:pt x="45326" y="36769"/>
                    </a:lnTo>
                    <a:lnTo>
                      <a:pt x="45190" y="37482"/>
                    </a:lnTo>
                    <a:lnTo>
                      <a:pt x="45084" y="38194"/>
                    </a:lnTo>
                    <a:lnTo>
                      <a:pt x="44979" y="39049"/>
                    </a:lnTo>
                    <a:lnTo>
                      <a:pt x="44873" y="40047"/>
                    </a:lnTo>
                    <a:lnTo>
                      <a:pt x="44783" y="41187"/>
                    </a:lnTo>
                    <a:lnTo>
                      <a:pt x="44692" y="42185"/>
                    </a:lnTo>
                    <a:lnTo>
                      <a:pt x="44632" y="43182"/>
                    </a:lnTo>
                    <a:lnTo>
                      <a:pt x="44556" y="44323"/>
                    </a:lnTo>
                    <a:lnTo>
                      <a:pt x="44511" y="45463"/>
                    </a:lnTo>
                    <a:lnTo>
                      <a:pt x="44466" y="46888"/>
                    </a:lnTo>
                    <a:lnTo>
                      <a:pt x="44436" y="48028"/>
                    </a:lnTo>
                    <a:lnTo>
                      <a:pt x="44405" y="49311"/>
                    </a:lnTo>
                    <a:lnTo>
                      <a:pt x="44390" y="50736"/>
                    </a:lnTo>
                    <a:lnTo>
                      <a:pt x="44390" y="52304"/>
                    </a:lnTo>
                    <a:lnTo>
                      <a:pt x="44390" y="90783"/>
                    </a:lnTo>
                    <a:lnTo>
                      <a:pt x="43153" y="90783"/>
                    </a:lnTo>
                    <a:close/>
                    <a:moveTo>
                      <a:pt x="55526" y="79667"/>
                    </a:moveTo>
                    <a:lnTo>
                      <a:pt x="55737" y="88361"/>
                    </a:lnTo>
                    <a:lnTo>
                      <a:pt x="55541" y="89358"/>
                    </a:lnTo>
                    <a:lnTo>
                      <a:pt x="55314" y="90071"/>
                    </a:lnTo>
                    <a:lnTo>
                      <a:pt x="55088" y="90641"/>
                    </a:lnTo>
                    <a:lnTo>
                      <a:pt x="54847" y="91211"/>
                    </a:lnTo>
                    <a:lnTo>
                      <a:pt x="54605" y="91638"/>
                    </a:lnTo>
                    <a:lnTo>
                      <a:pt x="54349" y="92066"/>
                    </a:lnTo>
                    <a:lnTo>
                      <a:pt x="54077" y="92209"/>
                    </a:lnTo>
                    <a:lnTo>
                      <a:pt x="53806" y="92351"/>
                    </a:lnTo>
                    <a:lnTo>
                      <a:pt x="53428" y="92209"/>
                    </a:lnTo>
                    <a:lnTo>
                      <a:pt x="53066" y="91638"/>
                    </a:lnTo>
                    <a:lnTo>
                      <a:pt x="52900" y="91353"/>
                    </a:lnTo>
                    <a:lnTo>
                      <a:pt x="52734" y="90926"/>
                    </a:lnTo>
                    <a:lnTo>
                      <a:pt x="52568" y="90498"/>
                    </a:lnTo>
                    <a:lnTo>
                      <a:pt x="52417" y="89928"/>
                    </a:lnTo>
                    <a:lnTo>
                      <a:pt x="52267" y="89358"/>
                    </a:lnTo>
                    <a:lnTo>
                      <a:pt x="52131" y="88788"/>
                    </a:lnTo>
                    <a:lnTo>
                      <a:pt x="51980" y="88076"/>
                    </a:lnTo>
                    <a:lnTo>
                      <a:pt x="51844" y="87220"/>
                    </a:lnTo>
                    <a:lnTo>
                      <a:pt x="51708" y="86223"/>
                    </a:lnTo>
                    <a:lnTo>
                      <a:pt x="51588" y="85368"/>
                    </a:lnTo>
                    <a:lnTo>
                      <a:pt x="51452" y="84370"/>
                    </a:lnTo>
                    <a:lnTo>
                      <a:pt x="51346" y="83230"/>
                    </a:lnTo>
                    <a:lnTo>
                      <a:pt x="51225" y="82090"/>
                    </a:lnTo>
                    <a:lnTo>
                      <a:pt x="51135" y="80807"/>
                    </a:lnTo>
                    <a:lnTo>
                      <a:pt x="51029" y="79667"/>
                    </a:lnTo>
                    <a:lnTo>
                      <a:pt x="50954" y="78384"/>
                    </a:lnTo>
                    <a:lnTo>
                      <a:pt x="50848" y="77102"/>
                    </a:lnTo>
                    <a:lnTo>
                      <a:pt x="50773" y="75676"/>
                    </a:lnTo>
                    <a:lnTo>
                      <a:pt x="50712" y="74251"/>
                    </a:lnTo>
                    <a:lnTo>
                      <a:pt x="50652" y="72826"/>
                    </a:lnTo>
                    <a:lnTo>
                      <a:pt x="50607" y="71258"/>
                    </a:lnTo>
                    <a:lnTo>
                      <a:pt x="50562" y="69691"/>
                    </a:lnTo>
                    <a:lnTo>
                      <a:pt x="50516" y="68123"/>
                    </a:lnTo>
                    <a:lnTo>
                      <a:pt x="50486" y="66555"/>
                    </a:lnTo>
                    <a:lnTo>
                      <a:pt x="50441" y="62992"/>
                    </a:lnTo>
                    <a:lnTo>
                      <a:pt x="50426" y="59429"/>
                    </a:lnTo>
                    <a:lnTo>
                      <a:pt x="50426" y="57577"/>
                    </a:lnTo>
                    <a:lnTo>
                      <a:pt x="50441" y="55724"/>
                    </a:lnTo>
                    <a:lnTo>
                      <a:pt x="50456" y="54014"/>
                    </a:lnTo>
                    <a:lnTo>
                      <a:pt x="50486" y="52304"/>
                    </a:lnTo>
                    <a:lnTo>
                      <a:pt x="50516" y="50593"/>
                    </a:lnTo>
                    <a:lnTo>
                      <a:pt x="50562" y="49026"/>
                    </a:lnTo>
                    <a:lnTo>
                      <a:pt x="50607" y="47458"/>
                    </a:lnTo>
                    <a:lnTo>
                      <a:pt x="50667" y="45748"/>
                    </a:lnTo>
                    <a:lnTo>
                      <a:pt x="50743" y="44323"/>
                    </a:lnTo>
                    <a:lnTo>
                      <a:pt x="50803" y="42897"/>
                    </a:lnTo>
                    <a:lnTo>
                      <a:pt x="50894" y="41472"/>
                    </a:lnTo>
                    <a:lnTo>
                      <a:pt x="50984" y="40047"/>
                    </a:lnTo>
                    <a:lnTo>
                      <a:pt x="51090" y="38764"/>
                    </a:lnTo>
                    <a:lnTo>
                      <a:pt x="51195" y="37482"/>
                    </a:lnTo>
                    <a:lnTo>
                      <a:pt x="51301" y="36199"/>
                    </a:lnTo>
                    <a:lnTo>
                      <a:pt x="51422" y="34916"/>
                    </a:lnTo>
                    <a:lnTo>
                      <a:pt x="51557" y="33776"/>
                    </a:lnTo>
                    <a:lnTo>
                      <a:pt x="51678" y="32779"/>
                    </a:lnTo>
                    <a:lnTo>
                      <a:pt x="51814" y="31781"/>
                    </a:lnTo>
                    <a:lnTo>
                      <a:pt x="51950" y="30641"/>
                    </a:lnTo>
                    <a:lnTo>
                      <a:pt x="52116" y="29928"/>
                    </a:lnTo>
                    <a:lnTo>
                      <a:pt x="52267" y="29073"/>
                    </a:lnTo>
                    <a:lnTo>
                      <a:pt x="52417" y="28361"/>
                    </a:lnTo>
                    <a:lnTo>
                      <a:pt x="52568" y="27790"/>
                    </a:lnTo>
                    <a:lnTo>
                      <a:pt x="52749" y="27220"/>
                    </a:lnTo>
                    <a:lnTo>
                      <a:pt x="52915" y="26793"/>
                    </a:lnTo>
                    <a:lnTo>
                      <a:pt x="53096" y="26365"/>
                    </a:lnTo>
                    <a:lnTo>
                      <a:pt x="53293" y="26080"/>
                    </a:lnTo>
                    <a:lnTo>
                      <a:pt x="53474" y="25795"/>
                    </a:lnTo>
                    <a:lnTo>
                      <a:pt x="53655" y="25510"/>
                    </a:lnTo>
                    <a:lnTo>
                      <a:pt x="53866" y="25368"/>
                    </a:lnTo>
                    <a:lnTo>
                      <a:pt x="54062" y="25368"/>
                    </a:lnTo>
                    <a:lnTo>
                      <a:pt x="54304" y="25368"/>
                    </a:lnTo>
                    <a:lnTo>
                      <a:pt x="54560" y="25510"/>
                    </a:lnTo>
                    <a:lnTo>
                      <a:pt x="54786" y="25938"/>
                    </a:lnTo>
                    <a:lnTo>
                      <a:pt x="55013" y="26365"/>
                    </a:lnTo>
                    <a:lnTo>
                      <a:pt x="55209" y="26793"/>
                    </a:lnTo>
                    <a:lnTo>
                      <a:pt x="55405" y="27363"/>
                    </a:lnTo>
                    <a:lnTo>
                      <a:pt x="55601" y="27933"/>
                    </a:lnTo>
                    <a:lnTo>
                      <a:pt x="55767" y="28646"/>
                    </a:lnTo>
                    <a:lnTo>
                      <a:pt x="55496" y="37767"/>
                    </a:lnTo>
                    <a:lnTo>
                      <a:pt x="55330" y="37054"/>
                    </a:lnTo>
                    <a:lnTo>
                      <a:pt x="55164" y="36484"/>
                    </a:lnTo>
                    <a:lnTo>
                      <a:pt x="55013" y="35771"/>
                    </a:lnTo>
                    <a:lnTo>
                      <a:pt x="54817" y="35344"/>
                    </a:lnTo>
                    <a:lnTo>
                      <a:pt x="54651" y="35059"/>
                    </a:lnTo>
                    <a:lnTo>
                      <a:pt x="54454" y="34774"/>
                    </a:lnTo>
                    <a:lnTo>
                      <a:pt x="54258" y="34631"/>
                    </a:lnTo>
                    <a:lnTo>
                      <a:pt x="54062" y="34631"/>
                    </a:lnTo>
                    <a:lnTo>
                      <a:pt x="53791" y="34774"/>
                    </a:lnTo>
                    <a:lnTo>
                      <a:pt x="53534" y="35059"/>
                    </a:lnTo>
                    <a:lnTo>
                      <a:pt x="53293" y="35629"/>
                    </a:lnTo>
                    <a:lnTo>
                      <a:pt x="53051" y="36484"/>
                    </a:lnTo>
                    <a:lnTo>
                      <a:pt x="52840" y="37482"/>
                    </a:lnTo>
                    <a:lnTo>
                      <a:pt x="52644" y="38622"/>
                    </a:lnTo>
                    <a:lnTo>
                      <a:pt x="52448" y="40047"/>
                    </a:lnTo>
                    <a:lnTo>
                      <a:pt x="52282" y="41900"/>
                    </a:lnTo>
                    <a:lnTo>
                      <a:pt x="52146" y="43467"/>
                    </a:lnTo>
                    <a:lnTo>
                      <a:pt x="52010" y="45320"/>
                    </a:lnTo>
                    <a:lnTo>
                      <a:pt x="51904" y="47315"/>
                    </a:lnTo>
                    <a:lnTo>
                      <a:pt x="51814" y="49311"/>
                    </a:lnTo>
                    <a:lnTo>
                      <a:pt x="51754" y="51591"/>
                    </a:lnTo>
                    <a:lnTo>
                      <a:pt x="51708" y="53871"/>
                    </a:lnTo>
                    <a:lnTo>
                      <a:pt x="51678" y="56437"/>
                    </a:lnTo>
                    <a:lnTo>
                      <a:pt x="51663" y="58859"/>
                    </a:lnTo>
                    <a:lnTo>
                      <a:pt x="51678" y="61567"/>
                    </a:lnTo>
                    <a:lnTo>
                      <a:pt x="51708" y="63990"/>
                    </a:lnTo>
                    <a:lnTo>
                      <a:pt x="51754" y="66555"/>
                    </a:lnTo>
                    <a:lnTo>
                      <a:pt x="51829" y="68693"/>
                    </a:lnTo>
                    <a:lnTo>
                      <a:pt x="51920" y="70688"/>
                    </a:lnTo>
                    <a:lnTo>
                      <a:pt x="52040" y="72826"/>
                    </a:lnTo>
                    <a:lnTo>
                      <a:pt x="52176" y="74536"/>
                    </a:lnTo>
                    <a:lnTo>
                      <a:pt x="52327" y="76247"/>
                    </a:lnTo>
                    <a:lnTo>
                      <a:pt x="52493" y="77814"/>
                    </a:lnTo>
                    <a:lnTo>
                      <a:pt x="52689" y="79097"/>
                    </a:lnTo>
                    <a:lnTo>
                      <a:pt x="52885" y="80237"/>
                    </a:lnTo>
                    <a:lnTo>
                      <a:pt x="53081" y="81092"/>
                    </a:lnTo>
                    <a:lnTo>
                      <a:pt x="53308" y="81947"/>
                    </a:lnTo>
                    <a:lnTo>
                      <a:pt x="53534" y="82517"/>
                    </a:lnTo>
                    <a:lnTo>
                      <a:pt x="53775" y="82802"/>
                    </a:lnTo>
                    <a:lnTo>
                      <a:pt x="54017" y="82802"/>
                    </a:lnTo>
                    <a:lnTo>
                      <a:pt x="54198" y="82802"/>
                    </a:lnTo>
                    <a:lnTo>
                      <a:pt x="54394" y="82660"/>
                    </a:lnTo>
                    <a:lnTo>
                      <a:pt x="54590" y="82375"/>
                    </a:lnTo>
                    <a:lnTo>
                      <a:pt x="54771" y="82090"/>
                    </a:lnTo>
                    <a:lnTo>
                      <a:pt x="54967" y="81520"/>
                    </a:lnTo>
                    <a:lnTo>
                      <a:pt x="55149" y="80950"/>
                    </a:lnTo>
                    <a:lnTo>
                      <a:pt x="55330" y="80380"/>
                    </a:lnTo>
                    <a:lnTo>
                      <a:pt x="55526" y="79667"/>
                    </a:lnTo>
                    <a:close/>
                    <a:moveTo>
                      <a:pt x="62602" y="60855"/>
                    </a:moveTo>
                    <a:lnTo>
                      <a:pt x="57880" y="60712"/>
                    </a:lnTo>
                    <a:lnTo>
                      <a:pt x="57895" y="63420"/>
                    </a:lnTo>
                    <a:lnTo>
                      <a:pt x="57940" y="65985"/>
                    </a:lnTo>
                    <a:lnTo>
                      <a:pt x="57985" y="68408"/>
                    </a:lnTo>
                    <a:lnTo>
                      <a:pt x="58061" y="70546"/>
                    </a:lnTo>
                    <a:lnTo>
                      <a:pt x="58166" y="72684"/>
                    </a:lnTo>
                    <a:lnTo>
                      <a:pt x="58302" y="74536"/>
                    </a:lnTo>
                    <a:lnTo>
                      <a:pt x="58438" y="76247"/>
                    </a:lnTo>
                    <a:lnTo>
                      <a:pt x="58589" y="77814"/>
                    </a:lnTo>
                    <a:lnTo>
                      <a:pt x="58740" y="78954"/>
                    </a:lnTo>
                    <a:lnTo>
                      <a:pt x="58921" y="80095"/>
                    </a:lnTo>
                    <a:lnTo>
                      <a:pt x="59102" y="80950"/>
                    </a:lnTo>
                    <a:lnTo>
                      <a:pt x="59283" y="81662"/>
                    </a:lnTo>
                    <a:lnTo>
                      <a:pt x="59494" y="82232"/>
                    </a:lnTo>
                    <a:lnTo>
                      <a:pt x="59720" y="82660"/>
                    </a:lnTo>
                    <a:lnTo>
                      <a:pt x="59947" y="82945"/>
                    </a:lnTo>
                    <a:lnTo>
                      <a:pt x="60188" y="82945"/>
                    </a:lnTo>
                    <a:lnTo>
                      <a:pt x="60445" y="82945"/>
                    </a:lnTo>
                    <a:lnTo>
                      <a:pt x="60701" y="82802"/>
                    </a:lnTo>
                    <a:lnTo>
                      <a:pt x="60927" y="82517"/>
                    </a:lnTo>
                    <a:lnTo>
                      <a:pt x="61184" y="82232"/>
                    </a:lnTo>
                    <a:lnTo>
                      <a:pt x="61410" y="81662"/>
                    </a:lnTo>
                    <a:lnTo>
                      <a:pt x="61622" y="81092"/>
                    </a:lnTo>
                    <a:lnTo>
                      <a:pt x="61848" y="80380"/>
                    </a:lnTo>
                    <a:lnTo>
                      <a:pt x="62059" y="79667"/>
                    </a:lnTo>
                    <a:lnTo>
                      <a:pt x="62270" y="88076"/>
                    </a:lnTo>
                    <a:lnTo>
                      <a:pt x="62029" y="88931"/>
                    </a:lnTo>
                    <a:lnTo>
                      <a:pt x="61788" y="89786"/>
                    </a:lnTo>
                    <a:lnTo>
                      <a:pt x="61516" y="90498"/>
                    </a:lnTo>
                    <a:lnTo>
                      <a:pt x="61244" y="91068"/>
                    </a:lnTo>
                    <a:lnTo>
                      <a:pt x="60943" y="91496"/>
                    </a:lnTo>
                    <a:lnTo>
                      <a:pt x="60656" y="91781"/>
                    </a:lnTo>
                    <a:lnTo>
                      <a:pt x="60339" y="92066"/>
                    </a:lnTo>
                    <a:lnTo>
                      <a:pt x="60022" y="92209"/>
                    </a:lnTo>
                    <a:lnTo>
                      <a:pt x="59645" y="92066"/>
                    </a:lnTo>
                    <a:lnTo>
                      <a:pt x="59283" y="91496"/>
                    </a:lnTo>
                    <a:lnTo>
                      <a:pt x="59117" y="91211"/>
                    </a:lnTo>
                    <a:lnTo>
                      <a:pt x="58951" y="90783"/>
                    </a:lnTo>
                    <a:lnTo>
                      <a:pt x="58785" y="90356"/>
                    </a:lnTo>
                    <a:lnTo>
                      <a:pt x="58634" y="89928"/>
                    </a:lnTo>
                    <a:lnTo>
                      <a:pt x="58498" y="89358"/>
                    </a:lnTo>
                    <a:lnTo>
                      <a:pt x="58347" y="88646"/>
                    </a:lnTo>
                    <a:lnTo>
                      <a:pt x="58196" y="87933"/>
                    </a:lnTo>
                    <a:lnTo>
                      <a:pt x="58076" y="87220"/>
                    </a:lnTo>
                    <a:lnTo>
                      <a:pt x="57940" y="86223"/>
                    </a:lnTo>
                    <a:lnTo>
                      <a:pt x="57819" y="85225"/>
                    </a:lnTo>
                    <a:lnTo>
                      <a:pt x="57683" y="84370"/>
                    </a:lnTo>
                    <a:lnTo>
                      <a:pt x="57578" y="83230"/>
                    </a:lnTo>
                    <a:lnTo>
                      <a:pt x="57472" y="82090"/>
                    </a:lnTo>
                    <a:lnTo>
                      <a:pt x="57382" y="80807"/>
                    </a:lnTo>
                    <a:lnTo>
                      <a:pt x="57276" y="79667"/>
                    </a:lnTo>
                    <a:lnTo>
                      <a:pt x="57201" y="78527"/>
                    </a:lnTo>
                    <a:lnTo>
                      <a:pt x="57110" y="77244"/>
                    </a:lnTo>
                    <a:lnTo>
                      <a:pt x="57035" y="75676"/>
                    </a:lnTo>
                    <a:lnTo>
                      <a:pt x="56974" y="74394"/>
                    </a:lnTo>
                    <a:lnTo>
                      <a:pt x="56914" y="72969"/>
                    </a:lnTo>
                    <a:lnTo>
                      <a:pt x="56854" y="71401"/>
                    </a:lnTo>
                    <a:lnTo>
                      <a:pt x="56808" y="69833"/>
                    </a:lnTo>
                    <a:lnTo>
                      <a:pt x="56778" y="68408"/>
                    </a:lnTo>
                    <a:lnTo>
                      <a:pt x="56748" y="66840"/>
                    </a:lnTo>
                    <a:lnTo>
                      <a:pt x="56703" y="63420"/>
                    </a:lnTo>
                    <a:lnTo>
                      <a:pt x="56688" y="59714"/>
                    </a:lnTo>
                    <a:lnTo>
                      <a:pt x="56703" y="56152"/>
                    </a:lnTo>
                    <a:lnTo>
                      <a:pt x="56748" y="52731"/>
                    </a:lnTo>
                    <a:lnTo>
                      <a:pt x="56808" y="49311"/>
                    </a:lnTo>
                    <a:lnTo>
                      <a:pt x="56899" y="46175"/>
                    </a:lnTo>
                    <a:lnTo>
                      <a:pt x="56959" y="44608"/>
                    </a:lnTo>
                    <a:lnTo>
                      <a:pt x="57019" y="43182"/>
                    </a:lnTo>
                    <a:lnTo>
                      <a:pt x="57095" y="41757"/>
                    </a:lnTo>
                    <a:lnTo>
                      <a:pt x="57185" y="40190"/>
                    </a:lnTo>
                    <a:lnTo>
                      <a:pt x="57261" y="38907"/>
                    </a:lnTo>
                    <a:lnTo>
                      <a:pt x="57351" y="37624"/>
                    </a:lnTo>
                    <a:lnTo>
                      <a:pt x="57457" y="36342"/>
                    </a:lnTo>
                    <a:lnTo>
                      <a:pt x="57548" y="35059"/>
                    </a:lnTo>
                    <a:lnTo>
                      <a:pt x="57653" y="33919"/>
                    </a:lnTo>
                    <a:lnTo>
                      <a:pt x="57789" y="32779"/>
                    </a:lnTo>
                    <a:lnTo>
                      <a:pt x="57910" y="31781"/>
                    </a:lnTo>
                    <a:lnTo>
                      <a:pt x="58030" y="30926"/>
                    </a:lnTo>
                    <a:lnTo>
                      <a:pt x="58151" y="29928"/>
                    </a:lnTo>
                    <a:lnTo>
                      <a:pt x="58287" y="29073"/>
                    </a:lnTo>
                    <a:lnTo>
                      <a:pt x="58423" y="28361"/>
                    </a:lnTo>
                    <a:lnTo>
                      <a:pt x="58559" y="27790"/>
                    </a:lnTo>
                    <a:lnTo>
                      <a:pt x="58709" y="27220"/>
                    </a:lnTo>
                    <a:lnTo>
                      <a:pt x="58875" y="26650"/>
                    </a:lnTo>
                    <a:lnTo>
                      <a:pt x="59026" y="26365"/>
                    </a:lnTo>
                    <a:lnTo>
                      <a:pt x="59177" y="25938"/>
                    </a:lnTo>
                    <a:lnTo>
                      <a:pt x="59343" y="25510"/>
                    </a:lnTo>
                    <a:lnTo>
                      <a:pt x="59509" y="25368"/>
                    </a:lnTo>
                    <a:lnTo>
                      <a:pt x="59690" y="25225"/>
                    </a:lnTo>
                    <a:lnTo>
                      <a:pt x="59856" y="25225"/>
                    </a:lnTo>
                    <a:lnTo>
                      <a:pt x="60052" y="25225"/>
                    </a:lnTo>
                    <a:lnTo>
                      <a:pt x="60218" y="25368"/>
                    </a:lnTo>
                    <a:lnTo>
                      <a:pt x="60384" y="25795"/>
                    </a:lnTo>
                    <a:lnTo>
                      <a:pt x="60565" y="26080"/>
                    </a:lnTo>
                    <a:lnTo>
                      <a:pt x="60716" y="26365"/>
                    </a:lnTo>
                    <a:lnTo>
                      <a:pt x="60867" y="26793"/>
                    </a:lnTo>
                    <a:lnTo>
                      <a:pt x="61018" y="27363"/>
                    </a:lnTo>
                    <a:lnTo>
                      <a:pt x="61169" y="27933"/>
                    </a:lnTo>
                    <a:lnTo>
                      <a:pt x="61305" y="28646"/>
                    </a:lnTo>
                    <a:lnTo>
                      <a:pt x="61425" y="29358"/>
                    </a:lnTo>
                    <a:lnTo>
                      <a:pt x="61546" y="30213"/>
                    </a:lnTo>
                    <a:lnTo>
                      <a:pt x="61682" y="31353"/>
                    </a:lnTo>
                    <a:lnTo>
                      <a:pt x="61788" y="32351"/>
                    </a:lnTo>
                    <a:lnTo>
                      <a:pt x="61893" y="33349"/>
                    </a:lnTo>
                    <a:lnTo>
                      <a:pt x="61984" y="34489"/>
                    </a:lnTo>
                    <a:lnTo>
                      <a:pt x="62089" y="35771"/>
                    </a:lnTo>
                    <a:lnTo>
                      <a:pt x="62225" y="37909"/>
                    </a:lnTo>
                    <a:lnTo>
                      <a:pt x="62346" y="40047"/>
                    </a:lnTo>
                    <a:lnTo>
                      <a:pt x="62436" y="42470"/>
                    </a:lnTo>
                    <a:lnTo>
                      <a:pt x="62512" y="44750"/>
                    </a:lnTo>
                    <a:lnTo>
                      <a:pt x="62572" y="47315"/>
                    </a:lnTo>
                    <a:lnTo>
                      <a:pt x="62617" y="49738"/>
                    </a:lnTo>
                    <a:lnTo>
                      <a:pt x="62648" y="52589"/>
                    </a:lnTo>
                    <a:lnTo>
                      <a:pt x="62663" y="55296"/>
                    </a:lnTo>
                    <a:lnTo>
                      <a:pt x="62648" y="57007"/>
                    </a:lnTo>
                    <a:lnTo>
                      <a:pt x="62648" y="58432"/>
                    </a:lnTo>
                    <a:lnTo>
                      <a:pt x="62632" y="59714"/>
                    </a:lnTo>
                    <a:lnTo>
                      <a:pt x="62602" y="60855"/>
                    </a:lnTo>
                    <a:close/>
                    <a:moveTo>
                      <a:pt x="57880" y="52446"/>
                    </a:moveTo>
                    <a:lnTo>
                      <a:pt x="61471" y="52446"/>
                    </a:lnTo>
                    <a:lnTo>
                      <a:pt x="61471" y="50593"/>
                    </a:lnTo>
                    <a:lnTo>
                      <a:pt x="61456" y="49026"/>
                    </a:lnTo>
                    <a:lnTo>
                      <a:pt x="61425" y="47315"/>
                    </a:lnTo>
                    <a:lnTo>
                      <a:pt x="61395" y="45748"/>
                    </a:lnTo>
                    <a:lnTo>
                      <a:pt x="61350" y="44323"/>
                    </a:lnTo>
                    <a:lnTo>
                      <a:pt x="61290" y="42897"/>
                    </a:lnTo>
                    <a:lnTo>
                      <a:pt x="61229" y="41615"/>
                    </a:lnTo>
                    <a:lnTo>
                      <a:pt x="61139" y="40190"/>
                    </a:lnTo>
                    <a:lnTo>
                      <a:pt x="61018" y="38622"/>
                    </a:lnTo>
                    <a:lnTo>
                      <a:pt x="60882" y="37339"/>
                    </a:lnTo>
                    <a:lnTo>
                      <a:pt x="60746" y="36199"/>
                    </a:lnTo>
                    <a:lnTo>
                      <a:pt x="60580" y="35201"/>
                    </a:lnTo>
                    <a:lnTo>
                      <a:pt x="60399" y="34489"/>
                    </a:lnTo>
                    <a:lnTo>
                      <a:pt x="60203" y="34061"/>
                    </a:lnTo>
                    <a:lnTo>
                      <a:pt x="59992" y="33776"/>
                    </a:lnTo>
                    <a:lnTo>
                      <a:pt x="59766" y="33634"/>
                    </a:lnTo>
                    <a:lnTo>
                      <a:pt x="59554" y="33776"/>
                    </a:lnTo>
                    <a:lnTo>
                      <a:pt x="59358" y="34061"/>
                    </a:lnTo>
                    <a:lnTo>
                      <a:pt x="59177" y="34489"/>
                    </a:lnTo>
                    <a:lnTo>
                      <a:pt x="58996" y="35201"/>
                    </a:lnTo>
                    <a:lnTo>
                      <a:pt x="58845" y="36199"/>
                    </a:lnTo>
                    <a:lnTo>
                      <a:pt x="58664" y="37197"/>
                    </a:lnTo>
                    <a:lnTo>
                      <a:pt x="58528" y="38479"/>
                    </a:lnTo>
                    <a:lnTo>
                      <a:pt x="58393" y="39904"/>
                    </a:lnTo>
                    <a:lnTo>
                      <a:pt x="58302" y="41330"/>
                    </a:lnTo>
                    <a:lnTo>
                      <a:pt x="58196" y="42755"/>
                    </a:lnTo>
                    <a:lnTo>
                      <a:pt x="58121" y="44180"/>
                    </a:lnTo>
                    <a:lnTo>
                      <a:pt x="58061" y="45605"/>
                    </a:lnTo>
                    <a:lnTo>
                      <a:pt x="58000" y="47315"/>
                    </a:lnTo>
                    <a:lnTo>
                      <a:pt x="57940" y="48883"/>
                    </a:lnTo>
                    <a:lnTo>
                      <a:pt x="57910" y="50593"/>
                    </a:lnTo>
                    <a:lnTo>
                      <a:pt x="57880" y="52446"/>
                    </a:lnTo>
                    <a:close/>
                    <a:moveTo>
                      <a:pt x="71761" y="79667"/>
                    </a:moveTo>
                    <a:lnTo>
                      <a:pt x="71987" y="88361"/>
                    </a:lnTo>
                    <a:lnTo>
                      <a:pt x="71761" y="89358"/>
                    </a:lnTo>
                    <a:lnTo>
                      <a:pt x="71550" y="90071"/>
                    </a:lnTo>
                    <a:lnTo>
                      <a:pt x="71339" y="90641"/>
                    </a:lnTo>
                    <a:lnTo>
                      <a:pt x="71082" y="91211"/>
                    </a:lnTo>
                    <a:lnTo>
                      <a:pt x="70841" y="91638"/>
                    </a:lnTo>
                    <a:lnTo>
                      <a:pt x="70584" y="92066"/>
                    </a:lnTo>
                    <a:lnTo>
                      <a:pt x="70313" y="92209"/>
                    </a:lnTo>
                    <a:lnTo>
                      <a:pt x="70026" y="92351"/>
                    </a:lnTo>
                    <a:lnTo>
                      <a:pt x="69664" y="92209"/>
                    </a:lnTo>
                    <a:lnTo>
                      <a:pt x="69302" y="91638"/>
                    </a:lnTo>
                    <a:lnTo>
                      <a:pt x="69136" y="91353"/>
                    </a:lnTo>
                    <a:lnTo>
                      <a:pt x="68970" y="90926"/>
                    </a:lnTo>
                    <a:lnTo>
                      <a:pt x="68804" y="90498"/>
                    </a:lnTo>
                    <a:lnTo>
                      <a:pt x="68653" y="89928"/>
                    </a:lnTo>
                    <a:lnTo>
                      <a:pt x="68517" y="89358"/>
                    </a:lnTo>
                    <a:lnTo>
                      <a:pt x="68351" y="88788"/>
                    </a:lnTo>
                    <a:lnTo>
                      <a:pt x="68215" y="88076"/>
                    </a:lnTo>
                    <a:lnTo>
                      <a:pt x="68079" y="87220"/>
                    </a:lnTo>
                    <a:lnTo>
                      <a:pt x="67959" y="86223"/>
                    </a:lnTo>
                    <a:lnTo>
                      <a:pt x="67823" y="85368"/>
                    </a:lnTo>
                    <a:lnTo>
                      <a:pt x="67702" y="84370"/>
                    </a:lnTo>
                    <a:lnTo>
                      <a:pt x="67582" y="83230"/>
                    </a:lnTo>
                    <a:lnTo>
                      <a:pt x="67476" y="82090"/>
                    </a:lnTo>
                    <a:lnTo>
                      <a:pt x="67370" y="80807"/>
                    </a:lnTo>
                    <a:lnTo>
                      <a:pt x="67265" y="79667"/>
                    </a:lnTo>
                    <a:lnTo>
                      <a:pt x="67174" y="78384"/>
                    </a:lnTo>
                    <a:lnTo>
                      <a:pt x="67099" y="77102"/>
                    </a:lnTo>
                    <a:lnTo>
                      <a:pt x="67023" y="75676"/>
                    </a:lnTo>
                    <a:lnTo>
                      <a:pt x="66948" y="74251"/>
                    </a:lnTo>
                    <a:lnTo>
                      <a:pt x="66903" y="72826"/>
                    </a:lnTo>
                    <a:lnTo>
                      <a:pt x="66842" y="71258"/>
                    </a:lnTo>
                    <a:lnTo>
                      <a:pt x="66797" y="69691"/>
                    </a:lnTo>
                    <a:lnTo>
                      <a:pt x="66752" y="68123"/>
                    </a:lnTo>
                    <a:lnTo>
                      <a:pt x="66706" y="66555"/>
                    </a:lnTo>
                    <a:lnTo>
                      <a:pt x="66676" y="62992"/>
                    </a:lnTo>
                    <a:lnTo>
                      <a:pt x="66661" y="59429"/>
                    </a:lnTo>
                    <a:lnTo>
                      <a:pt x="66661" y="57577"/>
                    </a:lnTo>
                    <a:lnTo>
                      <a:pt x="66676" y="55724"/>
                    </a:lnTo>
                    <a:lnTo>
                      <a:pt x="66691" y="54014"/>
                    </a:lnTo>
                    <a:lnTo>
                      <a:pt x="66737" y="52304"/>
                    </a:lnTo>
                    <a:lnTo>
                      <a:pt x="66767" y="50593"/>
                    </a:lnTo>
                    <a:lnTo>
                      <a:pt x="66812" y="49026"/>
                    </a:lnTo>
                    <a:lnTo>
                      <a:pt x="66857" y="47458"/>
                    </a:lnTo>
                    <a:lnTo>
                      <a:pt x="66918" y="45748"/>
                    </a:lnTo>
                    <a:lnTo>
                      <a:pt x="66978" y="44323"/>
                    </a:lnTo>
                    <a:lnTo>
                      <a:pt x="67053" y="42897"/>
                    </a:lnTo>
                    <a:lnTo>
                      <a:pt x="67129" y="41472"/>
                    </a:lnTo>
                    <a:lnTo>
                      <a:pt x="67219" y="40047"/>
                    </a:lnTo>
                    <a:lnTo>
                      <a:pt x="67325" y="38764"/>
                    </a:lnTo>
                    <a:lnTo>
                      <a:pt x="67431" y="37482"/>
                    </a:lnTo>
                    <a:lnTo>
                      <a:pt x="67536" y="36199"/>
                    </a:lnTo>
                    <a:lnTo>
                      <a:pt x="67657" y="34916"/>
                    </a:lnTo>
                    <a:lnTo>
                      <a:pt x="67778" y="33776"/>
                    </a:lnTo>
                    <a:lnTo>
                      <a:pt x="67929" y="32779"/>
                    </a:lnTo>
                    <a:lnTo>
                      <a:pt x="68064" y="31781"/>
                    </a:lnTo>
                    <a:lnTo>
                      <a:pt x="68200" y="30641"/>
                    </a:lnTo>
                    <a:lnTo>
                      <a:pt x="68336" y="29928"/>
                    </a:lnTo>
                    <a:lnTo>
                      <a:pt x="68502" y="29073"/>
                    </a:lnTo>
                    <a:lnTo>
                      <a:pt x="68653" y="28361"/>
                    </a:lnTo>
                    <a:lnTo>
                      <a:pt x="68819" y="27790"/>
                    </a:lnTo>
                    <a:lnTo>
                      <a:pt x="69000" y="27220"/>
                    </a:lnTo>
                    <a:lnTo>
                      <a:pt x="69166" y="26793"/>
                    </a:lnTo>
                    <a:lnTo>
                      <a:pt x="69332" y="26365"/>
                    </a:lnTo>
                    <a:lnTo>
                      <a:pt x="69513" y="26080"/>
                    </a:lnTo>
                    <a:lnTo>
                      <a:pt x="69709" y="25795"/>
                    </a:lnTo>
                    <a:lnTo>
                      <a:pt x="69890" y="25510"/>
                    </a:lnTo>
                    <a:lnTo>
                      <a:pt x="70086" y="25368"/>
                    </a:lnTo>
                    <a:lnTo>
                      <a:pt x="70298" y="25368"/>
                    </a:lnTo>
                    <a:lnTo>
                      <a:pt x="70554" y="25368"/>
                    </a:lnTo>
                    <a:lnTo>
                      <a:pt x="70795" y="25510"/>
                    </a:lnTo>
                    <a:lnTo>
                      <a:pt x="71022" y="25938"/>
                    </a:lnTo>
                    <a:lnTo>
                      <a:pt x="71248" y="26365"/>
                    </a:lnTo>
                    <a:lnTo>
                      <a:pt x="71459" y="26793"/>
                    </a:lnTo>
                    <a:lnTo>
                      <a:pt x="71640" y="27363"/>
                    </a:lnTo>
                    <a:lnTo>
                      <a:pt x="71837" y="27933"/>
                    </a:lnTo>
                    <a:lnTo>
                      <a:pt x="72003" y="28646"/>
                    </a:lnTo>
                    <a:lnTo>
                      <a:pt x="71716" y="37767"/>
                    </a:lnTo>
                    <a:lnTo>
                      <a:pt x="71565" y="37054"/>
                    </a:lnTo>
                    <a:lnTo>
                      <a:pt x="71414" y="36484"/>
                    </a:lnTo>
                    <a:lnTo>
                      <a:pt x="71248" y="35771"/>
                    </a:lnTo>
                    <a:lnTo>
                      <a:pt x="71067" y="35344"/>
                    </a:lnTo>
                    <a:lnTo>
                      <a:pt x="70886" y="35059"/>
                    </a:lnTo>
                    <a:lnTo>
                      <a:pt x="70705" y="34774"/>
                    </a:lnTo>
                    <a:lnTo>
                      <a:pt x="70494" y="34631"/>
                    </a:lnTo>
                    <a:lnTo>
                      <a:pt x="70298" y="34631"/>
                    </a:lnTo>
                    <a:lnTo>
                      <a:pt x="70026" y="34774"/>
                    </a:lnTo>
                    <a:lnTo>
                      <a:pt x="69769" y="35059"/>
                    </a:lnTo>
                    <a:lnTo>
                      <a:pt x="69513" y="35629"/>
                    </a:lnTo>
                    <a:lnTo>
                      <a:pt x="69302" y="36484"/>
                    </a:lnTo>
                    <a:lnTo>
                      <a:pt x="69090" y="37482"/>
                    </a:lnTo>
                    <a:lnTo>
                      <a:pt x="68879" y="38622"/>
                    </a:lnTo>
                    <a:lnTo>
                      <a:pt x="68698" y="40047"/>
                    </a:lnTo>
                    <a:lnTo>
                      <a:pt x="68532" y="41900"/>
                    </a:lnTo>
                    <a:lnTo>
                      <a:pt x="68366" y="43467"/>
                    </a:lnTo>
                    <a:lnTo>
                      <a:pt x="68245" y="45320"/>
                    </a:lnTo>
                    <a:lnTo>
                      <a:pt x="68140" y="47315"/>
                    </a:lnTo>
                    <a:lnTo>
                      <a:pt x="68064" y="49311"/>
                    </a:lnTo>
                    <a:lnTo>
                      <a:pt x="68004" y="51591"/>
                    </a:lnTo>
                    <a:lnTo>
                      <a:pt x="67944" y="53871"/>
                    </a:lnTo>
                    <a:lnTo>
                      <a:pt x="67929" y="56437"/>
                    </a:lnTo>
                    <a:lnTo>
                      <a:pt x="67913" y="58859"/>
                    </a:lnTo>
                    <a:lnTo>
                      <a:pt x="67929" y="61567"/>
                    </a:lnTo>
                    <a:lnTo>
                      <a:pt x="67959" y="63990"/>
                    </a:lnTo>
                    <a:lnTo>
                      <a:pt x="68004" y="66555"/>
                    </a:lnTo>
                    <a:lnTo>
                      <a:pt x="68079" y="68693"/>
                    </a:lnTo>
                    <a:lnTo>
                      <a:pt x="68170" y="70688"/>
                    </a:lnTo>
                    <a:lnTo>
                      <a:pt x="68276" y="72826"/>
                    </a:lnTo>
                    <a:lnTo>
                      <a:pt x="68427" y="74536"/>
                    </a:lnTo>
                    <a:lnTo>
                      <a:pt x="68577" y="76247"/>
                    </a:lnTo>
                    <a:lnTo>
                      <a:pt x="68743" y="77814"/>
                    </a:lnTo>
                    <a:lnTo>
                      <a:pt x="68924" y="79097"/>
                    </a:lnTo>
                    <a:lnTo>
                      <a:pt x="69121" y="80237"/>
                    </a:lnTo>
                    <a:lnTo>
                      <a:pt x="69317" y="81092"/>
                    </a:lnTo>
                    <a:lnTo>
                      <a:pt x="69528" y="81947"/>
                    </a:lnTo>
                    <a:lnTo>
                      <a:pt x="69769" y="82517"/>
                    </a:lnTo>
                    <a:lnTo>
                      <a:pt x="69996" y="82802"/>
                    </a:lnTo>
                    <a:lnTo>
                      <a:pt x="70267" y="82802"/>
                    </a:lnTo>
                    <a:lnTo>
                      <a:pt x="70448" y="82802"/>
                    </a:lnTo>
                    <a:lnTo>
                      <a:pt x="70629" y="82660"/>
                    </a:lnTo>
                    <a:lnTo>
                      <a:pt x="70826" y="82375"/>
                    </a:lnTo>
                    <a:lnTo>
                      <a:pt x="71007" y="82090"/>
                    </a:lnTo>
                    <a:lnTo>
                      <a:pt x="71188" y="81520"/>
                    </a:lnTo>
                    <a:lnTo>
                      <a:pt x="71399" y="80950"/>
                    </a:lnTo>
                    <a:lnTo>
                      <a:pt x="71580" y="80380"/>
                    </a:lnTo>
                    <a:lnTo>
                      <a:pt x="71761" y="79667"/>
                    </a:lnTo>
                    <a:close/>
                    <a:moveTo>
                      <a:pt x="78838" y="60855"/>
                    </a:moveTo>
                    <a:lnTo>
                      <a:pt x="74130" y="60712"/>
                    </a:lnTo>
                    <a:lnTo>
                      <a:pt x="74145" y="63420"/>
                    </a:lnTo>
                    <a:lnTo>
                      <a:pt x="74175" y="65985"/>
                    </a:lnTo>
                    <a:lnTo>
                      <a:pt x="74236" y="68408"/>
                    </a:lnTo>
                    <a:lnTo>
                      <a:pt x="74311" y="70546"/>
                    </a:lnTo>
                    <a:lnTo>
                      <a:pt x="74402" y="72684"/>
                    </a:lnTo>
                    <a:lnTo>
                      <a:pt x="74522" y="74536"/>
                    </a:lnTo>
                    <a:lnTo>
                      <a:pt x="74673" y="76247"/>
                    </a:lnTo>
                    <a:lnTo>
                      <a:pt x="74824" y="77814"/>
                    </a:lnTo>
                    <a:lnTo>
                      <a:pt x="74975" y="78954"/>
                    </a:lnTo>
                    <a:lnTo>
                      <a:pt x="75141" y="80095"/>
                    </a:lnTo>
                    <a:lnTo>
                      <a:pt x="75337" y="80950"/>
                    </a:lnTo>
                    <a:lnTo>
                      <a:pt x="75533" y="81662"/>
                    </a:lnTo>
                    <a:lnTo>
                      <a:pt x="75729" y="82232"/>
                    </a:lnTo>
                    <a:lnTo>
                      <a:pt x="75956" y="82660"/>
                    </a:lnTo>
                    <a:lnTo>
                      <a:pt x="76182" y="82945"/>
                    </a:lnTo>
                    <a:lnTo>
                      <a:pt x="76439" y="82945"/>
                    </a:lnTo>
                    <a:lnTo>
                      <a:pt x="76680" y="82945"/>
                    </a:lnTo>
                    <a:lnTo>
                      <a:pt x="76937" y="82802"/>
                    </a:lnTo>
                    <a:lnTo>
                      <a:pt x="77178" y="82517"/>
                    </a:lnTo>
                    <a:lnTo>
                      <a:pt x="77404" y="82232"/>
                    </a:lnTo>
                    <a:lnTo>
                      <a:pt x="77646" y="81662"/>
                    </a:lnTo>
                    <a:lnTo>
                      <a:pt x="77872" y="81092"/>
                    </a:lnTo>
                    <a:lnTo>
                      <a:pt x="78098" y="80380"/>
                    </a:lnTo>
                    <a:lnTo>
                      <a:pt x="78294" y="79667"/>
                    </a:lnTo>
                    <a:lnTo>
                      <a:pt x="78506" y="88076"/>
                    </a:lnTo>
                    <a:lnTo>
                      <a:pt x="78264" y="88931"/>
                    </a:lnTo>
                    <a:lnTo>
                      <a:pt x="78023" y="89786"/>
                    </a:lnTo>
                    <a:lnTo>
                      <a:pt x="77751" y="90498"/>
                    </a:lnTo>
                    <a:lnTo>
                      <a:pt x="77480" y="91068"/>
                    </a:lnTo>
                    <a:lnTo>
                      <a:pt x="77193" y="91496"/>
                    </a:lnTo>
                    <a:lnTo>
                      <a:pt x="76891" y="91781"/>
                    </a:lnTo>
                    <a:lnTo>
                      <a:pt x="76574" y="92066"/>
                    </a:lnTo>
                    <a:lnTo>
                      <a:pt x="76258" y="92209"/>
                    </a:lnTo>
                    <a:lnTo>
                      <a:pt x="75880" y="92066"/>
                    </a:lnTo>
                    <a:lnTo>
                      <a:pt x="75533" y="91496"/>
                    </a:lnTo>
                    <a:lnTo>
                      <a:pt x="75367" y="91211"/>
                    </a:lnTo>
                    <a:lnTo>
                      <a:pt x="75201" y="90783"/>
                    </a:lnTo>
                    <a:lnTo>
                      <a:pt x="75035" y="90356"/>
                    </a:lnTo>
                    <a:lnTo>
                      <a:pt x="74884" y="89928"/>
                    </a:lnTo>
                    <a:lnTo>
                      <a:pt x="74734" y="89358"/>
                    </a:lnTo>
                    <a:lnTo>
                      <a:pt x="74583" y="88646"/>
                    </a:lnTo>
                    <a:lnTo>
                      <a:pt x="74447" y="87933"/>
                    </a:lnTo>
                    <a:lnTo>
                      <a:pt x="74311" y="87220"/>
                    </a:lnTo>
                    <a:lnTo>
                      <a:pt x="74190" y="86223"/>
                    </a:lnTo>
                    <a:lnTo>
                      <a:pt x="74070" y="85225"/>
                    </a:lnTo>
                    <a:lnTo>
                      <a:pt x="73934" y="84370"/>
                    </a:lnTo>
                    <a:lnTo>
                      <a:pt x="73828" y="83230"/>
                    </a:lnTo>
                    <a:lnTo>
                      <a:pt x="73723" y="82090"/>
                    </a:lnTo>
                    <a:lnTo>
                      <a:pt x="73617" y="80807"/>
                    </a:lnTo>
                    <a:lnTo>
                      <a:pt x="73526" y="79667"/>
                    </a:lnTo>
                    <a:lnTo>
                      <a:pt x="73421" y="78527"/>
                    </a:lnTo>
                    <a:lnTo>
                      <a:pt x="73345" y="77244"/>
                    </a:lnTo>
                    <a:lnTo>
                      <a:pt x="73270" y="75676"/>
                    </a:lnTo>
                    <a:lnTo>
                      <a:pt x="73210" y="74394"/>
                    </a:lnTo>
                    <a:lnTo>
                      <a:pt x="73149" y="72969"/>
                    </a:lnTo>
                    <a:lnTo>
                      <a:pt x="73104" y="71401"/>
                    </a:lnTo>
                    <a:lnTo>
                      <a:pt x="73059" y="69833"/>
                    </a:lnTo>
                    <a:lnTo>
                      <a:pt x="73029" y="68408"/>
                    </a:lnTo>
                    <a:lnTo>
                      <a:pt x="72983" y="66840"/>
                    </a:lnTo>
                    <a:lnTo>
                      <a:pt x="72953" y="63420"/>
                    </a:lnTo>
                    <a:lnTo>
                      <a:pt x="72938" y="59714"/>
                    </a:lnTo>
                    <a:lnTo>
                      <a:pt x="72953" y="56152"/>
                    </a:lnTo>
                    <a:lnTo>
                      <a:pt x="72983" y="52731"/>
                    </a:lnTo>
                    <a:lnTo>
                      <a:pt x="73059" y="49311"/>
                    </a:lnTo>
                    <a:lnTo>
                      <a:pt x="73149" y="46175"/>
                    </a:lnTo>
                    <a:lnTo>
                      <a:pt x="73210" y="44608"/>
                    </a:lnTo>
                    <a:lnTo>
                      <a:pt x="73270" y="43182"/>
                    </a:lnTo>
                    <a:lnTo>
                      <a:pt x="73330" y="41757"/>
                    </a:lnTo>
                    <a:lnTo>
                      <a:pt x="73406" y="40190"/>
                    </a:lnTo>
                    <a:lnTo>
                      <a:pt x="73511" y="38907"/>
                    </a:lnTo>
                    <a:lnTo>
                      <a:pt x="73602" y="37624"/>
                    </a:lnTo>
                    <a:lnTo>
                      <a:pt x="73692" y="36342"/>
                    </a:lnTo>
                    <a:lnTo>
                      <a:pt x="73798" y="35059"/>
                    </a:lnTo>
                    <a:lnTo>
                      <a:pt x="73904" y="33919"/>
                    </a:lnTo>
                    <a:lnTo>
                      <a:pt x="74009" y="32779"/>
                    </a:lnTo>
                    <a:lnTo>
                      <a:pt x="74145" y="31781"/>
                    </a:lnTo>
                    <a:lnTo>
                      <a:pt x="74266" y="30926"/>
                    </a:lnTo>
                    <a:lnTo>
                      <a:pt x="74387" y="29928"/>
                    </a:lnTo>
                    <a:lnTo>
                      <a:pt x="74522" y="29073"/>
                    </a:lnTo>
                    <a:lnTo>
                      <a:pt x="74673" y="28361"/>
                    </a:lnTo>
                    <a:lnTo>
                      <a:pt x="74809" y="27790"/>
                    </a:lnTo>
                    <a:lnTo>
                      <a:pt x="74945" y="27220"/>
                    </a:lnTo>
                    <a:lnTo>
                      <a:pt x="75096" y="26650"/>
                    </a:lnTo>
                    <a:lnTo>
                      <a:pt x="75262" y="26365"/>
                    </a:lnTo>
                    <a:lnTo>
                      <a:pt x="75428" y="25938"/>
                    </a:lnTo>
                    <a:lnTo>
                      <a:pt x="75579" y="25510"/>
                    </a:lnTo>
                    <a:lnTo>
                      <a:pt x="75760" y="25368"/>
                    </a:lnTo>
                    <a:lnTo>
                      <a:pt x="75926" y="25225"/>
                    </a:lnTo>
                    <a:lnTo>
                      <a:pt x="76107" y="25225"/>
                    </a:lnTo>
                    <a:lnTo>
                      <a:pt x="76273" y="25225"/>
                    </a:lnTo>
                    <a:lnTo>
                      <a:pt x="76469" y="25368"/>
                    </a:lnTo>
                    <a:lnTo>
                      <a:pt x="76635" y="25795"/>
                    </a:lnTo>
                    <a:lnTo>
                      <a:pt x="76801" y="26080"/>
                    </a:lnTo>
                    <a:lnTo>
                      <a:pt x="76967" y="26365"/>
                    </a:lnTo>
                    <a:lnTo>
                      <a:pt x="77118" y="26793"/>
                    </a:lnTo>
                    <a:lnTo>
                      <a:pt x="77253" y="27363"/>
                    </a:lnTo>
                    <a:lnTo>
                      <a:pt x="77389" y="27933"/>
                    </a:lnTo>
                    <a:lnTo>
                      <a:pt x="77540" y="28646"/>
                    </a:lnTo>
                    <a:lnTo>
                      <a:pt x="77676" y="29358"/>
                    </a:lnTo>
                    <a:lnTo>
                      <a:pt x="77797" y="30213"/>
                    </a:lnTo>
                    <a:lnTo>
                      <a:pt x="77902" y="31353"/>
                    </a:lnTo>
                    <a:lnTo>
                      <a:pt x="78038" y="32351"/>
                    </a:lnTo>
                    <a:lnTo>
                      <a:pt x="78129" y="33349"/>
                    </a:lnTo>
                    <a:lnTo>
                      <a:pt x="78234" y="34489"/>
                    </a:lnTo>
                    <a:lnTo>
                      <a:pt x="78325" y="35771"/>
                    </a:lnTo>
                    <a:lnTo>
                      <a:pt x="78460" y="37909"/>
                    </a:lnTo>
                    <a:lnTo>
                      <a:pt x="78581" y="40047"/>
                    </a:lnTo>
                    <a:lnTo>
                      <a:pt x="78687" y="42470"/>
                    </a:lnTo>
                    <a:lnTo>
                      <a:pt x="78762" y="44750"/>
                    </a:lnTo>
                    <a:lnTo>
                      <a:pt x="78823" y="47315"/>
                    </a:lnTo>
                    <a:lnTo>
                      <a:pt x="78868" y="49738"/>
                    </a:lnTo>
                    <a:lnTo>
                      <a:pt x="78898" y="52589"/>
                    </a:lnTo>
                    <a:lnTo>
                      <a:pt x="78898" y="55296"/>
                    </a:lnTo>
                    <a:lnTo>
                      <a:pt x="78898" y="57007"/>
                    </a:lnTo>
                    <a:lnTo>
                      <a:pt x="78883" y="58432"/>
                    </a:lnTo>
                    <a:lnTo>
                      <a:pt x="78868" y="59714"/>
                    </a:lnTo>
                    <a:lnTo>
                      <a:pt x="78838" y="60855"/>
                    </a:lnTo>
                    <a:close/>
                    <a:moveTo>
                      <a:pt x="74130" y="52446"/>
                    </a:moveTo>
                    <a:lnTo>
                      <a:pt x="77706" y="52446"/>
                    </a:lnTo>
                    <a:lnTo>
                      <a:pt x="77706" y="50593"/>
                    </a:lnTo>
                    <a:lnTo>
                      <a:pt x="77691" y="49026"/>
                    </a:lnTo>
                    <a:lnTo>
                      <a:pt x="77676" y="47315"/>
                    </a:lnTo>
                    <a:lnTo>
                      <a:pt x="77631" y="45748"/>
                    </a:lnTo>
                    <a:lnTo>
                      <a:pt x="77585" y="44323"/>
                    </a:lnTo>
                    <a:lnTo>
                      <a:pt x="77540" y="42897"/>
                    </a:lnTo>
                    <a:lnTo>
                      <a:pt x="77465" y="41615"/>
                    </a:lnTo>
                    <a:lnTo>
                      <a:pt x="77374" y="40190"/>
                    </a:lnTo>
                    <a:lnTo>
                      <a:pt x="77253" y="38622"/>
                    </a:lnTo>
                    <a:lnTo>
                      <a:pt x="77133" y="37339"/>
                    </a:lnTo>
                    <a:lnTo>
                      <a:pt x="76982" y="36199"/>
                    </a:lnTo>
                    <a:lnTo>
                      <a:pt x="76816" y="35201"/>
                    </a:lnTo>
                    <a:lnTo>
                      <a:pt x="76635" y="34489"/>
                    </a:lnTo>
                    <a:lnTo>
                      <a:pt x="76454" y="34061"/>
                    </a:lnTo>
                    <a:lnTo>
                      <a:pt x="76227" y="33776"/>
                    </a:lnTo>
                    <a:lnTo>
                      <a:pt x="76001" y="33634"/>
                    </a:lnTo>
                    <a:lnTo>
                      <a:pt x="75805" y="33776"/>
                    </a:lnTo>
                    <a:lnTo>
                      <a:pt x="75594" y="34061"/>
                    </a:lnTo>
                    <a:lnTo>
                      <a:pt x="75413" y="34489"/>
                    </a:lnTo>
                    <a:lnTo>
                      <a:pt x="75247" y="35201"/>
                    </a:lnTo>
                    <a:lnTo>
                      <a:pt x="75066" y="36199"/>
                    </a:lnTo>
                    <a:lnTo>
                      <a:pt x="74915" y="37197"/>
                    </a:lnTo>
                    <a:lnTo>
                      <a:pt x="74779" y="38479"/>
                    </a:lnTo>
                    <a:lnTo>
                      <a:pt x="74643" y="39904"/>
                    </a:lnTo>
                    <a:lnTo>
                      <a:pt x="74537" y="41330"/>
                    </a:lnTo>
                    <a:lnTo>
                      <a:pt x="74447" y="42755"/>
                    </a:lnTo>
                    <a:lnTo>
                      <a:pt x="74371" y="44180"/>
                    </a:lnTo>
                    <a:lnTo>
                      <a:pt x="74296" y="45605"/>
                    </a:lnTo>
                    <a:lnTo>
                      <a:pt x="74236" y="47315"/>
                    </a:lnTo>
                    <a:lnTo>
                      <a:pt x="74190" y="48883"/>
                    </a:lnTo>
                    <a:lnTo>
                      <a:pt x="74145" y="50593"/>
                    </a:lnTo>
                    <a:lnTo>
                      <a:pt x="74130" y="52446"/>
                    </a:lnTo>
                    <a:close/>
                    <a:moveTo>
                      <a:pt x="80422" y="90783"/>
                    </a:moveTo>
                    <a:lnTo>
                      <a:pt x="80422" y="46745"/>
                    </a:lnTo>
                    <a:lnTo>
                      <a:pt x="80422" y="41472"/>
                    </a:lnTo>
                    <a:lnTo>
                      <a:pt x="80422" y="36484"/>
                    </a:lnTo>
                    <a:lnTo>
                      <a:pt x="80407" y="31496"/>
                    </a:lnTo>
                    <a:lnTo>
                      <a:pt x="80392" y="26793"/>
                    </a:lnTo>
                    <a:lnTo>
                      <a:pt x="81463" y="26793"/>
                    </a:lnTo>
                    <a:lnTo>
                      <a:pt x="81508" y="39334"/>
                    </a:lnTo>
                    <a:lnTo>
                      <a:pt x="81569" y="39334"/>
                    </a:lnTo>
                    <a:lnTo>
                      <a:pt x="81614" y="37767"/>
                    </a:lnTo>
                    <a:lnTo>
                      <a:pt x="81689" y="36342"/>
                    </a:lnTo>
                    <a:lnTo>
                      <a:pt x="81765" y="34916"/>
                    </a:lnTo>
                    <a:lnTo>
                      <a:pt x="81855" y="33634"/>
                    </a:lnTo>
                    <a:lnTo>
                      <a:pt x="81961" y="32351"/>
                    </a:lnTo>
                    <a:lnTo>
                      <a:pt x="82067" y="31211"/>
                    </a:lnTo>
                    <a:lnTo>
                      <a:pt x="82172" y="30071"/>
                    </a:lnTo>
                    <a:lnTo>
                      <a:pt x="82293" y="29073"/>
                    </a:lnTo>
                    <a:lnTo>
                      <a:pt x="82429" y="28218"/>
                    </a:lnTo>
                    <a:lnTo>
                      <a:pt x="82565" y="27505"/>
                    </a:lnTo>
                    <a:lnTo>
                      <a:pt x="82700" y="26793"/>
                    </a:lnTo>
                    <a:lnTo>
                      <a:pt x="82836" y="26365"/>
                    </a:lnTo>
                    <a:lnTo>
                      <a:pt x="82987" y="25938"/>
                    </a:lnTo>
                    <a:lnTo>
                      <a:pt x="83138" y="25510"/>
                    </a:lnTo>
                    <a:lnTo>
                      <a:pt x="83289" y="25225"/>
                    </a:lnTo>
                    <a:lnTo>
                      <a:pt x="83425" y="25225"/>
                    </a:lnTo>
                    <a:lnTo>
                      <a:pt x="83606" y="25368"/>
                    </a:lnTo>
                    <a:lnTo>
                      <a:pt x="83787" y="25795"/>
                    </a:lnTo>
                    <a:lnTo>
                      <a:pt x="83787" y="36769"/>
                    </a:lnTo>
                    <a:lnTo>
                      <a:pt x="83576" y="36484"/>
                    </a:lnTo>
                    <a:lnTo>
                      <a:pt x="83349" y="36342"/>
                    </a:lnTo>
                    <a:lnTo>
                      <a:pt x="83153" y="36484"/>
                    </a:lnTo>
                    <a:lnTo>
                      <a:pt x="82957" y="36769"/>
                    </a:lnTo>
                    <a:lnTo>
                      <a:pt x="82776" y="37197"/>
                    </a:lnTo>
                    <a:lnTo>
                      <a:pt x="82610" y="37909"/>
                    </a:lnTo>
                    <a:lnTo>
                      <a:pt x="82444" y="38764"/>
                    </a:lnTo>
                    <a:lnTo>
                      <a:pt x="82308" y="39904"/>
                    </a:lnTo>
                    <a:lnTo>
                      <a:pt x="82172" y="41330"/>
                    </a:lnTo>
                    <a:lnTo>
                      <a:pt x="82052" y="42755"/>
                    </a:lnTo>
                    <a:lnTo>
                      <a:pt x="81961" y="44180"/>
                    </a:lnTo>
                    <a:lnTo>
                      <a:pt x="81870" y="45748"/>
                    </a:lnTo>
                    <a:lnTo>
                      <a:pt x="81795" y="47458"/>
                    </a:lnTo>
                    <a:lnTo>
                      <a:pt x="81750" y="49026"/>
                    </a:lnTo>
                    <a:lnTo>
                      <a:pt x="81705" y="50736"/>
                    </a:lnTo>
                    <a:lnTo>
                      <a:pt x="81674" y="52731"/>
                    </a:lnTo>
                    <a:lnTo>
                      <a:pt x="81644" y="54584"/>
                    </a:lnTo>
                    <a:lnTo>
                      <a:pt x="81644" y="56722"/>
                    </a:lnTo>
                    <a:lnTo>
                      <a:pt x="81644" y="90783"/>
                    </a:lnTo>
                    <a:lnTo>
                      <a:pt x="80422" y="90783"/>
                    </a:lnTo>
                    <a:close/>
                    <a:moveTo>
                      <a:pt x="85281" y="14964"/>
                    </a:moveTo>
                    <a:lnTo>
                      <a:pt x="86488" y="11401"/>
                    </a:lnTo>
                    <a:lnTo>
                      <a:pt x="86488" y="26793"/>
                    </a:lnTo>
                    <a:lnTo>
                      <a:pt x="88253" y="26793"/>
                    </a:lnTo>
                    <a:lnTo>
                      <a:pt x="88253" y="35486"/>
                    </a:lnTo>
                    <a:lnTo>
                      <a:pt x="86488" y="35486"/>
                    </a:lnTo>
                    <a:lnTo>
                      <a:pt x="86488" y="70118"/>
                    </a:lnTo>
                    <a:lnTo>
                      <a:pt x="86503" y="71686"/>
                    </a:lnTo>
                    <a:lnTo>
                      <a:pt x="86503" y="73111"/>
                    </a:lnTo>
                    <a:lnTo>
                      <a:pt x="86518" y="74394"/>
                    </a:lnTo>
                    <a:lnTo>
                      <a:pt x="86548" y="75534"/>
                    </a:lnTo>
                    <a:lnTo>
                      <a:pt x="86578" y="76817"/>
                    </a:lnTo>
                    <a:lnTo>
                      <a:pt x="86623" y="77814"/>
                    </a:lnTo>
                    <a:lnTo>
                      <a:pt x="86669" y="78669"/>
                    </a:lnTo>
                    <a:lnTo>
                      <a:pt x="86714" y="79382"/>
                    </a:lnTo>
                    <a:lnTo>
                      <a:pt x="86774" y="80095"/>
                    </a:lnTo>
                    <a:lnTo>
                      <a:pt x="86850" y="80807"/>
                    </a:lnTo>
                    <a:lnTo>
                      <a:pt x="86910" y="81235"/>
                    </a:lnTo>
                    <a:lnTo>
                      <a:pt x="87001" y="81662"/>
                    </a:lnTo>
                    <a:lnTo>
                      <a:pt x="87106" y="82232"/>
                    </a:lnTo>
                    <a:lnTo>
                      <a:pt x="87197" y="82375"/>
                    </a:lnTo>
                    <a:lnTo>
                      <a:pt x="87302" y="82517"/>
                    </a:lnTo>
                    <a:lnTo>
                      <a:pt x="87408" y="82660"/>
                    </a:lnTo>
                    <a:lnTo>
                      <a:pt x="87619" y="82517"/>
                    </a:lnTo>
                    <a:lnTo>
                      <a:pt x="87800" y="82375"/>
                    </a:lnTo>
                    <a:lnTo>
                      <a:pt x="87966" y="82232"/>
                    </a:lnTo>
                    <a:lnTo>
                      <a:pt x="88117" y="81662"/>
                    </a:lnTo>
                    <a:lnTo>
                      <a:pt x="88178" y="90498"/>
                    </a:lnTo>
                    <a:lnTo>
                      <a:pt x="87951" y="91211"/>
                    </a:lnTo>
                    <a:lnTo>
                      <a:pt x="87695" y="91781"/>
                    </a:lnTo>
                    <a:lnTo>
                      <a:pt x="87393" y="92209"/>
                    </a:lnTo>
                    <a:lnTo>
                      <a:pt x="87091" y="92351"/>
                    </a:lnTo>
                    <a:lnTo>
                      <a:pt x="86880" y="92209"/>
                    </a:lnTo>
                    <a:lnTo>
                      <a:pt x="86684" y="91781"/>
                    </a:lnTo>
                    <a:lnTo>
                      <a:pt x="86503" y="91496"/>
                    </a:lnTo>
                    <a:lnTo>
                      <a:pt x="86322" y="90926"/>
                    </a:lnTo>
                    <a:lnTo>
                      <a:pt x="86156" y="90213"/>
                    </a:lnTo>
                    <a:lnTo>
                      <a:pt x="86020" y="89358"/>
                    </a:lnTo>
                    <a:lnTo>
                      <a:pt x="85869" y="88361"/>
                    </a:lnTo>
                    <a:lnTo>
                      <a:pt x="85748" y="87220"/>
                    </a:lnTo>
                    <a:lnTo>
                      <a:pt x="85643" y="85795"/>
                    </a:lnTo>
                    <a:lnTo>
                      <a:pt x="85552" y="84228"/>
                    </a:lnTo>
                    <a:lnTo>
                      <a:pt x="85477" y="82517"/>
                    </a:lnTo>
                    <a:lnTo>
                      <a:pt x="85401" y="80522"/>
                    </a:lnTo>
                    <a:lnTo>
                      <a:pt x="85356" y="78384"/>
                    </a:lnTo>
                    <a:lnTo>
                      <a:pt x="85311" y="75819"/>
                    </a:lnTo>
                    <a:lnTo>
                      <a:pt x="85281" y="73396"/>
                    </a:lnTo>
                    <a:lnTo>
                      <a:pt x="85281" y="70546"/>
                    </a:lnTo>
                    <a:lnTo>
                      <a:pt x="85281" y="35486"/>
                    </a:lnTo>
                    <a:lnTo>
                      <a:pt x="84239" y="35486"/>
                    </a:lnTo>
                    <a:lnTo>
                      <a:pt x="84239" y="26793"/>
                    </a:lnTo>
                    <a:lnTo>
                      <a:pt x="85281" y="26793"/>
                    </a:lnTo>
                    <a:lnTo>
                      <a:pt x="85281" y="14964"/>
                    </a:lnTo>
                    <a:close/>
                    <a:moveTo>
                      <a:pt x="94394" y="51591"/>
                    </a:moveTo>
                    <a:lnTo>
                      <a:pt x="94394" y="75391"/>
                    </a:lnTo>
                    <a:lnTo>
                      <a:pt x="94409" y="79952"/>
                    </a:lnTo>
                    <a:lnTo>
                      <a:pt x="94424" y="83942"/>
                    </a:lnTo>
                    <a:lnTo>
                      <a:pt x="94454" y="87648"/>
                    </a:lnTo>
                    <a:lnTo>
                      <a:pt x="94500" y="90783"/>
                    </a:lnTo>
                    <a:lnTo>
                      <a:pt x="93383" y="90783"/>
                    </a:lnTo>
                    <a:lnTo>
                      <a:pt x="93293" y="82802"/>
                    </a:lnTo>
                    <a:lnTo>
                      <a:pt x="93247" y="82802"/>
                    </a:lnTo>
                    <a:lnTo>
                      <a:pt x="93142" y="83800"/>
                    </a:lnTo>
                    <a:lnTo>
                      <a:pt x="93051" y="84940"/>
                    </a:lnTo>
                    <a:lnTo>
                      <a:pt x="92946" y="85938"/>
                    </a:lnTo>
                    <a:lnTo>
                      <a:pt x="92855" y="86935"/>
                    </a:lnTo>
                    <a:lnTo>
                      <a:pt x="92734" y="87790"/>
                    </a:lnTo>
                    <a:lnTo>
                      <a:pt x="92614" y="88503"/>
                    </a:lnTo>
                    <a:lnTo>
                      <a:pt x="92493" y="89216"/>
                    </a:lnTo>
                    <a:lnTo>
                      <a:pt x="92372" y="89786"/>
                    </a:lnTo>
                    <a:lnTo>
                      <a:pt x="92236" y="90356"/>
                    </a:lnTo>
                    <a:lnTo>
                      <a:pt x="92101" y="90783"/>
                    </a:lnTo>
                    <a:lnTo>
                      <a:pt x="91950" y="91211"/>
                    </a:lnTo>
                    <a:lnTo>
                      <a:pt x="91814" y="91496"/>
                    </a:lnTo>
                    <a:lnTo>
                      <a:pt x="91663" y="91781"/>
                    </a:lnTo>
                    <a:lnTo>
                      <a:pt x="91497" y="92209"/>
                    </a:lnTo>
                    <a:lnTo>
                      <a:pt x="91331" y="92209"/>
                    </a:lnTo>
                    <a:lnTo>
                      <a:pt x="91180" y="92351"/>
                    </a:lnTo>
                    <a:lnTo>
                      <a:pt x="90924" y="92209"/>
                    </a:lnTo>
                    <a:lnTo>
                      <a:pt x="90712" y="91781"/>
                    </a:lnTo>
                    <a:lnTo>
                      <a:pt x="90501" y="91353"/>
                    </a:lnTo>
                    <a:lnTo>
                      <a:pt x="90290" y="90783"/>
                    </a:lnTo>
                    <a:lnTo>
                      <a:pt x="90109" y="89928"/>
                    </a:lnTo>
                    <a:lnTo>
                      <a:pt x="89943" y="89073"/>
                    </a:lnTo>
                    <a:lnTo>
                      <a:pt x="89762" y="87933"/>
                    </a:lnTo>
                    <a:lnTo>
                      <a:pt x="89611" y="86508"/>
                    </a:lnTo>
                    <a:lnTo>
                      <a:pt x="89505" y="85225"/>
                    </a:lnTo>
                    <a:lnTo>
                      <a:pt x="89400" y="83800"/>
                    </a:lnTo>
                    <a:lnTo>
                      <a:pt x="89309" y="82375"/>
                    </a:lnTo>
                    <a:lnTo>
                      <a:pt x="89219" y="80665"/>
                    </a:lnTo>
                    <a:lnTo>
                      <a:pt x="89173" y="79097"/>
                    </a:lnTo>
                    <a:lnTo>
                      <a:pt x="89128" y="77387"/>
                    </a:lnTo>
                    <a:lnTo>
                      <a:pt x="89113" y="75676"/>
                    </a:lnTo>
                    <a:lnTo>
                      <a:pt x="89098" y="73824"/>
                    </a:lnTo>
                    <a:lnTo>
                      <a:pt x="89098" y="72399"/>
                    </a:lnTo>
                    <a:lnTo>
                      <a:pt x="89113" y="70973"/>
                    </a:lnTo>
                    <a:lnTo>
                      <a:pt x="89128" y="69691"/>
                    </a:lnTo>
                    <a:lnTo>
                      <a:pt x="89158" y="68408"/>
                    </a:lnTo>
                    <a:lnTo>
                      <a:pt x="89204" y="67125"/>
                    </a:lnTo>
                    <a:lnTo>
                      <a:pt x="89249" y="65843"/>
                    </a:lnTo>
                    <a:lnTo>
                      <a:pt x="89309" y="64703"/>
                    </a:lnTo>
                    <a:lnTo>
                      <a:pt x="89370" y="63562"/>
                    </a:lnTo>
                    <a:lnTo>
                      <a:pt x="89445" y="62565"/>
                    </a:lnTo>
                    <a:lnTo>
                      <a:pt x="89520" y="61567"/>
                    </a:lnTo>
                    <a:lnTo>
                      <a:pt x="89596" y="60427"/>
                    </a:lnTo>
                    <a:lnTo>
                      <a:pt x="89686" y="59429"/>
                    </a:lnTo>
                    <a:lnTo>
                      <a:pt x="89792" y="58574"/>
                    </a:lnTo>
                    <a:lnTo>
                      <a:pt x="89913" y="57719"/>
                    </a:lnTo>
                    <a:lnTo>
                      <a:pt x="90033" y="56864"/>
                    </a:lnTo>
                    <a:lnTo>
                      <a:pt x="90154" y="56009"/>
                    </a:lnTo>
                    <a:lnTo>
                      <a:pt x="90441" y="54584"/>
                    </a:lnTo>
                    <a:lnTo>
                      <a:pt x="90743" y="53301"/>
                    </a:lnTo>
                    <a:lnTo>
                      <a:pt x="91075" y="52304"/>
                    </a:lnTo>
                    <a:lnTo>
                      <a:pt x="91437" y="51591"/>
                    </a:lnTo>
                    <a:lnTo>
                      <a:pt x="91829" y="50736"/>
                    </a:lnTo>
                    <a:lnTo>
                      <a:pt x="92251" y="50308"/>
                    </a:lnTo>
                    <a:lnTo>
                      <a:pt x="92704" y="50023"/>
                    </a:lnTo>
                    <a:lnTo>
                      <a:pt x="93172" y="50023"/>
                    </a:lnTo>
                    <a:lnTo>
                      <a:pt x="93172" y="48741"/>
                    </a:lnTo>
                    <a:lnTo>
                      <a:pt x="93157" y="46888"/>
                    </a:lnTo>
                    <a:lnTo>
                      <a:pt x="93142" y="45178"/>
                    </a:lnTo>
                    <a:lnTo>
                      <a:pt x="93112" y="43610"/>
                    </a:lnTo>
                    <a:lnTo>
                      <a:pt x="93066" y="42185"/>
                    </a:lnTo>
                    <a:lnTo>
                      <a:pt x="93021" y="40760"/>
                    </a:lnTo>
                    <a:lnTo>
                      <a:pt x="92961" y="39619"/>
                    </a:lnTo>
                    <a:lnTo>
                      <a:pt x="92885" y="38622"/>
                    </a:lnTo>
                    <a:lnTo>
                      <a:pt x="92795" y="37624"/>
                    </a:lnTo>
                    <a:lnTo>
                      <a:pt x="92689" y="36769"/>
                    </a:lnTo>
                    <a:lnTo>
                      <a:pt x="92568" y="36057"/>
                    </a:lnTo>
                    <a:lnTo>
                      <a:pt x="92448" y="35344"/>
                    </a:lnTo>
                    <a:lnTo>
                      <a:pt x="92312" y="34774"/>
                    </a:lnTo>
                    <a:lnTo>
                      <a:pt x="92161" y="34346"/>
                    </a:lnTo>
                    <a:lnTo>
                      <a:pt x="91995" y="34061"/>
                    </a:lnTo>
                    <a:lnTo>
                      <a:pt x="91814" y="33919"/>
                    </a:lnTo>
                    <a:lnTo>
                      <a:pt x="91633" y="33919"/>
                    </a:lnTo>
                    <a:lnTo>
                      <a:pt x="91376" y="33919"/>
                    </a:lnTo>
                    <a:lnTo>
                      <a:pt x="91150" y="34204"/>
                    </a:lnTo>
                    <a:lnTo>
                      <a:pt x="90909" y="34489"/>
                    </a:lnTo>
                    <a:lnTo>
                      <a:pt x="90682" y="35059"/>
                    </a:lnTo>
                    <a:lnTo>
                      <a:pt x="90471" y="35629"/>
                    </a:lnTo>
                    <a:lnTo>
                      <a:pt x="90260" y="36627"/>
                    </a:lnTo>
                    <a:lnTo>
                      <a:pt x="90064" y="37624"/>
                    </a:lnTo>
                    <a:lnTo>
                      <a:pt x="89883" y="38622"/>
                    </a:lnTo>
                    <a:lnTo>
                      <a:pt x="89596" y="31068"/>
                    </a:lnTo>
                    <a:lnTo>
                      <a:pt x="89822" y="29643"/>
                    </a:lnTo>
                    <a:lnTo>
                      <a:pt x="90079" y="28503"/>
                    </a:lnTo>
                    <a:lnTo>
                      <a:pt x="90335" y="27505"/>
                    </a:lnTo>
                    <a:lnTo>
                      <a:pt x="90607" y="26793"/>
                    </a:lnTo>
                    <a:lnTo>
                      <a:pt x="90894" y="26080"/>
                    </a:lnTo>
                    <a:lnTo>
                      <a:pt x="91195" y="25510"/>
                    </a:lnTo>
                    <a:lnTo>
                      <a:pt x="91482" y="25368"/>
                    </a:lnTo>
                    <a:lnTo>
                      <a:pt x="91814" y="25225"/>
                    </a:lnTo>
                    <a:lnTo>
                      <a:pt x="92131" y="25368"/>
                    </a:lnTo>
                    <a:lnTo>
                      <a:pt x="92417" y="25795"/>
                    </a:lnTo>
                    <a:lnTo>
                      <a:pt x="92689" y="26223"/>
                    </a:lnTo>
                    <a:lnTo>
                      <a:pt x="92946" y="26935"/>
                    </a:lnTo>
                    <a:lnTo>
                      <a:pt x="93172" y="27790"/>
                    </a:lnTo>
                    <a:lnTo>
                      <a:pt x="93383" y="28931"/>
                    </a:lnTo>
                    <a:lnTo>
                      <a:pt x="93579" y="30213"/>
                    </a:lnTo>
                    <a:lnTo>
                      <a:pt x="93745" y="31923"/>
                    </a:lnTo>
                    <a:lnTo>
                      <a:pt x="93896" y="33634"/>
                    </a:lnTo>
                    <a:lnTo>
                      <a:pt x="94032" y="35486"/>
                    </a:lnTo>
                    <a:lnTo>
                      <a:pt x="94138" y="37624"/>
                    </a:lnTo>
                    <a:lnTo>
                      <a:pt x="94228" y="39904"/>
                    </a:lnTo>
                    <a:lnTo>
                      <a:pt x="94288" y="42612"/>
                    </a:lnTo>
                    <a:lnTo>
                      <a:pt x="94364" y="45320"/>
                    </a:lnTo>
                    <a:lnTo>
                      <a:pt x="94379" y="48313"/>
                    </a:lnTo>
                    <a:lnTo>
                      <a:pt x="94394" y="51591"/>
                    </a:lnTo>
                    <a:close/>
                    <a:moveTo>
                      <a:pt x="93172" y="69263"/>
                    </a:moveTo>
                    <a:lnTo>
                      <a:pt x="93172" y="58147"/>
                    </a:lnTo>
                    <a:lnTo>
                      <a:pt x="92825" y="58147"/>
                    </a:lnTo>
                    <a:lnTo>
                      <a:pt x="92508" y="58289"/>
                    </a:lnTo>
                    <a:lnTo>
                      <a:pt x="92206" y="58432"/>
                    </a:lnTo>
                    <a:lnTo>
                      <a:pt x="91920" y="58859"/>
                    </a:lnTo>
                    <a:lnTo>
                      <a:pt x="91678" y="59287"/>
                    </a:lnTo>
                    <a:lnTo>
                      <a:pt x="91437" y="59857"/>
                    </a:lnTo>
                    <a:lnTo>
                      <a:pt x="91225" y="60570"/>
                    </a:lnTo>
                    <a:lnTo>
                      <a:pt x="91044" y="61567"/>
                    </a:lnTo>
                    <a:lnTo>
                      <a:pt x="90863" y="62422"/>
                    </a:lnTo>
                    <a:lnTo>
                      <a:pt x="90728" y="63420"/>
                    </a:lnTo>
                    <a:lnTo>
                      <a:pt x="90607" y="64703"/>
                    </a:lnTo>
                    <a:lnTo>
                      <a:pt x="90516" y="65985"/>
                    </a:lnTo>
                    <a:lnTo>
                      <a:pt x="90441" y="67553"/>
                    </a:lnTo>
                    <a:lnTo>
                      <a:pt x="90365" y="68978"/>
                    </a:lnTo>
                    <a:lnTo>
                      <a:pt x="90335" y="70688"/>
                    </a:lnTo>
                    <a:lnTo>
                      <a:pt x="90320" y="72541"/>
                    </a:lnTo>
                    <a:lnTo>
                      <a:pt x="90335" y="73824"/>
                    </a:lnTo>
                    <a:lnTo>
                      <a:pt x="90350" y="75106"/>
                    </a:lnTo>
                    <a:lnTo>
                      <a:pt x="90380" y="76104"/>
                    </a:lnTo>
                    <a:lnTo>
                      <a:pt x="90426" y="77387"/>
                    </a:lnTo>
                    <a:lnTo>
                      <a:pt x="90471" y="78384"/>
                    </a:lnTo>
                    <a:lnTo>
                      <a:pt x="90531" y="79239"/>
                    </a:lnTo>
                    <a:lnTo>
                      <a:pt x="90607" y="80095"/>
                    </a:lnTo>
                    <a:lnTo>
                      <a:pt x="90682" y="80807"/>
                    </a:lnTo>
                    <a:lnTo>
                      <a:pt x="90758" y="81377"/>
                    </a:lnTo>
                    <a:lnTo>
                      <a:pt x="90833" y="82090"/>
                    </a:lnTo>
                    <a:lnTo>
                      <a:pt x="90924" y="82517"/>
                    </a:lnTo>
                    <a:lnTo>
                      <a:pt x="91044" y="82945"/>
                    </a:lnTo>
                    <a:lnTo>
                      <a:pt x="91135" y="83230"/>
                    </a:lnTo>
                    <a:lnTo>
                      <a:pt x="91241" y="83515"/>
                    </a:lnTo>
                    <a:lnTo>
                      <a:pt x="91361" y="83657"/>
                    </a:lnTo>
                    <a:lnTo>
                      <a:pt x="91482" y="83657"/>
                    </a:lnTo>
                    <a:lnTo>
                      <a:pt x="91633" y="83657"/>
                    </a:lnTo>
                    <a:lnTo>
                      <a:pt x="91784" y="83372"/>
                    </a:lnTo>
                    <a:lnTo>
                      <a:pt x="91920" y="83230"/>
                    </a:lnTo>
                    <a:lnTo>
                      <a:pt x="92040" y="82802"/>
                    </a:lnTo>
                    <a:lnTo>
                      <a:pt x="92191" y="82375"/>
                    </a:lnTo>
                    <a:lnTo>
                      <a:pt x="92312" y="81662"/>
                    </a:lnTo>
                    <a:lnTo>
                      <a:pt x="92433" y="81092"/>
                    </a:lnTo>
                    <a:lnTo>
                      <a:pt x="92538" y="80237"/>
                    </a:lnTo>
                    <a:lnTo>
                      <a:pt x="92644" y="79524"/>
                    </a:lnTo>
                    <a:lnTo>
                      <a:pt x="92734" y="78812"/>
                    </a:lnTo>
                    <a:lnTo>
                      <a:pt x="92825" y="77957"/>
                    </a:lnTo>
                    <a:lnTo>
                      <a:pt x="92885" y="77102"/>
                    </a:lnTo>
                    <a:lnTo>
                      <a:pt x="92961" y="75961"/>
                    </a:lnTo>
                    <a:lnTo>
                      <a:pt x="93006" y="74964"/>
                    </a:lnTo>
                    <a:lnTo>
                      <a:pt x="93051" y="73966"/>
                    </a:lnTo>
                    <a:lnTo>
                      <a:pt x="93096" y="72969"/>
                    </a:lnTo>
                    <a:lnTo>
                      <a:pt x="93127" y="72114"/>
                    </a:lnTo>
                    <a:lnTo>
                      <a:pt x="93142" y="71116"/>
                    </a:lnTo>
                    <a:lnTo>
                      <a:pt x="93157" y="70261"/>
                    </a:lnTo>
                    <a:lnTo>
                      <a:pt x="93172" y="69263"/>
                    </a:lnTo>
                    <a:close/>
                    <a:moveTo>
                      <a:pt x="97608" y="90783"/>
                    </a:moveTo>
                    <a:lnTo>
                      <a:pt x="96371" y="90783"/>
                    </a:lnTo>
                    <a:lnTo>
                      <a:pt x="96371" y="26793"/>
                    </a:lnTo>
                    <a:lnTo>
                      <a:pt x="97608" y="26793"/>
                    </a:lnTo>
                    <a:lnTo>
                      <a:pt x="97608" y="90783"/>
                    </a:lnTo>
                    <a:close/>
                    <a:moveTo>
                      <a:pt x="96974" y="14964"/>
                    </a:moveTo>
                    <a:lnTo>
                      <a:pt x="96959" y="14964"/>
                    </a:lnTo>
                    <a:lnTo>
                      <a:pt x="96808" y="14821"/>
                    </a:lnTo>
                    <a:lnTo>
                      <a:pt x="96657" y="14394"/>
                    </a:lnTo>
                    <a:lnTo>
                      <a:pt x="96582" y="14109"/>
                    </a:lnTo>
                    <a:lnTo>
                      <a:pt x="96522" y="13681"/>
                    </a:lnTo>
                    <a:lnTo>
                      <a:pt x="96461" y="13254"/>
                    </a:lnTo>
                    <a:lnTo>
                      <a:pt x="96401" y="12826"/>
                    </a:lnTo>
                    <a:lnTo>
                      <a:pt x="96310" y="11686"/>
                    </a:lnTo>
                    <a:lnTo>
                      <a:pt x="96250" y="10261"/>
                    </a:lnTo>
                    <a:lnTo>
                      <a:pt x="96205" y="8978"/>
                    </a:lnTo>
                    <a:lnTo>
                      <a:pt x="96190" y="7410"/>
                    </a:lnTo>
                    <a:lnTo>
                      <a:pt x="96205" y="5985"/>
                    </a:lnTo>
                    <a:lnTo>
                      <a:pt x="96250" y="4560"/>
                    </a:lnTo>
                    <a:lnTo>
                      <a:pt x="96325" y="3277"/>
                    </a:lnTo>
                    <a:lnTo>
                      <a:pt x="96416" y="2280"/>
                    </a:lnTo>
                    <a:lnTo>
                      <a:pt x="96476" y="1710"/>
                    </a:lnTo>
                    <a:lnTo>
                      <a:pt x="96537" y="1282"/>
                    </a:lnTo>
                    <a:lnTo>
                      <a:pt x="96612" y="855"/>
                    </a:lnTo>
                    <a:lnTo>
                      <a:pt x="96672" y="570"/>
                    </a:lnTo>
                    <a:lnTo>
                      <a:pt x="96823" y="285"/>
                    </a:lnTo>
                    <a:lnTo>
                      <a:pt x="96989" y="0"/>
                    </a:lnTo>
                    <a:lnTo>
                      <a:pt x="97155" y="285"/>
                    </a:lnTo>
                    <a:lnTo>
                      <a:pt x="97306" y="570"/>
                    </a:lnTo>
                    <a:lnTo>
                      <a:pt x="97382" y="855"/>
                    </a:lnTo>
                    <a:lnTo>
                      <a:pt x="97442" y="1282"/>
                    </a:lnTo>
                    <a:lnTo>
                      <a:pt x="97502" y="1710"/>
                    </a:lnTo>
                    <a:lnTo>
                      <a:pt x="97548" y="2137"/>
                    </a:lnTo>
                    <a:lnTo>
                      <a:pt x="97653" y="3277"/>
                    </a:lnTo>
                    <a:lnTo>
                      <a:pt x="97714" y="4418"/>
                    </a:lnTo>
                    <a:lnTo>
                      <a:pt x="97774" y="5985"/>
                    </a:lnTo>
                    <a:lnTo>
                      <a:pt x="97774" y="7410"/>
                    </a:lnTo>
                    <a:lnTo>
                      <a:pt x="97774" y="8978"/>
                    </a:lnTo>
                    <a:lnTo>
                      <a:pt x="97714" y="10261"/>
                    </a:lnTo>
                    <a:lnTo>
                      <a:pt x="97653" y="11686"/>
                    </a:lnTo>
                    <a:lnTo>
                      <a:pt x="97548" y="12826"/>
                    </a:lnTo>
                    <a:lnTo>
                      <a:pt x="97502" y="13254"/>
                    </a:lnTo>
                    <a:lnTo>
                      <a:pt x="97442" y="13681"/>
                    </a:lnTo>
                    <a:lnTo>
                      <a:pt x="97382" y="14109"/>
                    </a:lnTo>
                    <a:lnTo>
                      <a:pt x="97306" y="14394"/>
                    </a:lnTo>
                    <a:lnTo>
                      <a:pt x="97231" y="14679"/>
                    </a:lnTo>
                    <a:lnTo>
                      <a:pt x="97140" y="14821"/>
                    </a:lnTo>
                    <a:lnTo>
                      <a:pt x="97065" y="14821"/>
                    </a:lnTo>
                    <a:lnTo>
                      <a:pt x="96974" y="14964"/>
                    </a:lnTo>
                    <a:close/>
                    <a:moveTo>
                      <a:pt x="99645" y="90783"/>
                    </a:moveTo>
                    <a:lnTo>
                      <a:pt x="99645" y="44038"/>
                    </a:lnTo>
                    <a:lnTo>
                      <a:pt x="99645" y="39904"/>
                    </a:lnTo>
                    <a:lnTo>
                      <a:pt x="99630" y="35629"/>
                    </a:lnTo>
                    <a:lnTo>
                      <a:pt x="99615" y="31353"/>
                    </a:lnTo>
                    <a:lnTo>
                      <a:pt x="99600" y="26793"/>
                    </a:lnTo>
                    <a:lnTo>
                      <a:pt x="100686" y="26793"/>
                    </a:lnTo>
                    <a:lnTo>
                      <a:pt x="100761" y="37339"/>
                    </a:lnTo>
                    <a:lnTo>
                      <a:pt x="100777" y="37339"/>
                    </a:lnTo>
                    <a:lnTo>
                      <a:pt x="100852" y="36199"/>
                    </a:lnTo>
                    <a:lnTo>
                      <a:pt x="100943" y="34916"/>
                    </a:lnTo>
                    <a:lnTo>
                      <a:pt x="101018" y="33776"/>
                    </a:lnTo>
                    <a:lnTo>
                      <a:pt x="101139" y="32779"/>
                    </a:lnTo>
                    <a:lnTo>
                      <a:pt x="101244" y="31781"/>
                    </a:lnTo>
                    <a:lnTo>
                      <a:pt x="101350" y="30926"/>
                    </a:lnTo>
                    <a:lnTo>
                      <a:pt x="101471" y="29928"/>
                    </a:lnTo>
                    <a:lnTo>
                      <a:pt x="101606" y="29073"/>
                    </a:lnTo>
                    <a:lnTo>
                      <a:pt x="101772" y="28218"/>
                    </a:lnTo>
                    <a:lnTo>
                      <a:pt x="101938" y="27505"/>
                    </a:lnTo>
                    <a:lnTo>
                      <a:pt x="102104" y="26793"/>
                    </a:lnTo>
                    <a:lnTo>
                      <a:pt x="102285" y="26365"/>
                    </a:lnTo>
                    <a:lnTo>
                      <a:pt x="102451" y="25938"/>
                    </a:lnTo>
                    <a:lnTo>
                      <a:pt x="102632" y="25510"/>
                    </a:lnTo>
                    <a:lnTo>
                      <a:pt x="102829" y="25225"/>
                    </a:lnTo>
                    <a:lnTo>
                      <a:pt x="103025" y="25225"/>
                    </a:lnTo>
                    <a:lnTo>
                      <a:pt x="103236" y="25368"/>
                    </a:lnTo>
                    <a:lnTo>
                      <a:pt x="103462" y="25510"/>
                    </a:lnTo>
                    <a:lnTo>
                      <a:pt x="103658" y="26080"/>
                    </a:lnTo>
                    <a:lnTo>
                      <a:pt x="103855" y="26650"/>
                    </a:lnTo>
                    <a:lnTo>
                      <a:pt x="104051" y="27363"/>
                    </a:lnTo>
                    <a:lnTo>
                      <a:pt x="104232" y="28361"/>
                    </a:lnTo>
                    <a:lnTo>
                      <a:pt x="104398" y="29358"/>
                    </a:lnTo>
                    <a:lnTo>
                      <a:pt x="104564" y="30641"/>
                    </a:lnTo>
                    <a:lnTo>
                      <a:pt x="104669" y="31638"/>
                    </a:lnTo>
                    <a:lnTo>
                      <a:pt x="104760" y="32636"/>
                    </a:lnTo>
                    <a:lnTo>
                      <a:pt x="104850" y="33634"/>
                    </a:lnTo>
                    <a:lnTo>
                      <a:pt x="104926" y="34774"/>
                    </a:lnTo>
                    <a:lnTo>
                      <a:pt x="105001" y="35771"/>
                    </a:lnTo>
                    <a:lnTo>
                      <a:pt x="105092" y="37197"/>
                    </a:lnTo>
                    <a:lnTo>
                      <a:pt x="105152" y="38337"/>
                    </a:lnTo>
                    <a:lnTo>
                      <a:pt x="105198" y="39762"/>
                    </a:lnTo>
                    <a:lnTo>
                      <a:pt x="105258" y="41187"/>
                    </a:lnTo>
                    <a:lnTo>
                      <a:pt x="105288" y="42612"/>
                    </a:lnTo>
                    <a:lnTo>
                      <a:pt x="105333" y="44038"/>
                    </a:lnTo>
                    <a:lnTo>
                      <a:pt x="105364" y="45605"/>
                    </a:lnTo>
                    <a:lnTo>
                      <a:pt x="105394" y="49026"/>
                    </a:lnTo>
                    <a:lnTo>
                      <a:pt x="105409" y="52589"/>
                    </a:lnTo>
                    <a:lnTo>
                      <a:pt x="105409" y="90783"/>
                    </a:lnTo>
                    <a:lnTo>
                      <a:pt x="104187" y="90783"/>
                    </a:lnTo>
                    <a:lnTo>
                      <a:pt x="104187" y="53871"/>
                    </a:lnTo>
                    <a:lnTo>
                      <a:pt x="104172" y="51591"/>
                    </a:lnTo>
                    <a:lnTo>
                      <a:pt x="104156" y="49311"/>
                    </a:lnTo>
                    <a:lnTo>
                      <a:pt x="104126" y="47458"/>
                    </a:lnTo>
                    <a:lnTo>
                      <a:pt x="104081" y="45463"/>
                    </a:lnTo>
                    <a:lnTo>
                      <a:pt x="104036" y="43752"/>
                    </a:lnTo>
                    <a:lnTo>
                      <a:pt x="103960" y="42327"/>
                    </a:lnTo>
                    <a:lnTo>
                      <a:pt x="103870" y="40760"/>
                    </a:lnTo>
                    <a:lnTo>
                      <a:pt x="103779" y="39477"/>
                    </a:lnTo>
                    <a:lnTo>
                      <a:pt x="103689" y="38479"/>
                    </a:lnTo>
                    <a:lnTo>
                      <a:pt x="103568" y="37482"/>
                    </a:lnTo>
                    <a:lnTo>
                      <a:pt x="103447" y="36769"/>
                    </a:lnTo>
                    <a:lnTo>
                      <a:pt x="103296" y="36057"/>
                    </a:lnTo>
                    <a:lnTo>
                      <a:pt x="103145" y="35486"/>
                    </a:lnTo>
                    <a:lnTo>
                      <a:pt x="102980" y="35059"/>
                    </a:lnTo>
                    <a:lnTo>
                      <a:pt x="102814" y="34774"/>
                    </a:lnTo>
                    <a:lnTo>
                      <a:pt x="102617" y="34774"/>
                    </a:lnTo>
                    <a:lnTo>
                      <a:pt x="102466" y="34774"/>
                    </a:lnTo>
                    <a:lnTo>
                      <a:pt x="102331" y="34916"/>
                    </a:lnTo>
                    <a:lnTo>
                      <a:pt x="102180" y="35201"/>
                    </a:lnTo>
                    <a:lnTo>
                      <a:pt x="102059" y="35629"/>
                    </a:lnTo>
                    <a:lnTo>
                      <a:pt x="101938" y="36199"/>
                    </a:lnTo>
                    <a:lnTo>
                      <a:pt x="101818" y="36769"/>
                    </a:lnTo>
                    <a:lnTo>
                      <a:pt x="101697" y="37482"/>
                    </a:lnTo>
                    <a:lnTo>
                      <a:pt x="101576" y="38194"/>
                    </a:lnTo>
                    <a:lnTo>
                      <a:pt x="101471" y="39049"/>
                    </a:lnTo>
                    <a:lnTo>
                      <a:pt x="101380" y="40047"/>
                    </a:lnTo>
                    <a:lnTo>
                      <a:pt x="101290" y="41187"/>
                    </a:lnTo>
                    <a:lnTo>
                      <a:pt x="101199" y="42185"/>
                    </a:lnTo>
                    <a:lnTo>
                      <a:pt x="101139" y="43182"/>
                    </a:lnTo>
                    <a:lnTo>
                      <a:pt x="101063" y="44323"/>
                    </a:lnTo>
                    <a:lnTo>
                      <a:pt x="101003" y="45463"/>
                    </a:lnTo>
                    <a:lnTo>
                      <a:pt x="100958" y="46888"/>
                    </a:lnTo>
                    <a:lnTo>
                      <a:pt x="100927" y="48028"/>
                    </a:lnTo>
                    <a:lnTo>
                      <a:pt x="100897" y="49311"/>
                    </a:lnTo>
                    <a:lnTo>
                      <a:pt x="100882" y="50736"/>
                    </a:lnTo>
                    <a:lnTo>
                      <a:pt x="100882" y="52304"/>
                    </a:lnTo>
                    <a:lnTo>
                      <a:pt x="100882" y="90783"/>
                    </a:lnTo>
                    <a:lnTo>
                      <a:pt x="99645" y="90783"/>
                    </a:lnTo>
                    <a:close/>
                    <a:moveTo>
                      <a:pt x="107687" y="14964"/>
                    </a:moveTo>
                    <a:lnTo>
                      <a:pt x="108894" y="11401"/>
                    </a:lnTo>
                    <a:lnTo>
                      <a:pt x="108894" y="26793"/>
                    </a:lnTo>
                    <a:lnTo>
                      <a:pt x="110645" y="26793"/>
                    </a:lnTo>
                    <a:lnTo>
                      <a:pt x="110645" y="35486"/>
                    </a:lnTo>
                    <a:lnTo>
                      <a:pt x="108894" y="35486"/>
                    </a:lnTo>
                    <a:lnTo>
                      <a:pt x="108894" y="70118"/>
                    </a:lnTo>
                    <a:lnTo>
                      <a:pt x="108894" y="71686"/>
                    </a:lnTo>
                    <a:lnTo>
                      <a:pt x="108909" y="73111"/>
                    </a:lnTo>
                    <a:lnTo>
                      <a:pt x="108924" y="74394"/>
                    </a:lnTo>
                    <a:lnTo>
                      <a:pt x="108940" y="75534"/>
                    </a:lnTo>
                    <a:lnTo>
                      <a:pt x="108985" y="76817"/>
                    </a:lnTo>
                    <a:lnTo>
                      <a:pt x="109030" y="77814"/>
                    </a:lnTo>
                    <a:lnTo>
                      <a:pt x="109075" y="78669"/>
                    </a:lnTo>
                    <a:lnTo>
                      <a:pt x="109136" y="79382"/>
                    </a:lnTo>
                    <a:lnTo>
                      <a:pt x="109196" y="80095"/>
                    </a:lnTo>
                    <a:lnTo>
                      <a:pt x="109256" y="80807"/>
                    </a:lnTo>
                    <a:lnTo>
                      <a:pt x="109332" y="81235"/>
                    </a:lnTo>
                    <a:lnTo>
                      <a:pt x="109407" y="81662"/>
                    </a:lnTo>
                    <a:lnTo>
                      <a:pt x="109498" y="82232"/>
                    </a:lnTo>
                    <a:lnTo>
                      <a:pt x="109603" y="82375"/>
                    </a:lnTo>
                    <a:lnTo>
                      <a:pt x="109709" y="82517"/>
                    </a:lnTo>
                    <a:lnTo>
                      <a:pt x="109815" y="82660"/>
                    </a:lnTo>
                    <a:lnTo>
                      <a:pt x="110011" y="82517"/>
                    </a:lnTo>
                    <a:lnTo>
                      <a:pt x="110207" y="82375"/>
                    </a:lnTo>
                    <a:lnTo>
                      <a:pt x="110373" y="82232"/>
                    </a:lnTo>
                    <a:lnTo>
                      <a:pt x="110524" y="81662"/>
                    </a:lnTo>
                    <a:lnTo>
                      <a:pt x="110584" y="90498"/>
                    </a:lnTo>
                    <a:lnTo>
                      <a:pt x="110358" y="91211"/>
                    </a:lnTo>
                    <a:lnTo>
                      <a:pt x="110086" y="91781"/>
                    </a:lnTo>
                    <a:lnTo>
                      <a:pt x="109815" y="92209"/>
                    </a:lnTo>
                    <a:lnTo>
                      <a:pt x="109498" y="92351"/>
                    </a:lnTo>
                    <a:lnTo>
                      <a:pt x="109287" y="92209"/>
                    </a:lnTo>
                    <a:lnTo>
                      <a:pt x="109090" y="91781"/>
                    </a:lnTo>
                    <a:lnTo>
                      <a:pt x="108894" y="91496"/>
                    </a:lnTo>
                    <a:lnTo>
                      <a:pt x="108728" y="90926"/>
                    </a:lnTo>
                    <a:lnTo>
                      <a:pt x="108577" y="90213"/>
                    </a:lnTo>
                    <a:lnTo>
                      <a:pt x="108411" y="89358"/>
                    </a:lnTo>
                    <a:lnTo>
                      <a:pt x="108276" y="88361"/>
                    </a:lnTo>
                    <a:lnTo>
                      <a:pt x="108155" y="87220"/>
                    </a:lnTo>
                    <a:lnTo>
                      <a:pt x="108049" y="85795"/>
                    </a:lnTo>
                    <a:lnTo>
                      <a:pt x="107959" y="84228"/>
                    </a:lnTo>
                    <a:lnTo>
                      <a:pt x="107868" y="82517"/>
                    </a:lnTo>
                    <a:lnTo>
                      <a:pt x="107808" y="80522"/>
                    </a:lnTo>
                    <a:lnTo>
                      <a:pt x="107748" y="78384"/>
                    </a:lnTo>
                    <a:lnTo>
                      <a:pt x="107717" y="75819"/>
                    </a:lnTo>
                    <a:lnTo>
                      <a:pt x="107702" y="73396"/>
                    </a:lnTo>
                    <a:lnTo>
                      <a:pt x="107687" y="70546"/>
                    </a:lnTo>
                    <a:lnTo>
                      <a:pt x="107687" y="35486"/>
                    </a:lnTo>
                    <a:lnTo>
                      <a:pt x="106646" y="35486"/>
                    </a:lnTo>
                    <a:lnTo>
                      <a:pt x="106646" y="26793"/>
                    </a:lnTo>
                    <a:lnTo>
                      <a:pt x="107687" y="26793"/>
                    </a:lnTo>
                    <a:lnTo>
                      <a:pt x="107687" y="14964"/>
                    </a:lnTo>
                    <a:close/>
                    <a:moveTo>
                      <a:pt x="111142" y="26793"/>
                    </a:moveTo>
                    <a:lnTo>
                      <a:pt x="112485" y="26793"/>
                    </a:lnTo>
                    <a:lnTo>
                      <a:pt x="113964" y="64560"/>
                    </a:lnTo>
                    <a:lnTo>
                      <a:pt x="114070" y="67553"/>
                    </a:lnTo>
                    <a:lnTo>
                      <a:pt x="114190" y="70546"/>
                    </a:lnTo>
                    <a:lnTo>
                      <a:pt x="114296" y="73966"/>
                    </a:lnTo>
                    <a:lnTo>
                      <a:pt x="114402" y="77672"/>
                    </a:lnTo>
                    <a:lnTo>
                      <a:pt x="114432" y="77672"/>
                    </a:lnTo>
                    <a:lnTo>
                      <a:pt x="114507" y="75106"/>
                    </a:lnTo>
                    <a:lnTo>
                      <a:pt x="114598" y="72256"/>
                    </a:lnTo>
                    <a:lnTo>
                      <a:pt x="114734" y="68551"/>
                    </a:lnTo>
                    <a:lnTo>
                      <a:pt x="114869" y="64275"/>
                    </a:lnTo>
                    <a:lnTo>
                      <a:pt x="116197" y="26793"/>
                    </a:lnTo>
                    <a:lnTo>
                      <a:pt x="117510" y="26793"/>
                    </a:lnTo>
                    <a:lnTo>
                      <a:pt x="115654" y="72399"/>
                    </a:lnTo>
                    <a:lnTo>
                      <a:pt x="115488" y="76532"/>
                    </a:lnTo>
                    <a:lnTo>
                      <a:pt x="115337" y="80380"/>
                    </a:lnTo>
                    <a:lnTo>
                      <a:pt x="115156" y="84085"/>
                    </a:lnTo>
                    <a:lnTo>
                      <a:pt x="115020" y="87505"/>
                    </a:lnTo>
                    <a:lnTo>
                      <a:pt x="114869" y="90498"/>
                    </a:lnTo>
                    <a:lnTo>
                      <a:pt x="114734" y="93349"/>
                    </a:lnTo>
                    <a:lnTo>
                      <a:pt x="114598" y="95771"/>
                    </a:lnTo>
                    <a:lnTo>
                      <a:pt x="114477" y="98052"/>
                    </a:lnTo>
                    <a:lnTo>
                      <a:pt x="114341" y="100332"/>
                    </a:lnTo>
                    <a:lnTo>
                      <a:pt x="114205" y="102470"/>
                    </a:lnTo>
                    <a:lnTo>
                      <a:pt x="114055" y="104465"/>
                    </a:lnTo>
                    <a:lnTo>
                      <a:pt x="113919" y="106318"/>
                    </a:lnTo>
                    <a:lnTo>
                      <a:pt x="113783" y="108171"/>
                    </a:lnTo>
                    <a:lnTo>
                      <a:pt x="113647" y="109738"/>
                    </a:lnTo>
                    <a:lnTo>
                      <a:pt x="113481" y="111163"/>
                    </a:lnTo>
                    <a:lnTo>
                      <a:pt x="113345" y="112589"/>
                    </a:lnTo>
                    <a:lnTo>
                      <a:pt x="113164" y="114014"/>
                    </a:lnTo>
                    <a:lnTo>
                      <a:pt x="112968" y="115296"/>
                    </a:lnTo>
                    <a:lnTo>
                      <a:pt x="112772" y="116437"/>
                    </a:lnTo>
                    <a:lnTo>
                      <a:pt x="112591" y="117577"/>
                    </a:lnTo>
                    <a:lnTo>
                      <a:pt x="112410" y="118432"/>
                    </a:lnTo>
                    <a:lnTo>
                      <a:pt x="112214" y="119002"/>
                    </a:lnTo>
                    <a:lnTo>
                      <a:pt x="112018" y="119572"/>
                    </a:lnTo>
                    <a:lnTo>
                      <a:pt x="111837" y="120000"/>
                    </a:lnTo>
                    <a:lnTo>
                      <a:pt x="111520" y="110166"/>
                    </a:lnTo>
                    <a:lnTo>
                      <a:pt x="111791" y="109168"/>
                    </a:lnTo>
                    <a:lnTo>
                      <a:pt x="112078" y="108028"/>
                    </a:lnTo>
                    <a:lnTo>
                      <a:pt x="112334" y="106318"/>
                    </a:lnTo>
                    <a:lnTo>
                      <a:pt x="112606" y="104465"/>
                    </a:lnTo>
                    <a:lnTo>
                      <a:pt x="112757" y="103325"/>
                    </a:lnTo>
                    <a:lnTo>
                      <a:pt x="112893" y="101757"/>
                    </a:lnTo>
                    <a:lnTo>
                      <a:pt x="113059" y="100332"/>
                    </a:lnTo>
                    <a:lnTo>
                      <a:pt x="113179" y="98764"/>
                    </a:lnTo>
                    <a:lnTo>
                      <a:pt x="113300" y="97197"/>
                    </a:lnTo>
                    <a:lnTo>
                      <a:pt x="113421" y="95344"/>
                    </a:lnTo>
                    <a:lnTo>
                      <a:pt x="113542" y="93491"/>
                    </a:lnTo>
                    <a:lnTo>
                      <a:pt x="113632" y="91496"/>
                    </a:lnTo>
                    <a:lnTo>
                      <a:pt x="113708" y="89928"/>
                    </a:lnTo>
                    <a:lnTo>
                      <a:pt x="113738" y="88788"/>
                    </a:lnTo>
                    <a:lnTo>
                      <a:pt x="113708" y="87648"/>
                    </a:lnTo>
                    <a:lnTo>
                      <a:pt x="113647" y="85653"/>
                    </a:lnTo>
                    <a:lnTo>
                      <a:pt x="111142" y="26793"/>
                    </a:lnTo>
                    <a:close/>
                    <a:moveTo>
                      <a:pt x="119170" y="92351"/>
                    </a:moveTo>
                    <a:lnTo>
                      <a:pt x="119139" y="92351"/>
                    </a:lnTo>
                    <a:lnTo>
                      <a:pt x="119049" y="92209"/>
                    </a:lnTo>
                    <a:lnTo>
                      <a:pt x="118973" y="92209"/>
                    </a:lnTo>
                    <a:lnTo>
                      <a:pt x="118898" y="91781"/>
                    </a:lnTo>
                    <a:lnTo>
                      <a:pt x="118823" y="91496"/>
                    </a:lnTo>
                    <a:lnTo>
                      <a:pt x="118762" y="91211"/>
                    </a:lnTo>
                    <a:lnTo>
                      <a:pt x="118687" y="90783"/>
                    </a:lnTo>
                    <a:lnTo>
                      <a:pt x="118626" y="90356"/>
                    </a:lnTo>
                    <a:lnTo>
                      <a:pt x="118551" y="89786"/>
                    </a:lnTo>
                    <a:lnTo>
                      <a:pt x="118506" y="89216"/>
                    </a:lnTo>
                    <a:lnTo>
                      <a:pt x="118460" y="88646"/>
                    </a:lnTo>
                    <a:lnTo>
                      <a:pt x="118415" y="87933"/>
                    </a:lnTo>
                    <a:lnTo>
                      <a:pt x="118385" y="87220"/>
                    </a:lnTo>
                    <a:lnTo>
                      <a:pt x="118355" y="85510"/>
                    </a:lnTo>
                    <a:lnTo>
                      <a:pt x="118340" y="83942"/>
                    </a:lnTo>
                    <a:lnTo>
                      <a:pt x="118340" y="83087"/>
                    </a:lnTo>
                    <a:lnTo>
                      <a:pt x="118355" y="82232"/>
                    </a:lnTo>
                    <a:lnTo>
                      <a:pt x="118370" y="81377"/>
                    </a:lnTo>
                    <a:lnTo>
                      <a:pt x="118385" y="80522"/>
                    </a:lnTo>
                    <a:lnTo>
                      <a:pt x="118430" y="79809"/>
                    </a:lnTo>
                    <a:lnTo>
                      <a:pt x="118460" y="79239"/>
                    </a:lnTo>
                    <a:lnTo>
                      <a:pt x="118506" y="78527"/>
                    </a:lnTo>
                    <a:lnTo>
                      <a:pt x="118566" y="77957"/>
                    </a:lnTo>
                    <a:lnTo>
                      <a:pt x="118642" y="77387"/>
                    </a:lnTo>
                    <a:lnTo>
                      <a:pt x="118702" y="76959"/>
                    </a:lnTo>
                    <a:lnTo>
                      <a:pt x="118777" y="76389"/>
                    </a:lnTo>
                    <a:lnTo>
                      <a:pt x="118838" y="76104"/>
                    </a:lnTo>
                    <a:lnTo>
                      <a:pt x="118913" y="75819"/>
                    </a:lnTo>
                    <a:lnTo>
                      <a:pt x="119004" y="75676"/>
                    </a:lnTo>
                    <a:lnTo>
                      <a:pt x="119079" y="75534"/>
                    </a:lnTo>
                    <a:lnTo>
                      <a:pt x="119185" y="75534"/>
                    </a:lnTo>
                    <a:lnTo>
                      <a:pt x="119275" y="75534"/>
                    </a:lnTo>
                    <a:lnTo>
                      <a:pt x="119351" y="75676"/>
                    </a:lnTo>
                    <a:lnTo>
                      <a:pt x="119426" y="75819"/>
                    </a:lnTo>
                    <a:lnTo>
                      <a:pt x="119502" y="76104"/>
                    </a:lnTo>
                    <a:lnTo>
                      <a:pt x="119577" y="76389"/>
                    </a:lnTo>
                    <a:lnTo>
                      <a:pt x="119637" y="76959"/>
                    </a:lnTo>
                    <a:lnTo>
                      <a:pt x="119698" y="77387"/>
                    </a:lnTo>
                    <a:lnTo>
                      <a:pt x="119773" y="77957"/>
                    </a:lnTo>
                    <a:lnTo>
                      <a:pt x="119834" y="78527"/>
                    </a:lnTo>
                    <a:lnTo>
                      <a:pt x="119879" y="79097"/>
                    </a:lnTo>
                    <a:lnTo>
                      <a:pt x="119909" y="79809"/>
                    </a:lnTo>
                    <a:lnTo>
                      <a:pt x="119939" y="80522"/>
                    </a:lnTo>
                    <a:lnTo>
                      <a:pt x="119969" y="81235"/>
                    </a:lnTo>
                    <a:lnTo>
                      <a:pt x="119984" y="82232"/>
                    </a:lnTo>
                    <a:lnTo>
                      <a:pt x="120000" y="83087"/>
                    </a:lnTo>
                    <a:lnTo>
                      <a:pt x="120000" y="83942"/>
                    </a:lnTo>
                    <a:lnTo>
                      <a:pt x="119984" y="85510"/>
                    </a:lnTo>
                    <a:lnTo>
                      <a:pt x="119939" y="87220"/>
                    </a:lnTo>
                    <a:lnTo>
                      <a:pt x="119909" y="87933"/>
                    </a:lnTo>
                    <a:lnTo>
                      <a:pt x="119879" y="88646"/>
                    </a:lnTo>
                    <a:lnTo>
                      <a:pt x="119834" y="89216"/>
                    </a:lnTo>
                    <a:lnTo>
                      <a:pt x="119773" y="89786"/>
                    </a:lnTo>
                    <a:lnTo>
                      <a:pt x="119698" y="90356"/>
                    </a:lnTo>
                    <a:lnTo>
                      <a:pt x="119637" y="90783"/>
                    </a:lnTo>
                    <a:lnTo>
                      <a:pt x="119577" y="91211"/>
                    </a:lnTo>
                    <a:lnTo>
                      <a:pt x="119502" y="91496"/>
                    </a:lnTo>
                    <a:lnTo>
                      <a:pt x="119426" y="91781"/>
                    </a:lnTo>
                    <a:lnTo>
                      <a:pt x="119336" y="92209"/>
                    </a:lnTo>
                    <a:lnTo>
                      <a:pt x="119260" y="92209"/>
                    </a:lnTo>
                    <a:lnTo>
                      <a:pt x="119170" y="92351"/>
                    </a:lnTo>
                    <a:close/>
                  </a:path>
                </a:pathLst>
              </a:custGeom>
              <a:solidFill>
                <a:schemeClr val="l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</p:grp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49999" l="0" r="0" t="0"/>
          <a:stretch/>
        </p:blipFill>
        <p:spPr>
          <a:xfrm flipH="1">
            <a:off x="8919330" y="6295414"/>
            <a:ext cx="3272669" cy="5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type="title"/>
          </p:nvPr>
        </p:nvSpPr>
        <p:spPr>
          <a:xfrm>
            <a:off x="1828800" y="5454335"/>
            <a:ext cx="79369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28800" y="4873751"/>
            <a:ext cx="8229600" cy="5303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600"/>
              </a:spcBef>
              <a:buClr>
                <a:srgbClr val="4E84C4"/>
              </a:buClr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4E84C4"/>
              </a:buClr>
              <a:buFont typeface="PT Sans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4E84C4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4E84C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1844191" y="6387398"/>
            <a:ext cx="2016609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4E84C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E84C4"/>
              </a:buClr>
              <a:buFont typeface="PT Sans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E84C4"/>
              </a:buClr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E84C4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9" name="Shape 179"/>
          <p:cNvSpPr txBox="1"/>
          <p:nvPr/>
        </p:nvSpPr>
        <p:spPr>
          <a:xfrm>
            <a:off x="7296675" y="6459533"/>
            <a:ext cx="253947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|   Copyright © 2014 Tata Consultancy Services Limited</a:t>
            </a:r>
          </a:p>
        </p:txBody>
      </p:sp>
      <p:sp>
        <p:nvSpPr>
          <p:cNvPr id="180" name="Shape 180"/>
          <p:cNvSpPr txBox="1"/>
          <p:nvPr>
            <p:ph idx="3" type="body"/>
          </p:nvPr>
        </p:nvSpPr>
        <p:spPr>
          <a:xfrm>
            <a:off x="3962400" y="6464651"/>
            <a:ext cx="2946399" cy="213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200"/>
              </a:spcBef>
              <a:buClr>
                <a:srgbClr val="4E84C4"/>
              </a:buClr>
              <a:buFont typeface="PT Sans"/>
              <a:buNone/>
              <a:defRPr b="0" i="0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Visual Option 5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0" y="3"/>
            <a:ext cx="12192000" cy="6857998"/>
            <a:chOff x="0" y="3"/>
            <a:chExt cx="9144000" cy="6857998"/>
          </a:xfrm>
        </p:grpSpPr>
        <p:pic>
          <p:nvPicPr>
            <p:cNvPr id="183" name="Shape 18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" y="749147"/>
              <a:ext cx="9143996" cy="61088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Shape 184"/>
            <p:cNvSpPr/>
            <p:nvPr/>
          </p:nvSpPr>
          <p:spPr>
            <a:xfrm flipH="1">
              <a:off x="1066798" y="4648200"/>
              <a:ext cx="8077199" cy="2209799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185" name="Shape 185"/>
            <p:cNvGrpSpPr/>
            <p:nvPr/>
          </p:nvGrpSpPr>
          <p:grpSpPr>
            <a:xfrm>
              <a:off x="0" y="3"/>
              <a:ext cx="9144000" cy="759624"/>
              <a:chOff x="0" y="3"/>
              <a:chExt cx="9144000" cy="759624"/>
            </a:xfrm>
          </p:grpSpPr>
          <p:sp>
            <p:nvSpPr>
              <p:cNvPr id="186" name="Shape 186"/>
              <p:cNvSpPr/>
              <p:nvPr/>
            </p:nvSpPr>
            <p:spPr>
              <a:xfrm>
                <a:off x="0" y="3"/>
                <a:ext cx="9144000" cy="759624"/>
              </a:xfrm>
              <a:prstGeom prst="rect">
                <a:avLst/>
              </a:prstGeom>
              <a:gradFill>
                <a:gsLst>
                  <a:gs pos="0">
                    <a:srgbClr val="0067AC"/>
                  </a:gs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</a:gra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8365792" y="124822"/>
                <a:ext cx="485458" cy="424339"/>
              </a:xfrm>
              <a:custGeom>
                <a:pathLst>
                  <a:path extrusionOk="0" h="120000" w="120000">
                    <a:moveTo>
                      <a:pt x="59928" y="0"/>
                    </a:moveTo>
                    <a:lnTo>
                      <a:pt x="63664" y="0"/>
                    </a:lnTo>
                    <a:lnTo>
                      <a:pt x="67113" y="330"/>
                    </a:lnTo>
                    <a:lnTo>
                      <a:pt x="70562" y="825"/>
                    </a:lnTo>
                    <a:lnTo>
                      <a:pt x="74011" y="1485"/>
                    </a:lnTo>
                    <a:lnTo>
                      <a:pt x="77317" y="2640"/>
                    </a:lnTo>
                    <a:lnTo>
                      <a:pt x="80335" y="3631"/>
                    </a:lnTo>
                    <a:lnTo>
                      <a:pt x="83497" y="4951"/>
                    </a:lnTo>
                    <a:lnTo>
                      <a:pt x="86227" y="6272"/>
                    </a:lnTo>
                    <a:lnTo>
                      <a:pt x="89101" y="7922"/>
                    </a:lnTo>
                    <a:lnTo>
                      <a:pt x="91544" y="9738"/>
                    </a:lnTo>
                    <a:lnTo>
                      <a:pt x="93844" y="11719"/>
                    </a:lnTo>
                    <a:lnTo>
                      <a:pt x="96000" y="13700"/>
                    </a:lnTo>
                    <a:lnTo>
                      <a:pt x="98011" y="15845"/>
                    </a:lnTo>
                    <a:lnTo>
                      <a:pt x="99736" y="18156"/>
                    </a:lnTo>
                    <a:lnTo>
                      <a:pt x="101317" y="20467"/>
                    </a:lnTo>
                    <a:lnTo>
                      <a:pt x="102610" y="22943"/>
                    </a:lnTo>
                    <a:lnTo>
                      <a:pt x="97149" y="21623"/>
                    </a:lnTo>
                    <a:lnTo>
                      <a:pt x="91832" y="20467"/>
                    </a:lnTo>
                    <a:lnTo>
                      <a:pt x="86514" y="19312"/>
                    </a:lnTo>
                    <a:lnTo>
                      <a:pt x="81485" y="18651"/>
                    </a:lnTo>
                    <a:lnTo>
                      <a:pt x="76742" y="17991"/>
                    </a:lnTo>
                    <a:lnTo>
                      <a:pt x="72431" y="17496"/>
                    </a:lnTo>
                    <a:lnTo>
                      <a:pt x="68694" y="17166"/>
                    </a:lnTo>
                    <a:lnTo>
                      <a:pt x="65820" y="17166"/>
                    </a:lnTo>
                    <a:lnTo>
                      <a:pt x="65101" y="17166"/>
                    </a:lnTo>
                    <a:lnTo>
                      <a:pt x="64383" y="17331"/>
                    </a:lnTo>
                    <a:lnTo>
                      <a:pt x="63808" y="17496"/>
                    </a:lnTo>
                    <a:lnTo>
                      <a:pt x="63233" y="17991"/>
                    </a:lnTo>
                    <a:lnTo>
                      <a:pt x="62658" y="18486"/>
                    </a:lnTo>
                    <a:lnTo>
                      <a:pt x="62371" y="18982"/>
                    </a:lnTo>
                    <a:lnTo>
                      <a:pt x="62083" y="19642"/>
                    </a:lnTo>
                    <a:lnTo>
                      <a:pt x="62083" y="20467"/>
                    </a:lnTo>
                    <a:lnTo>
                      <a:pt x="62083" y="21953"/>
                    </a:lnTo>
                    <a:lnTo>
                      <a:pt x="62083" y="68500"/>
                    </a:lnTo>
                    <a:lnTo>
                      <a:pt x="57916" y="68500"/>
                    </a:lnTo>
                    <a:lnTo>
                      <a:pt x="58059" y="21953"/>
                    </a:lnTo>
                    <a:lnTo>
                      <a:pt x="58059" y="20467"/>
                    </a:lnTo>
                    <a:lnTo>
                      <a:pt x="57916" y="19642"/>
                    </a:lnTo>
                    <a:lnTo>
                      <a:pt x="57772" y="18982"/>
                    </a:lnTo>
                    <a:lnTo>
                      <a:pt x="57197" y="18486"/>
                    </a:lnTo>
                    <a:lnTo>
                      <a:pt x="56766" y="17991"/>
                    </a:lnTo>
                    <a:lnTo>
                      <a:pt x="56335" y="17496"/>
                    </a:lnTo>
                    <a:lnTo>
                      <a:pt x="55760" y="17331"/>
                    </a:lnTo>
                    <a:lnTo>
                      <a:pt x="54898" y="17166"/>
                    </a:lnTo>
                    <a:lnTo>
                      <a:pt x="54323" y="17166"/>
                    </a:lnTo>
                    <a:lnTo>
                      <a:pt x="51161" y="17166"/>
                    </a:lnTo>
                    <a:lnTo>
                      <a:pt x="47568" y="17496"/>
                    </a:lnTo>
                    <a:lnTo>
                      <a:pt x="43257" y="17991"/>
                    </a:lnTo>
                    <a:lnTo>
                      <a:pt x="38514" y="18651"/>
                    </a:lnTo>
                    <a:lnTo>
                      <a:pt x="33341" y="19477"/>
                    </a:lnTo>
                    <a:lnTo>
                      <a:pt x="28023" y="20467"/>
                    </a:lnTo>
                    <a:lnTo>
                      <a:pt x="22562" y="21623"/>
                    </a:lnTo>
                    <a:lnTo>
                      <a:pt x="17389" y="22943"/>
                    </a:lnTo>
                    <a:lnTo>
                      <a:pt x="18538" y="20632"/>
                    </a:lnTo>
                    <a:lnTo>
                      <a:pt x="20119" y="18156"/>
                    </a:lnTo>
                    <a:lnTo>
                      <a:pt x="21844" y="15845"/>
                    </a:lnTo>
                    <a:lnTo>
                      <a:pt x="23856" y="13700"/>
                    </a:lnTo>
                    <a:lnTo>
                      <a:pt x="25868" y="11719"/>
                    </a:lnTo>
                    <a:lnTo>
                      <a:pt x="28311" y="9738"/>
                    </a:lnTo>
                    <a:lnTo>
                      <a:pt x="30898" y="7922"/>
                    </a:lnTo>
                    <a:lnTo>
                      <a:pt x="33485" y="6272"/>
                    </a:lnTo>
                    <a:lnTo>
                      <a:pt x="36502" y="4951"/>
                    </a:lnTo>
                    <a:lnTo>
                      <a:pt x="39377" y="3631"/>
                    </a:lnTo>
                    <a:lnTo>
                      <a:pt x="42538" y="2640"/>
                    </a:lnTo>
                    <a:lnTo>
                      <a:pt x="45844" y="1485"/>
                    </a:lnTo>
                    <a:lnTo>
                      <a:pt x="49149" y="825"/>
                    </a:lnTo>
                    <a:lnTo>
                      <a:pt x="52742" y="330"/>
                    </a:lnTo>
                    <a:lnTo>
                      <a:pt x="56335" y="0"/>
                    </a:lnTo>
                    <a:lnTo>
                      <a:pt x="59928" y="0"/>
                    </a:lnTo>
                    <a:close/>
                    <a:moveTo>
                      <a:pt x="28886" y="95570"/>
                    </a:moveTo>
                    <a:lnTo>
                      <a:pt x="28886" y="85667"/>
                    </a:lnTo>
                    <a:lnTo>
                      <a:pt x="25149" y="85667"/>
                    </a:lnTo>
                    <a:lnTo>
                      <a:pt x="21556" y="85667"/>
                    </a:lnTo>
                    <a:lnTo>
                      <a:pt x="17964" y="85667"/>
                    </a:lnTo>
                    <a:lnTo>
                      <a:pt x="14371" y="85667"/>
                    </a:lnTo>
                    <a:lnTo>
                      <a:pt x="10778" y="85667"/>
                    </a:lnTo>
                    <a:lnTo>
                      <a:pt x="7041" y="85667"/>
                    </a:lnTo>
                    <a:lnTo>
                      <a:pt x="3592" y="85667"/>
                    </a:lnTo>
                    <a:lnTo>
                      <a:pt x="0" y="85667"/>
                    </a:lnTo>
                    <a:lnTo>
                      <a:pt x="0" y="95570"/>
                    </a:lnTo>
                    <a:lnTo>
                      <a:pt x="8335" y="95570"/>
                    </a:lnTo>
                    <a:lnTo>
                      <a:pt x="8335" y="120000"/>
                    </a:lnTo>
                    <a:lnTo>
                      <a:pt x="20263" y="120000"/>
                    </a:lnTo>
                    <a:lnTo>
                      <a:pt x="20263" y="95570"/>
                    </a:lnTo>
                    <a:lnTo>
                      <a:pt x="28886" y="95570"/>
                    </a:lnTo>
                    <a:close/>
                    <a:moveTo>
                      <a:pt x="43544" y="99367"/>
                    </a:moveTo>
                    <a:lnTo>
                      <a:pt x="37508" y="120000"/>
                    </a:lnTo>
                    <a:lnTo>
                      <a:pt x="25868" y="120000"/>
                    </a:lnTo>
                    <a:lnTo>
                      <a:pt x="37365" y="85667"/>
                    </a:lnTo>
                    <a:lnTo>
                      <a:pt x="40526" y="85667"/>
                    </a:lnTo>
                    <a:lnTo>
                      <a:pt x="43544" y="85667"/>
                    </a:lnTo>
                    <a:lnTo>
                      <a:pt x="46850" y="85667"/>
                    </a:lnTo>
                    <a:lnTo>
                      <a:pt x="50011" y="85667"/>
                    </a:lnTo>
                    <a:lnTo>
                      <a:pt x="61365" y="120000"/>
                    </a:lnTo>
                    <a:lnTo>
                      <a:pt x="49724" y="120000"/>
                    </a:lnTo>
                    <a:lnTo>
                      <a:pt x="43544" y="99367"/>
                    </a:lnTo>
                    <a:close/>
                    <a:moveTo>
                      <a:pt x="87377" y="95570"/>
                    </a:moveTo>
                    <a:lnTo>
                      <a:pt x="87377" y="85667"/>
                    </a:lnTo>
                    <a:lnTo>
                      <a:pt x="83784" y="85667"/>
                    </a:lnTo>
                    <a:lnTo>
                      <a:pt x="80047" y="85667"/>
                    </a:lnTo>
                    <a:lnTo>
                      <a:pt x="76455" y="85667"/>
                    </a:lnTo>
                    <a:lnTo>
                      <a:pt x="72862" y="85667"/>
                    </a:lnTo>
                    <a:lnTo>
                      <a:pt x="69413" y="85667"/>
                    </a:lnTo>
                    <a:lnTo>
                      <a:pt x="65820" y="85667"/>
                    </a:lnTo>
                    <a:lnTo>
                      <a:pt x="62083" y="85667"/>
                    </a:lnTo>
                    <a:lnTo>
                      <a:pt x="58491" y="85667"/>
                    </a:lnTo>
                    <a:lnTo>
                      <a:pt x="58491" y="95570"/>
                    </a:lnTo>
                    <a:lnTo>
                      <a:pt x="66970" y="95570"/>
                    </a:lnTo>
                    <a:lnTo>
                      <a:pt x="66970" y="120000"/>
                    </a:lnTo>
                    <a:lnTo>
                      <a:pt x="78754" y="120000"/>
                    </a:lnTo>
                    <a:lnTo>
                      <a:pt x="78754" y="95570"/>
                    </a:lnTo>
                    <a:lnTo>
                      <a:pt x="87377" y="95570"/>
                    </a:lnTo>
                    <a:close/>
                    <a:moveTo>
                      <a:pt x="102323" y="99367"/>
                    </a:moveTo>
                    <a:lnTo>
                      <a:pt x="96143" y="120000"/>
                    </a:lnTo>
                    <a:lnTo>
                      <a:pt x="84359" y="120000"/>
                    </a:lnTo>
                    <a:lnTo>
                      <a:pt x="95856" y="85667"/>
                    </a:lnTo>
                    <a:lnTo>
                      <a:pt x="99017" y="85667"/>
                    </a:lnTo>
                    <a:lnTo>
                      <a:pt x="102323" y="85667"/>
                    </a:lnTo>
                    <a:lnTo>
                      <a:pt x="105341" y="85667"/>
                    </a:lnTo>
                    <a:lnTo>
                      <a:pt x="108502" y="85667"/>
                    </a:lnTo>
                    <a:lnTo>
                      <a:pt x="120000" y="120000"/>
                    </a:lnTo>
                    <a:lnTo>
                      <a:pt x="108359" y="120000"/>
                    </a:lnTo>
                    <a:lnTo>
                      <a:pt x="102323" y="99367"/>
                    </a:lnTo>
                    <a:close/>
                    <a:moveTo>
                      <a:pt x="104479" y="28390"/>
                    </a:moveTo>
                    <a:lnTo>
                      <a:pt x="104766" y="29876"/>
                    </a:lnTo>
                    <a:lnTo>
                      <a:pt x="104910" y="31361"/>
                    </a:lnTo>
                    <a:lnTo>
                      <a:pt x="105053" y="32682"/>
                    </a:lnTo>
                    <a:lnTo>
                      <a:pt x="105053" y="34167"/>
                    </a:lnTo>
                    <a:lnTo>
                      <a:pt x="104910" y="36973"/>
                    </a:lnTo>
                    <a:lnTo>
                      <a:pt x="104479" y="39614"/>
                    </a:lnTo>
                    <a:lnTo>
                      <a:pt x="103760" y="42420"/>
                    </a:lnTo>
                    <a:lnTo>
                      <a:pt x="102754" y="45061"/>
                    </a:lnTo>
                    <a:lnTo>
                      <a:pt x="101461" y="47537"/>
                    </a:lnTo>
                    <a:lnTo>
                      <a:pt x="100023" y="49848"/>
                    </a:lnTo>
                    <a:lnTo>
                      <a:pt x="98443" y="52159"/>
                    </a:lnTo>
                    <a:lnTo>
                      <a:pt x="96287" y="54305"/>
                    </a:lnTo>
                    <a:lnTo>
                      <a:pt x="94275" y="56451"/>
                    </a:lnTo>
                    <a:lnTo>
                      <a:pt x="91976" y="58431"/>
                    </a:lnTo>
                    <a:lnTo>
                      <a:pt x="89389" y="60247"/>
                    </a:lnTo>
                    <a:lnTo>
                      <a:pt x="86802" y="61733"/>
                    </a:lnTo>
                    <a:lnTo>
                      <a:pt x="83928" y="63218"/>
                    </a:lnTo>
                    <a:lnTo>
                      <a:pt x="80766" y="64704"/>
                    </a:lnTo>
                    <a:lnTo>
                      <a:pt x="77748" y="65694"/>
                    </a:lnTo>
                    <a:lnTo>
                      <a:pt x="74443" y="66850"/>
                    </a:lnTo>
                    <a:lnTo>
                      <a:pt x="68407" y="33342"/>
                    </a:lnTo>
                    <a:lnTo>
                      <a:pt x="68263" y="31856"/>
                    </a:lnTo>
                    <a:lnTo>
                      <a:pt x="68119" y="30206"/>
                    </a:lnTo>
                    <a:lnTo>
                      <a:pt x="68119" y="28885"/>
                    </a:lnTo>
                    <a:lnTo>
                      <a:pt x="68119" y="27400"/>
                    </a:lnTo>
                    <a:lnTo>
                      <a:pt x="68263" y="26740"/>
                    </a:lnTo>
                    <a:lnTo>
                      <a:pt x="68550" y="26079"/>
                    </a:lnTo>
                    <a:lnTo>
                      <a:pt x="68838" y="25584"/>
                    </a:lnTo>
                    <a:lnTo>
                      <a:pt x="69125" y="25089"/>
                    </a:lnTo>
                    <a:lnTo>
                      <a:pt x="69700" y="24594"/>
                    </a:lnTo>
                    <a:lnTo>
                      <a:pt x="70275" y="24099"/>
                    </a:lnTo>
                    <a:lnTo>
                      <a:pt x="70850" y="23933"/>
                    </a:lnTo>
                    <a:lnTo>
                      <a:pt x="71712" y="23768"/>
                    </a:lnTo>
                    <a:lnTo>
                      <a:pt x="75880" y="23933"/>
                    </a:lnTo>
                    <a:lnTo>
                      <a:pt x="79904" y="24429"/>
                    </a:lnTo>
                    <a:lnTo>
                      <a:pt x="83928" y="24924"/>
                    </a:lnTo>
                    <a:lnTo>
                      <a:pt x="88095" y="25419"/>
                    </a:lnTo>
                    <a:lnTo>
                      <a:pt x="92119" y="26079"/>
                    </a:lnTo>
                    <a:lnTo>
                      <a:pt x="96143" y="26905"/>
                    </a:lnTo>
                    <a:lnTo>
                      <a:pt x="100455" y="27565"/>
                    </a:lnTo>
                    <a:lnTo>
                      <a:pt x="104479" y="28390"/>
                    </a:lnTo>
                    <a:close/>
                    <a:moveTo>
                      <a:pt x="45556" y="66850"/>
                    </a:moveTo>
                    <a:lnTo>
                      <a:pt x="42395" y="65859"/>
                    </a:lnTo>
                    <a:lnTo>
                      <a:pt x="39089" y="64704"/>
                    </a:lnTo>
                    <a:lnTo>
                      <a:pt x="36071" y="63383"/>
                    </a:lnTo>
                    <a:lnTo>
                      <a:pt x="33197" y="61733"/>
                    </a:lnTo>
                    <a:lnTo>
                      <a:pt x="30610" y="60247"/>
                    </a:lnTo>
                    <a:lnTo>
                      <a:pt x="28023" y="58431"/>
                    </a:lnTo>
                    <a:lnTo>
                      <a:pt x="25724" y="56451"/>
                    </a:lnTo>
                    <a:lnTo>
                      <a:pt x="23568" y="54470"/>
                    </a:lnTo>
                    <a:lnTo>
                      <a:pt x="21556" y="52159"/>
                    </a:lnTo>
                    <a:lnTo>
                      <a:pt x="19832" y="50013"/>
                    </a:lnTo>
                    <a:lnTo>
                      <a:pt x="18395" y="47537"/>
                    </a:lnTo>
                    <a:lnTo>
                      <a:pt x="17245" y="45061"/>
                    </a:lnTo>
                    <a:lnTo>
                      <a:pt x="16095" y="42420"/>
                    </a:lnTo>
                    <a:lnTo>
                      <a:pt x="15520" y="39614"/>
                    </a:lnTo>
                    <a:lnTo>
                      <a:pt x="15089" y="36973"/>
                    </a:lnTo>
                    <a:lnTo>
                      <a:pt x="14802" y="34167"/>
                    </a:lnTo>
                    <a:lnTo>
                      <a:pt x="14802" y="32682"/>
                    </a:lnTo>
                    <a:lnTo>
                      <a:pt x="15089" y="31361"/>
                    </a:lnTo>
                    <a:lnTo>
                      <a:pt x="15233" y="29876"/>
                    </a:lnTo>
                    <a:lnTo>
                      <a:pt x="15520" y="28390"/>
                    </a:lnTo>
                    <a:lnTo>
                      <a:pt x="19544" y="27730"/>
                    </a:lnTo>
                    <a:lnTo>
                      <a:pt x="23712" y="26905"/>
                    </a:lnTo>
                    <a:lnTo>
                      <a:pt x="27736" y="26079"/>
                    </a:lnTo>
                    <a:lnTo>
                      <a:pt x="31904" y="25419"/>
                    </a:lnTo>
                    <a:lnTo>
                      <a:pt x="35928" y="24924"/>
                    </a:lnTo>
                    <a:lnTo>
                      <a:pt x="40239" y="24429"/>
                    </a:lnTo>
                    <a:lnTo>
                      <a:pt x="44263" y="23933"/>
                    </a:lnTo>
                    <a:lnTo>
                      <a:pt x="48431" y="23768"/>
                    </a:lnTo>
                    <a:lnTo>
                      <a:pt x="49149" y="23768"/>
                    </a:lnTo>
                    <a:lnTo>
                      <a:pt x="50011" y="23933"/>
                    </a:lnTo>
                    <a:lnTo>
                      <a:pt x="50443" y="24099"/>
                    </a:lnTo>
                    <a:lnTo>
                      <a:pt x="50874" y="24759"/>
                    </a:lnTo>
                    <a:lnTo>
                      <a:pt x="51305" y="25254"/>
                    </a:lnTo>
                    <a:lnTo>
                      <a:pt x="51449" y="25749"/>
                    </a:lnTo>
                    <a:lnTo>
                      <a:pt x="51880" y="26574"/>
                    </a:lnTo>
                    <a:lnTo>
                      <a:pt x="52023" y="27235"/>
                    </a:lnTo>
                    <a:lnTo>
                      <a:pt x="52023" y="28885"/>
                    </a:lnTo>
                    <a:lnTo>
                      <a:pt x="52023" y="30371"/>
                    </a:lnTo>
                    <a:lnTo>
                      <a:pt x="51880" y="32022"/>
                    </a:lnTo>
                    <a:lnTo>
                      <a:pt x="51592" y="33342"/>
                    </a:lnTo>
                    <a:lnTo>
                      <a:pt x="45556" y="6685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grpSp>
            <p:nvGrpSpPr>
              <p:cNvPr id="188" name="Shape 188"/>
              <p:cNvGrpSpPr/>
              <p:nvPr/>
            </p:nvGrpSpPr>
            <p:grpSpPr>
              <a:xfrm>
                <a:off x="381000" y="249150"/>
                <a:ext cx="2373190" cy="314216"/>
                <a:chOff x="381000" y="333374"/>
                <a:chExt cx="2373190" cy="314216"/>
              </a:xfrm>
            </p:grpSpPr>
            <p:grpSp>
              <p:nvGrpSpPr>
                <p:cNvPr id="189" name="Shape 189"/>
                <p:cNvGrpSpPr/>
                <p:nvPr/>
              </p:nvGrpSpPr>
              <p:grpSpPr>
                <a:xfrm>
                  <a:off x="381000" y="333374"/>
                  <a:ext cx="2227429" cy="112270"/>
                  <a:chOff x="68096" y="6650479"/>
                  <a:chExt cx="2503487" cy="127000"/>
                </a:xfrm>
              </p:grpSpPr>
              <p:sp>
                <p:nvSpPr>
                  <p:cNvPr id="190" name="Shape 190"/>
                  <p:cNvSpPr/>
                  <p:nvPr/>
                </p:nvSpPr>
                <p:spPr>
                  <a:xfrm>
                    <a:off x="1838158" y="6650479"/>
                    <a:ext cx="733425" cy="127000"/>
                  </a:xfrm>
                  <a:custGeom>
                    <a:pathLst>
                      <a:path extrusionOk="0" h="120000" w="120000">
                        <a:moveTo>
                          <a:pt x="106897" y="112511"/>
                        </a:moveTo>
                        <a:lnTo>
                          <a:pt x="107353" y="114009"/>
                        </a:lnTo>
                        <a:lnTo>
                          <a:pt x="107905" y="115319"/>
                        </a:lnTo>
                        <a:lnTo>
                          <a:pt x="108523" y="116443"/>
                        </a:lnTo>
                        <a:lnTo>
                          <a:pt x="109238" y="117753"/>
                        </a:lnTo>
                        <a:lnTo>
                          <a:pt x="109953" y="118689"/>
                        </a:lnTo>
                        <a:lnTo>
                          <a:pt x="110734" y="119251"/>
                        </a:lnTo>
                        <a:lnTo>
                          <a:pt x="111547" y="119812"/>
                        </a:lnTo>
                        <a:lnTo>
                          <a:pt x="112327" y="120000"/>
                        </a:lnTo>
                        <a:lnTo>
                          <a:pt x="113270" y="119812"/>
                        </a:lnTo>
                        <a:lnTo>
                          <a:pt x="114147" y="119251"/>
                        </a:lnTo>
                        <a:lnTo>
                          <a:pt x="114570" y="118876"/>
                        </a:lnTo>
                        <a:lnTo>
                          <a:pt x="114960" y="118315"/>
                        </a:lnTo>
                        <a:lnTo>
                          <a:pt x="115350" y="117753"/>
                        </a:lnTo>
                        <a:lnTo>
                          <a:pt x="115708" y="117004"/>
                        </a:lnTo>
                        <a:lnTo>
                          <a:pt x="116066" y="116255"/>
                        </a:lnTo>
                        <a:lnTo>
                          <a:pt x="116423" y="115507"/>
                        </a:lnTo>
                        <a:lnTo>
                          <a:pt x="116716" y="114758"/>
                        </a:lnTo>
                        <a:lnTo>
                          <a:pt x="117041" y="113822"/>
                        </a:lnTo>
                        <a:lnTo>
                          <a:pt x="117301" y="112886"/>
                        </a:lnTo>
                        <a:lnTo>
                          <a:pt x="117626" y="111762"/>
                        </a:lnTo>
                        <a:lnTo>
                          <a:pt x="117854" y="110639"/>
                        </a:lnTo>
                        <a:lnTo>
                          <a:pt x="118114" y="109329"/>
                        </a:lnTo>
                        <a:lnTo>
                          <a:pt x="118309" y="108205"/>
                        </a:lnTo>
                        <a:lnTo>
                          <a:pt x="118536" y="106895"/>
                        </a:lnTo>
                        <a:lnTo>
                          <a:pt x="118764" y="105585"/>
                        </a:lnTo>
                        <a:lnTo>
                          <a:pt x="118927" y="104274"/>
                        </a:lnTo>
                        <a:lnTo>
                          <a:pt x="119252" y="101279"/>
                        </a:lnTo>
                        <a:lnTo>
                          <a:pt x="119512" y="98471"/>
                        </a:lnTo>
                        <a:lnTo>
                          <a:pt x="119707" y="95101"/>
                        </a:lnTo>
                        <a:lnTo>
                          <a:pt x="119869" y="91918"/>
                        </a:lnTo>
                        <a:lnTo>
                          <a:pt x="119967" y="88361"/>
                        </a:lnTo>
                        <a:lnTo>
                          <a:pt x="120000" y="84992"/>
                        </a:lnTo>
                        <a:lnTo>
                          <a:pt x="119967" y="81809"/>
                        </a:lnTo>
                        <a:lnTo>
                          <a:pt x="119902" y="79001"/>
                        </a:lnTo>
                        <a:lnTo>
                          <a:pt x="119772" y="76193"/>
                        </a:lnTo>
                        <a:lnTo>
                          <a:pt x="119642" y="73572"/>
                        </a:lnTo>
                        <a:lnTo>
                          <a:pt x="119479" y="71138"/>
                        </a:lnTo>
                        <a:lnTo>
                          <a:pt x="119252" y="68705"/>
                        </a:lnTo>
                        <a:lnTo>
                          <a:pt x="118992" y="66458"/>
                        </a:lnTo>
                        <a:lnTo>
                          <a:pt x="118699" y="64399"/>
                        </a:lnTo>
                        <a:lnTo>
                          <a:pt x="118341" y="62152"/>
                        </a:lnTo>
                        <a:lnTo>
                          <a:pt x="117984" y="60280"/>
                        </a:lnTo>
                        <a:lnTo>
                          <a:pt x="117561" y="58595"/>
                        </a:lnTo>
                        <a:lnTo>
                          <a:pt x="117073" y="56723"/>
                        </a:lnTo>
                        <a:lnTo>
                          <a:pt x="116586" y="55039"/>
                        </a:lnTo>
                        <a:lnTo>
                          <a:pt x="116001" y="53541"/>
                        </a:lnTo>
                        <a:lnTo>
                          <a:pt x="115415" y="52043"/>
                        </a:lnTo>
                        <a:lnTo>
                          <a:pt x="114765" y="50546"/>
                        </a:lnTo>
                        <a:lnTo>
                          <a:pt x="113855" y="48299"/>
                        </a:lnTo>
                        <a:lnTo>
                          <a:pt x="113042" y="46240"/>
                        </a:lnTo>
                        <a:lnTo>
                          <a:pt x="112717" y="45304"/>
                        </a:lnTo>
                        <a:lnTo>
                          <a:pt x="112392" y="44180"/>
                        </a:lnTo>
                        <a:lnTo>
                          <a:pt x="112099" y="43057"/>
                        </a:lnTo>
                        <a:lnTo>
                          <a:pt x="111872" y="41934"/>
                        </a:lnTo>
                        <a:lnTo>
                          <a:pt x="111644" y="40998"/>
                        </a:lnTo>
                        <a:lnTo>
                          <a:pt x="111449" y="39875"/>
                        </a:lnTo>
                        <a:lnTo>
                          <a:pt x="111286" y="38564"/>
                        </a:lnTo>
                        <a:lnTo>
                          <a:pt x="111156" y="37441"/>
                        </a:lnTo>
                        <a:lnTo>
                          <a:pt x="111059" y="35943"/>
                        </a:lnTo>
                        <a:lnTo>
                          <a:pt x="110994" y="34446"/>
                        </a:lnTo>
                        <a:lnTo>
                          <a:pt x="110929" y="33135"/>
                        </a:lnTo>
                        <a:lnTo>
                          <a:pt x="110929" y="31450"/>
                        </a:lnTo>
                        <a:lnTo>
                          <a:pt x="110929" y="30327"/>
                        </a:lnTo>
                        <a:lnTo>
                          <a:pt x="110961" y="28829"/>
                        </a:lnTo>
                        <a:lnTo>
                          <a:pt x="111026" y="27519"/>
                        </a:lnTo>
                        <a:lnTo>
                          <a:pt x="111124" y="26396"/>
                        </a:lnTo>
                        <a:lnTo>
                          <a:pt x="111221" y="25273"/>
                        </a:lnTo>
                        <a:lnTo>
                          <a:pt x="111384" y="24149"/>
                        </a:lnTo>
                        <a:lnTo>
                          <a:pt x="111547" y="22839"/>
                        </a:lnTo>
                        <a:lnTo>
                          <a:pt x="111742" y="21903"/>
                        </a:lnTo>
                        <a:lnTo>
                          <a:pt x="111937" y="20967"/>
                        </a:lnTo>
                        <a:lnTo>
                          <a:pt x="112164" y="20031"/>
                        </a:lnTo>
                        <a:lnTo>
                          <a:pt x="112457" y="19282"/>
                        </a:lnTo>
                        <a:lnTo>
                          <a:pt x="112782" y="18720"/>
                        </a:lnTo>
                        <a:lnTo>
                          <a:pt x="113107" y="18159"/>
                        </a:lnTo>
                        <a:lnTo>
                          <a:pt x="113432" y="17784"/>
                        </a:lnTo>
                        <a:lnTo>
                          <a:pt x="113855" y="17597"/>
                        </a:lnTo>
                        <a:lnTo>
                          <a:pt x="114277" y="17597"/>
                        </a:lnTo>
                        <a:lnTo>
                          <a:pt x="114928" y="17597"/>
                        </a:lnTo>
                        <a:lnTo>
                          <a:pt x="115578" y="17971"/>
                        </a:lnTo>
                        <a:lnTo>
                          <a:pt x="116163" y="18720"/>
                        </a:lnTo>
                        <a:lnTo>
                          <a:pt x="116716" y="19469"/>
                        </a:lnTo>
                        <a:lnTo>
                          <a:pt x="117171" y="20218"/>
                        </a:lnTo>
                        <a:lnTo>
                          <a:pt x="117626" y="21154"/>
                        </a:lnTo>
                        <a:lnTo>
                          <a:pt x="117984" y="22090"/>
                        </a:lnTo>
                        <a:lnTo>
                          <a:pt x="118276" y="22839"/>
                        </a:lnTo>
                        <a:lnTo>
                          <a:pt x="119187" y="5803"/>
                        </a:lnTo>
                        <a:lnTo>
                          <a:pt x="118764" y="4680"/>
                        </a:lnTo>
                        <a:lnTo>
                          <a:pt x="118276" y="3744"/>
                        </a:lnTo>
                        <a:lnTo>
                          <a:pt x="117756" y="2620"/>
                        </a:lnTo>
                        <a:lnTo>
                          <a:pt x="117171" y="1684"/>
                        </a:lnTo>
                        <a:lnTo>
                          <a:pt x="116553" y="1123"/>
                        </a:lnTo>
                        <a:lnTo>
                          <a:pt x="115871" y="561"/>
                        </a:lnTo>
                        <a:lnTo>
                          <a:pt x="115155" y="187"/>
                        </a:lnTo>
                        <a:lnTo>
                          <a:pt x="114342" y="0"/>
                        </a:lnTo>
                        <a:lnTo>
                          <a:pt x="113530" y="187"/>
                        </a:lnTo>
                        <a:lnTo>
                          <a:pt x="112782" y="748"/>
                        </a:lnTo>
                        <a:lnTo>
                          <a:pt x="112067" y="1497"/>
                        </a:lnTo>
                        <a:lnTo>
                          <a:pt x="111384" y="2620"/>
                        </a:lnTo>
                        <a:lnTo>
                          <a:pt x="110734" y="4118"/>
                        </a:lnTo>
                        <a:lnTo>
                          <a:pt x="110181" y="5616"/>
                        </a:lnTo>
                        <a:lnTo>
                          <a:pt x="109628" y="7488"/>
                        </a:lnTo>
                        <a:lnTo>
                          <a:pt x="109141" y="9547"/>
                        </a:lnTo>
                        <a:lnTo>
                          <a:pt x="108685" y="11981"/>
                        </a:lnTo>
                        <a:lnTo>
                          <a:pt x="108295" y="14414"/>
                        </a:lnTo>
                        <a:lnTo>
                          <a:pt x="108003" y="17410"/>
                        </a:lnTo>
                        <a:lnTo>
                          <a:pt x="107678" y="20218"/>
                        </a:lnTo>
                        <a:lnTo>
                          <a:pt x="107483" y="23213"/>
                        </a:lnTo>
                        <a:lnTo>
                          <a:pt x="107320" y="26583"/>
                        </a:lnTo>
                        <a:lnTo>
                          <a:pt x="107222" y="29765"/>
                        </a:lnTo>
                        <a:lnTo>
                          <a:pt x="107190" y="33510"/>
                        </a:lnTo>
                        <a:lnTo>
                          <a:pt x="107222" y="36318"/>
                        </a:lnTo>
                        <a:lnTo>
                          <a:pt x="107287" y="39500"/>
                        </a:lnTo>
                        <a:lnTo>
                          <a:pt x="107418" y="42121"/>
                        </a:lnTo>
                        <a:lnTo>
                          <a:pt x="107580" y="44929"/>
                        </a:lnTo>
                        <a:lnTo>
                          <a:pt x="107808" y="47363"/>
                        </a:lnTo>
                        <a:lnTo>
                          <a:pt x="108068" y="49609"/>
                        </a:lnTo>
                        <a:lnTo>
                          <a:pt x="108360" y="51856"/>
                        </a:lnTo>
                        <a:lnTo>
                          <a:pt x="108685" y="53915"/>
                        </a:lnTo>
                        <a:lnTo>
                          <a:pt x="109076" y="55975"/>
                        </a:lnTo>
                        <a:lnTo>
                          <a:pt x="109466" y="58034"/>
                        </a:lnTo>
                        <a:lnTo>
                          <a:pt x="109921" y="59719"/>
                        </a:lnTo>
                        <a:lnTo>
                          <a:pt x="110409" y="61404"/>
                        </a:lnTo>
                        <a:lnTo>
                          <a:pt x="110929" y="62901"/>
                        </a:lnTo>
                        <a:lnTo>
                          <a:pt x="111481" y="64586"/>
                        </a:lnTo>
                        <a:lnTo>
                          <a:pt x="112067" y="65897"/>
                        </a:lnTo>
                        <a:lnTo>
                          <a:pt x="112684" y="67207"/>
                        </a:lnTo>
                        <a:lnTo>
                          <a:pt x="113530" y="69079"/>
                        </a:lnTo>
                        <a:lnTo>
                          <a:pt x="114310" y="71326"/>
                        </a:lnTo>
                        <a:lnTo>
                          <a:pt x="114603" y="72262"/>
                        </a:lnTo>
                        <a:lnTo>
                          <a:pt x="114895" y="73385"/>
                        </a:lnTo>
                        <a:lnTo>
                          <a:pt x="115188" y="74321"/>
                        </a:lnTo>
                        <a:lnTo>
                          <a:pt x="115415" y="75444"/>
                        </a:lnTo>
                        <a:lnTo>
                          <a:pt x="115610" y="76567"/>
                        </a:lnTo>
                        <a:lnTo>
                          <a:pt x="115773" y="78065"/>
                        </a:lnTo>
                        <a:lnTo>
                          <a:pt x="115903" y="79188"/>
                        </a:lnTo>
                        <a:lnTo>
                          <a:pt x="116033" y="80499"/>
                        </a:lnTo>
                        <a:lnTo>
                          <a:pt x="116098" y="81809"/>
                        </a:lnTo>
                        <a:lnTo>
                          <a:pt x="116163" y="83307"/>
                        </a:lnTo>
                        <a:lnTo>
                          <a:pt x="116228" y="84992"/>
                        </a:lnTo>
                        <a:lnTo>
                          <a:pt x="116261" y="86489"/>
                        </a:lnTo>
                        <a:lnTo>
                          <a:pt x="116228" y="88174"/>
                        </a:lnTo>
                        <a:lnTo>
                          <a:pt x="116163" y="89859"/>
                        </a:lnTo>
                        <a:lnTo>
                          <a:pt x="116098" y="91544"/>
                        </a:lnTo>
                        <a:lnTo>
                          <a:pt x="115968" y="93042"/>
                        </a:lnTo>
                        <a:lnTo>
                          <a:pt x="115838" y="94352"/>
                        </a:lnTo>
                        <a:lnTo>
                          <a:pt x="115675" y="95663"/>
                        </a:lnTo>
                        <a:lnTo>
                          <a:pt x="115513" y="96786"/>
                        </a:lnTo>
                        <a:lnTo>
                          <a:pt x="115285" y="98096"/>
                        </a:lnTo>
                        <a:lnTo>
                          <a:pt x="115058" y="99032"/>
                        </a:lnTo>
                        <a:lnTo>
                          <a:pt x="114765" y="99781"/>
                        </a:lnTo>
                        <a:lnTo>
                          <a:pt x="114473" y="100530"/>
                        </a:lnTo>
                        <a:lnTo>
                          <a:pt x="114147" y="101092"/>
                        </a:lnTo>
                        <a:lnTo>
                          <a:pt x="113790" y="101653"/>
                        </a:lnTo>
                        <a:lnTo>
                          <a:pt x="113400" y="102028"/>
                        </a:lnTo>
                        <a:lnTo>
                          <a:pt x="113010" y="102215"/>
                        </a:lnTo>
                        <a:lnTo>
                          <a:pt x="112587" y="102215"/>
                        </a:lnTo>
                        <a:lnTo>
                          <a:pt x="111872" y="102215"/>
                        </a:lnTo>
                        <a:lnTo>
                          <a:pt x="111189" y="101653"/>
                        </a:lnTo>
                        <a:lnTo>
                          <a:pt x="110539" y="101092"/>
                        </a:lnTo>
                        <a:lnTo>
                          <a:pt x="109856" y="100156"/>
                        </a:lnTo>
                        <a:lnTo>
                          <a:pt x="109271" y="99032"/>
                        </a:lnTo>
                        <a:lnTo>
                          <a:pt x="108685" y="97909"/>
                        </a:lnTo>
                        <a:lnTo>
                          <a:pt x="108165" y="96224"/>
                        </a:lnTo>
                        <a:lnTo>
                          <a:pt x="107678" y="94914"/>
                        </a:lnTo>
                        <a:lnTo>
                          <a:pt x="106897" y="112511"/>
                        </a:lnTo>
                        <a:close/>
                        <a:moveTo>
                          <a:pt x="103646" y="49235"/>
                        </a:moveTo>
                        <a:lnTo>
                          <a:pt x="96071" y="49235"/>
                        </a:lnTo>
                        <a:lnTo>
                          <a:pt x="96071" y="19469"/>
                        </a:lnTo>
                        <a:lnTo>
                          <a:pt x="104101" y="19469"/>
                        </a:lnTo>
                        <a:lnTo>
                          <a:pt x="104101" y="1872"/>
                        </a:lnTo>
                        <a:lnTo>
                          <a:pt x="92365" y="1872"/>
                        </a:lnTo>
                        <a:lnTo>
                          <a:pt x="92365" y="118127"/>
                        </a:lnTo>
                        <a:lnTo>
                          <a:pt x="104557" y="118127"/>
                        </a:lnTo>
                        <a:lnTo>
                          <a:pt x="104557" y="100530"/>
                        </a:lnTo>
                        <a:lnTo>
                          <a:pt x="96071" y="100530"/>
                        </a:lnTo>
                        <a:lnTo>
                          <a:pt x="96071" y="66458"/>
                        </a:lnTo>
                        <a:lnTo>
                          <a:pt x="103646" y="66458"/>
                        </a:lnTo>
                        <a:lnTo>
                          <a:pt x="103646" y="49235"/>
                        </a:lnTo>
                        <a:close/>
                        <a:moveTo>
                          <a:pt x="88658" y="97909"/>
                        </a:moveTo>
                        <a:lnTo>
                          <a:pt x="88236" y="98845"/>
                        </a:lnTo>
                        <a:lnTo>
                          <a:pt x="87813" y="99594"/>
                        </a:lnTo>
                        <a:lnTo>
                          <a:pt x="87358" y="100343"/>
                        </a:lnTo>
                        <a:lnTo>
                          <a:pt x="86838" y="100904"/>
                        </a:lnTo>
                        <a:lnTo>
                          <a:pt x="86318" y="101466"/>
                        </a:lnTo>
                        <a:lnTo>
                          <a:pt x="85732" y="101840"/>
                        </a:lnTo>
                        <a:lnTo>
                          <a:pt x="85212" y="102028"/>
                        </a:lnTo>
                        <a:lnTo>
                          <a:pt x="84659" y="102028"/>
                        </a:lnTo>
                        <a:lnTo>
                          <a:pt x="84204" y="102028"/>
                        </a:lnTo>
                        <a:lnTo>
                          <a:pt x="83847" y="101840"/>
                        </a:lnTo>
                        <a:lnTo>
                          <a:pt x="83457" y="101653"/>
                        </a:lnTo>
                        <a:lnTo>
                          <a:pt x="83066" y="101279"/>
                        </a:lnTo>
                        <a:lnTo>
                          <a:pt x="82709" y="100904"/>
                        </a:lnTo>
                        <a:lnTo>
                          <a:pt x="82351" y="100530"/>
                        </a:lnTo>
                        <a:lnTo>
                          <a:pt x="81994" y="99968"/>
                        </a:lnTo>
                        <a:lnTo>
                          <a:pt x="81668" y="99219"/>
                        </a:lnTo>
                        <a:lnTo>
                          <a:pt x="81343" y="98471"/>
                        </a:lnTo>
                        <a:lnTo>
                          <a:pt x="81051" y="97722"/>
                        </a:lnTo>
                        <a:lnTo>
                          <a:pt x="80726" y="96599"/>
                        </a:lnTo>
                        <a:lnTo>
                          <a:pt x="80465" y="95663"/>
                        </a:lnTo>
                        <a:lnTo>
                          <a:pt x="80205" y="94539"/>
                        </a:lnTo>
                        <a:lnTo>
                          <a:pt x="79945" y="93416"/>
                        </a:lnTo>
                        <a:lnTo>
                          <a:pt x="79685" y="92106"/>
                        </a:lnTo>
                        <a:lnTo>
                          <a:pt x="79458" y="90982"/>
                        </a:lnTo>
                        <a:lnTo>
                          <a:pt x="79230" y="89297"/>
                        </a:lnTo>
                        <a:lnTo>
                          <a:pt x="79035" y="87987"/>
                        </a:lnTo>
                        <a:lnTo>
                          <a:pt x="78872" y="86489"/>
                        </a:lnTo>
                        <a:lnTo>
                          <a:pt x="78677" y="84804"/>
                        </a:lnTo>
                        <a:lnTo>
                          <a:pt x="78482" y="82932"/>
                        </a:lnTo>
                        <a:lnTo>
                          <a:pt x="78352" y="81248"/>
                        </a:lnTo>
                        <a:lnTo>
                          <a:pt x="78222" y="79563"/>
                        </a:lnTo>
                        <a:lnTo>
                          <a:pt x="78092" y="77691"/>
                        </a:lnTo>
                        <a:lnTo>
                          <a:pt x="77897" y="73572"/>
                        </a:lnTo>
                        <a:lnTo>
                          <a:pt x="77735" y="69453"/>
                        </a:lnTo>
                        <a:lnTo>
                          <a:pt x="77670" y="64960"/>
                        </a:lnTo>
                        <a:lnTo>
                          <a:pt x="77637" y="60280"/>
                        </a:lnTo>
                        <a:lnTo>
                          <a:pt x="77637" y="57847"/>
                        </a:lnTo>
                        <a:lnTo>
                          <a:pt x="77670" y="55226"/>
                        </a:lnTo>
                        <a:lnTo>
                          <a:pt x="77702" y="52792"/>
                        </a:lnTo>
                        <a:lnTo>
                          <a:pt x="77767" y="50546"/>
                        </a:lnTo>
                        <a:lnTo>
                          <a:pt x="77832" y="48112"/>
                        </a:lnTo>
                        <a:lnTo>
                          <a:pt x="77930" y="46053"/>
                        </a:lnTo>
                        <a:lnTo>
                          <a:pt x="78027" y="43993"/>
                        </a:lnTo>
                        <a:lnTo>
                          <a:pt x="78125" y="41747"/>
                        </a:lnTo>
                        <a:lnTo>
                          <a:pt x="78287" y="39875"/>
                        </a:lnTo>
                        <a:lnTo>
                          <a:pt x="78417" y="38003"/>
                        </a:lnTo>
                        <a:lnTo>
                          <a:pt x="78612" y="36131"/>
                        </a:lnTo>
                        <a:lnTo>
                          <a:pt x="78775" y="34446"/>
                        </a:lnTo>
                        <a:lnTo>
                          <a:pt x="78970" y="32948"/>
                        </a:lnTo>
                        <a:lnTo>
                          <a:pt x="79165" y="31450"/>
                        </a:lnTo>
                        <a:lnTo>
                          <a:pt x="79360" y="29765"/>
                        </a:lnTo>
                        <a:lnTo>
                          <a:pt x="79588" y="28455"/>
                        </a:lnTo>
                        <a:lnTo>
                          <a:pt x="79880" y="27145"/>
                        </a:lnTo>
                        <a:lnTo>
                          <a:pt x="80108" y="26021"/>
                        </a:lnTo>
                        <a:lnTo>
                          <a:pt x="80368" y="24898"/>
                        </a:lnTo>
                        <a:lnTo>
                          <a:pt x="80628" y="23775"/>
                        </a:lnTo>
                        <a:lnTo>
                          <a:pt x="80921" y="22652"/>
                        </a:lnTo>
                        <a:lnTo>
                          <a:pt x="81246" y="21903"/>
                        </a:lnTo>
                        <a:lnTo>
                          <a:pt x="81538" y="20967"/>
                        </a:lnTo>
                        <a:lnTo>
                          <a:pt x="81831" y="20405"/>
                        </a:lnTo>
                        <a:lnTo>
                          <a:pt x="82514" y="19095"/>
                        </a:lnTo>
                        <a:lnTo>
                          <a:pt x="83196" y="18346"/>
                        </a:lnTo>
                        <a:lnTo>
                          <a:pt x="83944" y="17784"/>
                        </a:lnTo>
                        <a:lnTo>
                          <a:pt x="84692" y="17597"/>
                        </a:lnTo>
                        <a:lnTo>
                          <a:pt x="85277" y="17784"/>
                        </a:lnTo>
                        <a:lnTo>
                          <a:pt x="85862" y="17971"/>
                        </a:lnTo>
                        <a:lnTo>
                          <a:pt x="86415" y="18346"/>
                        </a:lnTo>
                        <a:lnTo>
                          <a:pt x="86903" y="18907"/>
                        </a:lnTo>
                        <a:lnTo>
                          <a:pt x="87390" y="19656"/>
                        </a:lnTo>
                        <a:lnTo>
                          <a:pt x="87813" y="20405"/>
                        </a:lnTo>
                        <a:lnTo>
                          <a:pt x="88236" y="21154"/>
                        </a:lnTo>
                        <a:lnTo>
                          <a:pt x="88626" y="22090"/>
                        </a:lnTo>
                        <a:lnTo>
                          <a:pt x="89406" y="5241"/>
                        </a:lnTo>
                        <a:lnTo>
                          <a:pt x="89081" y="4492"/>
                        </a:lnTo>
                        <a:lnTo>
                          <a:pt x="88691" y="3556"/>
                        </a:lnTo>
                        <a:lnTo>
                          <a:pt x="88171" y="2433"/>
                        </a:lnTo>
                        <a:lnTo>
                          <a:pt x="87618" y="1684"/>
                        </a:lnTo>
                        <a:lnTo>
                          <a:pt x="86935" y="1123"/>
                        </a:lnTo>
                        <a:lnTo>
                          <a:pt x="86220" y="561"/>
                        </a:lnTo>
                        <a:lnTo>
                          <a:pt x="85407" y="187"/>
                        </a:lnTo>
                        <a:lnTo>
                          <a:pt x="84529" y="0"/>
                        </a:lnTo>
                        <a:lnTo>
                          <a:pt x="83977" y="187"/>
                        </a:lnTo>
                        <a:lnTo>
                          <a:pt x="83424" y="374"/>
                        </a:lnTo>
                        <a:lnTo>
                          <a:pt x="82839" y="748"/>
                        </a:lnTo>
                        <a:lnTo>
                          <a:pt x="82319" y="1123"/>
                        </a:lnTo>
                        <a:lnTo>
                          <a:pt x="81766" y="1684"/>
                        </a:lnTo>
                        <a:lnTo>
                          <a:pt x="81246" y="2433"/>
                        </a:lnTo>
                        <a:lnTo>
                          <a:pt x="80726" y="3182"/>
                        </a:lnTo>
                        <a:lnTo>
                          <a:pt x="80238" y="4305"/>
                        </a:lnTo>
                        <a:lnTo>
                          <a:pt x="79783" y="5429"/>
                        </a:lnTo>
                        <a:lnTo>
                          <a:pt x="79295" y="6552"/>
                        </a:lnTo>
                        <a:lnTo>
                          <a:pt x="78872" y="7862"/>
                        </a:lnTo>
                        <a:lnTo>
                          <a:pt x="78385" y="9360"/>
                        </a:lnTo>
                        <a:lnTo>
                          <a:pt x="77995" y="11045"/>
                        </a:lnTo>
                        <a:lnTo>
                          <a:pt x="77604" y="12730"/>
                        </a:lnTo>
                        <a:lnTo>
                          <a:pt x="77182" y="14414"/>
                        </a:lnTo>
                        <a:lnTo>
                          <a:pt x="76824" y="16287"/>
                        </a:lnTo>
                        <a:lnTo>
                          <a:pt x="76467" y="18533"/>
                        </a:lnTo>
                        <a:lnTo>
                          <a:pt x="76141" y="20592"/>
                        </a:lnTo>
                        <a:lnTo>
                          <a:pt x="75816" y="22839"/>
                        </a:lnTo>
                        <a:lnTo>
                          <a:pt x="75524" y="25273"/>
                        </a:lnTo>
                        <a:lnTo>
                          <a:pt x="75264" y="27706"/>
                        </a:lnTo>
                        <a:lnTo>
                          <a:pt x="75004" y="30327"/>
                        </a:lnTo>
                        <a:lnTo>
                          <a:pt x="74776" y="32948"/>
                        </a:lnTo>
                        <a:lnTo>
                          <a:pt x="74548" y="35569"/>
                        </a:lnTo>
                        <a:lnTo>
                          <a:pt x="74386" y="38564"/>
                        </a:lnTo>
                        <a:lnTo>
                          <a:pt x="74223" y="41560"/>
                        </a:lnTo>
                        <a:lnTo>
                          <a:pt x="74061" y="44742"/>
                        </a:lnTo>
                        <a:lnTo>
                          <a:pt x="73963" y="47737"/>
                        </a:lnTo>
                        <a:lnTo>
                          <a:pt x="73866" y="51107"/>
                        </a:lnTo>
                        <a:lnTo>
                          <a:pt x="73801" y="54290"/>
                        </a:lnTo>
                        <a:lnTo>
                          <a:pt x="73768" y="57847"/>
                        </a:lnTo>
                        <a:lnTo>
                          <a:pt x="73768" y="61404"/>
                        </a:lnTo>
                        <a:lnTo>
                          <a:pt x="73768" y="64773"/>
                        </a:lnTo>
                        <a:lnTo>
                          <a:pt x="73801" y="67769"/>
                        </a:lnTo>
                        <a:lnTo>
                          <a:pt x="73866" y="71138"/>
                        </a:lnTo>
                        <a:lnTo>
                          <a:pt x="73931" y="73946"/>
                        </a:lnTo>
                        <a:lnTo>
                          <a:pt x="74028" y="77129"/>
                        </a:lnTo>
                        <a:lnTo>
                          <a:pt x="74158" y="79937"/>
                        </a:lnTo>
                        <a:lnTo>
                          <a:pt x="74288" y="82558"/>
                        </a:lnTo>
                        <a:lnTo>
                          <a:pt x="74451" y="85553"/>
                        </a:lnTo>
                        <a:lnTo>
                          <a:pt x="74613" y="87987"/>
                        </a:lnTo>
                        <a:lnTo>
                          <a:pt x="74841" y="90608"/>
                        </a:lnTo>
                        <a:lnTo>
                          <a:pt x="75069" y="93042"/>
                        </a:lnTo>
                        <a:lnTo>
                          <a:pt x="75329" y="95288"/>
                        </a:lnTo>
                        <a:lnTo>
                          <a:pt x="75589" y="97722"/>
                        </a:lnTo>
                        <a:lnTo>
                          <a:pt x="75849" y="99968"/>
                        </a:lnTo>
                        <a:lnTo>
                          <a:pt x="76174" y="101840"/>
                        </a:lnTo>
                        <a:lnTo>
                          <a:pt x="76499" y="103900"/>
                        </a:lnTo>
                        <a:lnTo>
                          <a:pt x="76824" y="105772"/>
                        </a:lnTo>
                        <a:lnTo>
                          <a:pt x="77182" y="107457"/>
                        </a:lnTo>
                        <a:lnTo>
                          <a:pt x="77572" y="109141"/>
                        </a:lnTo>
                        <a:lnTo>
                          <a:pt x="77962" y="110826"/>
                        </a:lnTo>
                        <a:lnTo>
                          <a:pt x="78385" y="112137"/>
                        </a:lnTo>
                        <a:lnTo>
                          <a:pt x="78807" y="113447"/>
                        </a:lnTo>
                        <a:lnTo>
                          <a:pt x="79263" y="114570"/>
                        </a:lnTo>
                        <a:lnTo>
                          <a:pt x="79718" y="115694"/>
                        </a:lnTo>
                        <a:lnTo>
                          <a:pt x="80205" y="116630"/>
                        </a:lnTo>
                        <a:lnTo>
                          <a:pt x="80693" y="117566"/>
                        </a:lnTo>
                        <a:lnTo>
                          <a:pt x="81246" y="118315"/>
                        </a:lnTo>
                        <a:lnTo>
                          <a:pt x="81766" y="118876"/>
                        </a:lnTo>
                        <a:lnTo>
                          <a:pt x="82319" y="119251"/>
                        </a:lnTo>
                        <a:lnTo>
                          <a:pt x="82871" y="119625"/>
                        </a:lnTo>
                        <a:lnTo>
                          <a:pt x="83457" y="119812"/>
                        </a:lnTo>
                        <a:lnTo>
                          <a:pt x="84042" y="120000"/>
                        </a:lnTo>
                        <a:lnTo>
                          <a:pt x="84920" y="119812"/>
                        </a:lnTo>
                        <a:lnTo>
                          <a:pt x="85732" y="119438"/>
                        </a:lnTo>
                        <a:lnTo>
                          <a:pt x="86513" y="118876"/>
                        </a:lnTo>
                        <a:lnTo>
                          <a:pt x="87260" y="118315"/>
                        </a:lnTo>
                        <a:lnTo>
                          <a:pt x="87846" y="117566"/>
                        </a:lnTo>
                        <a:lnTo>
                          <a:pt x="88431" y="116443"/>
                        </a:lnTo>
                        <a:lnTo>
                          <a:pt x="88886" y="115507"/>
                        </a:lnTo>
                        <a:lnTo>
                          <a:pt x="89244" y="114570"/>
                        </a:lnTo>
                        <a:lnTo>
                          <a:pt x="88658" y="97909"/>
                        </a:lnTo>
                        <a:close/>
                        <a:moveTo>
                          <a:pt x="66908" y="1872"/>
                        </a:moveTo>
                        <a:lnTo>
                          <a:pt x="66908" y="118127"/>
                        </a:lnTo>
                        <a:lnTo>
                          <a:pt x="70582" y="118127"/>
                        </a:lnTo>
                        <a:lnTo>
                          <a:pt x="70582" y="1872"/>
                        </a:lnTo>
                        <a:lnTo>
                          <a:pt x="66908" y="1872"/>
                        </a:lnTo>
                        <a:close/>
                        <a:moveTo>
                          <a:pt x="57740" y="118127"/>
                        </a:moveTo>
                        <a:lnTo>
                          <a:pt x="64730" y="1872"/>
                        </a:lnTo>
                        <a:lnTo>
                          <a:pt x="60829" y="1872"/>
                        </a:lnTo>
                        <a:lnTo>
                          <a:pt x="57870" y="55039"/>
                        </a:lnTo>
                        <a:lnTo>
                          <a:pt x="57577" y="60280"/>
                        </a:lnTo>
                        <a:lnTo>
                          <a:pt x="57285" y="65709"/>
                        </a:lnTo>
                        <a:lnTo>
                          <a:pt x="57025" y="70951"/>
                        </a:lnTo>
                        <a:lnTo>
                          <a:pt x="56765" y="76193"/>
                        </a:lnTo>
                        <a:lnTo>
                          <a:pt x="56505" y="81435"/>
                        </a:lnTo>
                        <a:lnTo>
                          <a:pt x="56244" y="86677"/>
                        </a:lnTo>
                        <a:lnTo>
                          <a:pt x="56049" y="91918"/>
                        </a:lnTo>
                        <a:lnTo>
                          <a:pt x="55822" y="96973"/>
                        </a:lnTo>
                        <a:lnTo>
                          <a:pt x="55757" y="96973"/>
                        </a:lnTo>
                        <a:lnTo>
                          <a:pt x="55562" y="91918"/>
                        </a:lnTo>
                        <a:lnTo>
                          <a:pt x="55334" y="86489"/>
                        </a:lnTo>
                        <a:lnTo>
                          <a:pt x="55107" y="81248"/>
                        </a:lnTo>
                        <a:lnTo>
                          <a:pt x="54879" y="76006"/>
                        </a:lnTo>
                        <a:lnTo>
                          <a:pt x="54619" y="70951"/>
                        </a:lnTo>
                        <a:lnTo>
                          <a:pt x="54359" y="65522"/>
                        </a:lnTo>
                        <a:lnTo>
                          <a:pt x="54066" y="60093"/>
                        </a:lnTo>
                        <a:lnTo>
                          <a:pt x="53774" y="54664"/>
                        </a:lnTo>
                        <a:lnTo>
                          <a:pt x="51043" y="1872"/>
                        </a:lnTo>
                        <a:lnTo>
                          <a:pt x="47044" y="1872"/>
                        </a:lnTo>
                        <a:lnTo>
                          <a:pt x="53546" y="118127"/>
                        </a:lnTo>
                        <a:lnTo>
                          <a:pt x="57740" y="118127"/>
                        </a:lnTo>
                        <a:close/>
                        <a:moveTo>
                          <a:pt x="35437" y="18159"/>
                        </a:moveTo>
                        <a:lnTo>
                          <a:pt x="35795" y="17784"/>
                        </a:lnTo>
                        <a:lnTo>
                          <a:pt x="36315" y="17410"/>
                        </a:lnTo>
                        <a:lnTo>
                          <a:pt x="36933" y="17223"/>
                        </a:lnTo>
                        <a:lnTo>
                          <a:pt x="37745" y="17035"/>
                        </a:lnTo>
                        <a:lnTo>
                          <a:pt x="38168" y="17223"/>
                        </a:lnTo>
                        <a:lnTo>
                          <a:pt x="38591" y="17410"/>
                        </a:lnTo>
                        <a:lnTo>
                          <a:pt x="38981" y="17784"/>
                        </a:lnTo>
                        <a:lnTo>
                          <a:pt x="39338" y="18159"/>
                        </a:lnTo>
                        <a:lnTo>
                          <a:pt x="39729" y="18720"/>
                        </a:lnTo>
                        <a:lnTo>
                          <a:pt x="40021" y="19656"/>
                        </a:lnTo>
                        <a:lnTo>
                          <a:pt x="40314" y="20405"/>
                        </a:lnTo>
                        <a:lnTo>
                          <a:pt x="40574" y="21528"/>
                        </a:lnTo>
                        <a:lnTo>
                          <a:pt x="40834" y="22652"/>
                        </a:lnTo>
                        <a:lnTo>
                          <a:pt x="41062" y="24336"/>
                        </a:lnTo>
                        <a:lnTo>
                          <a:pt x="41224" y="25647"/>
                        </a:lnTo>
                        <a:lnTo>
                          <a:pt x="41387" y="27332"/>
                        </a:lnTo>
                        <a:lnTo>
                          <a:pt x="41517" y="29204"/>
                        </a:lnTo>
                        <a:lnTo>
                          <a:pt x="41582" y="31263"/>
                        </a:lnTo>
                        <a:lnTo>
                          <a:pt x="41647" y="33322"/>
                        </a:lnTo>
                        <a:lnTo>
                          <a:pt x="41647" y="35569"/>
                        </a:lnTo>
                        <a:lnTo>
                          <a:pt x="41647" y="37815"/>
                        </a:lnTo>
                        <a:lnTo>
                          <a:pt x="41582" y="39687"/>
                        </a:lnTo>
                        <a:lnTo>
                          <a:pt x="41517" y="41560"/>
                        </a:lnTo>
                        <a:lnTo>
                          <a:pt x="41387" y="43432"/>
                        </a:lnTo>
                        <a:lnTo>
                          <a:pt x="41224" y="45304"/>
                        </a:lnTo>
                        <a:lnTo>
                          <a:pt x="41062" y="46801"/>
                        </a:lnTo>
                        <a:lnTo>
                          <a:pt x="40801" y="48112"/>
                        </a:lnTo>
                        <a:lnTo>
                          <a:pt x="40574" y="49422"/>
                        </a:lnTo>
                        <a:lnTo>
                          <a:pt x="40314" y="50733"/>
                        </a:lnTo>
                        <a:lnTo>
                          <a:pt x="40021" y="51856"/>
                        </a:lnTo>
                        <a:lnTo>
                          <a:pt x="39696" y="52605"/>
                        </a:lnTo>
                        <a:lnTo>
                          <a:pt x="39306" y="53354"/>
                        </a:lnTo>
                        <a:lnTo>
                          <a:pt x="38916" y="53915"/>
                        </a:lnTo>
                        <a:lnTo>
                          <a:pt x="38526" y="54477"/>
                        </a:lnTo>
                        <a:lnTo>
                          <a:pt x="38070" y="54664"/>
                        </a:lnTo>
                        <a:lnTo>
                          <a:pt x="37648" y="54664"/>
                        </a:lnTo>
                        <a:lnTo>
                          <a:pt x="35437" y="54664"/>
                        </a:lnTo>
                        <a:lnTo>
                          <a:pt x="35437" y="18159"/>
                        </a:lnTo>
                        <a:close/>
                        <a:moveTo>
                          <a:pt x="31796" y="118127"/>
                        </a:moveTo>
                        <a:lnTo>
                          <a:pt x="35437" y="118127"/>
                        </a:lnTo>
                        <a:lnTo>
                          <a:pt x="35437" y="70202"/>
                        </a:lnTo>
                        <a:lnTo>
                          <a:pt x="37323" y="70202"/>
                        </a:lnTo>
                        <a:lnTo>
                          <a:pt x="37680" y="70577"/>
                        </a:lnTo>
                        <a:lnTo>
                          <a:pt x="38038" y="70764"/>
                        </a:lnTo>
                        <a:lnTo>
                          <a:pt x="38363" y="71138"/>
                        </a:lnTo>
                        <a:lnTo>
                          <a:pt x="38688" y="71513"/>
                        </a:lnTo>
                        <a:lnTo>
                          <a:pt x="38948" y="72074"/>
                        </a:lnTo>
                        <a:lnTo>
                          <a:pt x="39208" y="72823"/>
                        </a:lnTo>
                        <a:lnTo>
                          <a:pt x="39436" y="73759"/>
                        </a:lnTo>
                        <a:lnTo>
                          <a:pt x="39696" y="74882"/>
                        </a:lnTo>
                        <a:lnTo>
                          <a:pt x="39891" y="76193"/>
                        </a:lnTo>
                        <a:lnTo>
                          <a:pt x="40086" y="77691"/>
                        </a:lnTo>
                        <a:lnTo>
                          <a:pt x="40249" y="79375"/>
                        </a:lnTo>
                        <a:lnTo>
                          <a:pt x="40411" y="81060"/>
                        </a:lnTo>
                        <a:lnTo>
                          <a:pt x="40541" y="83120"/>
                        </a:lnTo>
                        <a:lnTo>
                          <a:pt x="40671" y="85553"/>
                        </a:lnTo>
                        <a:lnTo>
                          <a:pt x="40801" y="87987"/>
                        </a:lnTo>
                        <a:lnTo>
                          <a:pt x="40931" y="90795"/>
                        </a:lnTo>
                        <a:lnTo>
                          <a:pt x="41354" y="100530"/>
                        </a:lnTo>
                        <a:lnTo>
                          <a:pt x="41712" y="108393"/>
                        </a:lnTo>
                        <a:lnTo>
                          <a:pt x="41874" y="111762"/>
                        </a:lnTo>
                        <a:lnTo>
                          <a:pt x="42004" y="114383"/>
                        </a:lnTo>
                        <a:lnTo>
                          <a:pt x="42167" y="116443"/>
                        </a:lnTo>
                        <a:lnTo>
                          <a:pt x="42297" y="118127"/>
                        </a:lnTo>
                        <a:lnTo>
                          <a:pt x="46068" y="118127"/>
                        </a:lnTo>
                        <a:lnTo>
                          <a:pt x="45938" y="115881"/>
                        </a:lnTo>
                        <a:lnTo>
                          <a:pt x="45711" y="113260"/>
                        </a:lnTo>
                        <a:lnTo>
                          <a:pt x="45548" y="109516"/>
                        </a:lnTo>
                        <a:lnTo>
                          <a:pt x="45353" y="105772"/>
                        </a:lnTo>
                        <a:lnTo>
                          <a:pt x="45158" y="101092"/>
                        </a:lnTo>
                        <a:lnTo>
                          <a:pt x="44930" y="96224"/>
                        </a:lnTo>
                        <a:lnTo>
                          <a:pt x="44735" y="91170"/>
                        </a:lnTo>
                        <a:lnTo>
                          <a:pt x="44475" y="85741"/>
                        </a:lnTo>
                        <a:lnTo>
                          <a:pt x="44280" y="81622"/>
                        </a:lnTo>
                        <a:lnTo>
                          <a:pt x="44020" y="77878"/>
                        </a:lnTo>
                        <a:lnTo>
                          <a:pt x="43760" y="74508"/>
                        </a:lnTo>
                        <a:lnTo>
                          <a:pt x="43435" y="71513"/>
                        </a:lnTo>
                        <a:lnTo>
                          <a:pt x="43240" y="70015"/>
                        </a:lnTo>
                        <a:lnTo>
                          <a:pt x="43045" y="68705"/>
                        </a:lnTo>
                        <a:lnTo>
                          <a:pt x="42850" y="67581"/>
                        </a:lnTo>
                        <a:lnTo>
                          <a:pt x="42655" y="66458"/>
                        </a:lnTo>
                        <a:lnTo>
                          <a:pt x="42427" y="65522"/>
                        </a:lnTo>
                        <a:lnTo>
                          <a:pt x="42199" y="64773"/>
                        </a:lnTo>
                        <a:lnTo>
                          <a:pt x="41939" y="64024"/>
                        </a:lnTo>
                        <a:lnTo>
                          <a:pt x="41679" y="63088"/>
                        </a:lnTo>
                        <a:lnTo>
                          <a:pt x="41679" y="62714"/>
                        </a:lnTo>
                        <a:lnTo>
                          <a:pt x="42004" y="61778"/>
                        </a:lnTo>
                        <a:lnTo>
                          <a:pt x="42395" y="61029"/>
                        </a:lnTo>
                        <a:lnTo>
                          <a:pt x="42720" y="59906"/>
                        </a:lnTo>
                        <a:lnTo>
                          <a:pt x="43045" y="58783"/>
                        </a:lnTo>
                        <a:lnTo>
                          <a:pt x="43370" y="57285"/>
                        </a:lnTo>
                        <a:lnTo>
                          <a:pt x="43662" y="55787"/>
                        </a:lnTo>
                        <a:lnTo>
                          <a:pt x="43955" y="54102"/>
                        </a:lnTo>
                        <a:lnTo>
                          <a:pt x="44215" y="52418"/>
                        </a:lnTo>
                        <a:lnTo>
                          <a:pt x="44443" y="50546"/>
                        </a:lnTo>
                        <a:lnTo>
                          <a:pt x="44670" y="48299"/>
                        </a:lnTo>
                        <a:lnTo>
                          <a:pt x="44865" y="46240"/>
                        </a:lnTo>
                        <a:lnTo>
                          <a:pt x="45028" y="43993"/>
                        </a:lnTo>
                        <a:lnTo>
                          <a:pt x="45158" y="41560"/>
                        </a:lnTo>
                        <a:lnTo>
                          <a:pt x="45256" y="39126"/>
                        </a:lnTo>
                        <a:lnTo>
                          <a:pt x="45321" y="36318"/>
                        </a:lnTo>
                        <a:lnTo>
                          <a:pt x="45321" y="33697"/>
                        </a:lnTo>
                        <a:lnTo>
                          <a:pt x="45288" y="29953"/>
                        </a:lnTo>
                        <a:lnTo>
                          <a:pt x="45223" y="26583"/>
                        </a:lnTo>
                        <a:lnTo>
                          <a:pt x="45060" y="23213"/>
                        </a:lnTo>
                        <a:lnTo>
                          <a:pt x="44898" y="20218"/>
                        </a:lnTo>
                        <a:lnTo>
                          <a:pt x="44638" y="17597"/>
                        </a:lnTo>
                        <a:lnTo>
                          <a:pt x="44313" y="14789"/>
                        </a:lnTo>
                        <a:lnTo>
                          <a:pt x="43988" y="12542"/>
                        </a:lnTo>
                        <a:lnTo>
                          <a:pt x="43597" y="10483"/>
                        </a:lnTo>
                        <a:lnTo>
                          <a:pt x="43337" y="9173"/>
                        </a:lnTo>
                        <a:lnTo>
                          <a:pt x="43045" y="8049"/>
                        </a:lnTo>
                        <a:lnTo>
                          <a:pt x="42752" y="7113"/>
                        </a:lnTo>
                        <a:lnTo>
                          <a:pt x="42460" y="6177"/>
                        </a:lnTo>
                        <a:lnTo>
                          <a:pt x="42134" y="5241"/>
                        </a:lnTo>
                        <a:lnTo>
                          <a:pt x="41777" y="4492"/>
                        </a:lnTo>
                        <a:lnTo>
                          <a:pt x="41452" y="3931"/>
                        </a:lnTo>
                        <a:lnTo>
                          <a:pt x="41062" y="3182"/>
                        </a:lnTo>
                        <a:lnTo>
                          <a:pt x="40249" y="2246"/>
                        </a:lnTo>
                        <a:lnTo>
                          <a:pt x="39371" y="1497"/>
                        </a:lnTo>
                        <a:lnTo>
                          <a:pt x="38396" y="1123"/>
                        </a:lnTo>
                        <a:lnTo>
                          <a:pt x="37388" y="936"/>
                        </a:lnTo>
                        <a:lnTo>
                          <a:pt x="36575" y="936"/>
                        </a:lnTo>
                        <a:lnTo>
                          <a:pt x="35795" y="1123"/>
                        </a:lnTo>
                        <a:lnTo>
                          <a:pt x="35047" y="1310"/>
                        </a:lnTo>
                        <a:lnTo>
                          <a:pt x="34299" y="1684"/>
                        </a:lnTo>
                        <a:lnTo>
                          <a:pt x="33616" y="2059"/>
                        </a:lnTo>
                        <a:lnTo>
                          <a:pt x="32966" y="2433"/>
                        </a:lnTo>
                        <a:lnTo>
                          <a:pt x="32348" y="2808"/>
                        </a:lnTo>
                        <a:lnTo>
                          <a:pt x="31796" y="3556"/>
                        </a:lnTo>
                        <a:lnTo>
                          <a:pt x="31796" y="118127"/>
                        </a:lnTo>
                        <a:close/>
                        <a:moveTo>
                          <a:pt x="27699" y="49235"/>
                        </a:moveTo>
                        <a:lnTo>
                          <a:pt x="20059" y="49235"/>
                        </a:lnTo>
                        <a:lnTo>
                          <a:pt x="20059" y="19469"/>
                        </a:lnTo>
                        <a:lnTo>
                          <a:pt x="28122" y="19469"/>
                        </a:lnTo>
                        <a:lnTo>
                          <a:pt x="28122" y="1872"/>
                        </a:lnTo>
                        <a:lnTo>
                          <a:pt x="16385" y="1872"/>
                        </a:lnTo>
                        <a:lnTo>
                          <a:pt x="16385" y="118127"/>
                        </a:lnTo>
                        <a:lnTo>
                          <a:pt x="28577" y="118127"/>
                        </a:lnTo>
                        <a:lnTo>
                          <a:pt x="28577" y="100530"/>
                        </a:lnTo>
                        <a:lnTo>
                          <a:pt x="20059" y="100530"/>
                        </a:lnTo>
                        <a:lnTo>
                          <a:pt x="20059" y="66458"/>
                        </a:lnTo>
                        <a:lnTo>
                          <a:pt x="27699" y="66458"/>
                        </a:lnTo>
                        <a:lnTo>
                          <a:pt x="27699" y="49235"/>
                        </a:lnTo>
                        <a:close/>
                        <a:moveTo>
                          <a:pt x="0" y="112511"/>
                        </a:moveTo>
                        <a:lnTo>
                          <a:pt x="455" y="114009"/>
                        </a:lnTo>
                        <a:lnTo>
                          <a:pt x="1040" y="115319"/>
                        </a:lnTo>
                        <a:lnTo>
                          <a:pt x="1625" y="116443"/>
                        </a:lnTo>
                        <a:lnTo>
                          <a:pt x="2340" y="117753"/>
                        </a:lnTo>
                        <a:lnTo>
                          <a:pt x="3056" y="118689"/>
                        </a:lnTo>
                        <a:lnTo>
                          <a:pt x="3836" y="119251"/>
                        </a:lnTo>
                        <a:lnTo>
                          <a:pt x="4649" y="119812"/>
                        </a:lnTo>
                        <a:lnTo>
                          <a:pt x="5429" y="120000"/>
                        </a:lnTo>
                        <a:lnTo>
                          <a:pt x="6372" y="119812"/>
                        </a:lnTo>
                        <a:lnTo>
                          <a:pt x="7282" y="119251"/>
                        </a:lnTo>
                        <a:lnTo>
                          <a:pt x="7672" y="118876"/>
                        </a:lnTo>
                        <a:lnTo>
                          <a:pt x="8062" y="118315"/>
                        </a:lnTo>
                        <a:lnTo>
                          <a:pt x="8485" y="117753"/>
                        </a:lnTo>
                        <a:lnTo>
                          <a:pt x="8843" y="117004"/>
                        </a:lnTo>
                        <a:lnTo>
                          <a:pt x="9168" y="116255"/>
                        </a:lnTo>
                        <a:lnTo>
                          <a:pt x="9525" y="115507"/>
                        </a:lnTo>
                        <a:lnTo>
                          <a:pt x="9850" y="114758"/>
                        </a:lnTo>
                        <a:lnTo>
                          <a:pt x="10143" y="113822"/>
                        </a:lnTo>
                        <a:lnTo>
                          <a:pt x="10436" y="112886"/>
                        </a:lnTo>
                        <a:lnTo>
                          <a:pt x="10728" y="111762"/>
                        </a:lnTo>
                        <a:lnTo>
                          <a:pt x="10988" y="110639"/>
                        </a:lnTo>
                        <a:lnTo>
                          <a:pt x="11216" y="109329"/>
                        </a:lnTo>
                        <a:lnTo>
                          <a:pt x="11444" y="108205"/>
                        </a:lnTo>
                        <a:lnTo>
                          <a:pt x="11639" y="106895"/>
                        </a:lnTo>
                        <a:lnTo>
                          <a:pt x="11866" y="105585"/>
                        </a:lnTo>
                        <a:lnTo>
                          <a:pt x="12061" y="104274"/>
                        </a:lnTo>
                        <a:lnTo>
                          <a:pt x="12354" y="101279"/>
                        </a:lnTo>
                        <a:lnTo>
                          <a:pt x="12614" y="98471"/>
                        </a:lnTo>
                        <a:lnTo>
                          <a:pt x="12809" y="95101"/>
                        </a:lnTo>
                        <a:lnTo>
                          <a:pt x="13004" y="91918"/>
                        </a:lnTo>
                        <a:lnTo>
                          <a:pt x="13069" y="88361"/>
                        </a:lnTo>
                        <a:lnTo>
                          <a:pt x="13102" y="84992"/>
                        </a:lnTo>
                        <a:lnTo>
                          <a:pt x="13069" y="81809"/>
                        </a:lnTo>
                        <a:lnTo>
                          <a:pt x="13037" y="79001"/>
                        </a:lnTo>
                        <a:lnTo>
                          <a:pt x="12907" y="76193"/>
                        </a:lnTo>
                        <a:lnTo>
                          <a:pt x="12777" y="73572"/>
                        </a:lnTo>
                        <a:lnTo>
                          <a:pt x="12581" y="71138"/>
                        </a:lnTo>
                        <a:lnTo>
                          <a:pt x="12386" y="68705"/>
                        </a:lnTo>
                        <a:lnTo>
                          <a:pt x="12126" y="66458"/>
                        </a:lnTo>
                        <a:lnTo>
                          <a:pt x="11834" y="64399"/>
                        </a:lnTo>
                        <a:lnTo>
                          <a:pt x="11476" y="62152"/>
                        </a:lnTo>
                        <a:lnTo>
                          <a:pt x="11086" y="60280"/>
                        </a:lnTo>
                        <a:lnTo>
                          <a:pt x="10663" y="58595"/>
                        </a:lnTo>
                        <a:lnTo>
                          <a:pt x="10176" y="56723"/>
                        </a:lnTo>
                        <a:lnTo>
                          <a:pt x="9688" y="55039"/>
                        </a:lnTo>
                        <a:lnTo>
                          <a:pt x="9135" y="53541"/>
                        </a:lnTo>
                        <a:lnTo>
                          <a:pt x="8550" y="52043"/>
                        </a:lnTo>
                        <a:lnTo>
                          <a:pt x="7900" y="50546"/>
                        </a:lnTo>
                        <a:lnTo>
                          <a:pt x="6989" y="48299"/>
                        </a:lnTo>
                        <a:lnTo>
                          <a:pt x="6177" y="46240"/>
                        </a:lnTo>
                        <a:lnTo>
                          <a:pt x="5819" y="45304"/>
                        </a:lnTo>
                        <a:lnTo>
                          <a:pt x="5494" y="44180"/>
                        </a:lnTo>
                        <a:lnTo>
                          <a:pt x="5234" y="43057"/>
                        </a:lnTo>
                        <a:lnTo>
                          <a:pt x="4974" y="41934"/>
                        </a:lnTo>
                        <a:lnTo>
                          <a:pt x="4746" y="40998"/>
                        </a:lnTo>
                        <a:lnTo>
                          <a:pt x="4584" y="39875"/>
                        </a:lnTo>
                        <a:lnTo>
                          <a:pt x="4389" y="38564"/>
                        </a:lnTo>
                        <a:lnTo>
                          <a:pt x="4259" y="37441"/>
                        </a:lnTo>
                        <a:lnTo>
                          <a:pt x="4161" y="35943"/>
                        </a:lnTo>
                        <a:lnTo>
                          <a:pt x="4096" y="34446"/>
                        </a:lnTo>
                        <a:lnTo>
                          <a:pt x="4063" y="33135"/>
                        </a:lnTo>
                        <a:lnTo>
                          <a:pt x="4063" y="31450"/>
                        </a:lnTo>
                        <a:lnTo>
                          <a:pt x="4063" y="30327"/>
                        </a:lnTo>
                        <a:lnTo>
                          <a:pt x="4096" y="28829"/>
                        </a:lnTo>
                        <a:lnTo>
                          <a:pt x="4161" y="27519"/>
                        </a:lnTo>
                        <a:lnTo>
                          <a:pt x="4226" y="26396"/>
                        </a:lnTo>
                        <a:lnTo>
                          <a:pt x="4356" y="25273"/>
                        </a:lnTo>
                        <a:lnTo>
                          <a:pt x="4519" y="24149"/>
                        </a:lnTo>
                        <a:lnTo>
                          <a:pt x="4649" y="22839"/>
                        </a:lnTo>
                        <a:lnTo>
                          <a:pt x="4844" y="21903"/>
                        </a:lnTo>
                        <a:lnTo>
                          <a:pt x="5071" y="20967"/>
                        </a:lnTo>
                        <a:lnTo>
                          <a:pt x="5299" y="20031"/>
                        </a:lnTo>
                        <a:lnTo>
                          <a:pt x="5559" y="19282"/>
                        </a:lnTo>
                        <a:lnTo>
                          <a:pt x="5884" y="18720"/>
                        </a:lnTo>
                        <a:lnTo>
                          <a:pt x="6209" y="18159"/>
                        </a:lnTo>
                        <a:lnTo>
                          <a:pt x="6567" y="17784"/>
                        </a:lnTo>
                        <a:lnTo>
                          <a:pt x="6989" y="17597"/>
                        </a:lnTo>
                        <a:lnTo>
                          <a:pt x="7380" y="17597"/>
                        </a:lnTo>
                        <a:lnTo>
                          <a:pt x="8062" y="17597"/>
                        </a:lnTo>
                        <a:lnTo>
                          <a:pt x="8713" y="17971"/>
                        </a:lnTo>
                        <a:lnTo>
                          <a:pt x="9265" y="18720"/>
                        </a:lnTo>
                        <a:lnTo>
                          <a:pt x="9818" y="19469"/>
                        </a:lnTo>
                        <a:lnTo>
                          <a:pt x="10306" y="20218"/>
                        </a:lnTo>
                        <a:lnTo>
                          <a:pt x="10761" y="21154"/>
                        </a:lnTo>
                        <a:lnTo>
                          <a:pt x="11118" y="22090"/>
                        </a:lnTo>
                        <a:lnTo>
                          <a:pt x="11411" y="22839"/>
                        </a:lnTo>
                        <a:lnTo>
                          <a:pt x="12289" y="5803"/>
                        </a:lnTo>
                        <a:lnTo>
                          <a:pt x="11899" y="4680"/>
                        </a:lnTo>
                        <a:lnTo>
                          <a:pt x="11379" y="3744"/>
                        </a:lnTo>
                        <a:lnTo>
                          <a:pt x="10891" y="2620"/>
                        </a:lnTo>
                        <a:lnTo>
                          <a:pt x="10273" y="1684"/>
                        </a:lnTo>
                        <a:lnTo>
                          <a:pt x="9688" y="1123"/>
                        </a:lnTo>
                        <a:lnTo>
                          <a:pt x="8973" y="561"/>
                        </a:lnTo>
                        <a:lnTo>
                          <a:pt x="8257" y="187"/>
                        </a:lnTo>
                        <a:lnTo>
                          <a:pt x="7445" y="0"/>
                        </a:lnTo>
                        <a:lnTo>
                          <a:pt x="6632" y="187"/>
                        </a:lnTo>
                        <a:lnTo>
                          <a:pt x="5917" y="748"/>
                        </a:lnTo>
                        <a:lnTo>
                          <a:pt x="5169" y="1497"/>
                        </a:lnTo>
                        <a:lnTo>
                          <a:pt x="4519" y="2620"/>
                        </a:lnTo>
                        <a:lnTo>
                          <a:pt x="3868" y="4118"/>
                        </a:lnTo>
                        <a:lnTo>
                          <a:pt x="3283" y="5616"/>
                        </a:lnTo>
                        <a:lnTo>
                          <a:pt x="2730" y="7488"/>
                        </a:lnTo>
                        <a:lnTo>
                          <a:pt x="2275" y="9547"/>
                        </a:lnTo>
                        <a:lnTo>
                          <a:pt x="1820" y="11981"/>
                        </a:lnTo>
                        <a:lnTo>
                          <a:pt x="1430" y="14414"/>
                        </a:lnTo>
                        <a:lnTo>
                          <a:pt x="1105" y="17410"/>
                        </a:lnTo>
                        <a:lnTo>
                          <a:pt x="845" y="20218"/>
                        </a:lnTo>
                        <a:lnTo>
                          <a:pt x="585" y="23213"/>
                        </a:lnTo>
                        <a:lnTo>
                          <a:pt x="455" y="26583"/>
                        </a:lnTo>
                        <a:lnTo>
                          <a:pt x="357" y="29765"/>
                        </a:lnTo>
                        <a:lnTo>
                          <a:pt x="325" y="33510"/>
                        </a:lnTo>
                        <a:lnTo>
                          <a:pt x="357" y="36318"/>
                        </a:lnTo>
                        <a:lnTo>
                          <a:pt x="422" y="39500"/>
                        </a:lnTo>
                        <a:lnTo>
                          <a:pt x="520" y="42121"/>
                        </a:lnTo>
                        <a:lnTo>
                          <a:pt x="682" y="44929"/>
                        </a:lnTo>
                        <a:lnTo>
                          <a:pt x="942" y="47363"/>
                        </a:lnTo>
                        <a:lnTo>
                          <a:pt x="1170" y="49609"/>
                        </a:lnTo>
                        <a:lnTo>
                          <a:pt x="1463" y="51856"/>
                        </a:lnTo>
                        <a:lnTo>
                          <a:pt x="1788" y="53915"/>
                        </a:lnTo>
                        <a:lnTo>
                          <a:pt x="2178" y="55975"/>
                        </a:lnTo>
                        <a:lnTo>
                          <a:pt x="2600" y="58034"/>
                        </a:lnTo>
                        <a:lnTo>
                          <a:pt x="3023" y="59719"/>
                        </a:lnTo>
                        <a:lnTo>
                          <a:pt x="3543" y="61404"/>
                        </a:lnTo>
                        <a:lnTo>
                          <a:pt x="4031" y="62901"/>
                        </a:lnTo>
                        <a:lnTo>
                          <a:pt x="4616" y="64586"/>
                        </a:lnTo>
                        <a:lnTo>
                          <a:pt x="5169" y="65897"/>
                        </a:lnTo>
                        <a:lnTo>
                          <a:pt x="5787" y="67207"/>
                        </a:lnTo>
                        <a:lnTo>
                          <a:pt x="6664" y="69079"/>
                        </a:lnTo>
                        <a:lnTo>
                          <a:pt x="7412" y="71326"/>
                        </a:lnTo>
                        <a:lnTo>
                          <a:pt x="7737" y="72262"/>
                        </a:lnTo>
                        <a:lnTo>
                          <a:pt x="8030" y="73385"/>
                        </a:lnTo>
                        <a:lnTo>
                          <a:pt x="8290" y="74321"/>
                        </a:lnTo>
                        <a:lnTo>
                          <a:pt x="8518" y="75444"/>
                        </a:lnTo>
                        <a:lnTo>
                          <a:pt x="8713" y="76567"/>
                        </a:lnTo>
                        <a:lnTo>
                          <a:pt x="8875" y="78065"/>
                        </a:lnTo>
                        <a:lnTo>
                          <a:pt x="9038" y="79188"/>
                        </a:lnTo>
                        <a:lnTo>
                          <a:pt x="9135" y="80499"/>
                        </a:lnTo>
                        <a:lnTo>
                          <a:pt x="9233" y="81809"/>
                        </a:lnTo>
                        <a:lnTo>
                          <a:pt x="9330" y="83307"/>
                        </a:lnTo>
                        <a:lnTo>
                          <a:pt x="9363" y="84992"/>
                        </a:lnTo>
                        <a:lnTo>
                          <a:pt x="9363" y="86489"/>
                        </a:lnTo>
                        <a:lnTo>
                          <a:pt x="9363" y="88174"/>
                        </a:lnTo>
                        <a:lnTo>
                          <a:pt x="9265" y="89859"/>
                        </a:lnTo>
                        <a:lnTo>
                          <a:pt x="9200" y="91544"/>
                        </a:lnTo>
                        <a:lnTo>
                          <a:pt x="9103" y="93042"/>
                        </a:lnTo>
                        <a:lnTo>
                          <a:pt x="8973" y="94352"/>
                        </a:lnTo>
                        <a:lnTo>
                          <a:pt x="8810" y="95663"/>
                        </a:lnTo>
                        <a:lnTo>
                          <a:pt x="8615" y="96786"/>
                        </a:lnTo>
                        <a:lnTo>
                          <a:pt x="8420" y="98096"/>
                        </a:lnTo>
                        <a:lnTo>
                          <a:pt x="8160" y="99032"/>
                        </a:lnTo>
                        <a:lnTo>
                          <a:pt x="7867" y="99781"/>
                        </a:lnTo>
                        <a:lnTo>
                          <a:pt x="7575" y="100530"/>
                        </a:lnTo>
                        <a:lnTo>
                          <a:pt x="7250" y="101092"/>
                        </a:lnTo>
                        <a:lnTo>
                          <a:pt x="6924" y="101653"/>
                        </a:lnTo>
                        <a:lnTo>
                          <a:pt x="6502" y="102028"/>
                        </a:lnTo>
                        <a:lnTo>
                          <a:pt x="6112" y="102215"/>
                        </a:lnTo>
                        <a:lnTo>
                          <a:pt x="5689" y="102215"/>
                        </a:lnTo>
                        <a:lnTo>
                          <a:pt x="5006" y="102215"/>
                        </a:lnTo>
                        <a:lnTo>
                          <a:pt x="4291" y="101653"/>
                        </a:lnTo>
                        <a:lnTo>
                          <a:pt x="3641" y="101092"/>
                        </a:lnTo>
                        <a:lnTo>
                          <a:pt x="2991" y="100156"/>
                        </a:lnTo>
                        <a:lnTo>
                          <a:pt x="2405" y="99032"/>
                        </a:lnTo>
                        <a:lnTo>
                          <a:pt x="1820" y="97909"/>
                        </a:lnTo>
                        <a:lnTo>
                          <a:pt x="1300" y="96224"/>
                        </a:lnTo>
                        <a:lnTo>
                          <a:pt x="845" y="94914"/>
                        </a:lnTo>
                        <a:lnTo>
                          <a:pt x="0" y="11251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191" name="Shape 191"/>
                  <p:cNvSpPr/>
                  <p:nvPr/>
                </p:nvSpPr>
                <p:spPr>
                  <a:xfrm>
                    <a:off x="623720" y="6650479"/>
                    <a:ext cx="1169986" cy="127000"/>
                  </a:xfrm>
                  <a:custGeom>
                    <a:pathLst>
                      <a:path extrusionOk="0" h="120000" w="120000">
                        <a:moveTo>
                          <a:pt x="115784" y="118127"/>
                        </a:moveTo>
                        <a:lnTo>
                          <a:pt x="115784" y="69079"/>
                        </a:lnTo>
                        <a:lnTo>
                          <a:pt x="120000" y="1872"/>
                        </a:lnTo>
                        <a:lnTo>
                          <a:pt x="117373" y="1872"/>
                        </a:lnTo>
                        <a:lnTo>
                          <a:pt x="115866" y="31638"/>
                        </a:lnTo>
                        <a:lnTo>
                          <a:pt x="115560" y="37815"/>
                        </a:lnTo>
                        <a:lnTo>
                          <a:pt x="115275" y="43432"/>
                        </a:lnTo>
                        <a:lnTo>
                          <a:pt x="115011" y="49048"/>
                        </a:lnTo>
                        <a:lnTo>
                          <a:pt x="114766" y="54664"/>
                        </a:lnTo>
                        <a:lnTo>
                          <a:pt x="114746" y="54664"/>
                        </a:lnTo>
                        <a:lnTo>
                          <a:pt x="114461" y="48861"/>
                        </a:lnTo>
                        <a:lnTo>
                          <a:pt x="114216" y="43432"/>
                        </a:lnTo>
                        <a:lnTo>
                          <a:pt x="113952" y="37815"/>
                        </a:lnTo>
                        <a:lnTo>
                          <a:pt x="113626" y="31825"/>
                        </a:lnTo>
                        <a:lnTo>
                          <a:pt x="112119" y="1872"/>
                        </a:lnTo>
                        <a:lnTo>
                          <a:pt x="109492" y="1872"/>
                        </a:lnTo>
                        <a:lnTo>
                          <a:pt x="113483" y="69641"/>
                        </a:lnTo>
                        <a:lnTo>
                          <a:pt x="113483" y="118127"/>
                        </a:lnTo>
                        <a:lnTo>
                          <a:pt x="115784" y="118127"/>
                        </a:lnTo>
                        <a:close/>
                        <a:moveTo>
                          <a:pt x="108291" y="97909"/>
                        </a:moveTo>
                        <a:lnTo>
                          <a:pt x="108046" y="98845"/>
                        </a:lnTo>
                        <a:lnTo>
                          <a:pt x="107782" y="99594"/>
                        </a:lnTo>
                        <a:lnTo>
                          <a:pt x="107456" y="100343"/>
                        </a:lnTo>
                        <a:lnTo>
                          <a:pt x="107150" y="100904"/>
                        </a:lnTo>
                        <a:lnTo>
                          <a:pt x="106804" y="101466"/>
                        </a:lnTo>
                        <a:lnTo>
                          <a:pt x="106478" y="101840"/>
                        </a:lnTo>
                        <a:lnTo>
                          <a:pt x="106112" y="102028"/>
                        </a:lnTo>
                        <a:lnTo>
                          <a:pt x="105766" y="102028"/>
                        </a:lnTo>
                        <a:lnTo>
                          <a:pt x="105521" y="102028"/>
                        </a:lnTo>
                        <a:lnTo>
                          <a:pt x="105257" y="101840"/>
                        </a:lnTo>
                        <a:lnTo>
                          <a:pt x="105012" y="101653"/>
                        </a:lnTo>
                        <a:lnTo>
                          <a:pt x="104788" y="101279"/>
                        </a:lnTo>
                        <a:lnTo>
                          <a:pt x="104544" y="100904"/>
                        </a:lnTo>
                        <a:lnTo>
                          <a:pt x="104340" y="100530"/>
                        </a:lnTo>
                        <a:lnTo>
                          <a:pt x="104116" y="99968"/>
                        </a:lnTo>
                        <a:lnTo>
                          <a:pt x="103933" y="99219"/>
                        </a:lnTo>
                        <a:lnTo>
                          <a:pt x="103709" y="98471"/>
                        </a:lnTo>
                        <a:lnTo>
                          <a:pt x="103526" y="97722"/>
                        </a:lnTo>
                        <a:lnTo>
                          <a:pt x="103342" y="96599"/>
                        </a:lnTo>
                        <a:lnTo>
                          <a:pt x="103180" y="95663"/>
                        </a:lnTo>
                        <a:lnTo>
                          <a:pt x="102976" y="94539"/>
                        </a:lnTo>
                        <a:lnTo>
                          <a:pt x="102833" y="93416"/>
                        </a:lnTo>
                        <a:lnTo>
                          <a:pt x="102670" y="92106"/>
                        </a:lnTo>
                        <a:lnTo>
                          <a:pt x="102548" y="90982"/>
                        </a:lnTo>
                        <a:lnTo>
                          <a:pt x="102406" y="89297"/>
                        </a:lnTo>
                        <a:lnTo>
                          <a:pt x="102263" y="87987"/>
                        </a:lnTo>
                        <a:lnTo>
                          <a:pt x="102141" y="86489"/>
                        </a:lnTo>
                        <a:lnTo>
                          <a:pt x="102039" y="84804"/>
                        </a:lnTo>
                        <a:lnTo>
                          <a:pt x="101937" y="82932"/>
                        </a:lnTo>
                        <a:lnTo>
                          <a:pt x="101836" y="81248"/>
                        </a:lnTo>
                        <a:lnTo>
                          <a:pt x="101754" y="79563"/>
                        </a:lnTo>
                        <a:lnTo>
                          <a:pt x="101673" y="77691"/>
                        </a:lnTo>
                        <a:lnTo>
                          <a:pt x="101530" y="73572"/>
                        </a:lnTo>
                        <a:lnTo>
                          <a:pt x="101449" y="69453"/>
                        </a:lnTo>
                        <a:lnTo>
                          <a:pt x="101388" y="64960"/>
                        </a:lnTo>
                        <a:lnTo>
                          <a:pt x="101367" y="60280"/>
                        </a:lnTo>
                        <a:lnTo>
                          <a:pt x="101388" y="57847"/>
                        </a:lnTo>
                        <a:lnTo>
                          <a:pt x="101388" y="55226"/>
                        </a:lnTo>
                        <a:lnTo>
                          <a:pt x="101428" y="52792"/>
                        </a:lnTo>
                        <a:lnTo>
                          <a:pt x="101449" y="50546"/>
                        </a:lnTo>
                        <a:lnTo>
                          <a:pt x="101510" y="48112"/>
                        </a:lnTo>
                        <a:lnTo>
                          <a:pt x="101550" y="46053"/>
                        </a:lnTo>
                        <a:lnTo>
                          <a:pt x="101632" y="43993"/>
                        </a:lnTo>
                        <a:lnTo>
                          <a:pt x="101713" y="41747"/>
                        </a:lnTo>
                        <a:lnTo>
                          <a:pt x="101795" y="39875"/>
                        </a:lnTo>
                        <a:lnTo>
                          <a:pt x="101897" y="38003"/>
                        </a:lnTo>
                        <a:lnTo>
                          <a:pt x="101978" y="36131"/>
                        </a:lnTo>
                        <a:lnTo>
                          <a:pt x="102100" y="34446"/>
                        </a:lnTo>
                        <a:lnTo>
                          <a:pt x="102202" y="32948"/>
                        </a:lnTo>
                        <a:lnTo>
                          <a:pt x="102345" y="31450"/>
                        </a:lnTo>
                        <a:lnTo>
                          <a:pt x="102487" y="29765"/>
                        </a:lnTo>
                        <a:lnTo>
                          <a:pt x="102630" y="28455"/>
                        </a:lnTo>
                        <a:lnTo>
                          <a:pt x="102772" y="27145"/>
                        </a:lnTo>
                        <a:lnTo>
                          <a:pt x="102935" y="26021"/>
                        </a:lnTo>
                        <a:lnTo>
                          <a:pt x="103098" y="24898"/>
                        </a:lnTo>
                        <a:lnTo>
                          <a:pt x="103281" y="23775"/>
                        </a:lnTo>
                        <a:lnTo>
                          <a:pt x="103444" y="22652"/>
                        </a:lnTo>
                        <a:lnTo>
                          <a:pt x="103628" y="21903"/>
                        </a:lnTo>
                        <a:lnTo>
                          <a:pt x="103811" y="20967"/>
                        </a:lnTo>
                        <a:lnTo>
                          <a:pt x="104035" y="20405"/>
                        </a:lnTo>
                        <a:lnTo>
                          <a:pt x="104442" y="19095"/>
                        </a:lnTo>
                        <a:lnTo>
                          <a:pt x="104870" y="18346"/>
                        </a:lnTo>
                        <a:lnTo>
                          <a:pt x="105318" y="17784"/>
                        </a:lnTo>
                        <a:lnTo>
                          <a:pt x="105806" y="17597"/>
                        </a:lnTo>
                        <a:lnTo>
                          <a:pt x="106193" y="17784"/>
                        </a:lnTo>
                        <a:lnTo>
                          <a:pt x="106539" y="17971"/>
                        </a:lnTo>
                        <a:lnTo>
                          <a:pt x="106865" y="18346"/>
                        </a:lnTo>
                        <a:lnTo>
                          <a:pt x="107191" y="18907"/>
                        </a:lnTo>
                        <a:lnTo>
                          <a:pt x="107497" y="19656"/>
                        </a:lnTo>
                        <a:lnTo>
                          <a:pt x="107782" y="20405"/>
                        </a:lnTo>
                        <a:lnTo>
                          <a:pt x="108026" y="21154"/>
                        </a:lnTo>
                        <a:lnTo>
                          <a:pt x="108250" y="22090"/>
                        </a:lnTo>
                        <a:lnTo>
                          <a:pt x="108759" y="5241"/>
                        </a:lnTo>
                        <a:lnTo>
                          <a:pt x="108576" y="4492"/>
                        </a:lnTo>
                        <a:lnTo>
                          <a:pt x="108291" y="3556"/>
                        </a:lnTo>
                        <a:lnTo>
                          <a:pt x="107985" y="2433"/>
                        </a:lnTo>
                        <a:lnTo>
                          <a:pt x="107619" y="1684"/>
                        </a:lnTo>
                        <a:lnTo>
                          <a:pt x="107211" y="1123"/>
                        </a:lnTo>
                        <a:lnTo>
                          <a:pt x="106743" y="561"/>
                        </a:lnTo>
                        <a:lnTo>
                          <a:pt x="106254" y="187"/>
                        </a:lnTo>
                        <a:lnTo>
                          <a:pt x="105705" y="0"/>
                        </a:lnTo>
                        <a:lnTo>
                          <a:pt x="105338" y="187"/>
                        </a:lnTo>
                        <a:lnTo>
                          <a:pt x="104992" y="374"/>
                        </a:lnTo>
                        <a:lnTo>
                          <a:pt x="104646" y="748"/>
                        </a:lnTo>
                        <a:lnTo>
                          <a:pt x="104300" y="1123"/>
                        </a:lnTo>
                        <a:lnTo>
                          <a:pt x="103974" y="1684"/>
                        </a:lnTo>
                        <a:lnTo>
                          <a:pt x="103648" y="2433"/>
                        </a:lnTo>
                        <a:lnTo>
                          <a:pt x="103342" y="3182"/>
                        </a:lnTo>
                        <a:lnTo>
                          <a:pt x="103017" y="4305"/>
                        </a:lnTo>
                        <a:lnTo>
                          <a:pt x="102732" y="5429"/>
                        </a:lnTo>
                        <a:lnTo>
                          <a:pt x="102446" y="6552"/>
                        </a:lnTo>
                        <a:lnTo>
                          <a:pt x="102141" y="7862"/>
                        </a:lnTo>
                        <a:lnTo>
                          <a:pt x="101876" y="9360"/>
                        </a:lnTo>
                        <a:lnTo>
                          <a:pt x="101591" y="11045"/>
                        </a:lnTo>
                        <a:lnTo>
                          <a:pt x="101347" y="12730"/>
                        </a:lnTo>
                        <a:lnTo>
                          <a:pt x="101123" y="14414"/>
                        </a:lnTo>
                        <a:lnTo>
                          <a:pt x="100899" y="16287"/>
                        </a:lnTo>
                        <a:lnTo>
                          <a:pt x="100655" y="18533"/>
                        </a:lnTo>
                        <a:lnTo>
                          <a:pt x="100451" y="20592"/>
                        </a:lnTo>
                        <a:lnTo>
                          <a:pt x="100268" y="22839"/>
                        </a:lnTo>
                        <a:lnTo>
                          <a:pt x="100064" y="25273"/>
                        </a:lnTo>
                        <a:lnTo>
                          <a:pt x="99901" y="27706"/>
                        </a:lnTo>
                        <a:lnTo>
                          <a:pt x="99738" y="30327"/>
                        </a:lnTo>
                        <a:lnTo>
                          <a:pt x="99596" y="32948"/>
                        </a:lnTo>
                        <a:lnTo>
                          <a:pt x="99473" y="35569"/>
                        </a:lnTo>
                        <a:lnTo>
                          <a:pt x="99351" y="38564"/>
                        </a:lnTo>
                        <a:lnTo>
                          <a:pt x="99229" y="41560"/>
                        </a:lnTo>
                        <a:lnTo>
                          <a:pt x="99148" y="44742"/>
                        </a:lnTo>
                        <a:lnTo>
                          <a:pt x="99087" y="47737"/>
                        </a:lnTo>
                        <a:lnTo>
                          <a:pt x="99025" y="51107"/>
                        </a:lnTo>
                        <a:lnTo>
                          <a:pt x="98985" y="54290"/>
                        </a:lnTo>
                        <a:lnTo>
                          <a:pt x="98964" y="57847"/>
                        </a:lnTo>
                        <a:lnTo>
                          <a:pt x="98944" y="61404"/>
                        </a:lnTo>
                        <a:lnTo>
                          <a:pt x="98964" y="64773"/>
                        </a:lnTo>
                        <a:lnTo>
                          <a:pt x="98985" y="67769"/>
                        </a:lnTo>
                        <a:lnTo>
                          <a:pt x="99005" y="71138"/>
                        </a:lnTo>
                        <a:lnTo>
                          <a:pt x="99066" y="73946"/>
                        </a:lnTo>
                        <a:lnTo>
                          <a:pt x="99127" y="77129"/>
                        </a:lnTo>
                        <a:lnTo>
                          <a:pt x="99188" y="79937"/>
                        </a:lnTo>
                        <a:lnTo>
                          <a:pt x="99290" y="82558"/>
                        </a:lnTo>
                        <a:lnTo>
                          <a:pt x="99392" y="85553"/>
                        </a:lnTo>
                        <a:lnTo>
                          <a:pt x="99514" y="87987"/>
                        </a:lnTo>
                        <a:lnTo>
                          <a:pt x="99636" y="90608"/>
                        </a:lnTo>
                        <a:lnTo>
                          <a:pt x="99779" y="93042"/>
                        </a:lnTo>
                        <a:lnTo>
                          <a:pt x="99921" y="95288"/>
                        </a:lnTo>
                        <a:lnTo>
                          <a:pt x="100084" y="97722"/>
                        </a:lnTo>
                        <a:lnTo>
                          <a:pt x="100288" y="99968"/>
                        </a:lnTo>
                        <a:lnTo>
                          <a:pt x="100471" y="101840"/>
                        </a:lnTo>
                        <a:lnTo>
                          <a:pt x="100655" y="103900"/>
                        </a:lnTo>
                        <a:lnTo>
                          <a:pt x="100899" y="105772"/>
                        </a:lnTo>
                        <a:lnTo>
                          <a:pt x="101103" y="107457"/>
                        </a:lnTo>
                        <a:lnTo>
                          <a:pt x="101347" y="109141"/>
                        </a:lnTo>
                        <a:lnTo>
                          <a:pt x="101591" y="110826"/>
                        </a:lnTo>
                        <a:lnTo>
                          <a:pt x="101856" y="112137"/>
                        </a:lnTo>
                        <a:lnTo>
                          <a:pt x="102121" y="113447"/>
                        </a:lnTo>
                        <a:lnTo>
                          <a:pt x="102406" y="114570"/>
                        </a:lnTo>
                        <a:lnTo>
                          <a:pt x="102691" y="115694"/>
                        </a:lnTo>
                        <a:lnTo>
                          <a:pt x="102996" y="116630"/>
                        </a:lnTo>
                        <a:lnTo>
                          <a:pt x="103322" y="117566"/>
                        </a:lnTo>
                        <a:lnTo>
                          <a:pt x="103628" y="118315"/>
                        </a:lnTo>
                        <a:lnTo>
                          <a:pt x="103974" y="118876"/>
                        </a:lnTo>
                        <a:lnTo>
                          <a:pt x="104300" y="119251"/>
                        </a:lnTo>
                        <a:lnTo>
                          <a:pt x="104646" y="119625"/>
                        </a:lnTo>
                        <a:lnTo>
                          <a:pt x="105033" y="119812"/>
                        </a:lnTo>
                        <a:lnTo>
                          <a:pt x="105379" y="120000"/>
                        </a:lnTo>
                        <a:lnTo>
                          <a:pt x="105949" y="119812"/>
                        </a:lnTo>
                        <a:lnTo>
                          <a:pt x="106478" y="119438"/>
                        </a:lnTo>
                        <a:lnTo>
                          <a:pt x="106967" y="118876"/>
                        </a:lnTo>
                        <a:lnTo>
                          <a:pt x="107395" y="118315"/>
                        </a:lnTo>
                        <a:lnTo>
                          <a:pt x="107802" y="117566"/>
                        </a:lnTo>
                        <a:lnTo>
                          <a:pt x="108128" y="116443"/>
                        </a:lnTo>
                        <a:lnTo>
                          <a:pt x="108413" y="115507"/>
                        </a:lnTo>
                        <a:lnTo>
                          <a:pt x="108678" y="114570"/>
                        </a:lnTo>
                        <a:lnTo>
                          <a:pt x="108291" y="97909"/>
                        </a:lnTo>
                        <a:close/>
                        <a:moveTo>
                          <a:pt x="89068" y="118127"/>
                        </a:moveTo>
                        <a:lnTo>
                          <a:pt x="89068" y="76380"/>
                        </a:lnTo>
                        <a:lnTo>
                          <a:pt x="89068" y="69453"/>
                        </a:lnTo>
                        <a:lnTo>
                          <a:pt x="89068" y="62714"/>
                        </a:lnTo>
                        <a:lnTo>
                          <a:pt x="89068" y="56349"/>
                        </a:lnTo>
                        <a:lnTo>
                          <a:pt x="89048" y="50358"/>
                        </a:lnTo>
                        <a:lnTo>
                          <a:pt x="89027" y="44368"/>
                        </a:lnTo>
                        <a:lnTo>
                          <a:pt x="89007" y="38377"/>
                        </a:lnTo>
                        <a:lnTo>
                          <a:pt x="88986" y="32761"/>
                        </a:lnTo>
                        <a:lnTo>
                          <a:pt x="88966" y="26957"/>
                        </a:lnTo>
                        <a:lnTo>
                          <a:pt x="89007" y="26957"/>
                        </a:lnTo>
                        <a:lnTo>
                          <a:pt x="89251" y="31825"/>
                        </a:lnTo>
                        <a:lnTo>
                          <a:pt x="89516" y="37067"/>
                        </a:lnTo>
                        <a:lnTo>
                          <a:pt x="89801" y="41934"/>
                        </a:lnTo>
                        <a:lnTo>
                          <a:pt x="90066" y="46989"/>
                        </a:lnTo>
                        <a:lnTo>
                          <a:pt x="90371" y="52230"/>
                        </a:lnTo>
                        <a:lnTo>
                          <a:pt x="90677" y="57285"/>
                        </a:lnTo>
                        <a:lnTo>
                          <a:pt x="90982" y="62152"/>
                        </a:lnTo>
                        <a:lnTo>
                          <a:pt x="91287" y="67020"/>
                        </a:lnTo>
                        <a:lnTo>
                          <a:pt x="94566" y="118127"/>
                        </a:lnTo>
                        <a:lnTo>
                          <a:pt x="96948" y="118127"/>
                        </a:lnTo>
                        <a:lnTo>
                          <a:pt x="96948" y="1872"/>
                        </a:lnTo>
                        <a:lnTo>
                          <a:pt x="94831" y="1872"/>
                        </a:lnTo>
                        <a:lnTo>
                          <a:pt x="94831" y="42308"/>
                        </a:lnTo>
                        <a:lnTo>
                          <a:pt x="94831" y="48861"/>
                        </a:lnTo>
                        <a:lnTo>
                          <a:pt x="94851" y="55226"/>
                        </a:lnTo>
                        <a:lnTo>
                          <a:pt x="94851" y="61404"/>
                        </a:lnTo>
                        <a:lnTo>
                          <a:pt x="94871" y="67394"/>
                        </a:lnTo>
                        <a:lnTo>
                          <a:pt x="94912" y="73198"/>
                        </a:lnTo>
                        <a:lnTo>
                          <a:pt x="94932" y="79001"/>
                        </a:lnTo>
                        <a:lnTo>
                          <a:pt x="94994" y="84804"/>
                        </a:lnTo>
                        <a:lnTo>
                          <a:pt x="95034" y="90608"/>
                        </a:lnTo>
                        <a:lnTo>
                          <a:pt x="94994" y="90795"/>
                        </a:lnTo>
                        <a:lnTo>
                          <a:pt x="94749" y="85928"/>
                        </a:lnTo>
                        <a:lnTo>
                          <a:pt x="94525" y="81060"/>
                        </a:lnTo>
                        <a:lnTo>
                          <a:pt x="94281" y="76193"/>
                        </a:lnTo>
                        <a:lnTo>
                          <a:pt x="93996" y="71326"/>
                        </a:lnTo>
                        <a:lnTo>
                          <a:pt x="93731" y="66458"/>
                        </a:lnTo>
                        <a:lnTo>
                          <a:pt x="93446" y="61404"/>
                        </a:lnTo>
                        <a:lnTo>
                          <a:pt x="93141" y="56536"/>
                        </a:lnTo>
                        <a:lnTo>
                          <a:pt x="92835" y="51856"/>
                        </a:lnTo>
                        <a:lnTo>
                          <a:pt x="89577" y="1872"/>
                        </a:lnTo>
                        <a:lnTo>
                          <a:pt x="86950" y="1872"/>
                        </a:lnTo>
                        <a:lnTo>
                          <a:pt x="86950" y="118127"/>
                        </a:lnTo>
                        <a:lnTo>
                          <a:pt x="89068" y="118127"/>
                        </a:lnTo>
                        <a:close/>
                        <a:moveTo>
                          <a:pt x="77929" y="69079"/>
                        </a:moveTo>
                        <a:lnTo>
                          <a:pt x="78927" y="40436"/>
                        </a:lnTo>
                        <a:lnTo>
                          <a:pt x="79090" y="35007"/>
                        </a:lnTo>
                        <a:lnTo>
                          <a:pt x="79232" y="29578"/>
                        </a:lnTo>
                        <a:lnTo>
                          <a:pt x="79375" y="24149"/>
                        </a:lnTo>
                        <a:lnTo>
                          <a:pt x="79518" y="18720"/>
                        </a:lnTo>
                        <a:lnTo>
                          <a:pt x="79579" y="18720"/>
                        </a:lnTo>
                        <a:lnTo>
                          <a:pt x="79721" y="23962"/>
                        </a:lnTo>
                        <a:lnTo>
                          <a:pt x="79864" y="29391"/>
                        </a:lnTo>
                        <a:lnTo>
                          <a:pt x="80027" y="35007"/>
                        </a:lnTo>
                        <a:lnTo>
                          <a:pt x="80190" y="40624"/>
                        </a:lnTo>
                        <a:lnTo>
                          <a:pt x="81208" y="69079"/>
                        </a:lnTo>
                        <a:lnTo>
                          <a:pt x="77929" y="69079"/>
                        </a:lnTo>
                        <a:close/>
                        <a:moveTo>
                          <a:pt x="81574" y="85366"/>
                        </a:moveTo>
                        <a:lnTo>
                          <a:pt x="82735" y="118127"/>
                        </a:lnTo>
                        <a:lnTo>
                          <a:pt x="85199" y="118127"/>
                        </a:lnTo>
                        <a:lnTo>
                          <a:pt x="81106" y="1872"/>
                        </a:lnTo>
                        <a:lnTo>
                          <a:pt x="78174" y="1872"/>
                        </a:lnTo>
                        <a:lnTo>
                          <a:pt x="74101" y="118127"/>
                        </a:lnTo>
                        <a:lnTo>
                          <a:pt x="76483" y="118127"/>
                        </a:lnTo>
                        <a:lnTo>
                          <a:pt x="77563" y="85366"/>
                        </a:lnTo>
                        <a:lnTo>
                          <a:pt x="81574" y="85366"/>
                        </a:lnTo>
                        <a:close/>
                        <a:moveTo>
                          <a:pt x="69010" y="118127"/>
                        </a:moveTo>
                        <a:lnTo>
                          <a:pt x="71311" y="118127"/>
                        </a:lnTo>
                        <a:lnTo>
                          <a:pt x="71311" y="19656"/>
                        </a:lnTo>
                        <a:lnTo>
                          <a:pt x="74936" y="19656"/>
                        </a:lnTo>
                        <a:lnTo>
                          <a:pt x="74936" y="1872"/>
                        </a:lnTo>
                        <a:lnTo>
                          <a:pt x="65386" y="1872"/>
                        </a:lnTo>
                        <a:lnTo>
                          <a:pt x="65386" y="19656"/>
                        </a:lnTo>
                        <a:lnTo>
                          <a:pt x="69010" y="19656"/>
                        </a:lnTo>
                        <a:lnTo>
                          <a:pt x="69010" y="118127"/>
                        </a:lnTo>
                        <a:close/>
                        <a:moveTo>
                          <a:pt x="59175" y="118127"/>
                        </a:moveTo>
                        <a:lnTo>
                          <a:pt x="66689" y="118127"/>
                        </a:lnTo>
                        <a:lnTo>
                          <a:pt x="66689" y="100343"/>
                        </a:lnTo>
                        <a:lnTo>
                          <a:pt x="61496" y="100343"/>
                        </a:lnTo>
                        <a:lnTo>
                          <a:pt x="61496" y="1872"/>
                        </a:lnTo>
                        <a:lnTo>
                          <a:pt x="59175" y="1872"/>
                        </a:lnTo>
                        <a:lnTo>
                          <a:pt x="59175" y="118127"/>
                        </a:lnTo>
                        <a:close/>
                        <a:moveTo>
                          <a:pt x="46692" y="1872"/>
                        </a:moveTo>
                        <a:lnTo>
                          <a:pt x="46692" y="68330"/>
                        </a:lnTo>
                        <a:lnTo>
                          <a:pt x="46692" y="71700"/>
                        </a:lnTo>
                        <a:lnTo>
                          <a:pt x="46713" y="74882"/>
                        </a:lnTo>
                        <a:lnTo>
                          <a:pt x="46733" y="78065"/>
                        </a:lnTo>
                        <a:lnTo>
                          <a:pt x="46774" y="81060"/>
                        </a:lnTo>
                        <a:lnTo>
                          <a:pt x="46814" y="84056"/>
                        </a:lnTo>
                        <a:lnTo>
                          <a:pt x="46896" y="86677"/>
                        </a:lnTo>
                        <a:lnTo>
                          <a:pt x="46957" y="89297"/>
                        </a:lnTo>
                        <a:lnTo>
                          <a:pt x="47038" y="91918"/>
                        </a:lnTo>
                        <a:lnTo>
                          <a:pt x="47120" y="94165"/>
                        </a:lnTo>
                        <a:lnTo>
                          <a:pt x="47222" y="96411"/>
                        </a:lnTo>
                        <a:lnTo>
                          <a:pt x="47323" y="98845"/>
                        </a:lnTo>
                        <a:lnTo>
                          <a:pt x="47446" y="100717"/>
                        </a:lnTo>
                        <a:lnTo>
                          <a:pt x="47568" y="102589"/>
                        </a:lnTo>
                        <a:lnTo>
                          <a:pt x="47710" y="104648"/>
                        </a:lnTo>
                        <a:lnTo>
                          <a:pt x="47853" y="106333"/>
                        </a:lnTo>
                        <a:lnTo>
                          <a:pt x="47995" y="107831"/>
                        </a:lnTo>
                        <a:lnTo>
                          <a:pt x="48158" y="109329"/>
                        </a:lnTo>
                        <a:lnTo>
                          <a:pt x="48321" y="110826"/>
                        </a:lnTo>
                        <a:lnTo>
                          <a:pt x="48525" y="112137"/>
                        </a:lnTo>
                        <a:lnTo>
                          <a:pt x="48708" y="113260"/>
                        </a:lnTo>
                        <a:lnTo>
                          <a:pt x="48891" y="114383"/>
                        </a:lnTo>
                        <a:lnTo>
                          <a:pt x="49095" y="115319"/>
                        </a:lnTo>
                        <a:lnTo>
                          <a:pt x="49319" y="116255"/>
                        </a:lnTo>
                        <a:lnTo>
                          <a:pt x="49523" y="117004"/>
                        </a:lnTo>
                        <a:lnTo>
                          <a:pt x="49747" y="117753"/>
                        </a:lnTo>
                        <a:lnTo>
                          <a:pt x="49991" y="118502"/>
                        </a:lnTo>
                        <a:lnTo>
                          <a:pt x="50215" y="118876"/>
                        </a:lnTo>
                        <a:lnTo>
                          <a:pt x="50459" y="119251"/>
                        </a:lnTo>
                        <a:lnTo>
                          <a:pt x="50968" y="119812"/>
                        </a:lnTo>
                        <a:lnTo>
                          <a:pt x="51518" y="120000"/>
                        </a:lnTo>
                        <a:lnTo>
                          <a:pt x="51783" y="120000"/>
                        </a:lnTo>
                        <a:lnTo>
                          <a:pt x="52048" y="119812"/>
                        </a:lnTo>
                        <a:lnTo>
                          <a:pt x="52333" y="119625"/>
                        </a:lnTo>
                        <a:lnTo>
                          <a:pt x="52597" y="119251"/>
                        </a:lnTo>
                        <a:lnTo>
                          <a:pt x="52842" y="118876"/>
                        </a:lnTo>
                        <a:lnTo>
                          <a:pt x="53107" y="118315"/>
                        </a:lnTo>
                        <a:lnTo>
                          <a:pt x="53331" y="117753"/>
                        </a:lnTo>
                        <a:lnTo>
                          <a:pt x="53575" y="116817"/>
                        </a:lnTo>
                        <a:lnTo>
                          <a:pt x="53819" y="116068"/>
                        </a:lnTo>
                        <a:lnTo>
                          <a:pt x="54023" y="115132"/>
                        </a:lnTo>
                        <a:lnTo>
                          <a:pt x="54227" y="114196"/>
                        </a:lnTo>
                        <a:lnTo>
                          <a:pt x="54430" y="113073"/>
                        </a:lnTo>
                        <a:lnTo>
                          <a:pt x="54634" y="111950"/>
                        </a:lnTo>
                        <a:lnTo>
                          <a:pt x="54817" y="110639"/>
                        </a:lnTo>
                        <a:lnTo>
                          <a:pt x="55000" y="108954"/>
                        </a:lnTo>
                        <a:lnTo>
                          <a:pt x="55163" y="107457"/>
                        </a:lnTo>
                        <a:lnTo>
                          <a:pt x="55347" y="105959"/>
                        </a:lnTo>
                        <a:lnTo>
                          <a:pt x="55489" y="104274"/>
                        </a:lnTo>
                        <a:lnTo>
                          <a:pt x="55632" y="102215"/>
                        </a:lnTo>
                        <a:lnTo>
                          <a:pt x="55754" y="100343"/>
                        </a:lnTo>
                        <a:lnTo>
                          <a:pt x="55876" y="98283"/>
                        </a:lnTo>
                        <a:lnTo>
                          <a:pt x="55998" y="96037"/>
                        </a:lnTo>
                        <a:lnTo>
                          <a:pt x="56100" y="93790"/>
                        </a:lnTo>
                        <a:lnTo>
                          <a:pt x="56202" y="91544"/>
                        </a:lnTo>
                        <a:lnTo>
                          <a:pt x="56283" y="88923"/>
                        </a:lnTo>
                        <a:lnTo>
                          <a:pt x="56344" y="86302"/>
                        </a:lnTo>
                        <a:lnTo>
                          <a:pt x="56405" y="83494"/>
                        </a:lnTo>
                        <a:lnTo>
                          <a:pt x="56446" y="80686"/>
                        </a:lnTo>
                        <a:lnTo>
                          <a:pt x="56487" y="77878"/>
                        </a:lnTo>
                        <a:lnTo>
                          <a:pt x="56528" y="74695"/>
                        </a:lnTo>
                        <a:lnTo>
                          <a:pt x="56548" y="71700"/>
                        </a:lnTo>
                        <a:lnTo>
                          <a:pt x="56548" y="68143"/>
                        </a:lnTo>
                        <a:lnTo>
                          <a:pt x="56548" y="1872"/>
                        </a:lnTo>
                        <a:lnTo>
                          <a:pt x="54247" y="1872"/>
                        </a:lnTo>
                        <a:lnTo>
                          <a:pt x="54247" y="69641"/>
                        </a:lnTo>
                        <a:lnTo>
                          <a:pt x="54227" y="73759"/>
                        </a:lnTo>
                        <a:lnTo>
                          <a:pt x="54186" y="77691"/>
                        </a:lnTo>
                        <a:lnTo>
                          <a:pt x="54145" y="81060"/>
                        </a:lnTo>
                        <a:lnTo>
                          <a:pt x="54064" y="84430"/>
                        </a:lnTo>
                        <a:lnTo>
                          <a:pt x="53962" y="87425"/>
                        </a:lnTo>
                        <a:lnTo>
                          <a:pt x="53840" y="90046"/>
                        </a:lnTo>
                        <a:lnTo>
                          <a:pt x="53717" y="92667"/>
                        </a:lnTo>
                        <a:lnTo>
                          <a:pt x="53534" y="94726"/>
                        </a:lnTo>
                        <a:lnTo>
                          <a:pt x="53351" y="96599"/>
                        </a:lnTo>
                        <a:lnTo>
                          <a:pt x="53168" y="98471"/>
                        </a:lnTo>
                        <a:lnTo>
                          <a:pt x="52944" y="99781"/>
                        </a:lnTo>
                        <a:lnTo>
                          <a:pt x="52699" y="100904"/>
                        </a:lnTo>
                        <a:lnTo>
                          <a:pt x="52455" y="101840"/>
                        </a:lnTo>
                        <a:lnTo>
                          <a:pt x="52190" y="102402"/>
                        </a:lnTo>
                        <a:lnTo>
                          <a:pt x="51885" y="102776"/>
                        </a:lnTo>
                        <a:lnTo>
                          <a:pt x="51600" y="102776"/>
                        </a:lnTo>
                        <a:lnTo>
                          <a:pt x="51294" y="102776"/>
                        </a:lnTo>
                        <a:lnTo>
                          <a:pt x="51030" y="102402"/>
                        </a:lnTo>
                        <a:lnTo>
                          <a:pt x="50765" y="101653"/>
                        </a:lnTo>
                        <a:lnTo>
                          <a:pt x="50520" y="100904"/>
                        </a:lnTo>
                        <a:lnTo>
                          <a:pt x="50296" y="99781"/>
                        </a:lnTo>
                        <a:lnTo>
                          <a:pt x="50093" y="98471"/>
                        </a:lnTo>
                        <a:lnTo>
                          <a:pt x="49869" y="96599"/>
                        </a:lnTo>
                        <a:lnTo>
                          <a:pt x="49706" y="94726"/>
                        </a:lnTo>
                        <a:lnTo>
                          <a:pt x="49543" y="92667"/>
                        </a:lnTo>
                        <a:lnTo>
                          <a:pt x="49400" y="90046"/>
                        </a:lnTo>
                        <a:lnTo>
                          <a:pt x="49299" y="87425"/>
                        </a:lnTo>
                        <a:lnTo>
                          <a:pt x="49197" y="84430"/>
                        </a:lnTo>
                        <a:lnTo>
                          <a:pt x="49095" y="81060"/>
                        </a:lnTo>
                        <a:lnTo>
                          <a:pt x="49034" y="77691"/>
                        </a:lnTo>
                        <a:lnTo>
                          <a:pt x="48993" y="73759"/>
                        </a:lnTo>
                        <a:lnTo>
                          <a:pt x="48993" y="69641"/>
                        </a:lnTo>
                        <a:lnTo>
                          <a:pt x="48993" y="1872"/>
                        </a:lnTo>
                        <a:lnTo>
                          <a:pt x="46692" y="1872"/>
                        </a:lnTo>
                        <a:close/>
                        <a:moveTo>
                          <a:pt x="36429" y="112511"/>
                        </a:moveTo>
                        <a:lnTo>
                          <a:pt x="36714" y="114009"/>
                        </a:lnTo>
                        <a:lnTo>
                          <a:pt x="37081" y="115319"/>
                        </a:lnTo>
                        <a:lnTo>
                          <a:pt x="37468" y="116443"/>
                        </a:lnTo>
                        <a:lnTo>
                          <a:pt x="37895" y="117753"/>
                        </a:lnTo>
                        <a:lnTo>
                          <a:pt x="38343" y="118689"/>
                        </a:lnTo>
                        <a:lnTo>
                          <a:pt x="38852" y="119251"/>
                        </a:lnTo>
                        <a:lnTo>
                          <a:pt x="39341" y="119812"/>
                        </a:lnTo>
                        <a:lnTo>
                          <a:pt x="39830" y="120000"/>
                        </a:lnTo>
                        <a:lnTo>
                          <a:pt x="40441" y="119812"/>
                        </a:lnTo>
                        <a:lnTo>
                          <a:pt x="40991" y="119251"/>
                        </a:lnTo>
                        <a:lnTo>
                          <a:pt x="41235" y="118876"/>
                        </a:lnTo>
                        <a:lnTo>
                          <a:pt x="41479" y="118315"/>
                        </a:lnTo>
                        <a:lnTo>
                          <a:pt x="41744" y="117753"/>
                        </a:lnTo>
                        <a:lnTo>
                          <a:pt x="41968" y="117004"/>
                        </a:lnTo>
                        <a:lnTo>
                          <a:pt x="42172" y="116255"/>
                        </a:lnTo>
                        <a:lnTo>
                          <a:pt x="42396" y="115507"/>
                        </a:lnTo>
                        <a:lnTo>
                          <a:pt x="42599" y="114758"/>
                        </a:lnTo>
                        <a:lnTo>
                          <a:pt x="42782" y="113822"/>
                        </a:lnTo>
                        <a:lnTo>
                          <a:pt x="42966" y="112886"/>
                        </a:lnTo>
                        <a:lnTo>
                          <a:pt x="43149" y="111762"/>
                        </a:lnTo>
                        <a:lnTo>
                          <a:pt x="43312" y="110639"/>
                        </a:lnTo>
                        <a:lnTo>
                          <a:pt x="43454" y="109329"/>
                        </a:lnTo>
                        <a:lnTo>
                          <a:pt x="43597" y="108205"/>
                        </a:lnTo>
                        <a:lnTo>
                          <a:pt x="43719" y="106895"/>
                        </a:lnTo>
                        <a:lnTo>
                          <a:pt x="43862" y="105585"/>
                        </a:lnTo>
                        <a:lnTo>
                          <a:pt x="43984" y="104274"/>
                        </a:lnTo>
                        <a:lnTo>
                          <a:pt x="44188" y="101279"/>
                        </a:lnTo>
                        <a:lnTo>
                          <a:pt x="44330" y="98471"/>
                        </a:lnTo>
                        <a:lnTo>
                          <a:pt x="44452" y="95101"/>
                        </a:lnTo>
                        <a:lnTo>
                          <a:pt x="44574" y="91918"/>
                        </a:lnTo>
                        <a:lnTo>
                          <a:pt x="44615" y="88361"/>
                        </a:lnTo>
                        <a:lnTo>
                          <a:pt x="44636" y="84992"/>
                        </a:lnTo>
                        <a:lnTo>
                          <a:pt x="44636" y="81809"/>
                        </a:lnTo>
                        <a:lnTo>
                          <a:pt x="44595" y="79001"/>
                        </a:lnTo>
                        <a:lnTo>
                          <a:pt x="44513" y="76193"/>
                        </a:lnTo>
                        <a:lnTo>
                          <a:pt x="44432" y="73572"/>
                        </a:lnTo>
                        <a:lnTo>
                          <a:pt x="44310" y="71138"/>
                        </a:lnTo>
                        <a:lnTo>
                          <a:pt x="44188" y="68705"/>
                        </a:lnTo>
                        <a:lnTo>
                          <a:pt x="44025" y="66458"/>
                        </a:lnTo>
                        <a:lnTo>
                          <a:pt x="43841" y="64399"/>
                        </a:lnTo>
                        <a:lnTo>
                          <a:pt x="43617" y="62152"/>
                        </a:lnTo>
                        <a:lnTo>
                          <a:pt x="43373" y="60280"/>
                        </a:lnTo>
                        <a:lnTo>
                          <a:pt x="43108" y="58595"/>
                        </a:lnTo>
                        <a:lnTo>
                          <a:pt x="42803" y="56723"/>
                        </a:lnTo>
                        <a:lnTo>
                          <a:pt x="42497" y="55039"/>
                        </a:lnTo>
                        <a:lnTo>
                          <a:pt x="42151" y="53541"/>
                        </a:lnTo>
                        <a:lnTo>
                          <a:pt x="41785" y="52043"/>
                        </a:lnTo>
                        <a:lnTo>
                          <a:pt x="41377" y="50546"/>
                        </a:lnTo>
                        <a:lnTo>
                          <a:pt x="40807" y="48299"/>
                        </a:lnTo>
                        <a:lnTo>
                          <a:pt x="40298" y="46240"/>
                        </a:lnTo>
                        <a:lnTo>
                          <a:pt x="40095" y="45304"/>
                        </a:lnTo>
                        <a:lnTo>
                          <a:pt x="39871" y="44180"/>
                        </a:lnTo>
                        <a:lnTo>
                          <a:pt x="39708" y="43057"/>
                        </a:lnTo>
                        <a:lnTo>
                          <a:pt x="39545" y="41934"/>
                        </a:lnTo>
                        <a:lnTo>
                          <a:pt x="39423" y="40998"/>
                        </a:lnTo>
                        <a:lnTo>
                          <a:pt x="39300" y="39875"/>
                        </a:lnTo>
                        <a:lnTo>
                          <a:pt x="39178" y="38564"/>
                        </a:lnTo>
                        <a:lnTo>
                          <a:pt x="39097" y="37441"/>
                        </a:lnTo>
                        <a:lnTo>
                          <a:pt x="39036" y="35943"/>
                        </a:lnTo>
                        <a:lnTo>
                          <a:pt x="38995" y="34446"/>
                        </a:lnTo>
                        <a:lnTo>
                          <a:pt x="38975" y="33135"/>
                        </a:lnTo>
                        <a:lnTo>
                          <a:pt x="38975" y="31450"/>
                        </a:lnTo>
                        <a:lnTo>
                          <a:pt x="38975" y="30327"/>
                        </a:lnTo>
                        <a:lnTo>
                          <a:pt x="38995" y="28829"/>
                        </a:lnTo>
                        <a:lnTo>
                          <a:pt x="39036" y="27519"/>
                        </a:lnTo>
                        <a:lnTo>
                          <a:pt x="39076" y="26396"/>
                        </a:lnTo>
                        <a:lnTo>
                          <a:pt x="39158" y="25273"/>
                        </a:lnTo>
                        <a:lnTo>
                          <a:pt x="39260" y="24149"/>
                        </a:lnTo>
                        <a:lnTo>
                          <a:pt x="39361" y="22839"/>
                        </a:lnTo>
                        <a:lnTo>
                          <a:pt x="39463" y="21903"/>
                        </a:lnTo>
                        <a:lnTo>
                          <a:pt x="39606" y="20967"/>
                        </a:lnTo>
                        <a:lnTo>
                          <a:pt x="39748" y="20031"/>
                        </a:lnTo>
                        <a:lnTo>
                          <a:pt x="39911" y="19282"/>
                        </a:lnTo>
                        <a:lnTo>
                          <a:pt x="40115" y="18720"/>
                        </a:lnTo>
                        <a:lnTo>
                          <a:pt x="40319" y="18159"/>
                        </a:lnTo>
                        <a:lnTo>
                          <a:pt x="40543" y="17784"/>
                        </a:lnTo>
                        <a:lnTo>
                          <a:pt x="40807" y="17597"/>
                        </a:lnTo>
                        <a:lnTo>
                          <a:pt x="41052" y="17597"/>
                        </a:lnTo>
                        <a:lnTo>
                          <a:pt x="41479" y="17597"/>
                        </a:lnTo>
                        <a:lnTo>
                          <a:pt x="41886" y="17971"/>
                        </a:lnTo>
                        <a:lnTo>
                          <a:pt x="42253" y="18720"/>
                        </a:lnTo>
                        <a:lnTo>
                          <a:pt x="42599" y="19469"/>
                        </a:lnTo>
                        <a:lnTo>
                          <a:pt x="42884" y="20218"/>
                        </a:lnTo>
                        <a:lnTo>
                          <a:pt x="43169" y="21154"/>
                        </a:lnTo>
                        <a:lnTo>
                          <a:pt x="43393" y="22090"/>
                        </a:lnTo>
                        <a:lnTo>
                          <a:pt x="43577" y="22839"/>
                        </a:lnTo>
                        <a:lnTo>
                          <a:pt x="44126" y="5803"/>
                        </a:lnTo>
                        <a:lnTo>
                          <a:pt x="43882" y="4680"/>
                        </a:lnTo>
                        <a:lnTo>
                          <a:pt x="43556" y="3744"/>
                        </a:lnTo>
                        <a:lnTo>
                          <a:pt x="43251" y="2620"/>
                        </a:lnTo>
                        <a:lnTo>
                          <a:pt x="42884" y="1684"/>
                        </a:lnTo>
                        <a:lnTo>
                          <a:pt x="42497" y="1123"/>
                        </a:lnTo>
                        <a:lnTo>
                          <a:pt x="42049" y="561"/>
                        </a:lnTo>
                        <a:lnTo>
                          <a:pt x="41601" y="187"/>
                        </a:lnTo>
                        <a:lnTo>
                          <a:pt x="41113" y="0"/>
                        </a:lnTo>
                        <a:lnTo>
                          <a:pt x="40604" y="187"/>
                        </a:lnTo>
                        <a:lnTo>
                          <a:pt x="40135" y="748"/>
                        </a:lnTo>
                        <a:lnTo>
                          <a:pt x="39667" y="1497"/>
                        </a:lnTo>
                        <a:lnTo>
                          <a:pt x="39260" y="2620"/>
                        </a:lnTo>
                        <a:lnTo>
                          <a:pt x="38852" y="4118"/>
                        </a:lnTo>
                        <a:lnTo>
                          <a:pt x="38486" y="5616"/>
                        </a:lnTo>
                        <a:lnTo>
                          <a:pt x="38140" y="7488"/>
                        </a:lnTo>
                        <a:lnTo>
                          <a:pt x="37855" y="9547"/>
                        </a:lnTo>
                        <a:lnTo>
                          <a:pt x="37569" y="11981"/>
                        </a:lnTo>
                        <a:lnTo>
                          <a:pt x="37325" y="14414"/>
                        </a:lnTo>
                        <a:lnTo>
                          <a:pt x="37122" y="17410"/>
                        </a:lnTo>
                        <a:lnTo>
                          <a:pt x="36959" y="20218"/>
                        </a:lnTo>
                        <a:lnTo>
                          <a:pt x="36816" y="23213"/>
                        </a:lnTo>
                        <a:lnTo>
                          <a:pt x="36714" y="26583"/>
                        </a:lnTo>
                        <a:lnTo>
                          <a:pt x="36653" y="29765"/>
                        </a:lnTo>
                        <a:lnTo>
                          <a:pt x="36633" y="33510"/>
                        </a:lnTo>
                        <a:lnTo>
                          <a:pt x="36653" y="36318"/>
                        </a:lnTo>
                        <a:lnTo>
                          <a:pt x="36694" y="39500"/>
                        </a:lnTo>
                        <a:lnTo>
                          <a:pt x="36775" y="42121"/>
                        </a:lnTo>
                        <a:lnTo>
                          <a:pt x="36877" y="44929"/>
                        </a:lnTo>
                        <a:lnTo>
                          <a:pt x="37020" y="47363"/>
                        </a:lnTo>
                        <a:lnTo>
                          <a:pt x="37162" y="49609"/>
                        </a:lnTo>
                        <a:lnTo>
                          <a:pt x="37346" y="51856"/>
                        </a:lnTo>
                        <a:lnTo>
                          <a:pt x="37549" y="53915"/>
                        </a:lnTo>
                        <a:lnTo>
                          <a:pt x="37814" y="55975"/>
                        </a:lnTo>
                        <a:lnTo>
                          <a:pt x="38058" y="58034"/>
                        </a:lnTo>
                        <a:lnTo>
                          <a:pt x="38323" y="59719"/>
                        </a:lnTo>
                        <a:lnTo>
                          <a:pt x="38649" y="61404"/>
                        </a:lnTo>
                        <a:lnTo>
                          <a:pt x="38954" y="62901"/>
                        </a:lnTo>
                        <a:lnTo>
                          <a:pt x="39321" y="64586"/>
                        </a:lnTo>
                        <a:lnTo>
                          <a:pt x="39667" y="65897"/>
                        </a:lnTo>
                        <a:lnTo>
                          <a:pt x="40054" y="67207"/>
                        </a:lnTo>
                        <a:lnTo>
                          <a:pt x="40604" y="69079"/>
                        </a:lnTo>
                        <a:lnTo>
                          <a:pt x="41072" y="71326"/>
                        </a:lnTo>
                        <a:lnTo>
                          <a:pt x="41276" y="72262"/>
                        </a:lnTo>
                        <a:lnTo>
                          <a:pt x="41459" y="73385"/>
                        </a:lnTo>
                        <a:lnTo>
                          <a:pt x="41622" y="74321"/>
                        </a:lnTo>
                        <a:lnTo>
                          <a:pt x="41764" y="75444"/>
                        </a:lnTo>
                        <a:lnTo>
                          <a:pt x="41886" y="76567"/>
                        </a:lnTo>
                        <a:lnTo>
                          <a:pt x="41988" y="78065"/>
                        </a:lnTo>
                        <a:lnTo>
                          <a:pt x="42090" y="79188"/>
                        </a:lnTo>
                        <a:lnTo>
                          <a:pt x="42151" y="80499"/>
                        </a:lnTo>
                        <a:lnTo>
                          <a:pt x="42212" y="81809"/>
                        </a:lnTo>
                        <a:lnTo>
                          <a:pt x="42253" y="83307"/>
                        </a:lnTo>
                        <a:lnTo>
                          <a:pt x="42294" y="84992"/>
                        </a:lnTo>
                        <a:lnTo>
                          <a:pt x="42294" y="86489"/>
                        </a:lnTo>
                        <a:lnTo>
                          <a:pt x="42294" y="88174"/>
                        </a:lnTo>
                        <a:lnTo>
                          <a:pt x="42233" y="89859"/>
                        </a:lnTo>
                        <a:lnTo>
                          <a:pt x="42192" y="91544"/>
                        </a:lnTo>
                        <a:lnTo>
                          <a:pt x="42131" y="93042"/>
                        </a:lnTo>
                        <a:lnTo>
                          <a:pt x="42049" y="94352"/>
                        </a:lnTo>
                        <a:lnTo>
                          <a:pt x="41948" y="95663"/>
                        </a:lnTo>
                        <a:lnTo>
                          <a:pt x="41825" y="96786"/>
                        </a:lnTo>
                        <a:lnTo>
                          <a:pt x="41703" y="98096"/>
                        </a:lnTo>
                        <a:lnTo>
                          <a:pt x="41540" y="99032"/>
                        </a:lnTo>
                        <a:lnTo>
                          <a:pt x="41357" y="99781"/>
                        </a:lnTo>
                        <a:lnTo>
                          <a:pt x="41174" y="100530"/>
                        </a:lnTo>
                        <a:lnTo>
                          <a:pt x="40970" y="101092"/>
                        </a:lnTo>
                        <a:lnTo>
                          <a:pt x="40767" y="101653"/>
                        </a:lnTo>
                        <a:lnTo>
                          <a:pt x="40502" y="102028"/>
                        </a:lnTo>
                        <a:lnTo>
                          <a:pt x="40257" y="102215"/>
                        </a:lnTo>
                        <a:lnTo>
                          <a:pt x="40013" y="102215"/>
                        </a:lnTo>
                        <a:lnTo>
                          <a:pt x="39565" y="102215"/>
                        </a:lnTo>
                        <a:lnTo>
                          <a:pt x="39117" y="101653"/>
                        </a:lnTo>
                        <a:lnTo>
                          <a:pt x="38710" y="101092"/>
                        </a:lnTo>
                        <a:lnTo>
                          <a:pt x="38303" y="100156"/>
                        </a:lnTo>
                        <a:lnTo>
                          <a:pt x="37936" y="99032"/>
                        </a:lnTo>
                        <a:lnTo>
                          <a:pt x="37569" y="97909"/>
                        </a:lnTo>
                        <a:lnTo>
                          <a:pt x="37244" y="96224"/>
                        </a:lnTo>
                        <a:lnTo>
                          <a:pt x="36959" y="94914"/>
                        </a:lnTo>
                        <a:lnTo>
                          <a:pt x="36429" y="112511"/>
                        </a:lnTo>
                        <a:close/>
                        <a:moveTo>
                          <a:pt x="26472" y="118127"/>
                        </a:moveTo>
                        <a:lnTo>
                          <a:pt x="26472" y="76380"/>
                        </a:lnTo>
                        <a:lnTo>
                          <a:pt x="26472" y="69453"/>
                        </a:lnTo>
                        <a:lnTo>
                          <a:pt x="26451" y="62714"/>
                        </a:lnTo>
                        <a:lnTo>
                          <a:pt x="26451" y="56349"/>
                        </a:lnTo>
                        <a:lnTo>
                          <a:pt x="26431" y="50358"/>
                        </a:lnTo>
                        <a:lnTo>
                          <a:pt x="26431" y="44368"/>
                        </a:lnTo>
                        <a:lnTo>
                          <a:pt x="26410" y="38377"/>
                        </a:lnTo>
                        <a:lnTo>
                          <a:pt x="26370" y="32761"/>
                        </a:lnTo>
                        <a:lnTo>
                          <a:pt x="26349" y="26957"/>
                        </a:lnTo>
                        <a:lnTo>
                          <a:pt x="26410" y="26957"/>
                        </a:lnTo>
                        <a:lnTo>
                          <a:pt x="26634" y="31825"/>
                        </a:lnTo>
                        <a:lnTo>
                          <a:pt x="26899" y="37067"/>
                        </a:lnTo>
                        <a:lnTo>
                          <a:pt x="27184" y="41934"/>
                        </a:lnTo>
                        <a:lnTo>
                          <a:pt x="27449" y="46989"/>
                        </a:lnTo>
                        <a:lnTo>
                          <a:pt x="27734" y="52230"/>
                        </a:lnTo>
                        <a:lnTo>
                          <a:pt x="28060" y="57285"/>
                        </a:lnTo>
                        <a:lnTo>
                          <a:pt x="28345" y="62152"/>
                        </a:lnTo>
                        <a:lnTo>
                          <a:pt x="28671" y="67020"/>
                        </a:lnTo>
                        <a:lnTo>
                          <a:pt x="31949" y="118127"/>
                        </a:lnTo>
                        <a:lnTo>
                          <a:pt x="34332" y="118127"/>
                        </a:lnTo>
                        <a:lnTo>
                          <a:pt x="34332" y="1872"/>
                        </a:lnTo>
                        <a:lnTo>
                          <a:pt x="32214" y="1872"/>
                        </a:lnTo>
                        <a:lnTo>
                          <a:pt x="32214" y="42308"/>
                        </a:lnTo>
                        <a:lnTo>
                          <a:pt x="32214" y="48861"/>
                        </a:lnTo>
                        <a:lnTo>
                          <a:pt x="32214" y="55226"/>
                        </a:lnTo>
                        <a:lnTo>
                          <a:pt x="32234" y="61404"/>
                        </a:lnTo>
                        <a:lnTo>
                          <a:pt x="32255" y="67394"/>
                        </a:lnTo>
                        <a:lnTo>
                          <a:pt x="32275" y="73198"/>
                        </a:lnTo>
                        <a:lnTo>
                          <a:pt x="32316" y="79001"/>
                        </a:lnTo>
                        <a:lnTo>
                          <a:pt x="32357" y="84804"/>
                        </a:lnTo>
                        <a:lnTo>
                          <a:pt x="32418" y="90608"/>
                        </a:lnTo>
                        <a:lnTo>
                          <a:pt x="32357" y="90795"/>
                        </a:lnTo>
                        <a:lnTo>
                          <a:pt x="32133" y="85928"/>
                        </a:lnTo>
                        <a:lnTo>
                          <a:pt x="31909" y="81060"/>
                        </a:lnTo>
                        <a:lnTo>
                          <a:pt x="31664" y="76193"/>
                        </a:lnTo>
                        <a:lnTo>
                          <a:pt x="31379" y="71326"/>
                        </a:lnTo>
                        <a:lnTo>
                          <a:pt x="31114" y="66458"/>
                        </a:lnTo>
                        <a:lnTo>
                          <a:pt x="30809" y="61404"/>
                        </a:lnTo>
                        <a:lnTo>
                          <a:pt x="30524" y="56536"/>
                        </a:lnTo>
                        <a:lnTo>
                          <a:pt x="30218" y="51856"/>
                        </a:lnTo>
                        <a:lnTo>
                          <a:pt x="26960" y="1872"/>
                        </a:lnTo>
                        <a:lnTo>
                          <a:pt x="24333" y="1872"/>
                        </a:lnTo>
                        <a:lnTo>
                          <a:pt x="24333" y="118127"/>
                        </a:lnTo>
                        <a:lnTo>
                          <a:pt x="26472" y="118127"/>
                        </a:lnTo>
                        <a:close/>
                        <a:moveTo>
                          <a:pt x="16371" y="102964"/>
                        </a:moveTo>
                        <a:lnTo>
                          <a:pt x="16188" y="102776"/>
                        </a:lnTo>
                        <a:lnTo>
                          <a:pt x="15985" y="102776"/>
                        </a:lnTo>
                        <a:lnTo>
                          <a:pt x="15801" y="102402"/>
                        </a:lnTo>
                        <a:lnTo>
                          <a:pt x="15598" y="102028"/>
                        </a:lnTo>
                        <a:lnTo>
                          <a:pt x="15414" y="101653"/>
                        </a:lnTo>
                        <a:lnTo>
                          <a:pt x="15251" y="101092"/>
                        </a:lnTo>
                        <a:lnTo>
                          <a:pt x="15089" y="100343"/>
                        </a:lnTo>
                        <a:lnTo>
                          <a:pt x="14926" y="99594"/>
                        </a:lnTo>
                        <a:lnTo>
                          <a:pt x="14742" y="98658"/>
                        </a:lnTo>
                        <a:lnTo>
                          <a:pt x="14600" y="97909"/>
                        </a:lnTo>
                        <a:lnTo>
                          <a:pt x="14457" y="96599"/>
                        </a:lnTo>
                        <a:lnTo>
                          <a:pt x="14315" y="95475"/>
                        </a:lnTo>
                        <a:lnTo>
                          <a:pt x="14050" y="93042"/>
                        </a:lnTo>
                        <a:lnTo>
                          <a:pt x="13826" y="90234"/>
                        </a:lnTo>
                        <a:lnTo>
                          <a:pt x="13602" y="87238"/>
                        </a:lnTo>
                        <a:lnTo>
                          <a:pt x="13439" y="84056"/>
                        </a:lnTo>
                        <a:lnTo>
                          <a:pt x="13256" y="80499"/>
                        </a:lnTo>
                        <a:lnTo>
                          <a:pt x="13134" y="76755"/>
                        </a:lnTo>
                        <a:lnTo>
                          <a:pt x="13032" y="72823"/>
                        </a:lnTo>
                        <a:lnTo>
                          <a:pt x="12971" y="68705"/>
                        </a:lnTo>
                        <a:lnTo>
                          <a:pt x="12910" y="64773"/>
                        </a:lnTo>
                        <a:lnTo>
                          <a:pt x="12910" y="60280"/>
                        </a:lnTo>
                        <a:lnTo>
                          <a:pt x="12910" y="55975"/>
                        </a:lnTo>
                        <a:lnTo>
                          <a:pt x="12950" y="51856"/>
                        </a:lnTo>
                        <a:lnTo>
                          <a:pt x="13032" y="47737"/>
                        </a:lnTo>
                        <a:lnTo>
                          <a:pt x="13134" y="43993"/>
                        </a:lnTo>
                        <a:lnTo>
                          <a:pt x="13256" y="40062"/>
                        </a:lnTo>
                        <a:lnTo>
                          <a:pt x="13419" y="36318"/>
                        </a:lnTo>
                        <a:lnTo>
                          <a:pt x="13602" y="33135"/>
                        </a:lnTo>
                        <a:lnTo>
                          <a:pt x="13785" y="29953"/>
                        </a:lnTo>
                        <a:lnTo>
                          <a:pt x="14030" y="27145"/>
                        </a:lnTo>
                        <a:lnTo>
                          <a:pt x="14294" y="24711"/>
                        </a:lnTo>
                        <a:lnTo>
                          <a:pt x="14437" y="23588"/>
                        </a:lnTo>
                        <a:lnTo>
                          <a:pt x="14580" y="22277"/>
                        </a:lnTo>
                        <a:lnTo>
                          <a:pt x="14722" y="21341"/>
                        </a:lnTo>
                        <a:lnTo>
                          <a:pt x="14905" y="20405"/>
                        </a:lnTo>
                        <a:lnTo>
                          <a:pt x="15068" y="19656"/>
                        </a:lnTo>
                        <a:lnTo>
                          <a:pt x="15231" y="19095"/>
                        </a:lnTo>
                        <a:lnTo>
                          <a:pt x="15414" y="18533"/>
                        </a:lnTo>
                        <a:lnTo>
                          <a:pt x="15598" y="17971"/>
                        </a:lnTo>
                        <a:lnTo>
                          <a:pt x="15801" y="17597"/>
                        </a:lnTo>
                        <a:lnTo>
                          <a:pt x="16005" y="17223"/>
                        </a:lnTo>
                        <a:lnTo>
                          <a:pt x="16188" y="17035"/>
                        </a:lnTo>
                        <a:lnTo>
                          <a:pt x="16433" y="17035"/>
                        </a:lnTo>
                        <a:lnTo>
                          <a:pt x="16636" y="17035"/>
                        </a:lnTo>
                        <a:lnTo>
                          <a:pt x="16840" y="17223"/>
                        </a:lnTo>
                        <a:lnTo>
                          <a:pt x="17023" y="17597"/>
                        </a:lnTo>
                        <a:lnTo>
                          <a:pt x="17227" y="17971"/>
                        </a:lnTo>
                        <a:lnTo>
                          <a:pt x="17410" y="18533"/>
                        </a:lnTo>
                        <a:lnTo>
                          <a:pt x="17593" y="19095"/>
                        </a:lnTo>
                        <a:lnTo>
                          <a:pt x="17756" y="19843"/>
                        </a:lnTo>
                        <a:lnTo>
                          <a:pt x="17939" y="20592"/>
                        </a:lnTo>
                        <a:lnTo>
                          <a:pt x="18102" y="21341"/>
                        </a:lnTo>
                        <a:lnTo>
                          <a:pt x="18245" y="22464"/>
                        </a:lnTo>
                        <a:lnTo>
                          <a:pt x="18387" y="23588"/>
                        </a:lnTo>
                        <a:lnTo>
                          <a:pt x="18530" y="24711"/>
                        </a:lnTo>
                        <a:lnTo>
                          <a:pt x="18795" y="27145"/>
                        </a:lnTo>
                        <a:lnTo>
                          <a:pt x="19019" y="29953"/>
                        </a:lnTo>
                        <a:lnTo>
                          <a:pt x="19222" y="33135"/>
                        </a:lnTo>
                        <a:lnTo>
                          <a:pt x="19385" y="36318"/>
                        </a:lnTo>
                        <a:lnTo>
                          <a:pt x="19568" y="40062"/>
                        </a:lnTo>
                        <a:lnTo>
                          <a:pt x="19691" y="43806"/>
                        </a:lnTo>
                        <a:lnTo>
                          <a:pt x="19772" y="47550"/>
                        </a:lnTo>
                        <a:lnTo>
                          <a:pt x="19833" y="51482"/>
                        </a:lnTo>
                        <a:lnTo>
                          <a:pt x="19874" y="55413"/>
                        </a:lnTo>
                        <a:lnTo>
                          <a:pt x="19894" y="59531"/>
                        </a:lnTo>
                        <a:lnTo>
                          <a:pt x="19874" y="64212"/>
                        </a:lnTo>
                        <a:lnTo>
                          <a:pt x="19833" y="68330"/>
                        </a:lnTo>
                        <a:lnTo>
                          <a:pt x="19772" y="72636"/>
                        </a:lnTo>
                        <a:lnTo>
                          <a:pt x="19670" y="76567"/>
                        </a:lnTo>
                        <a:lnTo>
                          <a:pt x="19548" y="80499"/>
                        </a:lnTo>
                        <a:lnTo>
                          <a:pt x="19365" y="84056"/>
                        </a:lnTo>
                        <a:lnTo>
                          <a:pt x="19202" y="87425"/>
                        </a:lnTo>
                        <a:lnTo>
                          <a:pt x="18998" y="90234"/>
                        </a:lnTo>
                        <a:lnTo>
                          <a:pt x="18754" y="93229"/>
                        </a:lnTo>
                        <a:lnTo>
                          <a:pt x="18489" y="95663"/>
                        </a:lnTo>
                        <a:lnTo>
                          <a:pt x="18347" y="96786"/>
                        </a:lnTo>
                        <a:lnTo>
                          <a:pt x="18204" y="97909"/>
                        </a:lnTo>
                        <a:lnTo>
                          <a:pt x="18062" y="98845"/>
                        </a:lnTo>
                        <a:lnTo>
                          <a:pt x="17878" y="99594"/>
                        </a:lnTo>
                        <a:lnTo>
                          <a:pt x="17715" y="100343"/>
                        </a:lnTo>
                        <a:lnTo>
                          <a:pt x="17553" y="101092"/>
                        </a:lnTo>
                        <a:lnTo>
                          <a:pt x="17390" y="101653"/>
                        </a:lnTo>
                        <a:lnTo>
                          <a:pt x="17206" y="102028"/>
                        </a:lnTo>
                        <a:lnTo>
                          <a:pt x="17003" y="102402"/>
                        </a:lnTo>
                        <a:lnTo>
                          <a:pt x="16819" y="102776"/>
                        </a:lnTo>
                        <a:lnTo>
                          <a:pt x="16616" y="102776"/>
                        </a:lnTo>
                        <a:lnTo>
                          <a:pt x="16392" y="102964"/>
                        </a:lnTo>
                        <a:lnTo>
                          <a:pt x="16371" y="102964"/>
                        </a:lnTo>
                        <a:close/>
                        <a:moveTo>
                          <a:pt x="16331" y="120000"/>
                        </a:moveTo>
                        <a:lnTo>
                          <a:pt x="16657" y="120000"/>
                        </a:lnTo>
                        <a:lnTo>
                          <a:pt x="16962" y="119812"/>
                        </a:lnTo>
                        <a:lnTo>
                          <a:pt x="17288" y="119438"/>
                        </a:lnTo>
                        <a:lnTo>
                          <a:pt x="17573" y="119063"/>
                        </a:lnTo>
                        <a:lnTo>
                          <a:pt x="17878" y="118502"/>
                        </a:lnTo>
                        <a:lnTo>
                          <a:pt x="18184" y="117753"/>
                        </a:lnTo>
                        <a:lnTo>
                          <a:pt x="18449" y="116817"/>
                        </a:lnTo>
                        <a:lnTo>
                          <a:pt x="18734" y="115881"/>
                        </a:lnTo>
                        <a:lnTo>
                          <a:pt x="18998" y="114758"/>
                        </a:lnTo>
                        <a:lnTo>
                          <a:pt x="19263" y="113634"/>
                        </a:lnTo>
                        <a:lnTo>
                          <a:pt x="19528" y="112324"/>
                        </a:lnTo>
                        <a:lnTo>
                          <a:pt x="19752" y="111014"/>
                        </a:lnTo>
                        <a:lnTo>
                          <a:pt x="19996" y="109329"/>
                        </a:lnTo>
                        <a:lnTo>
                          <a:pt x="20220" y="107644"/>
                        </a:lnTo>
                        <a:lnTo>
                          <a:pt x="20444" y="105959"/>
                        </a:lnTo>
                        <a:lnTo>
                          <a:pt x="20627" y="104087"/>
                        </a:lnTo>
                        <a:lnTo>
                          <a:pt x="20831" y="102028"/>
                        </a:lnTo>
                        <a:lnTo>
                          <a:pt x="21035" y="99781"/>
                        </a:lnTo>
                        <a:lnTo>
                          <a:pt x="21198" y="97722"/>
                        </a:lnTo>
                        <a:lnTo>
                          <a:pt x="21360" y="95288"/>
                        </a:lnTo>
                        <a:lnTo>
                          <a:pt x="21503" y="92854"/>
                        </a:lnTo>
                        <a:lnTo>
                          <a:pt x="21646" y="90234"/>
                        </a:lnTo>
                        <a:lnTo>
                          <a:pt x="21788" y="87613"/>
                        </a:lnTo>
                        <a:lnTo>
                          <a:pt x="21910" y="84804"/>
                        </a:lnTo>
                        <a:lnTo>
                          <a:pt x="22012" y="81809"/>
                        </a:lnTo>
                        <a:lnTo>
                          <a:pt x="22094" y="79001"/>
                        </a:lnTo>
                        <a:lnTo>
                          <a:pt x="22175" y="75819"/>
                        </a:lnTo>
                        <a:lnTo>
                          <a:pt x="22236" y="72636"/>
                        </a:lnTo>
                        <a:lnTo>
                          <a:pt x="22277" y="69266"/>
                        </a:lnTo>
                        <a:lnTo>
                          <a:pt x="22318" y="65897"/>
                        </a:lnTo>
                        <a:lnTo>
                          <a:pt x="22338" y="62340"/>
                        </a:lnTo>
                        <a:lnTo>
                          <a:pt x="22338" y="58783"/>
                        </a:lnTo>
                        <a:lnTo>
                          <a:pt x="22338" y="55600"/>
                        </a:lnTo>
                        <a:lnTo>
                          <a:pt x="22318" y="52605"/>
                        </a:lnTo>
                        <a:lnTo>
                          <a:pt x="22297" y="49609"/>
                        </a:lnTo>
                        <a:lnTo>
                          <a:pt x="22256" y="46801"/>
                        </a:lnTo>
                        <a:lnTo>
                          <a:pt x="22195" y="43993"/>
                        </a:lnTo>
                        <a:lnTo>
                          <a:pt x="22134" y="40998"/>
                        </a:lnTo>
                        <a:lnTo>
                          <a:pt x="22053" y="38377"/>
                        </a:lnTo>
                        <a:lnTo>
                          <a:pt x="21951" y="35569"/>
                        </a:lnTo>
                        <a:lnTo>
                          <a:pt x="21849" y="32948"/>
                        </a:lnTo>
                        <a:lnTo>
                          <a:pt x="21747" y="30514"/>
                        </a:lnTo>
                        <a:lnTo>
                          <a:pt x="21605" y="27893"/>
                        </a:lnTo>
                        <a:lnTo>
                          <a:pt x="21462" y="25647"/>
                        </a:lnTo>
                        <a:lnTo>
                          <a:pt x="21320" y="23213"/>
                        </a:lnTo>
                        <a:lnTo>
                          <a:pt x="21157" y="21154"/>
                        </a:lnTo>
                        <a:lnTo>
                          <a:pt x="20994" y="19095"/>
                        </a:lnTo>
                        <a:lnTo>
                          <a:pt x="20790" y="17035"/>
                        </a:lnTo>
                        <a:lnTo>
                          <a:pt x="20607" y="14976"/>
                        </a:lnTo>
                        <a:lnTo>
                          <a:pt x="20403" y="13291"/>
                        </a:lnTo>
                        <a:lnTo>
                          <a:pt x="20179" y="11606"/>
                        </a:lnTo>
                        <a:lnTo>
                          <a:pt x="19955" y="9734"/>
                        </a:lnTo>
                        <a:lnTo>
                          <a:pt x="19731" y="8237"/>
                        </a:lnTo>
                        <a:lnTo>
                          <a:pt x="19487" y="6926"/>
                        </a:lnTo>
                        <a:lnTo>
                          <a:pt x="19222" y="5616"/>
                        </a:lnTo>
                        <a:lnTo>
                          <a:pt x="18978" y="4492"/>
                        </a:lnTo>
                        <a:lnTo>
                          <a:pt x="18673" y="3556"/>
                        </a:lnTo>
                        <a:lnTo>
                          <a:pt x="18408" y="2433"/>
                        </a:lnTo>
                        <a:lnTo>
                          <a:pt x="18123" y="1684"/>
                        </a:lnTo>
                        <a:lnTo>
                          <a:pt x="17797" y="1123"/>
                        </a:lnTo>
                        <a:lnTo>
                          <a:pt x="17491" y="561"/>
                        </a:lnTo>
                        <a:lnTo>
                          <a:pt x="17186" y="374"/>
                        </a:lnTo>
                        <a:lnTo>
                          <a:pt x="16840" y="0"/>
                        </a:lnTo>
                        <a:lnTo>
                          <a:pt x="16514" y="0"/>
                        </a:lnTo>
                        <a:lnTo>
                          <a:pt x="16168" y="0"/>
                        </a:lnTo>
                        <a:lnTo>
                          <a:pt x="15842" y="374"/>
                        </a:lnTo>
                        <a:lnTo>
                          <a:pt x="15516" y="561"/>
                        </a:lnTo>
                        <a:lnTo>
                          <a:pt x="15211" y="1123"/>
                        </a:lnTo>
                        <a:lnTo>
                          <a:pt x="14926" y="1684"/>
                        </a:lnTo>
                        <a:lnTo>
                          <a:pt x="14620" y="2433"/>
                        </a:lnTo>
                        <a:lnTo>
                          <a:pt x="14335" y="3556"/>
                        </a:lnTo>
                        <a:lnTo>
                          <a:pt x="14050" y="4492"/>
                        </a:lnTo>
                        <a:lnTo>
                          <a:pt x="13785" y="5616"/>
                        </a:lnTo>
                        <a:lnTo>
                          <a:pt x="13541" y="6926"/>
                        </a:lnTo>
                        <a:lnTo>
                          <a:pt x="13276" y="8237"/>
                        </a:lnTo>
                        <a:lnTo>
                          <a:pt x="13032" y="9734"/>
                        </a:lnTo>
                        <a:lnTo>
                          <a:pt x="12808" y="11606"/>
                        </a:lnTo>
                        <a:lnTo>
                          <a:pt x="12564" y="13291"/>
                        </a:lnTo>
                        <a:lnTo>
                          <a:pt x="12360" y="14976"/>
                        </a:lnTo>
                        <a:lnTo>
                          <a:pt x="12156" y="17223"/>
                        </a:lnTo>
                        <a:lnTo>
                          <a:pt x="11973" y="19095"/>
                        </a:lnTo>
                        <a:lnTo>
                          <a:pt x="11769" y="21341"/>
                        </a:lnTo>
                        <a:lnTo>
                          <a:pt x="11606" y="23588"/>
                        </a:lnTo>
                        <a:lnTo>
                          <a:pt x="11444" y="26021"/>
                        </a:lnTo>
                        <a:lnTo>
                          <a:pt x="11301" y="28268"/>
                        </a:lnTo>
                        <a:lnTo>
                          <a:pt x="11179" y="31076"/>
                        </a:lnTo>
                        <a:lnTo>
                          <a:pt x="11036" y="33510"/>
                        </a:lnTo>
                        <a:lnTo>
                          <a:pt x="10914" y="36318"/>
                        </a:lnTo>
                        <a:lnTo>
                          <a:pt x="10812" y="39126"/>
                        </a:lnTo>
                        <a:lnTo>
                          <a:pt x="10731" y="41934"/>
                        </a:lnTo>
                        <a:lnTo>
                          <a:pt x="10670" y="45117"/>
                        </a:lnTo>
                        <a:lnTo>
                          <a:pt x="10609" y="47925"/>
                        </a:lnTo>
                        <a:lnTo>
                          <a:pt x="10548" y="51107"/>
                        </a:lnTo>
                        <a:lnTo>
                          <a:pt x="10527" y="54290"/>
                        </a:lnTo>
                        <a:lnTo>
                          <a:pt x="10507" y="57659"/>
                        </a:lnTo>
                        <a:lnTo>
                          <a:pt x="10487" y="60842"/>
                        </a:lnTo>
                        <a:lnTo>
                          <a:pt x="10507" y="64024"/>
                        </a:lnTo>
                        <a:lnTo>
                          <a:pt x="10527" y="67207"/>
                        </a:lnTo>
                        <a:lnTo>
                          <a:pt x="10548" y="70015"/>
                        </a:lnTo>
                        <a:lnTo>
                          <a:pt x="10588" y="73198"/>
                        </a:lnTo>
                        <a:lnTo>
                          <a:pt x="10649" y="76006"/>
                        </a:lnTo>
                        <a:lnTo>
                          <a:pt x="10711" y="79001"/>
                        </a:lnTo>
                        <a:lnTo>
                          <a:pt x="10792" y="81622"/>
                        </a:lnTo>
                        <a:lnTo>
                          <a:pt x="10894" y="84617"/>
                        </a:lnTo>
                        <a:lnTo>
                          <a:pt x="10996" y="87051"/>
                        </a:lnTo>
                        <a:lnTo>
                          <a:pt x="11138" y="89672"/>
                        </a:lnTo>
                        <a:lnTo>
                          <a:pt x="11260" y="92106"/>
                        </a:lnTo>
                        <a:lnTo>
                          <a:pt x="11382" y="94539"/>
                        </a:lnTo>
                        <a:lnTo>
                          <a:pt x="11545" y="96786"/>
                        </a:lnTo>
                        <a:lnTo>
                          <a:pt x="11708" y="99032"/>
                        </a:lnTo>
                        <a:lnTo>
                          <a:pt x="11892" y="101092"/>
                        </a:lnTo>
                        <a:lnTo>
                          <a:pt x="12075" y="103151"/>
                        </a:lnTo>
                        <a:lnTo>
                          <a:pt x="12258" y="105210"/>
                        </a:lnTo>
                        <a:lnTo>
                          <a:pt x="12462" y="106895"/>
                        </a:lnTo>
                        <a:lnTo>
                          <a:pt x="12686" y="108580"/>
                        </a:lnTo>
                        <a:lnTo>
                          <a:pt x="12910" y="110078"/>
                        </a:lnTo>
                        <a:lnTo>
                          <a:pt x="13134" y="111762"/>
                        </a:lnTo>
                        <a:lnTo>
                          <a:pt x="13398" y="113073"/>
                        </a:lnTo>
                        <a:lnTo>
                          <a:pt x="13643" y="114383"/>
                        </a:lnTo>
                        <a:lnTo>
                          <a:pt x="13887" y="115507"/>
                        </a:lnTo>
                        <a:lnTo>
                          <a:pt x="14172" y="116443"/>
                        </a:lnTo>
                        <a:lnTo>
                          <a:pt x="14457" y="117566"/>
                        </a:lnTo>
                        <a:lnTo>
                          <a:pt x="14742" y="118315"/>
                        </a:lnTo>
                        <a:lnTo>
                          <a:pt x="15048" y="118876"/>
                        </a:lnTo>
                        <a:lnTo>
                          <a:pt x="15333" y="119438"/>
                        </a:lnTo>
                        <a:lnTo>
                          <a:pt x="15659" y="119812"/>
                        </a:lnTo>
                        <a:lnTo>
                          <a:pt x="15985" y="120000"/>
                        </a:lnTo>
                        <a:lnTo>
                          <a:pt x="16310" y="120000"/>
                        </a:lnTo>
                        <a:lnTo>
                          <a:pt x="16331" y="120000"/>
                        </a:lnTo>
                        <a:close/>
                        <a:moveTo>
                          <a:pt x="9326" y="97909"/>
                        </a:moveTo>
                        <a:lnTo>
                          <a:pt x="9102" y="98845"/>
                        </a:lnTo>
                        <a:lnTo>
                          <a:pt x="8837" y="99594"/>
                        </a:lnTo>
                        <a:lnTo>
                          <a:pt x="8511" y="100343"/>
                        </a:lnTo>
                        <a:lnTo>
                          <a:pt x="8206" y="100904"/>
                        </a:lnTo>
                        <a:lnTo>
                          <a:pt x="7860" y="101466"/>
                        </a:lnTo>
                        <a:lnTo>
                          <a:pt x="7534" y="101840"/>
                        </a:lnTo>
                        <a:lnTo>
                          <a:pt x="7167" y="102028"/>
                        </a:lnTo>
                        <a:lnTo>
                          <a:pt x="6821" y="102028"/>
                        </a:lnTo>
                        <a:lnTo>
                          <a:pt x="6577" y="102028"/>
                        </a:lnTo>
                        <a:lnTo>
                          <a:pt x="6312" y="101840"/>
                        </a:lnTo>
                        <a:lnTo>
                          <a:pt x="6068" y="101653"/>
                        </a:lnTo>
                        <a:lnTo>
                          <a:pt x="5844" y="101279"/>
                        </a:lnTo>
                        <a:lnTo>
                          <a:pt x="5599" y="100904"/>
                        </a:lnTo>
                        <a:lnTo>
                          <a:pt x="5396" y="100530"/>
                        </a:lnTo>
                        <a:lnTo>
                          <a:pt x="5172" y="99968"/>
                        </a:lnTo>
                        <a:lnTo>
                          <a:pt x="4948" y="99219"/>
                        </a:lnTo>
                        <a:lnTo>
                          <a:pt x="4764" y="98471"/>
                        </a:lnTo>
                        <a:lnTo>
                          <a:pt x="4581" y="97722"/>
                        </a:lnTo>
                        <a:lnTo>
                          <a:pt x="4398" y="96599"/>
                        </a:lnTo>
                        <a:lnTo>
                          <a:pt x="4215" y="95663"/>
                        </a:lnTo>
                        <a:lnTo>
                          <a:pt x="4031" y="94539"/>
                        </a:lnTo>
                        <a:lnTo>
                          <a:pt x="3889" y="93416"/>
                        </a:lnTo>
                        <a:lnTo>
                          <a:pt x="3726" y="92106"/>
                        </a:lnTo>
                        <a:lnTo>
                          <a:pt x="3604" y="90982"/>
                        </a:lnTo>
                        <a:lnTo>
                          <a:pt x="3441" y="89297"/>
                        </a:lnTo>
                        <a:lnTo>
                          <a:pt x="3319" y="87987"/>
                        </a:lnTo>
                        <a:lnTo>
                          <a:pt x="3197" y="86489"/>
                        </a:lnTo>
                        <a:lnTo>
                          <a:pt x="3095" y="84804"/>
                        </a:lnTo>
                        <a:lnTo>
                          <a:pt x="2993" y="82932"/>
                        </a:lnTo>
                        <a:lnTo>
                          <a:pt x="2891" y="81248"/>
                        </a:lnTo>
                        <a:lnTo>
                          <a:pt x="2810" y="79563"/>
                        </a:lnTo>
                        <a:lnTo>
                          <a:pt x="2728" y="77691"/>
                        </a:lnTo>
                        <a:lnTo>
                          <a:pt x="2586" y="73572"/>
                        </a:lnTo>
                        <a:lnTo>
                          <a:pt x="2504" y="69453"/>
                        </a:lnTo>
                        <a:lnTo>
                          <a:pt x="2443" y="64960"/>
                        </a:lnTo>
                        <a:lnTo>
                          <a:pt x="2423" y="60280"/>
                        </a:lnTo>
                        <a:lnTo>
                          <a:pt x="2423" y="57847"/>
                        </a:lnTo>
                        <a:lnTo>
                          <a:pt x="2443" y="55226"/>
                        </a:lnTo>
                        <a:lnTo>
                          <a:pt x="2484" y="52792"/>
                        </a:lnTo>
                        <a:lnTo>
                          <a:pt x="2504" y="50546"/>
                        </a:lnTo>
                        <a:lnTo>
                          <a:pt x="2545" y="48112"/>
                        </a:lnTo>
                        <a:lnTo>
                          <a:pt x="2606" y="46053"/>
                        </a:lnTo>
                        <a:lnTo>
                          <a:pt x="2667" y="43993"/>
                        </a:lnTo>
                        <a:lnTo>
                          <a:pt x="2769" y="41747"/>
                        </a:lnTo>
                        <a:lnTo>
                          <a:pt x="2850" y="39875"/>
                        </a:lnTo>
                        <a:lnTo>
                          <a:pt x="2952" y="38003"/>
                        </a:lnTo>
                        <a:lnTo>
                          <a:pt x="3034" y="36131"/>
                        </a:lnTo>
                        <a:lnTo>
                          <a:pt x="3156" y="34446"/>
                        </a:lnTo>
                        <a:lnTo>
                          <a:pt x="3258" y="32948"/>
                        </a:lnTo>
                        <a:lnTo>
                          <a:pt x="3400" y="31450"/>
                        </a:lnTo>
                        <a:lnTo>
                          <a:pt x="3543" y="29765"/>
                        </a:lnTo>
                        <a:lnTo>
                          <a:pt x="3685" y="28455"/>
                        </a:lnTo>
                        <a:lnTo>
                          <a:pt x="3828" y="27145"/>
                        </a:lnTo>
                        <a:lnTo>
                          <a:pt x="3991" y="26021"/>
                        </a:lnTo>
                        <a:lnTo>
                          <a:pt x="4154" y="24898"/>
                        </a:lnTo>
                        <a:lnTo>
                          <a:pt x="4337" y="23775"/>
                        </a:lnTo>
                        <a:lnTo>
                          <a:pt x="4500" y="22652"/>
                        </a:lnTo>
                        <a:lnTo>
                          <a:pt x="4683" y="21903"/>
                        </a:lnTo>
                        <a:lnTo>
                          <a:pt x="4866" y="20967"/>
                        </a:lnTo>
                        <a:lnTo>
                          <a:pt x="5090" y="20405"/>
                        </a:lnTo>
                        <a:lnTo>
                          <a:pt x="5498" y="19095"/>
                        </a:lnTo>
                        <a:lnTo>
                          <a:pt x="5925" y="18346"/>
                        </a:lnTo>
                        <a:lnTo>
                          <a:pt x="6373" y="17784"/>
                        </a:lnTo>
                        <a:lnTo>
                          <a:pt x="6862" y="17597"/>
                        </a:lnTo>
                        <a:lnTo>
                          <a:pt x="7228" y="17784"/>
                        </a:lnTo>
                        <a:lnTo>
                          <a:pt x="7595" y="17971"/>
                        </a:lnTo>
                        <a:lnTo>
                          <a:pt x="7921" y="18346"/>
                        </a:lnTo>
                        <a:lnTo>
                          <a:pt x="8247" y="18907"/>
                        </a:lnTo>
                        <a:lnTo>
                          <a:pt x="8552" y="19656"/>
                        </a:lnTo>
                        <a:lnTo>
                          <a:pt x="8837" y="20405"/>
                        </a:lnTo>
                        <a:lnTo>
                          <a:pt x="9081" y="21154"/>
                        </a:lnTo>
                        <a:lnTo>
                          <a:pt x="9305" y="22090"/>
                        </a:lnTo>
                        <a:lnTo>
                          <a:pt x="9815" y="5241"/>
                        </a:lnTo>
                        <a:lnTo>
                          <a:pt x="9631" y="4492"/>
                        </a:lnTo>
                        <a:lnTo>
                          <a:pt x="9346" y="3556"/>
                        </a:lnTo>
                        <a:lnTo>
                          <a:pt x="9041" y="2433"/>
                        </a:lnTo>
                        <a:lnTo>
                          <a:pt x="8674" y="1684"/>
                        </a:lnTo>
                        <a:lnTo>
                          <a:pt x="8267" y="1123"/>
                        </a:lnTo>
                        <a:lnTo>
                          <a:pt x="7799" y="561"/>
                        </a:lnTo>
                        <a:lnTo>
                          <a:pt x="7310" y="187"/>
                        </a:lnTo>
                        <a:lnTo>
                          <a:pt x="6760" y="0"/>
                        </a:lnTo>
                        <a:lnTo>
                          <a:pt x="6394" y="187"/>
                        </a:lnTo>
                        <a:lnTo>
                          <a:pt x="6047" y="374"/>
                        </a:lnTo>
                        <a:lnTo>
                          <a:pt x="5701" y="748"/>
                        </a:lnTo>
                        <a:lnTo>
                          <a:pt x="5355" y="1123"/>
                        </a:lnTo>
                        <a:lnTo>
                          <a:pt x="5029" y="1684"/>
                        </a:lnTo>
                        <a:lnTo>
                          <a:pt x="4703" y="2433"/>
                        </a:lnTo>
                        <a:lnTo>
                          <a:pt x="4398" y="3182"/>
                        </a:lnTo>
                        <a:lnTo>
                          <a:pt x="4072" y="4305"/>
                        </a:lnTo>
                        <a:lnTo>
                          <a:pt x="3767" y="5429"/>
                        </a:lnTo>
                        <a:lnTo>
                          <a:pt x="3502" y="6552"/>
                        </a:lnTo>
                        <a:lnTo>
                          <a:pt x="3197" y="7862"/>
                        </a:lnTo>
                        <a:lnTo>
                          <a:pt x="2932" y="9360"/>
                        </a:lnTo>
                        <a:lnTo>
                          <a:pt x="2647" y="11045"/>
                        </a:lnTo>
                        <a:lnTo>
                          <a:pt x="2402" y="12730"/>
                        </a:lnTo>
                        <a:lnTo>
                          <a:pt x="2178" y="14414"/>
                        </a:lnTo>
                        <a:lnTo>
                          <a:pt x="1914" y="16287"/>
                        </a:lnTo>
                        <a:lnTo>
                          <a:pt x="1710" y="18533"/>
                        </a:lnTo>
                        <a:lnTo>
                          <a:pt x="1506" y="20592"/>
                        </a:lnTo>
                        <a:lnTo>
                          <a:pt x="1323" y="22839"/>
                        </a:lnTo>
                        <a:lnTo>
                          <a:pt x="1119" y="25273"/>
                        </a:lnTo>
                        <a:lnTo>
                          <a:pt x="957" y="27706"/>
                        </a:lnTo>
                        <a:lnTo>
                          <a:pt x="794" y="30327"/>
                        </a:lnTo>
                        <a:lnTo>
                          <a:pt x="651" y="32948"/>
                        </a:lnTo>
                        <a:lnTo>
                          <a:pt x="529" y="35569"/>
                        </a:lnTo>
                        <a:lnTo>
                          <a:pt x="386" y="38564"/>
                        </a:lnTo>
                        <a:lnTo>
                          <a:pt x="285" y="41560"/>
                        </a:lnTo>
                        <a:lnTo>
                          <a:pt x="203" y="44742"/>
                        </a:lnTo>
                        <a:lnTo>
                          <a:pt x="122" y="47737"/>
                        </a:lnTo>
                        <a:lnTo>
                          <a:pt x="81" y="51107"/>
                        </a:lnTo>
                        <a:lnTo>
                          <a:pt x="40" y="54290"/>
                        </a:lnTo>
                        <a:lnTo>
                          <a:pt x="20" y="57847"/>
                        </a:lnTo>
                        <a:lnTo>
                          <a:pt x="0" y="61404"/>
                        </a:lnTo>
                        <a:lnTo>
                          <a:pt x="20" y="64773"/>
                        </a:lnTo>
                        <a:lnTo>
                          <a:pt x="40" y="67769"/>
                        </a:lnTo>
                        <a:lnTo>
                          <a:pt x="61" y="71138"/>
                        </a:lnTo>
                        <a:lnTo>
                          <a:pt x="122" y="73946"/>
                        </a:lnTo>
                        <a:lnTo>
                          <a:pt x="183" y="77129"/>
                        </a:lnTo>
                        <a:lnTo>
                          <a:pt x="244" y="79937"/>
                        </a:lnTo>
                        <a:lnTo>
                          <a:pt x="325" y="82558"/>
                        </a:lnTo>
                        <a:lnTo>
                          <a:pt x="447" y="85553"/>
                        </a:lnTo>
                        <a:lnTo>
                          <a:pt x="570" y="87987"/>
                        </a:lnTo>
                        <a:lnTo>
                          <a:pt x="692" y="90608"/>
                        </a:lnTo>
                        <a:lnTo>
                          <a:pt x="834" y="93042"/>
                        </a:lnTo>
                        <a:lnTo>
                          <a:pt x="977" y="95288"/>
                        </a:lnTo>
                        <a:lnTo>
                          <a:pt x="1140" y="97722"/>
                        </a:lnTo>
                        <a:lnTo>
                          <a:pt x="1343" y="99968"/>
                        </a:lnTo>
                        <a:lnTo>
                          <a:pt x="1527" y="101840"/>
                        </a:lnTo>
                        <a:lnTo>
                          <a:pt x="1710" y="103900"/>
                        </a:lnTo>
                        <a:lnTo>
                          <a:pt x="1934" y="105772"/>
                        </a:lnTo>
                        <a:lnTo>
                          <a:pt x="2158" y="107457"/>
                        </a:lnTo>
                        <a:lnTo>
                          <a:pt x="2402" y="109141"/>
                        </a:lnTo>
                        <a:lnTo>
                          <a:pt x="2647" y="110826"/>
                        </a:lnTo>
                        <a:lnTo>
                          <a:pt x="2911" y="112137"/>
                        </a:lnTo>
                        <a:lnTo>
                          <a:pt x="3176" y="113447"/>
                        </a:lnTo>
                        <a:lnTo>
                          <a:pt x="3441" y="114570"/>
                        </a:lnTo>
                        <a:lnTo>
                          <a:pt x="3746" y="115694"/>
                        </a:lnTo>
                        <a:lnTo>
                          <a:pt x="4052" y="116630"/>
                        </a:lnTo>
                        <a:lnTo>
                          <a:pt x="4378" y="117566"/>
                        </a:lnTo>
                        <a:lnTo>
                          <a:pt x="4683" y="118315"/>
                        </a:lnTo>
                        <a:lnTo>
                          <a:pt x="5029" y="118876"/>
                        </a:lnTo>
                        <a:lnTo>
                          <a:pt x="5355" y="119251"/>
                        </a:lnTo>
                        <a:lnTo>
                          <a:pt x="5701" y="119625"/>
                        </a:lnTo>
                        <a:lnTo>
                          <a:pt x="6068" y="119812"/>
                        </a:lnTo>
                        <a:lnTo>
                          <a:pt x="6434" y="120000"/>
                        </a:lnTo>
                        <a:lnTo>
                          <a:pt x="7004" y="119812"/>
                        </a:lnTo>
                        <a:lnTo>
                          <a:pt x="7534" y="119438"/>
                        </a:lnTo>
                        <a:lnTo>
                          <a:pt x="8002" y="118876"/>
                        </a:lnTo>
                        <a:lnTo>
                          <a:pt x="8450" y="118315"/>
                        </a:lnTo>
                        <a:lnTo>
                          <a:pt x="8857" y="117566"/>
                        </a:lnTo>
                        <a:lnTo>
                          <a:pt x="9183" y="116443"/>
                        </a:lnTo>
                        <a:lnTo>
                          <a:pt x="9468" y="115507"/>
                        </a:lnTo>
                        <a:lnTo>
                          <a:pt x="9733" y="114570"/>
                        </a:lnTo>
                        <a:lnTo>
                          <a:pt x="9326" y="979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192" name="Shape 192"/>
                  <p:cNvSpPr/>
                  <p:nvPr/>
                </p:nvSpPr>
                <p:spPr>
                  <a:xfrm>
                    <a:off x="68096" y="6652067"/>
                    <a:ext cx="493711" cy="123824"/>
                  </a:xfrm>
                  <a:custGeom>
                    <a:pathLst>
                      <a:path extrusionOk="0" h="120000" w="120000">
                        <a:moveTo>
                          <a:pt x="28807" y="34589"/>
                        </a:moveTo>
                        <a:lnTo>
                          <a:pt x="28807" y="0"/>
                        </a:lnTo>
                        <a:lnTo>
                          <a:pt x="25242" y="0"/>
                        </a:lnTo>
                        <a:lnTo>
                          <a:pt x="21629" y="0"/>
                        </a:lnTo>
                        <a:lnTo>
                          <a:pt x="18016" y="0"/>
                        </a:lnTo>
                        <a:lnTo>
                          <a:pt x="14403" y="0"/>
                        </a:lnTo>
                        <a:lnTo>
                          <a:pt x="10790" y="0"/>
                        </a:lnTo>
                        <a:lnTo>
                          <a:pt x="7226" y="0"/>
                        </a:lnTo>
                        <a:lnTo>
                          <a:pt x="3613" y="0"/>
                        </a:lnTo>
                        <a:lnTo>
                          <a:pt x="0" y="0"/>
                        </a:lnTo>
                        <a:lnTo>
                          <a:pt x="0" y="34589"/>
                        </a:lnTo>
                        <a:lnTo>
                          <a:pt x="8478" y="34589"/>
                        </a:lnTo>
                        <a:lnTo>
                          <a:pt x="8478" y="120000"/>
                        </a:lnTo>
                        <a:lnTo>
                          <a:pt x="20377" y="120000"/>
                        </a:lnTo>
                        <a:lnTo>
                          <a:pt x="20377" y="34589"/>
                        </a:lnTo>
                        <a:lnTo>
                          <a:pt x="28807" y="34589"/>
                        </a:lnTo>
                        <a:close/>
                        <a:moveTo>
                          <a:pt x="43693" y="48309"/>
                        </a:moveTo>
                        <a:lnTo>
                          <a:pt x="37623" y="120000"/>
                        </a:lnTo>
                        <a:lnTo>
                          <a:pt x="25965" y="120000"/>
                        </a:lnTo>
                        <a:lnTo>
                          <a:pt x="37382" y="0"/>
                        </a:lnTo>
                        <a:lnTo>
                          <a:pt x="38972" y="0"/>
                        </a:lnTo>
                        <a:lnTo>
                          <a:pt x="40562" y="0"/>
                        </a:lnTo>
                        <a:lnTo>
                          <a:pt x="42103" y="0"/>
                        </a:lnTo>
                        <a:lnTo>
                          <a:pt x="43693" y="0"/>
                        </a:lnTo>
                        <a:lnTo>
                          <a:pt x="45234" y="0"/>
                        </a:lnTo>
                        <a:lnTo>
                          <a:pt x="46824" y="0"/>
                        </a:lnTo>
                        <a:lnTo>
                          <a:pt x="48414" y="0"/>
                        </a:lnTo>
                        <a:lnTo>
                          <a:pt x="50004" y="0"/>
                        </a:lnTo>
                        <a:lnTo>
                          <a:pt x="61421" y="120000"/>
                        </a:lnTo>
                        <a:lnTo>
                          <a:pt x="49763" y="120000"/>
                        </a:lnTo>
                        <a:lnTo>
                          <a:pt x="43693" y="48309"/>
                        </a:lnTo>
                        <a:close/>
                        <a:moveTo>
                          <a:pt x="87386" y="34589"/>
                        </a:moveTo>
                        <a:lnTo>
                          <a:pt x="87386" y="0"/>
                        </a:lnTo>
                        <a:lnTo>
                          <a:pt x="83821" y="0"/>
                        </a:lnTo>
                        <a:lnTo>
                          <a:pt x="80208" y="0"/>
                        </a:lnTo>
                        <a:lnTo>
                          <a:pt x="76595" y="0"/>
                        </a:lnTo>
                        <a:lnTo>
                          <a:pt x="72982" y="0"/>
                        </a:lnTo>
                        <a:lnTo>
                          <a:pt x="69369" y="0"/>
                        </a:lnTo>
                        <a:lnTo>
                          <a:pt x="65804" y="0"/>
                        </a:lnTo>
                        <a:lnTo>
                          <a:pt x="62191" y="0"/>
                        </a:lnTo>
                        <a:lnTo>
                          <a:pt x="58578" y="0"/>
                        </a:lnTo>
                        <a:lnTo>
                          <a:pt x="58578" y="34589"/>
                        </a:lnTo>
                        <a:lnTo>
                          <a:pt x="67009" y="34589"/>
                        </a:lnTo>
                        <a:lnTo>
                          <a:pt x="67009" y="120000"/>
                        </a:lnTo>
                        <a:lnTo>
                          <a:pt x="78956" y="120000"/>
                        </a:lnTo>
                        <a:lnTo>
                          <a:pt x="78956" y="34589"/>
                        </a:lnTo>
                        <a:lnTo>
                          <a:pt x="87386" y="34589"/>
                        </a:lnTo>
                        <a:close/>
                        <a:moveTo>
                          <a:pt x="102272" y="48309"/>
                        </a:moveTo>
                        <a:lnTo>
                          <a:pt x="96154" y="120000"/>
                        </a:lnTo>
                        <a:lnTo>
                          <a:pt x="84496" y="120000"/>
                        </a:lnTo>
                        <a:lnTo>
                          <a:pt x="95913" y="0"/>
                        </a:lnTo>
                        <a:lnTo>
                          <a:pt x="97503" y="0"/>
                        </a:lnTo>
                        <a:lnTo>
                          <a:pt x="99092" y="0"/>
                        </a:lnTo>
                        <a:lnTo>
                          <a:pt x="100682" y="0"/>
                        </a:lnTo>
                        <a:lnTo>
                          <a:pt x="102272" y="0"/>
                        </a:lnTo>
                        <a:lnTo>
                          <a:pt x="103813" y="0"/>
                        </a:lnTo>
                        <a:lnTo>
                          <a:pt x="105403" y="0"/>
                        </a:lnTo>
                        <a:lnTo>
                          <a:pt x="106945" y="0"/>
                        </a:lnTo>
                        <a:lnTo>
                          <a:pt x="108534" y="0"/>
                        </a:lnTo>
                        <a:lnTo>
                          <a:pt x="120000" y="120000"/>
                        </a:lnTo>
                        <a:lnTo>
                          <a:pt x="108293" y="120000"/>
                        </a:lnTo>
                        <a:lnTo>
                          <a:pt x="102272" y="483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</p:grpSp>
            <p:sp>
              <p:nvSpPr>
                <p:cNvPr id="193" name="Shape 193"/>
                <p:cNvSpPr/>
                <p:nvPr/>
              </p:nvSpPr>
              <p:spPr>
                <a:xfrm>
                  <a:off x="1582362" y="523806"/>
                  <a:ext cx="1171827" cy="123784"/>
                </a:xfrm>
                <a:custGeom>
                  <a:pathLst>
                    <a:path extrusionOk="0" h="120000" w="120000">
                      <a:moveTo>
                        <a:pt x="4888" y="39477"/>
                      </a:moveTo>
                      <a:lnTo>
                        <a:pt x="4888" y="49026"/>
                      </a:lnTo>
                      <a:lnTo>
                        <a:pt x="1222" y="49026"/>
                      </a:lnTo>
                      <a:lnTo>
                        <a:pt x="1222" y="81092"/>
                      </a:lnTo>
                      <a:lnTo>
                        <a:pt x="5311" y="81092"/>
                      </a:lnTo>
                      <a:lnTo>
                        <a:pt x="5311" y="90783"/>
                      </a:lnTo>
                      <a:lnTo>
                        <a:pt x="0" y="90783"/>
                      </a:lnTo>
                      <a:lnTo>
                        <a:pt x="0" y="1567"/>
                      </a:lnTo>
                      <a:lnTo>
                        <a:pt x="5099" y="1567"/>
                      </a:lnTo>
                      <a:lnTo>
                        <a:pt x="5099" y="11258"/>
                      </a:lnTo>
                      <a:lnTo>
                        <a:pt x="1222" y="11258"/>
                      </a:lnTo>
                      <a:lnTo>
                        <a:pt x="1222" y="39477"/>
                      </a:lnTo>
                      <a:lnTo>
                        <a:pt x="4888" y="39477"/>
                      </a:lnTo>
                      <a:close/>
                      <a:moveTo>
                        <a:pt x="6050" y="26793"/>
                      </a:moveTo>
                      <a:lnTo>
                        <a:pt x="7423" y="26793"/>
                      </a:lnTo>
                      <a:lnTo>
                        <a:pt x="8389" y="40475"/>
                      </a:lnTo>
                      <a:lnTo>
                        <a:pt x="8540" y="42755"/>
                      </a:lnTo>
                      <a:lnTo>
                        <a:pt x="8721" y="45178"/>
                      </a:lnTo>
                      <a:lnTo>
                        <a:pt x="8887" y="48028"/>
                      </a:lnTo>
                      <a:lnTo>
                        <a:pt x="9068" y="50878"/>
                      </a:lnTo>
                      <a:lnTo>
                        <a:pt x="9113" y="50878"/>
                      </a:lnTo>
                      <a:lnTo>
                        <a:pt x="9264" y="48456"/>
                      </a:lnTo>
                      <a:lnTo>
                        <a:pt x="9430" y="45748"/>
                      </a:lnTo>
                      <a:lnTo>
                        <a:pt x="9596" y="43182"/>
                      </a:lnTo>
                      <a:lnTo>
                        <a:pt x="9792" y="40332"/>
                      </a:lnTo>
                      <a:lnTo>
                        <a:pt x="10743" y="26793"/>
                      </a:lnTo>
                      <a:lnTo>
                        <a:pt x="12070" y="26793"/>
                      </a:lnTo>
                      <a:lnTo>
                        <a:pt x="9747" y="57719"/>
                      </a:lnTo>
                      <a:lnTo>
                        <a:pt x="12146" y="90783"/>
                      </a:lnTo>
                      <a:lnTo>
                        <a:pt x="10743" y="90783"/>
                      </a:lnTo>
                      <a:lnTo>
                        <a:pt x="9747" y="76247"/>
                      </a:lnTo>
                      <a:lnTo>
                        <a:pt x="9581" y="74109"/>
                      </a:lnTo>
                      <a:lnTo>
                        <a:pt x="9415" y="71401"/>
                      </a:lnTo>
                      <a:lnTo>
                        <a:pt x="9234" y="68551"/>
                      </a:lnTo>
                      <a:lnTo>
                        <a:pt x="9023" y="65130"/>
                      </a:lnTo>
                      <a:lnTo>
                        <a:pt x="8992" y="65130"/>
                      </a:lnTo>
                      <a:lnTo>
                        <a:pt x="8872" y="67268"/>
                      </a:lnTo>
                      <a:lnTo>
                        <a:pt x="8721" y="69833"/>
                      </a:lnTo>
                      <a:lnTo>
                        <a:pt x="8509" y="72826"/>
                      </a:lnTo>
                      <a:lnTo>
                        <a:pt x="8283" y="76247"/>
                      </a:lnTo>
                      <a:lnTo>
                        <a:pt x="7302" y="90783"/>
                      </a:lnTo>
                      <a:lnTo>
                        <a:pt x="5944" y="90783"/>
                      </a:lnTo>
                      <a:lnTo>
                        <a:pt x="8344" y="58147"/>
                      </a:lnTo>
                      <a:lnTo>
                        <a:pt x="6050" y="26793"/>
                      </a:lnTo>
                      <a:close/>
                      <a:moveTo>
                        <a:pt x="13323" y="116864"/>
                      </a:moveTo>
                      <a:lnTo>
                        <a:pt x="13323" y="47600"/>
                      </a:lnTo>
                      <a:lnTo>
                        <a:pt x="13323" y="42470"/>
                      </a:lnTo>
                      <a:lnTo>
                        <a:pt x="13308" y="37197"/>
                      </a:lnTo>
                      <a:lnTo>
                        <a:pt x="13293" y="31923"/>
                      </a:lnTo>
                      <a:lnTo>
                        <a:pt x="13278" y="26793"/>
                      </a:lnTo>
                      <a:lnTo>
                        <a:pt x="14379" y="26793"/>
                      </a:lnTo>
                      <a:lnTo>
                        <a:pt x="14439" y="37767"/>
                      </a:lnTo>
                      <a:lnTo>
                        <a:pt x="14454" y="37767"/>
                      </a:lnTo>
                      <a:lnTo>
                        <a:pt x="14560" y="36342"/>
                      </a:lnTo>
                      <a:lnTo>
                        <a:pt x="14666" y="34774"/>
                      </a:lnTo>
                      <a:lnTo>
                        <a:pt x="14771" y="33491"/>
                      </a:lnTo>
                      <a:lnTo>
                        <a:pt x="14907" y="32351"/>
                      </a:lnTo>
                      <a:lnTo>
                        <a:pt x="15028" y="31211"/>
                      </a:lnTo>
                      <a:lnTo>
                        <a:pt x="15164" y="30071"/>
                      </a:lnTo>
                      <a:lnTo>
                        <a:pt x="15299" y="29216"/>
                      </a:lnTo>
                      <a:lnTo>
                        <a:pt x="15450" y="28361"/>
                      </a:lnTo>
                      <a:lnTo>
                        <a:pt x="15601" y="27648"/>
                      </a:lnTo>
                      <a:lnTo>
                        <a:pt x="15767" y="27078"/>
                      </a:lnTo>
                      <a:lnTo>
                        <a:pt x="15918" y="26508"/>
                      </a:lnTo>
                      <a:lnTo>
                        <a:pt x="16114" y="26080"/>
                      </a:lnTo>
                      <a:lnTo>
                        <a:pt x="16280" y="25795"/>
                      </a:lnTo>
                      <a:lnTo>
                        <a:pt x="16461" y="25368"/>
                      </a:lnTo>
                      <a:lnTo>
                        <a:pt x="16672" y="25225"/>
                      </a:lnTo>
                      <a:lnTo>
                        <a:pt x="16869" y="25225"/>
                      </a:lnTo>
                      <a:lnTo>
                        <a:pt x="17170" y="25368"/>
                      </a:lnTo>
                      <a:lnTo>
                        <a:pt x="17457" y="25938"/>
                      </a:lnTo>
                      <a:lnTo>
                        <a:pt x="17593" y="26223"/>
                      </a:lnTo>
                      <a:lnTo>
                        <a:pt x="17744" y="26650"/>
                      </a:lnTo>
                      <a:lnTo>
                        <a:pt x="17880" y="27078"/>
                      </a:lnTo>
                      <a:lnTo>
                        <a:pt x="18000" y="27505"/>
                      </a:lnTo>
                      <a:lnTo>
                        <a:pt x="18121" y="28218"/>
                      </a:lnTo>
                      <a:lnTo>
                        <a:pt x="18257" y="28788"/>
                      </a:lnTo>
                      <a:lnTo>
                        <a:pt x="18377" y="29501"/>
                      </a:lnTo>
                      <a:lnTo>
                        <a:pt x="18483" y="30356"/>
                      </a:lnTo>
                      <a:lnTo>
                        <a:pt x="18709" y="32209"/>
                      </a:lnTo>
                      <a:lnTo>
                        <a:pt x="18921" y="34346"/>
                      </a:lnTo>
                      <a:lnTo>
                        <a:pt x="19102" y="36769"/>
                      </a:lnTo>
                      <a:lnTo>
                        <a:pt x="19268" y="39192"/>
                      </a:lnTo>
                      <a:lnTo>
                        <a:pt x="19419" y="41900"/>
                      </a:lnTo>
                      <a:lnTo>
                        <a:pt x="19524" y="44750"/>
                      </a:lnTo>
                      <a:lnTo>
                        <a:pt x="19615" y="47743"/>
                      </a:lnTo>
                      <a:lnTo>
                        <a:pt x="19675" y="50878"/>
                      </a:lnTo>
                      <a:lnTo>
                        <a:pt x="19720" y="54299"/>
                      </a:lnTo>
                      <a:lnTo>
                        <a:pt x="19735" y="57862"/>
                      </a:lnTo>
                      <a:lnTo>
                        <a:pt x="19720" y="61852"/>
                      </a:lnTo>
                      <a:lnTo>
                        <a:pt x="19675" y="65558"/>
                      </a:lnTo>
                      <a:lnTo>
                        <a:pt x="19645" y="67410"/>
                      </a:lnTo>
                      <a:lnTo>
                        <a:pt x="19600" y="69121"/>
                      </a:lnTo>
                      <a:lnTo>
                        <a:pt x="19554" y="70831"/>
                      </a:lnTo>
                      <a:lnTo>
                        <a:pt x="19494" y="72541"/>
                      </a:lnTo>
                      <a:lnTo>
                        <a:pt x="19434" y="74109"/>
                      </a:lnTo>
                      <a:lnTo>
                        <a:pt x="19358" y="75534"/>
                      </a:lnTo>
                      <a:lnTo>
                        <a:pt x="19283" y="77102"/>
                      </a:lnTo>
                      <a:lnTo>
                        <a:pt x="19192" y="78527"/>
                      </a:lnTo>
                      <a:lnTo>
                        <a:pt x="19102" y="79809"/>
                      </a:lnTo>
                      <a:lnTo>
                        <a:pt x="19011" y="81092"/>
                      </a:lnTo>
                      <a:lnTo>
                        <a:pt x="18906" y="82517"/>
                      </a:lnTo>
                      <a:lnTo>
                        <a:pt x="18785" y="83657"/>
                      </a:lnTo>
                      <a:lnTo>
                        <a:pt x="18574" y="85653"/>
                      </a:lnTo>
                      <a:lnTo>
                        <a:pt x="18332" y="87505"/>
                      </a:lnTo>
                      <a:lnTo>
                        <a:pt x="18211" y="88218"/>
                      </a:lnTo>
                      <a:lnTo>
                        <a:pt x="18076" y="88931"/>
                      </a:lnTo>
                      <a:lnTo>
                        <a:pt x="17955" y="89501"/>
                      </a:lnTo>
                      <a:lnTo>
                        <a:pt x="17819" y="90071"/>
                      </a:lnTo>
                      <a:lnTo>
                        <a:pt x="17548" y="90926"/>
                      </a:lnTo>
                      <a:lnTo>
                        <a:pt x="17261" y="91638"/>
                      </a:lnTo>
                      <a:lnTo>
                        <a:pt x="16944" y="92209"/>
                      </a:lnTo>
                      <a:lnTo>
                        <a:pt x="16642" y="92351"/>
                      </a:lnTo>
                      <a:lnTo>
                        <a:pt x="16461" y="92209"/>
                      </a:lnTo>
                      <a:lnTo>
                        <a:pt x="16280" y="92066"/>
                      </a:lnTo>
                      <a:lnTo>
                        <a:pt x="16129" y="91781"/>
                      </a:lnTo>
                      <a:lnTo>
                        <a:pt x="15963" y="91496"/>
                      </a:lnTo>
                      <a:lnTo>
                        <a:pt x="15812" y="91211"/>
                      </a:lnTo>
                      <a:lnTo>
                        <a:pt x="15662" y="90783"/>
                      </a:lnTo>
                      <a:lnTo>
                        <a:pt x="15526" y="90213"/>
                      </a:lnTo>
                      <a:lnTo>
                        <a:pt x="15375" y="89643"/>
                      </a:lnTo>
                      <a:lnTo>
                        <a:pt x="15254" y="89073"/>
                      </a:lnTo>
                      <a:lnTo>
                        <a:pt x="15133" y="88361"/>
                      </a:lnTo>
                      <a:lnTo>
                        <a:pt x="15028" y="87505"/>
                      </a:lnTo>
                      <a:lnTo>
                        <a:pt x="14922" y="86508"/>
                      </a:lnTo>
                      <a:lnTo>
                        <a:pt x="14801" y="85510"/>
                      </a:lnTo>
                      <a:lnTo>
                        <a:pt x="14711" y="84513"/>
                      </a:lnTo>
                      <a:lnTo>
                        <a:pt x="14620" y="83372"/>
                      </a:lnTo>
                      <a:lnTo>
                        <a:pt x="14545" y="82232"/>
                      </a:lnTo>
                      <a:lnTo>
                        <a:pt x="14545" y="116864"/>
                      </a:lnTo>
                      <a:lnTo>
                        <a:pt x="13323" y="116864"/>
                      </a:lnTo>
                      <a:close/>
                      <a:moveTo>
                        <a:pt x="14545" y="53729"/>
                      </a:moveTo>
                      <a:lnTo>
                        <a:pt x="14545" y="64703"/>
                      </a:lnTo>
                      <a:lnTo>
                        <a:pt x="14545" y="66698"/>
                      </a:lnTo>
                      <a:lnTo>
                        <a:pt x="14575" y="68408"/>
                      </a:lnTo>
                      <a:lnTo>
                        <a:pt x="14620" y="70118"/>
                      </a:lnTo>
                      <a:lnTo>
                        <a:pt x="14666" y="71828"/>
                      </a:lnTo>
                      <a:lnTo>
                        <a:pt x="14741" y="73396"/>
                      </a:lnTo>
                      <a:lnTo>
                        <a:pt x="14832" y="74821"/>
                      </a:lnTo>
                      <a:lnTo>
                        <a:pt x="14952" y="76247"/>
                      </a:lnTo>
                      <a:lnTo>
                        <a:pt x="15088" y="77814"/>
                      </a:lnTo>
                      <a:lnTo>
                        <a:pt x="15224" y="78954"/>
                      </a:lnTo>
                      <a:lnTo>
                        <a:pt x="15360" y="80095"/>
                      </a:lnTo>
                      <a:lnTo>
                        <a:pt x="15526" y="80950"/>
                      </a:lnTo>
                      <a:lnTo>
                        <a:pt x="15692" y="81662"/>
                      </a:lnTo>
                      <a:lnTo>
                        <a:pt x="15858" y="82375"/>
                      </a:lnTo>
                      <a:lnTo>
                        <a:pt x="16054" y="82802"/>
                      </a:lnTo>
                      <a:lnTo>
                        <a:pt x="16250" y="83087"/>
                      </a:lnTo>
                      <a:lnTo>
                        <a:pt x="16446" y="83087"/>
                      </a:lnTo>
                      <a:lnTo>
                        <a:pt x="16688" y="83087"/>
                      </a:lnTo>
                      <a:lnTo>
                        <a:pt x="16899" y="82660"/>
                      </a:lnTo>
                      <a:lnTo>
                        <a:pt x="17095" y="82232"/>
                      </a:lnTo>
                      <a:lnTo>
                        <a:pt x="17306" y="81377"/>
                      </a:lnTo>
                      <a:lnTo>
                        <a:pt x="17487" y="80380"/>
                      </a:lnTo>
                      <a:lnTo>
                        <a:pt x="17653" y="79239"/>
                      </a:lnTo>
                      <a:lnTo>
                        <a:pt x="17819" y="77957"/>
                      </a:lnTo>
                      <a:lnTo>
                        <a:pt x="17955" y="76247"/>
                      </a:lnTo>
                      <a:lnTo>
                        <a:pt x="18076" y="74536"/>
                      </a:lnTo>
                      <a:lnTo>
                        <a:pt x="18181" y="72684"/>
                      </a:lnTo>
                      <a:lnTo>
                        <a:pt x="18287" y="70546"/>
                      </a:lnTo>
                      <a:lnTo>
                        <a:pt x="18362" y="68408"/>
                      </a:lnTo>
                      <a:lnTo>
                        <a:pt x="18423" y="65985"/>
                      </a:lnTo>
                      <a:lnTo>
                        <a:pt x="18468" y="63705"/>
                      </a:lnTo>
                      <a:lnTo>
                        <a:pt x="18498" y="60997"/>
                      </a:lnTo>
                      <a:lnTo>
                        <a:pt x="18498" y="58432"/>
                      </a:lnTo>
                      <a:lnTo>
                        <a:pt x="18498" y="55866"/>
                      </a:lnTo>
                      <a:lnTo>
                        <a:pt x="18468" y="53586"/>
                      </a:lnTo>
                      <a:lnTo>
                        <a:pt x="18423" y="51306"/>
                      </a:lnTo>
                      <a:lnTo>
                        <a:pt x="18377" y="49168"/>
                      </a:lnTo>
                      <a:lnTo>
                        <a:pt x="18302" y="47173"/>
                      </a:lnTo>
                      <a:lnTo>
                        <a:pt x="18196" y="45178"/>
                      </a:lnTo>
                      <a:lnTo>
                        <a:pt x="18106" y="43467"/>
                      </a:lnTo>
                      <a:lnTo>
                        <a:pt x="17985" y="41757"/>
                      </a:lnTo>
                      <a:lnTo>
                        <a:pt x="17834" y="39904"/>
                      </a:lnTo>
                      <a:lnTo>
                        <a:pt x="17683" y="38622"/>
                      </a:lnTo>
                      <a:lnTo>
                        <a:pt x="17502" y="37339"/>
                      </a:lnTo>
                      <a:lnTo>
                        <a:pt x="17336" y="36342"/>
                      </a:lnTo>
                      <a:lnTo>
                        <a:pt x="17140" y="35486"/>
                      </a:lnTo>
                      <a:lnTo>
                        <a:pt x="16929" y="34916"/>
                      </a:lnTo>
                      <a:lnTo>
                        <a:pt x="16718" y="34631"/>
                      </a:lnTo>
                      <a:lnTo>
                        <a:pt x="16476" y="34489"/>
                      </a:lnTo>
                      <a:lnTo>
                        <a:pt x="16325" y="34631"/>
                      </a:lnTo>
                      <a:lnTo>
                        <a:pt x="16175" y="34774"/>
                      </a:lnTo>
                      <a:lnTo>
                        <a:pt x="16024" y="35059"/>
                      </a:lnTo>
                      <a:lnTo>
                        <a:pt x="15873" y="35486"/>
                      </a:lnTo>
                      <a:lnTo>
                        <a:pt x="15722" y="36199"/>
                      </a:lnTo>
                      <a:lnTo>
                        <a:pt x="15586" y="36769"/>
                      </a:lnTo>
                      <a:lnTo>
                        <a:pt x="15450" y="37624"/>
                      </a:lnTo>
                      <a:lnTo>
                        <a:pt x="15314" y="38479"/>
                      </a:lnTo>
                      <a:lnTo>
                        <a:pt x="15194" y="39477"/>
                      </a:lnTo>
                      <a:lnTo>
                        <a:pt x="15073" y="40617"/>
                      </a:lnTo>
                      <a:lnTo>
                        <a:pt x="14983" y="41900"/>
                      </a:lnTo>
                      <a:lnTo>
                        <a:pt x="14892" y="43182"/>
                      </a:lnTo>
                      <a:lnTo>
                        <a:pt x="14801" y="44465"/>
                      </a:lnTo>
                      <a:lnTo>
                        <a:pt x="14726" y="45748"/>
                      </a:lnTo>
                      <a:lnTo>
                        <a:pt x="14666" y="47458"/>
                      </a:lnTo>
                      <a:lnTo>
                        <a:pt x="14620" y="49026"/>
                      </a:lnTo>
                      <a:lnTo>
                        <a:pt x="14590" y="50308"/>
                      </a:lnTo>
                      <a:lnTo>
                        <a:pt x="14560" y="51733"/>
                      </a:lnTo>
                      <a:lnTo>
                        <a:pt x="14545" y="52731"/>
                      </a:lnTo>
                      <a:lnTo>
                        <a:pt x="14545" y="53729"/>
                      </a:lnTo>
                      <a:close/>
                      <a:moveTo>
                        <a:pt x="26721" y="60855"/>
                      </a:moveTo>
                      <a:lnTo>
                        <a:pt x="21984" y="60712"/>
                      </a:lnTo>
                      <a:lnTo>
                        <a:pt x="21999" y="63420"/>
                      </a:lnTo>
                      <a:lnTo>
                        <a:pt x="22029" y="65985"/>
                      </a:lnTo>
                      <a:lnTo>
                        <a:pt x="22089" y="68408"/>
                      </a:lnTo>
                      <a:lnTo>
                        <a:pt x="22165" y="70546"/>
                      </a:lnTo>
                      <a:lnTo>
                        <a:pt x="22285" y="72684"/>
                      </a:lnTo>
                      <a:lnTo>
                        <a:pt x="22391" y="74536"/>
                      </a:lnTo>
                      <a:lnTo>
                        <a:pt x="22527" y="76247"/>
                      </a:lnTo>
                      <a:lnTo>
                        <a:pt x="22693" y="77814"/>
                      </a:lnTo>
                      <a:lnTo>
                        <a:pt x="22859" y="78954"/>
                      </a:lnTo>
                      <a:lnTo>
                        <a:pt x="23025" y="80095"/>
                      </a:lnTo>
                      <a:lnTo>
                        <a:pt x="23191" y="80950"/>
                      </a:lnTo>
                      <a:lnTo>
                        <a:pt x="23402" y="81662"/>
                      </a:lnTo>
                      <a:lnTo>
                        <a:pt x="23598" y="82232"/>
                      </a:lnTo>
                      <a:lnTo>
                        <a:pt x="23809" y="82660"/>
                      </a:lnTo>
                      <a:lnTo>
                        <a:pt x="24051" y="82945"/>
                      </a:lnTo>
                      <a:lnTo>
                        <a:pt x="24292" y="82945"/>
                      </a:lnTo>
                      <a:lnTo>
                        <a:pt x="24564" y="82945"/>
                      </a:lnTo>
                      <a:lnTo>
                        <a:pt x="24805" y="82802"/>
                      </a:lnTo>
                      <a:lnTo>
                        <a:pt x="25047" y="82517"/>
                      </a:lnTo>
                      <a:lnTo>
                        <a:pt x="25288" y="82232"/>
                      </a:lnTo>
                      <a:lnTo>
                        <a:pt x="25499" y="81662"/>
                      </a:lnTo>
                      <a:lnTo>
                        <a:pt x="25741" y="81092"/>
                      </a:lnTo>
                      <a:lnTo>
                        <a:pt x="25952" y="80380"/>
                      </a:lnTo>
                      <a:lnTo>
                        <a:pt x="26178" y="79667"/>
                      </a:lnTo>
                      <a:lnTo>
                        <a:pt x="26374" y="88076"/>
                      </a:lnTo>
                      <a:lnTo>
                        <a:pt x="26148" y="88931"/>
                      </a:lnTo>
                      <a:lnTo>
                        <a:pt x="25877" y="89786"/>
                      </a:lnTo>
                      <a:lnTo>
                        <a:pt x="25620" y="90498"/>
                      </a:lnTo>
                      <a:lnTo>
                        <a:pt x="25348" y="91068"/>
                      </a:lnTo>
                      <a:lnTo>
                        <a:pt x="25062" y="91496"/>
                      </a:lnTo>
                      <a:lnTo>
                        <a:pt x="24760" y="91781"/>
                      </a:lnTo>
                      <a:lnTo>
                        <a:pt x="24458" y="92066"/>
                      </a:lnTo>
                      <a:lnTo>
                        <a:pt x="24126" y="92209"/>
                      </a:lnTo>
                      <a:lnTo>
                        <a:pt x="23749" y="92066"/>
                      </a:lnTo>
                      <a:lnTo>
                        <a:pt x="23402" y="91496"/>
                      </a:lnTo>
                      <a:lnTo>
                        <a:pt x="23221" y="91211"/>
                      </a:lnTo>
                      <a:lnTo>
                        <a:pt x="23055" y="90783"/>
                      </a:lnTo>
                      <a:lnTo>
                        <a:pt x="22904" y="90356"/>
                      </a:lnTo>
                      <a:lnTo>
                        <a:pt x="22738" y="89928"/>
                      </a:lnTo>
                      <a:lnTo>
                        <a:pt x="22587" y="89358"/>
                      </a:lnTo>
                      <a:lnTo>
                        <a:pt x="22451" y="88646"/>
                      </a:lnTo>
                      <a:lnTo>
                        <a:pt x="22316" y="87933"/>
                      </a:lnTo>
                      <a:lnTo>
                        <a:pt x="22165" y="87220"/>
                      </a:lnTo>
                      <a:lnTo>
                        <a:pt x="22044" y="86223"/>
                      </a:lnTo>
                      <a:lnTo>
                        <a:pt x="21923" y="85225"/>
                      </a:lnTo>
                      <a:lnTo>
                        <a:pt x="21803" y="84370"/>
                      </a:lnTo>
                      <a:lnTo>
                        <a:pt x="21697" y="83230"/>
                      </a:lnTo>
                      <a:lnTo>
                        <a:pt x="21576" y="82090"/>
                      </a:lnTo>
                      <a:lnTo>
                        <a:pt x="21471" y="80807"/>
                      </a:lnTo>
                      <a:lnTo>
                        <a:pt x="21380" y="79667"/>
                      </a:lnTo>
                      <a:lnTo>
                        <a:pt x="21305" y="78527"/>
                      </a:lnTo>
                      <a:lnTo>
                        <a:pt x="21214" y="77244"/>
                      </a:lnTo>
                      <a:lnTo>
                        <a:pt x="21154" y="75676"/>
                      </a:lnTo>
                      <a:lnTo>
                        <a:pt x="21078" y="74394"/>
                      </a:lnTo>
                      <a:lnTo>
                        <a:pt x="21018" y="72969"/>
                      </a:lnTo>
                      <a:lnTo>
                        <a:pt x="20958" y="71401"/>
                      </a:lnTo>
                      <a:lnTo>
                        <a:pt x="20912" y="69833"/>
                      </a:lnTo>
                      <a:lnTo>
                        <a:pt x="20882" y="68408"/>
                      </a:lnTo>
                      <a:lnTo>
                        <a:pt x="20852" y="66840"/>
                      </a:lnTo>
                      <a:lnTo>
                        <a:pt x="20807" y="63420"/>
                      </a:lnTo>
                      <a:lnTo>
                        <a:pt x="20792" y="59714"/>
                      </a:lnTo>
                      <a:lnTo>
                        <a:pt x="20807" y="56152"/>
                      </a:lnTo>
                      <a:lnTo>
                        <a:pt x="20852" y="52731"/>
                      </a:lnTo>
                      <a:lnTo>
                        <a:pt x="20912" y="49311"/>
                      </a:lnTo>
                      <a:lnTo>
                        <a:pt x="21003" y="46175"/>
                      </a:lnTo>
                      <a:lnTo>
                        <a:pt x="21078" y="44608"/>
                      </a:lnTo>
                      <a:lnTo>
                        <a:pt x="21139" y="43182"/>
                      </a:lnTo>
                      <a:lnTo>
                        <a:pt x="21214" y="41757"/>
                      </a:lnTo>
                      <a:lnTo>
                        <a:pt x="21290" y="40190"/>
                      </a:lnTo>
                      <a:lnTo>
                        <a:pt x="21365" y="38907"/>
                      </a:lnTo>
                      <a:lnTo>
                        <a:pt x="21456" y="37624"/>
                      </a:lnTo>
                      <a:lnTo>
                        <a:pt x="21546" y="36342"/>
                      </a:lnTo>
                      <a:lnTo>
                        <a:pt x="21667" y="35059"/>
                      </a:lnTo>
                      <a:lnTo>
                        <a:pt x="21772" y="33919"/>
                      </a:lnTo>
                      <a:lnTo>
                        <a:pt x="21893" y="32779"/>
                      </a:lnTo>
                      <a:lnTo>
                        <a:pt x="21999" y="31781"/>
                      </a:lnTo>
                      <a:lnTo>
                        <a:pt x="22119" y="30926"/>
                      </a:lnTo>
                      <a:lnTo>
                        <a:pt x="22270" y="29928"/>
                      </a:lnTo>
                      <a:lnTo>
                        <a:pt x="22391" y="29073"/>
                      </a:lnTo>
                      <a:lnTo>
                        <a:pt x="22527" y="28361"/>
                      </a:lnTo>
                      <a:lnTo>
                        <a:pt x="22663" y="27790"/>
                      </a:lnTo>
                      <a:lnTo>
                        <a:pt x="22829" y="27220"/>
                      </a:lnTo>
                      <a:lnTo>
                        <a:pt x="22964" y="26650"/>
                      </a:lnTo>
                      <a:lnTo>
                        <a:pt x="23115" y="26365"/>
                      </a:lnTo>
                      <a:lnTo>
                        <a:pt x="23281" y="25938"/>
                      </a:lnTo>
                      <a:lnTo>
                        <a:pt x="23447" y="25510"/>
                      </a:lnTo>
                      <a:lnTo>
                        <a:pt x="23613" y="25368"/>
                      </a:lnTo>
                      <a:lnTo>
                        <a:pt x="23779" y="25225"/>
                      </a:lnTo>
                      <a:lnTo>
                        <a:pt x="23975" y="25225"/>
                      </a:lnTo>
                      <a:lnTo>
                        <a:pt x="24156" y="25225"/>
                      </a:lnTo>
                      <a:lnTo>
                        <a:pt x="24322" y="25368"/>
                      </a:lnTo>
                      <a:lnTo>
                        <a:pt x="24503" y="25795"/>
                      </a:lnTo>
                      <a:lnTo>
                        <a:pt x="24669" y="26080"/>
                      </a:lnTo>
                      <a:lnTo>
                        <a:pt x="24820" y="26365"/>
                      </a:lnTo>
                      <a:lnTo>
                        <a:pt x="24971" y="26793"/>
                      </a:lnTo>
                      <a:lnTo>
                        <a:pt x="25122" y="27363"/>
                      </a:lnTo>
                      <a:lnTo>
                        <a:pt x="25273" y="27933"/>
                      </a:lnTo>
                      <a:lnTo>
                        <a:pt x="25394" y="28646"/>
                      </a:lnTo>
                      <a:lnTo>
                        <a:pt x="25529" y="29358"/>
                      </a:lnTo>
                      <a:lnTo>
                        <a:pt x="25665" y="30213"/>
                      </a:lnTo>
                      <a:lnTo>
                        <a:pt x="25771" y="31353"/>
                      </a:lnTo>
                      <a:lnTo>
                        <a:pt x="25892" y="32351"/>
                      </a:lnTo>
                      <a:lnTo>
                        <a:pt x="25997" y="33349"/>
                      </a:lnTo>
                      <a:lnTo>
                        <a:pt x="26088" y="34489"/>
                      </a:lnTo>
                      <a:lnTo>
                        <a:pt x="26193" y="35771"/>
                      </a:lnTo>
                      <a:lnTo>
                        <a:pt x="26329" y="37909"/>
                      </a:lnTo>
                      <a:lnTo>
                        <a:pt x="26450" y="40047"/>
                      </a:lnTo>
                      <a:lnTo>
                        <a:pt x="26540" y="42470"/>
                      </a:lnTo>
                      <a:lnTo>
                        <a:pt x="26616" y="44750"/>
                      </a:lnTo>
                      <a:lnTo>
                        <a:pt x="26676" y="47315"/>
                      </a:lnTo>
                      <a:lnTo>
                        <a:pt x="26737" y="49738"/>
                      </a:lnTo>
                      <a:lnTo>
                        <a:pt x="26767" y="52589"/>
                      </a:lnTo>
                      <a:lnTo>
                        <a:pt x="26767" y="55296"/>
                      </a:lnTo>
                      <a:lnTo>
                        <a:pt x="26767" y="57007"/>
                      </a:lnTo>
                      <a:lnTo>
                        <a:pt x="26752" y="58432"/>
                      </a:lnTo>
                      <a:lnTo>
                        <a:pt x="26737" y="59714"/>
                      </a:lnTo>
                      <a:lnTo>
                        <a:pt x="26721" y="60855"/>
                      </a:lnTo>
                      <a:close/>
                      <a:moveTo>
                        <a:pt x="21984" y="52446"/>
                      </a:moveTo>
                      <a:lnTo>
                        <a:pt x="25590" y="52446"/>
                      </a:lnTo>
                      <a:lnTo>
                        <a:pt x="25590" y="50593"/>
                      </a:lnTo>
                      <a:lnTo>
                        <a:pt x="25560" y="49026"/>
                      </a:lnTo>
                      <a:lnTo>
                        <a:pt x="25529" y="47315"/>
                      </a:lnTo>
                      <a:lnTo>
                        <a:pt x="25499" y="45748"/>
                      </a:lnTo>
                      <a:lnTo>
                        <a:pt x="25454" y="44323"/>
                      </a:lnTo>
                      <a:lnTo>
                        <a:pt x="25394" y="42897"/>
                      </a:lnTo>
                      <a:lnTo>
                        <a:pt x="25318" y="41615"/>
                      </a:lnTo>
                      <a:lnTo>
                        <a:pt x="25243" y="40190"/>
                      </a:lnTo>
                      <a:lnTo>
                        <a:pt x="25137" y="38622"/>
                      </a:lnTo>
                      <a:lnTo>
                        <a:pt x="24986" y="37339"/>
                      </a:lnTo>
                      <a:lnTo>
                        <a:pt x="24835" y="36199"/>
                      </a:lnTo>
                      <a:lnTo>
                        <a:pt x="24685" y="35201"/>
                      </a:lnTo>
                      <a:lnTo>
                        <a:pt x="24503" y="34489"/>
                      </a:lnTo>
                      <a:lnTo>
                        <a:pt x="24307" y="34061"/>
                      </a:lnTo>
                      <a:lnTo>
                        <a:pt x="24096" y="33776"/>
                      </a:lnTo>
                      <a:lnTo>
                        <a:pt x="23885" y="33634"/>
                      </a:lnTo>
                      <a:lnTo>
                        <a:pt x="23658" y="33776"/>
                      </a:lnTo>
                      <a:lnTo>
                        <a:pt x="23462" y="34061"/>
                      </a:lnTo>
                      <a:lnTo>
                        <a:pt x="23266" y="34489"/>
                      </a:lnTo>
                      <a:lnTo>
                        <a:pt x="23100" y="35201"/>
                      </a:lnTo>
                      <a:lnTo>
                        <a:pt x="22934" y="36199"/>
                      </a:lnTo>
                      <a:lnTo>
                        <a:pt x="22783" y="37197"/>
                      </a:lnTo>
                      <a:lnTo>
                        <a:pt x="22632" y="38479"/>
                      </a:lnTo>
                      <a:lnTo>
                        <a:pt x="22497" y="39904"/>
                      </a:lnTo>
                      <a:lnTo>
                        <a:pt x="22406" y="41330"/>
                      </a:lnTo>
                      <a:lnTo>
                        <a:pt x="22316" y="42755"/>
                      </a:lnTo>
                      <a:lnTo>
                        <a:pt x="22240" y="44180"/>
                      </a:lnTo>
                      <a:lnTo>
                        <a:pt x="22150" y="45605"/>
                      </a:lnTo>
                      <a:lnTo>
                        <a:pt x="22089" y="47315"/>
                      </a:lnTo>
                      <a:lnTo>
                        <a:pt x="22044" y="48883"/>
                      </a:lnTo>
                      <a:lnTo>
                        <a:pt x="22014" y="50593"/>
                      </a:lnTo>
                      <a:lnTo>
                        <a:pt x="21984" y="52446"/>
                      </a:lnTo>
                      <a:close/>
                      <a:moveTo>
                        <a:pt x="28291" y="90783"/>
                      </a:moveTo>
                      <a:lnTo>
                        <a:pt x="28291" y="46745"/>
                      </a:lnTo>
                      <a:lnTo>
                        <a:pt x="28291" y="41472"/>
                      </a:lnTo>
                      <a:lnTo>
                        <a:pt x="28276" y="36484"/>
                      </a:lnTo>
                      <a:lnTo>
                        <a:pt x="28261" y="31496"/>
                      </a:lnTo>
                      <a:lnTo>
                        <a:pt x="28245" y="26793"/>
                      </a:lnTo>
                      <a:lnTo>
                        <a:pt x="29332" y="26793"/>
                      </a:lnTo>
                      <a:lnTo>
                        <a:pt x="29362" y="39334"/>
                      </a:lnTo>
                      <a:lnTo>
                        <a:pt x="29422" y="39334"/>
                      </a:lnTo>
                      <a:lnTo>
                        <a:pt x="29483" y="37767"/>
                      </a:lnTo>
                      <a:lnTo>
                        <a:pt x="29558" y="36342"/>
                      </a:lnTo>
                      <a:lnTo>
                        <a:pt x="29634" y="34916"/>
                      </a:lnTo>
                      <a:lnTo>
                        <a:pt x="29724" y="33634"/>
                      </a:lnTo>
                      <a:lnTo>
                        <a:pt x="29815" y="32351"/>
                      </a:lnTo>
                      <a:lnTo>
                        <a:pt x="29920" y="31211"/>
                      </a:lnTo>
                      <a:lnTo>
                        <a:pt x="30041" y="30071"/>
                      </a:lnTo>
                      <a:lnTo>
                        <a:pt x="30177" y="29073"/>
                      </a:lnTo>
                      <a:lnTo>
                        <a:pt x="30298" y="28218"/>
                      </a:lnTo>
                      <a:lnTo>
                        <a:pt x="30433" y="27505"/>
                      </a:lnTo>
                      <a:lnTo>
                        <a:pt x="30569" y="26793"/>
                      </a:lnTo>
                      <a:lnTo>
                        <a:pt x="30720" y="26365"/>
                      </a:lnTo>
                      <a:lnTo>
                        <a:pt x="30856" y="25938"/>
                      </a:lnTo>
                      <a:lnTo>
                        <a:pt x="30992" y="25510"/>
                      </a:lnTo>
                      <a:lnTo>
                        <a:pt x="31142" y="25225"/>
                      </a:lnTo>
                      <a:lnTo>
                        <a:pt x="31308" y="25225"/>
                      </a:lnTo>
                      <a:lnTo>
                        <a:pt x="31490" y="25368"/>
                      </a:lnTo>
                      <a:lnTo>
                        <a:pt x="31640" y="25795"/>
                      </a:lnTo>
                      <a:lnTo>
                        <a:pt x="31640" y="36769"/>
                      </a:lnTo>
                      <a:lnTo>
                        <a:pt x="31444" y="36484"/>
                      </a:lnTo>
                      <a:lnTo>
                        <a:pt x="31218" y="36342"/>
                      </a:lnTo>
                      <a:lnTo>
                        <a:pt x="31007" y="36484"/>
                      </a:lnTo>
                      <a:lnTo>
                        <a:pt x="30826" y="36769"/>
                      </a:lnTo>
                      <a:lnTo>
                        <a:pt x="30660" y="37197"/>
                      </a:lnTo>
                      <a:lnTo>
                        <a:pt x="30479" y="37909"/>
                      </a:lnTo>
                      <a:lnTo>
                        <a:pt x="30328" y="38764"/>
                      </a:lnTo>
                      <a:lnTo>
                        <a:pt x="30177" y="39904"/>
                      </a:lnTo>
                      <a:lnTo>
                        <a:pt x="30026" y="41330"/>
                      </a:lnTo>
                      <a:lnTo>
                        <a:pt x="29905" y="42755"/>
                      </a:lnTo>
                      <a:lnTo>
                        <a:pt x="29815" y="44180"/>
                      </a:lnTo>
                      <a:lnTo>
                        <a:pt x="29739" y="45748"/>
                      </a:lnTo>
                      <a:lnTo>
                        <a:pt x="29664" y="47458"/>
                      </a:lnTo>
                      <a:lnTo>
                        <a:pt x="29619" y="49026"/>
                      </a:lnTo>
                      <a:lnTo>
                        <a:pt x="29573" y="50736"/>
                      </a:lnTo>
                      <a:lnTo>
                        <a:pt x="29543" y="52731"/>
                      </a:lnTo>
                      <a:lnTo>
                        <a:pt x="29528" y="54584"/>
                      </a:lnTo>
                      <a:lnTo>
                        <a:pt x="29498" y="56722"/>
                      </a:lnTo>
                      <a:lnTo>
                        <a:pt x="29498" y="90783"/>
                      </a:lnTo>
                      <a:lnTo>
                        <a:pt x="28291" y="90783"/>
                      </a:lnTo>
                      <a:close/>
                      <a:moveTo>
                        <a:pt x="34100" y="90783"/>
                      </a:moveTo>
                      <a:lnTo>
                        <a:pt x="32863" y="90783"/>
                      </a:lnTo>
                      <a:lnTo>
                        <a:pt x="32863" y="26793"/>
                      </a:lnTo>
                      <a:lnTo>
                        <a:pt x="34100" y="26793"/>
                      </a:lnTo>
                      <a:lnTo>
                        <a:pt x="34100" y="90783"/>
                      </a:lnTo>
                      <a:close/>
                      <a:moveTo>
                        <a:pt x="33481" y="14964"/>
                      </a:moveTo>
                      <a:lnTo>
                        <a:pt x="33451" y="14964"/>
                      </a:lnTo>
                      <a:lnTo>
                        <a:pt x="33285" y="14821"/>
                      </a:lnTo>
                      <a:lnTo>
                        <a:pt x="33149" y="14394"/>
                      </a:lnTo>
                      <a:lnTo>
                        <a:pt x="33089" y="14109"/>
                      </a:lnTo>
                      <a:lnTo>
                        <a:pt x="33029" y="13681"/>
                      </a:lnTo>
                      <a:lnTo>
                        <a:pt x="32968" y="13254"/>
                      </a:lnTo>
                      <a:lnTo>
                        <a:pt x="32908" y="12826"/>
                      </a:lnTo>
                      <a:lnTo>
                        <a:pt x="32802" y="11686"/>
                      </a:lnTo>
                      <a:lnTo>
                        <a:pt x="32742" y="10261"/>
                      </a:lnTo>
                      <a:lnTo>
                        <a:pt x="32697" y="8978"/>
                      </a:lnTo>
                      <a:lnTo>
                        <a:pt x="32682" y="7410"/>
                      </a:lnTo>
                      <a:lnTo>
                        <a:pt x="32697" y="5985"/>
                      </a:lnTo>
                      <a:lnTo>
                        <a:pt x="32742" y="4560"/>
                      </a:lnTo>
                      <a:lnTo>
                        <a:pt x="32802" y="3277"/>
                      </a:lnTo>
                      <a:lnTo>
                        <a:pt x="32923" y="2280"/>
                      </a:lnTo>
                      <a:lnTo>
                        <a:pt x="32968" y="1710"/>
                      </a:lnTo>
                      <a:lnTo>
                        <a:pt x="33029" y="1282"/>
                      </a:lnTo>
                      <a:lnTo>
                        <a:pt x="33104" y="855"/>
                      </a:lnTo>
                      <a:lnTo>
                        <a:pt x="33164" y="570"/>
                      </a:lnTo>
                      <a:lnTo>
                        <a:pt x="33315" y="285"/>
                      </a:lnTo>
                      <a:lnTo>
                        <a:pt x="33496" y="0"/>
                      </a:lnTo>
                      <a:lnTo>
                        <a:pt x="33647" y="285"/>
                      </a:lnTo>
                      <a:lnTo>
                        <a:pt x="33798" y="570"/>
                      </a:lnTo>
                      <a:lnTo>
                        <a:pt x="33858" y="855"/>
                      </a:lnTo>
                      <a:lnTo>
                        <a:pt x="33934" y="1282"/>
                      </a:lnTo>
                      <a:lnTo>
                        <a:pt x="33994" y="1710"/>
                      </a:lnTo>
                      <a:lnTo>
                        <a:pt x="34055" y="2137"/>
                      </a:lnTo>
                      <a:lnTo>
                        <a:pt x="34145" y="3277"/>
                      </a:lnTo>
                      <a:lnTo>
                        <a:pt x="34221" y="4418"/>
                      </a:lnTo>
                      <a:lnTo>
                        <a:pt x="34251" y="5985"/>
                      </a:lnTo>
                      <a:lnTo>
                        <a:pt x="34266" y="7410"/>
                      </a:lnTo>
                      <a:lnTo>
                        <a:pt x="34251" y="8978"/>
                      </a:lnTo>
                      <a:lnTo>
                        <a:pt x="34221" y="10261"/>
                      </a:lnTo>
                      <a:lnTo>
                        <a:pt x="34145" y="11686"/>
                      </a:lnTo>
                      <a:lnTo>
                        <a:pt x="34055" y="12826"/>
                      </a:lnTo>
                      <a:lnTo>
                        <a:pt x="33994" y="13254"/>
                      </a:lnTo>
                      <a:lnTo>
                        <a:pt x="33934" y="13681"/>
                      </a:lnTo>
                      <a:lnTo>
                        <a:pt x="33858" y="14109"/>
                      </a:lnTo>
                      <a:lnTo>
                        <a:pt x="33798" y="14394"/>
                      </a:lnTo>
                      <a:lnTo>
                        <a:pt x="33723" y="14679"/>
                      </a:lnTo>
                      <a:lnTo>
                        <a:pt x="33647" y="14821"/>
                      </a:lnTo>
                      <a:lnTo>
                        <a:pt x="33557" y="14821"/>
                      </a:lnTo>
                      <a:lnTo>
                        <a:pt x="33481" y="14964"/>
                      </a:lnTo>
                      <a:close/>
                      <a:moveTo>
                        <a:pt x="41569" y="60855"/>
                      </a:moveTo>
                      <a:lnTo>
                        <a:pt x="36831" y="60712"/>
                      </a:lnTo>
                      <a:lnTo>
                        <a:pt x="36861" y="63420"/>
                      </a:lnTo>
                      <a:lnTo>
                        <a:pt x="36906" y="65985"/>
                      </a:lnTo>
                      <a:lnTo>
                        <a:pt x="36952" y="68408"/>
                      </a:lnTo>
                      <a:lnTo>
                        <a:pt x="37027" y="70546"/>
                      </a:lnTo>
                      <a:lnTo>
                        <a:pt x="37133" y="72684"/>
                      </a:lnTo>
                      <a:lnTo>
                        <a:pt x="37253" y="74536"/>
                      </a:lnTo>
                      <a:lnTo>
                        <a:pt x="37389" y="76247"/>
                      </a:lnTo>
                      <a:lnTo>
                        <a:pt x="37555" y="77814"/>
                      </a:lnTo>
                      <a:lnTo>
                        <a:pt x="37706" y="78954"/>
                      </a:lnTo>
                      <a:lnTo>
                        <a:pt x="37872" y="80095"/>
                      </a:lnTo>
                      <a:lnTo>
                        <a:pt x="38068" y="80950"/>
                      </a:lnTo>
                      <a:lnTo>
                        <a:pt x="38249" y="81662"/>
                      </a:lnTo>
                      <a:lnTo>
                        <a:pt x="38445" y="82232"/>
                      </a:lnTo>
                      <a:lnTo>
                        <a:pt x="38687" y="82660"/>
                      </a:lnTo>
                      <a:lnTo>
                        <a:pt x="38913" y="82945"/>
                      </a:lnTo>
                      <a:lnTo>
                        <a:pt x="39155" y="82945"/>
                      </a:lnTo>
                      <a:lnTo>
                        <a:pt x="39411" y="82945"/>
                      </a:lnTo>
                      <a:lnTo>
                        <a:pt x="39652" y="82802"/>
                      </a:lnTo>
                      <a:lnTo>
                        <a:pt x="39894" y="82517"/>
                      </a:lnTo>
                      <a:lnTo>
                        <a:pt x="40135" y="82232"/>
                      </a:lnTo>
                      <a:lnTo>
                        <a:pt x="40377" y="81662"/>
                      </a:lnTo>
                      <a:lnTo>
                        <a:pt x="40588" y="81092"/>
                      </a:lnTo>
                      <a:lnTo>
                        <a:pt x="40814" y="80380"/>
                      </a:lnTo>
                      <a:lnTo>
                        <a:pt x="41026" y="79667"/>
                      </a:lnTo>
                      <a:lnTo>
                        <a:pt x="41222" y="88076"/>
                      </a:lnTo>
                      <a:lnTo>
                        <a:pt x="40995" y="88931"/>
                      </a:lnTo>
                      <a:lnTo>
                        <a:pt x="40739" y="89786"/>
                      </a:lnTo>
                      <a:lnTo>
                        <a:pt x="40482" y="90498"/>
                      </a:lnTo>
                      <a:lnTo>
                        <a:pt x="40196" y="91068"/>
                      </a:lnTo>
                      <a:lnTo>
                        <a:pt x="39909" y="91496"/>
                      </a:lnTo>
                      <a:lnTo>
                        <a:pt x="39607" y="91781"/>
                      </a:lnTo>
                      <a:lnTo>
                        <a:pt x="39305" y="92066"/>
                      </a:lnTo>
                      <a:lnTo>
                        <a:pt x="38973" y="92209"/>
                      </a:lnTo>
                      <a:lnTo>
                        <a:pt x="38611" y="92066"/>
                      </a:lnTo>
                      <a:lnTo>
                        <a:pt x="38249" y="91496"/>
                      </a:lnTo>
                      <a:lnTo>
                        <a:pt x="38083" y="91211"/>
                      </a:lnTo>
                      <a:lnTo>
                        <a:pt x="37902" y="90783"/>
                      </a:lnTo>
                      <a:lnTo>
                        <a:pt x="37751" y="90356"/>
                      </a:lnTo>
                      <a:lnTo>
                        <a:pt x="37600" y="89928"/>
                      </a:lnTo>
                      <a:lnTo>
                        <a:pt x="37465" y="89358"/>
                      </a:lnTo>
                      <a:lnTo>
                        <a:pt x="37299" y="88646"/>
                      </a:lnTo>
                      <a:lnTo>
                        <a:pt x="37163" y="87933"/>
                      </a:lnTo>
                      <a:lnTo>
                        <a:pt x="37042" y="87220"/>
                      </a:lnTo>
                      <a:lnTo>
                        <a:pt x="36906" y="86223"/>
                      </a:lnTo>
                      <a:lnTo>
                        <a:pt x="36771" y="85225"/>
                      </a:lnTo>
                      <a:lnTo>
                        <a:pt x="36650" y="84370"/>
                      </a:lnTo>
                      <a:lnTo>
                        <a:pt x="36544" y="83230"/>
                      </a:lnTo>
                      <a:lnTo>
                        <a:pt x="36439" y="82090"/>
                      </a:lnTo>
                      <a:lnTo>
                        <a:pt x="36348" y="80807"/>
                      </a:lnTo>
                      <a:lnTo>
                        <a:pt x="36227" y="79667"/>
                      </a:lnTo>
                      <a:lnTo>
                        <a:pt x="36152" y="78527"/>
                      </a:lnTo>
                      <a:lnTo>
                        <a:pt x="36076" y="77244"/>
                      </a:lnTo>
                      <a:lnTo>
                        <a:pt x="36001" y="75676"/>
                      </a:lnTo>
                      <a:lnTo>
                        <a:pt x="35941" y="74394"/>
                      </a:lnTo>
                      <a:lnTo>
                        <a:pt x="35880" y="72969"/>
                      </a:lnTo>
                      <a:lnTo>
                        <a:pt x="35820" y="71401"/>
                      </a:lnTo>
                      <a:lnTo>
                        <a:pt x="35775" y="69833"/>
                      </a:lnTo>
                      <a:lnTo>
                        <a:pt x="35745" y="68408"/>
                      </a:lnTo>
                      <a:lnTo>
                        <a:pt x="35699" y="66840"/>
                      </a:lnTo>
                      <a:lnTo>
                        <a:pt x="35654" y="63420"/>
                      </a:lnTo>
                      <a:lnTo>
                        <a:pt x="35639" y="59714"/>
                      </a:lnTo>
                      <a:lnTo>
                        <a:pt x="35654" y="56152"/>
                      </a:lnTo>
                      <a:lnTo>
                        <a:pt x="35699" y="52731"/>
                      </a:lnTo>
                      <a:lnTo>
                        <a:pt x="35775" y="49311"/>
                      </a:lnTo>
                      <a:lnTo>
                        <a:pt x="35865" y="46175"/>
                      </a:lnTo>
                      <a:lnTo>
                        <a:pt x="35926" y="44608"/>
                      </a:lnTo>
                      <a:lnTo>
                        <a:pt x="35986" y="43182"/>
                      </a:lnTo>
                      <a:lnTo>
                        <a:pt x="36061" y="41757"/>
                      </a:lnTo>
                      <a:lnTo>
                        <a:pt x="36137" y="40190"/>
                      </a:lnTo>
                      <a:lnTo>
                        <a:pt x="36212" y="38907"/>
                      </a:lnTo>
                      <a:lnTo>
                        <a:pt x="36318" y="37624"/>
                      </a:lnTo>
                      <a:lnTo>
                        <a:pt x="36423" y="36342"/>
                      </a:lnTo>
                      <a:lnTo>
                        <a:pt x="36514" y="35059"/>
                      </a:lnTo>
                      <a:lnTo>
                        <a:pt x="36620" y="33919"/>
                      </a:lnTo>
                      <a:lnTo>
                        <a:pt x="36740" y="32779"/>
                      </a:lnTo>
                      <a:lnTo>
                        <a:pt x="36876" y="31781"/>
                      </a:lnTo>
                      <a:lnTo>
                        <a:pt x="36997" y="30926"/>
                      </a:lnTo>
                      <a:lnTo>
                        <a:pt x="37118" y="29928"/>
                      </a:lnTo>
                      <a:lnTo>
                        <a:pt x="37238" y="29073"/>
                      </a:lnTo>
                      <a:lnTo>
                        <a:pt x="37374" y="28361"/>
                      </a:lnTo>
                      <a:lnTo>
                        <a:pt x="37525" y="27790"/>
                      </a:lnTo>
                      <a:lnTo>
                        <a:pt x="37676" y="27220"/>
                      </a:lnTo>
                      <a:lnTo>
                        <a:pt x="37827" y="26650"/>
                      </a:lnTo>
                      <a:lnTo>
                        <a:pt x="37993" y="26365"/>
                      </a:lnTo>
                      <a:lnTo>
                        <a:pt x="38144" y="25938"/>
                      </a:lnTo>
                      <a:lnTo>
                        <a:pt x="38310" y="25510"/>
                      </a:lnTo>
                      <a:lnTo>
                        <a:pt x="38460" y="25368"/>
                      </a:lnTo>
                      <a:lnTo>
                        <a:pt x="38657" y="25225"/>
                      </a:lnTo>
                      <a:lnTo>
                        <a:pt x="38823" y="25225"/>
                      </a:lnTo>
                      <a:lnTo>
                        <a:pt x="39004" y="25225"/>
                      </a:lnTo>
                      <a:lnTo>
                        <a:pt x="39185" y="25368"/>
                      </a:lnTo>
                      <a:lnTo>
                        <a:pt x="39351" y="25795"/>
                      </a:lnTo>
                      <a:lnTo>
                        <a:pt x="39517" y="26080"/>
                      </a:lnTo>
                      <a:lnTo>
                        <a:pt x="39683" y="26365"/>
                      </a:lnTo>
                      <a:lnTo>
                        <a:pt x="39834" y="26793"/>
                      </a:lnTo>
                      <a:lnTo>
                        <a:pt x="39984" y="27363"/>
                      </a:lnTo>
                      <a:lnTo>
                        <a:pt x="40120" y="27933"/>
                      </a:lnTo>
                      <a:lnTo>
                        <a:pt x="40271" y="28646"/>
                      </a:lnTo>
                      <a:lnTo>
                        <a:pt x="40392" y="29358"/>
                      </a:lnTo>
                      <a:lnTo>
                        <a:pt x="40513" y="30213"/>
                      </a:lnTo>
                      <a:lnTo>
                        <a:pt x="40633" y="31353"/>
                      </a:lnTo>
                      <a:lnTo>
                        <a:pt x="40739" y="32351"/>
                      </a:lnTo>
                      <a:lnTo>
                        <a:pt x="40860" y="33349"/>
                      </a:lnTo>
                      <a:lnTo>
                        <a:pt x="40950" y="34489"/>
                      </a:lnTo>
                      <a:lnTo>
                        <a:pt x="41056" y="35771"/>
                      </a:lnTo>
                      <a:lnTo>
                        <a:pt x="41176" y="37909"/>
                      </a:lnTo>
                      <a:lnTo>
                        <a:pt x="41297" y="40047"/>
                      </a:lnTo>
                      <a:lnTo>
                        <a:pt x="41403" y="42470"/>
                      </a:lnTo>
                      <a:lnTo>
                        <a:pt x="41478" y="44750"/>
                      </a:lnTo>
                      <a:lnTo>
                        <a:pt x="41539" y="47315"/>
                      </a:lnTo>
                      <a:lnTo>
                        <a:pt x="41584" y="49738"/>
                      </a:lnTo>
                      <a:lnTo>
                        <a:pt x="41614" y="52589"/>
                      </a:lnTo>
                      <a:lnTo>
                        <a:pt x="41629" y="55296"/>
                      </a:lnTo>
                      <a:lnTo>
                        <a:pt x="41614" y="57007"/>
                      </a:lnTo>
                      <a:lnTo>
                        <a:pt x="41614" y="58432"/>
                      </a:lnTo>
                      <a:lnTo>
                        <a:pt x="41599" y="59714"/>
                      </a:lnTo>
                      <a:lnTo>
                        <a:pt x="41569" y="60855"/>
                      </a:lnTo>
                      <a:close/>
                      <a:moveTo>
                        <a:pt x="36831" y="52446"/>
                      </a:moveTo>
                      <a:lnTo>
                        <a:pt x="40437" y="52446"/>
                      </a:lnTo>
                      <a:lnTo>
                        <a:pt x="40437" y="50593"/>
                      </a:lnTo>
                      <a:lnTo>
                        <a:pt x="40422" y="49026"/>
                      </a:lnTo>
                      <a:lnTo>
                        <a:pt x="40392" y="47315"/>
                      </a:lnTo>
                      <a:lnTo>
                        <a:pt x="40362" y="45748"/>
                      </a:lnTo>
                      <a:lnTo>
                        <a:pt x="40316" y="44323"/>
                      </a:lnTo>
                      <a:lnTo>
                        <a:pt x="40256" y="42897"/>
                      </a:lnTo>
                      <a:lnTo>
                        <a:pt x="40181" y="41615"/>
                      </a:lnTo>
                      <a:lnTo>
                        <a:pt x="40090" y="40190"/>
                      </a:lnTo>
                      <a:lnTo>
                        <a:pt x="39984" y="38622"/>
                      </a:lnTo>
                      <a:lnTo>
                        <a:pt x="39849" y="37339"/>
                      </a:lnTo>
                      <a:lnTo>
                        <a:pt x="39713" y="36199"/>
                      </a:lnTo>
                      <a:lnTo>
                        <a:pt x="39532" y="35201"/>
                      </a:lnTo>
                      <a:lnTo>
                        <a:pt x="39366" y="34489"/>
                      </a:lnTo>
                      <a:lnTo>
                        <a:pt x="39170" y="34061"/>
                      </a:lnTo>
                      <a:lnTo>
                        <a:pt x="38943" y="33776"/>
                      </a:lnTo>
                      <a:lnTo>
                        <a:pt x="38732" y="33634"/>
                      </a:lnTo>
                      <a:lnTo>
                        <a:pt x="38506" y="33776"/>
                      </a:lnTo>
                      <a:lnTo>
                        <a:pt x="38325" y="34061"/>
                      </a:lnTo>
                      <a:lnTo>
                        <a:pt x="38144" y="34489"/>
                      </a:lnTo>
                      <a:lnTo>
                        <a:pt x="37947" y="35201"/>
                      </a:lnTo>
                      <a:lnTo>
                        <a:pt x="37781" y="36199"/>
                      </a:lnTo>
                      <a:lnTo>
                        <a:pt x="37631" y="37197"/>
                      </a:lnTo>
                      <a:lnTo>
                        <a:pt x="37495" y="38479"/>
                      </a:lnTo>
                      <a:lnTo>
                        <a:pt x="37344" y="39904"/>
                      </a:lnTo>
                      <a:lnTo>
                        <a:pt x="37253" y="41330"/>
                      </a:lnTo>
                      <a:lnTo>
                        <a:pt x="37163" y="42755"/>
                      </a:lnTo>
                      <a:lnTo>
                        <a:pt x="37087" y="44180"/>
                      </a:lnTo>
                      <a:lnTo>
                        <a:pt x="37027" y="45605"/>
                      </a:lnTo>
                      <a:lnTo>
                        <a:pt x="36967" y="47315"/>
                      </a:lnTo>
                      <a:lnTo>
                        <a:pt x="36906" y="48883"/>
                      </a:lnTo>
                      <a:lnTo>
                        <a:pt x="36876" y="50593"/>
                      </a:lnTo>
                      <a:lnTo>
                        <a:pt x="36831" y="52446"/>
                      </a:lnTo>
                      <a:close/>
                      <a:moveTo>
                        <a:pt x="43153" y="90783"/>
                      </a:moveTo>
                      <a:lnTo>
                        <a:pt x="43153" y="44038"/>
                      </a:lnTo>
                      <a:lnTo>
                        <a:pt x="43153" y="39904"/>
                      </a:lnTo>
                      <a:lnTo>
                        <a:pt x="43138" y="35629"/>
                      </a:lnTo>
                      <a:lnTo>
                        <a:pt x="43123" y="31353"/>
                      </a:lnTo>
                      <a:lnTo>
                        <a:pt x="43093" y="26793"/>
                      </a:lnTo>
                      <a:lnTo>
                        <a:pt x="44194" y="26793"/>
                      </a:lnTo>
                      <a:lnTo>
                        <a:pt x="44254" y="37339"/>
                      </a:lnTo>
                      <a:lnTo>
                        <a:pt x="44285" y="37339"/>
                      </a:lnTo>
                      <a:lnTo>
                        <a:pt x="44360" y="36199"/>
                      </a:lnTo>
                      <a:lnTo>
                        <a:pt x="44436" y="34916"/>
                      </a:lnTo>
                      <a:lnTo>
                        <a:pt x="44526" y="33776"/>
                      </a:lnTo>
                      <a:lnTo>
                        <a:pt x="44632" y="32779"/>
                      </a:lnTo>
                      <a:lnTo>
                        <a:pt x="44722" y="31781"/>
                      </a:lnTo>
                      <a:lnTo>
                        <a:pt x="44858" y="30926"/>
                      </a:lnTo>
                      <a:lnTo>
                        <a:pt x="44979" y="29928"/>
                      </a:lnTo>
                      <a:lnTo>
                        <a:pt x="45099" y="29073"/>
                      </a:lnTo>
                      <a:lnTo>
                        <a:pt x="45265" y="28218"/>
                      </a:lnTo>
                      <a:lnTo>
                        <a:pt x="45431" y="27505"/>
                      </a:lnTo>
                      <a:lnTo>
                        <a:pt x="45597" y="26793"/>
                      </a:lnTo>
                      <a:lnTo>
                        <a:pt x="45763" y="26365"/>
                      </a:lnTo>
                      <a:lnTo>
                        <a:pt x="45960" y="25938"/>
                      </a:lnTo>
                      <a:lnTo>
                        <a:pt x="46141" y="25510"/>
                      </a:lnTo>
                      <a:lnTo>
                        <a:pt x="46322" y="25225"/>
                      </a:lnTo>
                      <a:lnTo>
                        <a:pt x="46533" y="25225"/>
                      </a:lnTo>
                      <a:lnTo>
                        <a:pt x="46744" y="25368"/>
                      </a:lnTo>
                      <a:lnTo>
                        <a:pt x="46955" y="25510"/>
                      </a:lnTo>
                      <a:lnTo>
                        <a:pt x="47167" y="26080"/>
                      </a:lnTo>
                      <a:lnTo>
                        <a:pt x="47363" y="26650"/>
                      </a:lnTo>
                      <a:lnTo>
                        <a:pt x="47544" y="27363"/>
                      </a:lnTo>
                      <a:lnTo>
                        <a:pt x="47725" y="28361"/>
                      </a:lnTo>
                      <a:lnTo>
                        <a:pt x="47891" y="29358"/>
                      </a:lnTo>
                      <a:lnTo>
                        <a:pt x="48057" y="30641"/>
                      </a:lnTo>
                      <a:lnTo>
                        <a:pt x="48162" y="31638"/>
                      </a:lnTo>
                      <a:lnTo>
                        <a:pt x="48268" y="32636"/>
                      </a:lnTo>
                      <a:lnTo>
                        <a:pt x="48359" y="33634"/>
                      </a:lnTo>
                      <a:lnTo>
                        <a:pt x="48434" y="34774"/>
                      </a:lnTo>
                      <a:lnTo>
                        <a:pt x="48509" y="35771"/>
                      </a:lnTo>
                      <a:lnTo>
                        <a:pt x="48570" y="37197"/>
                      </a:lnTo>
                      <a:lnTo>
                        <a:pt x="48630" y="38337"/>
                      </a:lnTo>
                      <a:lnTo>
                        <a:pt x="48706" y="39762"/>
                      </a:lnTo>
                      <a:lnTo>
                        <a:pt x="48751" y="41187"/>
                      </a:lnTo>
                      <a:lnTo>
                        <a:pt x="48796" y="42612"/>
                      </a:lnTo>
                      <a:lnTo>
                        <a:pt x="48826" y="44038"/>
                      </a:lnTo>
                      <a:lnTo>
                        <a:pt x="48857" y="45605"/>
                      </a:lnTo>
                      <a:lnTo>
                        <a:pt x="48902" y="49026"/>
                      </a:lnTo>
                      <a:lnTo>
                        <a:pt x="48917" y="52589"/>
                      </a:lnTo>
                      <a:lnTo>
                        <a:pt x="48917" y="90783"/>
                      </a:lnTo>
                      <a:lnTo>
                        <a:pt x="47680" y="90783"/>
                      </a:lnTo>
                      <a:lnTo>
                        <a:pt x="47680" y="53871"/>
                      </a:lnTo>
                      <a:lnTo>
                        <a:pt x="47680" y="51591"/>
                      </a:lnTo>
                      <a:lnTo>
                        <a:pt x="47665" y="49311"/>
                      </a:lnTo>
                      <a:lnTo>
                        <a:pt x="47634" y="47458"/>
                      </a:lnTo>
                      <a:lnTo>
                        <a:pt x="47589" y="45463"/>
                      </a:lnTo>
                      <a:lnTo>
                        <a:pt x="47529" y="43752"/>
                      </a:lnTo>
                      <a:lnTo>
                        <a:pt x="47453" y="42327"/>
                      </a:lnTo>
                      <a:lnTo>
                        <a:pt x="47378" y="40760"/>
                      </a:lnTo>
                      <a:lnTo>
                        <a:pt x="47287" y="39477"/>
                      </a:lnTo>
                      <a:lnTo>
                        <a:pt x="47182" y="38479"/>
                      </a:lnTo>
                      <a:lnTo>
                        <a:pt x="47076" y="37482"/>
                      </a:lnTo>
                      <a:lnTo>
                        <a:pt x="46940" y="36769"/>
                      </a:lnTo>
                      <a:lnTo>
                        <a:pt x="46804" y="36057"/>
                      </a:lnTo>
                      <a:lnTo>
                        <a:pt x="46654" y="35486"/>
                      </a:lnTo>
                      <a:lnTo>
                        <a:pt x="46488" y="35059"/>
                      </a:lnTo>
                      <a:lnTo>
                        <a:pt x="46307" y="34774"/>
                      </a:lnTo>
                      <a:lnTo>
                        <a:pt x="46110" y="34774"/>
                      </a:lnTo>
                      <a:lnTo>
                        <a:pt x="45975" y="34774"/>
                      </a:lnTo>
                      <a:lnTo>
                        <a:pt x="45824" y="34916"/>
                      </a:lnTo>
                      <a:lnTo>
                        <a:pt x="45688" y="35201"/>
                      </a:lnTo>
                      <a:lnTo>
                        <a:pt x="45567" y="35629"/>
                      </a:lnTo>
                      <a:lnTo>
                        <a:pt x="45447" y="36199"/>
                      </a:lnTo>
                      <a:lnTo>
                        <a:pt x="45326" y="36769"/>
                      </a:lnTo>
                      <a:lnTo>
                        <a:pt x="45190" y="37482"/>
                      </a:lnTo>
                      <a:lnTo>
                        <a:pt x="45084" y="38194"/>
                      </a:lnTo>
                      <a:lnTo>
                        <a:pt x="44979" y="39049"/>
                      </a:lnTo>
                      <a:lnTo>
                        <a:pt x="44873" y="40047"/>
                      </a:lnTo>
                      <a:lnTo>
                        <a:pt x="44783" y="41187"/>
                      </a:lnTo>
                      <a:lnTo>
                        <a:pt x="44692" y="42185"/>
                      </a:lnTo>
                      <a:lnTo>
                        <a:pt x="44632" y="43182"/>
                      </a:lnTo>
                      <a:lnTo>
                        <a:pt x="44556" y="44323"/>
                      </a:lnTo>
                      <a:lnTo>
                        <a:pt x="44511" y="45463"/>
                      </a:lnTo>
                      <a:lnTo>
                        <a:pt x="44466" y="46888"/>
                      </a:lnTo>
                      <a:lnTo>
                        <a:pt x="44436" y="48028"/>
                      </a:lnTo>
                      <a:lnTo>
                        <a:pt x="44405" y="49311"/>
                      </a:lnTo>
                      <a:lnTo>
                        <a:pt x="44390" y="50736"/>
                      </a:lnTo>
                      <a:lnTo>
                        <a:pt x="44390" y="52304"/>
                      </a:lnTo>
                      <a:lnTo>
                        <a:pt x="44390" y="90783"/>
                      </a:lnTo>
                      <a:lnTo>
                        <a:pt x="43153" y="90783"/>
                      </a:lnTo>
                      <a:close/>
                      <a:moveTo>
                        <a:pt x="55526" y="79667"/>
                      </a:moveTo>
                      <a:lnTo>
                        <a:pt x="55737" y="88361"/>
                      </a:lnTo>
                      <a:lnTo>
                        <a:pt x="55541" y="89358"/>
                      </a:lnTo>
                      <a:lnTo>
                        <a:pt x="55314" y="90071"/>
                      </a:lnTo>
                      <a:lnTo>
                        <a:pt x="55088" y="90641"/>
                      </a:lnTo>
                      <a:lnTo>
                        <a:pt x="54847" y="91211"/>
                      </a:lnTo>
                      <a:lnTo>
                        <a:pt x="54605" y="91638"/>
                      </a:lnTo>
                      <a:lnTo>
                        <a:pt x="54349" y="92066"/>
                      </a:lnTo>
                      <a:lnTo>
                        <a:pt x="54077" y="92209"/>
                      </a:lnTo>
                      <a:lnTo>
                        <a:pt x="53806" y="92351"/>
                      </a:lnTo>
                      <a:lnTo>
                        <a:pt x="53428" y="92209"/>
                      </a:lnTo>
                      <a:lnTo>
                        <a:pt x="53066" y="91638"/>
                      </a:lnTo>
                      <a:lnTo>
                        <a:pt x="52900" y="91353"/>
                      </a:lnTo>
                      <a:lnTo>
                        <a:pt x="52734" y="90926"/>
                      </a:lnTo>
                      <a:lnTo>
                        <a:pt x="52568" y="90498"/>
                      </a:lnTo>
                      <a:lnTo>
                        <a:pt x="52417" y="89928"/>
                      </a:lnTo>
                      <a:lnTo>
                        <a:pt x="52267" y="89358"/>
                      </a:lnTo>
                      <a:lnTo>
                        <a:pt x="52131" y="88788"/>
                      </a:lnTo>
                      <a:lnTo>
                        <a:pt x="51980" y="88076"/>
                      </a:lnTo>
                      <a:lnTo>
                        <a:pt x="51844" y="87220"/>
                      </a:lnTo>
                      <a:lnTo>
                        <a:pt x="51708" y="86223"/>
                      </a:lnTo>
                      <a:lnTo>
                        <a:pt x="51588" y="85368"/>
                      </a:lnTo>
                      <a:lnTo>
                        <a:pt x="51452" y="84370"/>
                      </a:lnTo>
                      <a:lnTo>
                        <a:pt x="51346" y="83230"/>
                      </a:lnTo>
                      <a:lnTo>
                        <a:pt x="51225" y="82090"/>
                      </a:lnTo>
                      <a:lnTo>
                        <a:pt x="51135" y="80807"/>
                      </a:lnTo>
                      <a:lnTo>
                        <a:pt x="51029" y="79667"/>
                      </a:lnTo>
                      <a:lnTo>
                        <a:pt x="50954" y="78384"/>
                      </a:lnTo>
                      <a:lnTo>
                        <a:pt x="50848" y="77102"/>
                      </a:lnTo>
                      <a:lnTo>
                        <a:pt x="50773" y="75676"/>
                      </a:lnTo>
                      <a:lnTo>
                        <a:pt x="50712" y="74251"/>
                      </a:lnTo>
                      <a:lnTo>
                        <a:pt x="50652" y="72826"/>
                      </a:lnTo>
                      <a:lnTo>
                        <a:pt x="50607" y="71258"/>
                      </a:lnTo>
                      <a:lnTo>
                        <a:pt x="50562" y="69691"/>
                      </a:lnTo>
                      <a:lnTo>
                        <a:pt x="50516" y="68123"/>
                      </a:lnTo>
                      <a:lnTo>
                        <a:pt x="50486" y="66555"/>
                      </a:lnTo>
                      <a:lnTo>
                        <a:pt x="50441" y="62992"/>
                      </a:lnTo>
                      <a:lnTo>
                        <a:pt x="50426" y="59429"/>
                      </a:lnTo>
                      <a:lnTo>
                        <a:pt x="50426" y="57577"/>
                      </a:lnTo>
                      <a:lnTo>
                        <a:pt x="50441" y="55724"/>
                      </a:lnTo>
                      <a:lnTo>
                        <a:pt x="50456" y="54014"/>
                      </a:lnTo>
                      <a:lnTo>
                        <a:pt x="50486" y="52304"/>
                      </a:lnTo>
                      <a:lnTo>
                        <a:pt x="50516" y="50593"/>
                      </a:lnTo>
                      <a:lnTo>
                        <a:pt x="50562" y="49026"/>
                      </a:lnTo>
                      <a:lnTo>
                        <a:pt x="50607" y="47458"/>
                      </a:lnTo>
                      <a:lnTo>
                        <a:pt x="50667" y="45748"/>
                      </a:lnTo>
                      <a:lnTo>
                        <a:pt x="50743" y="44323"/>
                      </a:lnTo>
                      <a:lnTo>
                        <a:pt x="50803" y="42897"/>
                      </a:lnTo>
                      <a:lnTo>
                        <a:pt x="50894" y="41472"/>
                      </a:lnTo>
                      <a:lnTo>
                        <a:pt x="50984" y="40047"/>
                      </a:lnTo>
                      <a:lnTo>
                        <a:pt x="51090" y="38764"/>
                      </a:lnTo>
                      <a:lnTo>
                        <a:pt x="51195" y="37482"/>
                      </a:lnTo>
                      <a:lnTo>
                        <a:pt x="51301" y="36199"/>
                      </a:lnTo>
                      <a:lnTo>
                        <a:pt x="51422" y="34916"/>
                      </a:lnTo>
                      <a:lnTo>
                        <a:pt x="51557" y="33776"/>
                      </a:lnTo>
                      <a:lnTo>
                        <a:pt x="51678" y="32779"/>
                      </a:lnTo>
                      <a:lnTo>
                        <a:pt x="51814" y="31781"/>
                      </a:lnTo>
                      <a:lnTo>
                        <a:pt x="51950" y="30641"/>
                      </a:lnTo>
                      <a:lnTo>
                        <a:pt x="52116" y="29928"/>
                      </a:lnTo>
                      <a:lnTo>
                        <a:pt x="52267" y="29073"/>
                      </a:lnTo>
                      <a:lnTo>
                        <a:pt x="52417" y="28361"/>
                      </a:lnTo>
                      <a:lnTo>
                        <a:pt x="52568" y="27790"/>
                      </a:lnTo>
                      <a:lnTo>
                        <a:pt x="52749" y="27220"/>
                      </a:lnTo>
                      <a:lnTo>
                        <a:pt x="52915" y="26793"/>
                      </a:lnTo>
                      <a:lnTo>
                        <a:pt x="53096" y="26365"/>
                      </a:lnTo>
                      <a:lnTo>
                        <a:pt x="53293" y="26080"/>
                      </a:lnTo>
                      <a:lnTo>
                        <a:pt x="53474" y="25795"/>
                      </a:lnTo>
                      <a:lnTo>
                        <a:pt x="53655" y="25510"/>
                      </a:lnTo>
                      <a:lnTo>
                        <a:pt x="53866" y="25368"/>
                      </a:lnTo>
                      <a:lnTo>
                        <a:pt x="54062" y="25368"/>
                      </a:lnTo>
                      <a:lnTo>
                        <a:pt x="54304" y="25368"/>
                      </a:lnTo>
                      <a:lnTo>
                        <a:pt x="54560" y="25510"/>
                      </a:lnTo>
                      <a:lnTo>
                        <a:pt x="54786" y="25938"/>
                      </a:lnTo>
                      <a:lnTo>
                        <a:pt x="55013" y="26365"/>
                      </a:lnTo>
                      <a:lnTo>
                        <a:pt x="55209" y="26793"/>
                      </a:lnTo>
                      <a:lnTo>
                        <a:pt x="55405" y="27363"/>
                      </a:lnTo>
                      <a:lnTo>
                        <a:pt x="55601" y="27933"/>
                      </a:lnTo>
                      <a:lnTo>
                        <a:pt x="55767" y="28646"/>
                      </a:lnTo>
                      <a:lnTo>
                        <a:pt x="55496" y="37767"/>
                      </a:lnTo>
                      <a:lnTo>
                        <a:pt x="55330" y="37054"/>
                      </a:lnTo>
                      <a:lnTo>
                        <a:pt x="55164" y="36484"/>
                      </a:lnTo>
                      <a:lnTo>
                        <a:pt x="55013" y="35771"/>
                      </a:lnTo>
                      <a:lnTo>
                        <a:pt x="54817" y="35344"/>
                      </a:lnTo>
                      <a:lnTo>
                        <a:pt x="54651" y="35059"/>
                      </a:lnTo>
                      <a:lnTo>
                        <a:pt x="54454" y="34774"/>
                      </a:lnTo>
                      <a:lnTo>
                        <a:pt x="54258" y="34631"/>
                      </a:lnTo>
                      <a:lnTo>
                        <a:pt x="54062" y="34631"/>
                      </a:lnTo>
                      <a:lnTo>
                        <a:pt x="53791" y="34774"/>
                      </a:lnTo>
                      <a:lnTo>
                        <a:pt x="53534" y="35059"/>
                      </a:lnTo>
                      <a:lnTo>
                        <a:pt x="53293" y="35629"/>
                      </a:lnTo>
                      <a:lnTo>
                        <a:pt x="53051" y="36484"/>
                      </a:lnTo>
                      <a:lnTo>
                        <a:pt x="52840" y="37482"/>
                      </a:lnTo>
                      <a:lnTo>
                        <a:pt x="52644" y="38622"/>
                      </a:lnTo>
                      <a:lnTo>
                        <a:pt x="52448" y="40047"/>
                      </a:lnTo>
                      <a:lnTo>
                        <a:pt x="52282" y="41900"/>
                      </a:lnTo>
                      <a:lnTo>
                        <a:pt x="52146" y="43467"/>
                      </a:lnTo>
                      <a:lnTo>
                        <a:pt x="52010" y="45320"/>
                      </a:lnTo>
                      <a:lnTo>
                        <a:pt x="51904" y="47315"/>
                      </a:lnTo>
                      <a:lnTo>
                        <a:pt x="51814" y="49311"/>
                      </a:lnTo>
                      <a:lnTo>
                        <a:pt x="51754" y="51591"/>
                      </a:lnTo>
                      <a:lnTo>
                        <a:pt x="51708" y="53871"/>
                      </a:lnTo>
                      <a:lnTo>
                        <a:pt x="51678" y="56437"/>
                      </a:lnTo>
                      <a:lnTo>
                        <a:pt x="51663" y="58859"/>
                      </a:lnTo>
                      <a:lnTo>
                        <a:pt x="51678" y="61567"/>
                      </a:lnTo>
                      <a:lnTo>
                        <a:pt x="51708" y="63990"/>
                      </a:lnTo>
                      <a:lnTo>
                        <a:pt x="51754" y="66555"/>
                      </a:lnTo>
                      <a:lnTo>
                        <a:pt x="51829" y="68693"/>
                      </a:lnTo>
                      <a:lnTo>
                        <a:pt x="51920" y="70688"/>
                      </a:lnTo>
                      <a:lnTo>
                        <a:pt x="52040" y="72826"/>
                      </a:lnTo>
                      <a:lnTo>
                        <a:pt x="52176" y="74536"/>
                      </a:lnTo>
                      <a:lnTo>
                        <a:pt x="52327" y="76247"/>
                      </a:lnTo>
                      <a:lnTo>
                        <a:pt x="52493" y="77814"/>
                      </a:lnTo>
                      <a:lnTo>
                        <a:pt x="52689" y="79097"/>
                      </a:lnTo>
                      <a:lnTo>
                        <a:pt x="52885" y="80237"/>
                      </a:lnTo>
                      <a:lnTo>
                        <a:pt x="53081" y="81092"/>
                      </a:lnTo>
                      <a:lnTo>
                        <a:pt x="53308" y="81947"/>
                      </a:lnTo>
                      <a:lnTo>
                        <a:pt x="53534" y="82517"/>
                      </a:lnTo>
                      <a:lnTo>
                        <a:pt x="53775" y="82802"/>
                      </a:lnTo>
                      <a:lnTo>
                        <a:pt x="54017" y="82802"/>
                      </a:lnTo>
                      <a:lnTo>
                        <a:pt x="54198" y="82802"/>
                      </a:lnTo>
                      <a:lnTo>
                        <a:pt x="54394" y="82660"/>
                      </a:lnTo>
                      <a:lnTo>
                        <a:pt x="54590" y="82375"/>
                      </a:lnTo>
                      <a:lnTo>
                        <a:pt x="54771" y="82090"/>
                      </a:lnTo>
                      <a:lnTo>
                        <a:pt x="54967" y="81520"/>
                      </a:lnTo>
                      <a:lnTo>
                        <a:pt x="55149" y="80950"/>
                      </a:lnTo>
                      <a:lnTo>
                        <a:pt x="55330" y="80380"/>
                      </a:lnTo>
                      <a:lnTo>
                        <a:pt x="55526" y="79667"/>
                      </a:lnTo>
                      <a:close/>
                      <a:moveTo>
                        <a:pt x="62602" y="60855"/>
                      </a:moveTo>
                      <a:lnTo>
                        <a:pt x="57880" y="60712"/>
                      </a:lnTo>
                      <a:lnTo>
                        <a:pt x="57895" y="63420"/>
                      </a:lnTo>
                      <a:lnTo>
                        <a:pt x="57940" y="65985"/>
                      </a:lnTo>
                      <a:lnTo>
                        <a:pt x="57985" y="68408"/>
                      </a:lnTo>
                      <a:lnTo>
                        <a:pt x="58061" y="70546"/>
                      </a:lnTo>
                      <a:lnTo>
                        <a:pt x="58166" y="72684"/>
                      </a:lnTo>
                      <a:lnTo>
                        <a:pt x="58302" y="74536"/>
                      </a:lnTo>
                      <a:lnTo>
                        <a:pt x="58438" y="76247"/>
                      </a:lnTo>
                      <a:lnTo>
                        <a:pt x="58589" y="77814"/>
                      </a:lnTo>
                      <a:lnTo>
                        <a:pt x="58740" y="78954"/>
                      </a:lnTo>
                      <a:lnTo>
                        <a:pt x="58921" y="80095"/>
                      </a:lnTo>
                      <a:lnTo>
                        <a:pt x="59102" y="80950"/>
                      </a:lnTo>
                      <a:lnTo>
                        <a:pt x="59283" y="81662"/>
                      </a:lnTo>
                      <a:lnTo>
                        <a:pt x="59494" y="82232"/>
                      </a:lnTo>
                      <a:lnTo>
                        <a:pt x="59720" y="82660"/>
                      </a:lnTo>
                      <a:lnTo>
                        <a:pt x="59947" y="82945"/>
                      </a:lnTo>
                      <a:lnTo>
                        <a:pt x="60188" y="82945"/>
                      </a:lnTo>
                      <a:lnTo>
                        <a:pt x="60445" y="82945"/>
                      </a:lnTo>
                      <a:lnTo>
                        <a:pt x="60701" y="82802"/>
                      </a:lnTo>
                      <a:lnTo>
                        <a:pt x="60927" y="82517"/>
                      </a:lnTo>
                      <a:lnTo>
                        <a:pt x="61184" y="82232"/>
                      </a:lnTo>
                      <a:lnTo>
                        <a:pt x="61410" y="81662"/>
                      </a:lnTo>
                      <a:lnTo>
                        <a:pt x="61622" y="81092"/>
                      </a:lnTo>
                      <a:lnTo>
                        <a:pt x="61848" y="80380"/>
                      </a:lnTo>
                      <a:lnTo>
                        <a:pt x="62059" y="79667"/>
                      </a:lnTo>
                      <a:lnTo>
                        <a:pt x="62270" y="88076"/>
                      </a:lnTo>
                      <a:lnTo>
                        <a:pt x="62029" y="88931"/>
                      </a:lnTo>
                      <a:lnTo>
                        <a:pt x="61788" y="89786"/>
                      </a:lnTo>
                      <a:lnTo>
                        <a:pt x="61516" y="90498"/>
                      </a:lnTo>
                      <a:lnTo>
                        <a:pt x="61244" y="91068"/>
                      </a:lnTo>
                      <a:lnTo>
                        <a:pt x="60943" y="91496"/>
                      </a:lnTo>
                      <a:lnTo>
                        <a:pt x="60656" y="91781"/>
                      </a:lnTo>
                      <a:lnTo>
                        <a:pt x="60339" y="92066"/>
                      </a:lnTo>
                      <a:lnTo>
                        <a:pt x="60022" y="92209"/>
                      </a:lnTo>
                      <a:lnTo>
                        <a:pt x="59645" y="92066"/>
                      </a:lnTo>
                      <a:lnTo>
                        <a:pt x="59283" y="91496"/>
                      </a:lnTo>
                      <a:lnTo>
                        <a:pt x="59117" y="91211"/>
                      </a:lnTo>
                      <a:lnTo>
                        <a:pt x="58951" y="90783"/>
                      </a:lnTo>
                      <a:lnTo>
                        <a:pt x="58785" y="90356"/>
                      </a:lnTo>
                      <a:lnTo>
                        <a:pt x="58634" y="89928"/>
                      </a:lnTo>
                      <a:lnTo>
                        <a:pt x="58498" y="89358"/>
                      </a:lnTo>
                      <a:lnTo>
                        <a:pt x="58347" y="88646"/>
                      </a:lnTo>
                      <a:lnTo>
                        <a:pt x="58196" y="87933"/>
                      </a:lnTo>
                      <a:lnTo>
                        <a:pt x="58076" y="87220"/>
                      </a:lnTo>
                      <a:lnTo>
                        <a:pt x="57940" y="86223"/>
                      </a:lnTo>
                      <a:lnTo>
                        <a:pt x="57819" y="85225"/>
                      </a:lnTo>
                      <a:lnTo>
                        <a:pt x="57683" y="84370"/>
                      </a:lnTo>
                      <a:lnTo>
                        <a:pt x="57578" y="83230"/>
                      </a:lnTo>
                      <a:lnTo>
                        <a:pt x="57472" y="82090"/>
                      </a:lnTo>
                      <a:lnTo>
                        <a:pt x="57382" y="80807"/>
                      </a:lnTo>
                      <a:lnTo>
                        <a:pt x="57276" y="79667"/>
                      </a:lnTo>
                      <a:lnTo>
                        <a:pt x="57201" y="78527"/>
                      </a:lnTo>
                      <a:lnTo>
                        <a:pt x="57110" y="77244"/>
                      </a:lnTo>
                      <a:lnTo>
                        <a:pt x="57035" y="75676"/>
                      </a:lnTo>
                      <a:lnTo>
                        <a:pt x="56974" y="74394"/>
                      </a:lnTo>
                      <a:lnTo>
                        <a:pt x="56914" y="72969"/>
                      </a:lnTo>
                      <a:lnTo>
                        <a:pt x="56854" y="71401"/>
                      </a:lnTo>
                      <a:lnTo>
                        <a:pt x="56808" y="69833"/>
                      </a:lnTo>
                      <a:lnTo>
                        <a:pt x="56778" y="68408"/>
                      </a:lnTo>
                      <a:lnTo>
                        <a:pt x="56748" y="66840"/>
                      </a:lnTo>
                      <a:lnTo>
                        <a:pt x="56703" y="63420"/>
                      </a:lnTo>
                      <a:lnTo>
                        <a:pt x="56688" y="59714"/>
                      </a:lnTo>
                      <a:lnTo>
                        <a:pt x="56703" y="56152"/>
                      </a:lnTo>
                      <a:lnTo>
                        <a:pt x="56748" y="52731"/>
                      </a:lnTo>
                      <a:lnTo>
                        <a:pt x="56808" y="49311"/>
                      </a:lnTo>
                      <a:lnTo>
                        <a:pt x="56899" y="46175"/>
                      </a:lnTo>
                      <a:lnTo>
                        <a:pt x="56959" y="44608"/>
                      </a:lnTo>
                      <a:lnTo>
                        <a:pt x="57019" y="43182"/>
                      </a:lnTo>
                      <a:lnTo>
                        <a:pt x="57095" y="41757"/>
                      </a:lnTo>
                      <a:lnTo>
                        <a:pt x="57185" y="40190"/>
                      </a:lnTo>
                      <a:lnTo>
                        <a:pt x="57261" y="38907"/>
                      </a:lnTo>
                      <a:lnTo>
                        <a:pt x="57351" y="37624"/>
                      </a:lnTo>
                      <a:lnTo>
                        <a:pt x="57457" y="36342"/>
                      </a:lnTo>
                      <a:lnTo>
                        <a:pt x="57548" y="35059"/>
                      </a:lnTo>
                      <a:lnTo>
                        <a:pt x="57653" y="33919"/>
                      </a:lnTo>
                      <a:lnTo>
                        <a:pt x="57789" y="32779"/>
                      </a:lnTo>
                      <a:lnTo>
                        <a:pt x="57910" y="31781"/>
                      </a:lnTo>
                      <a:lnTo>
                        <a:pt x="58030" y="30926"/>
                      </a:lnTo>
                      <a:lnTo>
                        <a:pt x="58151" y="29928"/>
                      </a:lnTo>
                      <a:lnTo>
                        <a:pt x="58287" y="29073"/>
                      </a:lnTo>
                      <a:lnTo>
                        <a:pt x="58423" y="28361"/>
                      </a:lnTo>
                      <a:lnTo>
                        <a:pt x="58559" y="27790"/>
                      </a:lnTo>
                      <a:lnTo>
                        <a:pt x="58709" y="27220"/>
                      </a:lnTo>
                      <a:lnTo>
                        <a:pt x="58875" y="26650"/>
                      </a:lnTo>
                      <a:lnTo>
                        <a:pt x="59026" y="26365"/>
                      </a:lnTo>
                      <a:lnTo>
                        <a:pt x="59177" y="25938"/>
                      </a:lnTo>
                      <a:lnTo>
                        <a:pt x="59343" y="25510"/>
                      </a:lnTo>
                      <a:lnTo>
                        <a:pt x="59509" y="25368"/>
                      </a:lnTo>
                      <a:lnTo>
                        <a:pt x="59690" y="25225"/>
                      </a:lnTo>
                      <a:lnTo>
                        <a:pt x="59856" y="25225"/>
                      </a:lnTo>
                      <a:lnTo>
                        <a:pt x="60052" y="25225"/>
                      </a:lnTo>
                      <a:lnTo>
                        <a:pt x="60218" y="25368"/>
                      </a:lnTo>
                      <a:lnTo>
                        <a:pt x="60384" y="25795"/>
                      </a:lnTo>
                      <a:lnTo>
                        <a:pt x="60565" y="26080"/>
                      </a:lnTo>
                      <a:lnTo>
                        <a:pt x="60716" y="26365"/>
                      </a:lnTo>
                      <a:lnTo>
                        <a:pt x="60867" y="26793"/>
                      </a:lnTo>
                      <a:lnTo>
                        <a:pt x="61018" y="27363"/>
                      </a:lnTo>
                      <a:lnTo>
                        <a:pt x="61169" y="27933"/>
                      </a:lnTo>
                      <a:lnTo>
                        <a:pt x="61305" y="28646"/>
                      </a:lnTo>
                      <a:lnTo>
                        <a:pt x="61425" y="29358"/>
                      </a:lnTo>
                      <a:lnTo>
                        <a:pt x="61546" y="30213"/>
                      </a:lnTo>
                      <a:lnTo>
                        <a:pt x="61682" y="31353"/>
                      </a:lnTo>
                      <a:lnTo>
                        <a:pt x="61788" y="32351"/>
                      </a:lnTo>
                      <a:lnTo>
                        <a:pt x="61893" y="33349"/>
                      </a:lnTo>
                      <a:lnTo>
                        <a:pt x="61984" y="34489"/>
                      </a:lnTo>
                      <a:lnTo>
                        <a:pt x="62089" y="35771"/>
                      </a:lnTo>
                      <a:lnTo>
                        <a:pt x="62225" y="37909"/>
                      </a:lnTo>
                      <a:lnTo>
                        <a:pt x="62346" y="40047"/>
                      </a:lnTo>
                      <a:lnTo>
                        <a:pt x="62436" y="42470"/>
                      </a:lnTo>
                      <a:lnTo>
                        <a:pt x="62512" y="44750"/>
                      </a:lnTo>
                      <a:lnTo>
                        <a:pt x="62572" y="47315"/>
                      </a:lnTo>
                      <a:lnTo>
                        <a:pt x="62617" y="49738"/>
                      </a:lnTo>
                      <a:lnTo>
                        <a:pt x="62648" y="52589"/>
                      </a:lnTo>
                      <a:lnTo>
                        <a:pt x="62663" y="55296"/>
                      </a:lnTo>
                      <a:lnTo>
                        <a:pt x="62648" y="57007"/>
                      </a:lnTo>
                      <a:lnTo>
                        <a:pt x="62648" y="58432"/>
                      </a:lnTo>
                      <a:lnTo>
                        <a:pt x="62632" y="59714"/>
                      </a:lnTo>
                      <a:lnTo>
                        <a:pt x="62602" y="60855"/>
                      </a:lnTo>
                      <a:close/>
                      <a:moveTo>
                        <a:pt x="57880" y="52446"/>
                      </a:moveTo>
                      <a:lnTo>
                        <a:pt x="61471" y="52446"/>
                      </a:lnTo>
                      <a:lnTo>
                        <a:pt x="61471" y="50593"/>
                      </a:lnTo>
                      <a:lnTo>
                        <a:pt x="61456" y="49026"/>
                      </a:lnTo>
                      <a:lnTo>
                        <a:pt x="61425" y="47315"/>
                      </a:lnTo>
                      <a:lnTo>
                        <a:pt x="61395" y="45748"/>
                      </a:lnTo>
                      <a:lnTo>
                        <a:pt x="61350" y="44323"/>
                      </a:lnTo>
                      <a:lnTo>
                        <a:pt x="61290" y="42897"/>
                      </a:lnTo>
                      <a:lnTo>
                        <a:pt x="61229" y="41615"/>
                      </a:lnTo>
                      <a:lnTo>
                        <a:pt x="61139" y="40190"/>
                      </a:lnTo>
                      <a:lnTo>
                        <a:pt x="61018" y="38622"/>
                      </a:lnTo>
                      <a:lnTo>
                        <a:pt x="60882" y="37339"/>
                      </a:lnTo>
                      <a:lnTo>
                        <a:pt x="60746" y="36199"/>
                      </a:lnTo>
                      <a:lnTo>
                        <a:pt x="60580" y="35201"/>
                      </a:lnTo>
                      <a:lnTo>
                        <a:pt x="60399" y="34489"/>
                      </a:lnTo>
                      <a:lnTo>
                        <a:pt x="60203" y="34061"/>
                      </a:lnTo>
                      <a:lnTo>
                        <a:pt x="59992" y="33776"/>
                      </a:lnTo>
                      <a:lnTo>
                        <a:pt x="59766" y="33634"/>
                      </a:lnTo>
                      <a:lnTo>
                        <a:pt x="59554" y="33776"/>
                      </a:lnTo>
                      <a:lnTo>
                        <a:pt x="59358" y="34061"/>
                      </a:lnTo>
                      <a:lnTo>
                        <a:pt x="59177" y="34489"/>
                      </a:lnTo>
                      <a:lnTo>
                        <a:pt x="58996" y="35201"/>
                      </a:lnTo>
                      <a:lnTo>
                        <a:pt x="58845" y="36199"/>
                      </a:lnTo>
                      <a:lnTo>
                        <a:pt x="58664" y="37197"/>
                      </a:lnTo>
                      <a:lnTo>
                        <a:pt x="58528" y="38479"/>
                      </a:lnTo>
                      <a:lnTo>
                        <a:pt x="58393" y="39904"/>
                      </a:lnTo>
                      <a:lnTo>
                        <a:pt x="58302" y="41330"/>
                      </a:lnTo>
                      <a:lnTo>
                        <a:pt x="58196" y="42755"/>
                      </a:lnTo>
                      <a:lnTo>
                        <a:pt x="58121" y="44180"/>
                      </a:lnTo>
                      <a:lnTo>
                        <a:pt x="58061" y="45605"/>
                      </a:lnTo>
                      <a:lnTo>
                        <a:pt x="58000" y="47315"/>
                      </a:lnTo>
                      <a:lnTo>
                        <a:pt x="57940" y="48883"/>
                      </a:lnTo>
                      <a:lnTo>
                        <a:pt x="57910" y="50593"/>
                      </a:lnTo>
                      <a:lnTo>
                        <a:pt x="57880" y="52446"/>
                      </a:lnTo>
                      <a:close/>
                      <a:moveTo>
                        <a:pt x="71761" y="79667"/>
                      </a:moveTo>
                      <a:lnTo>
                        <a:pt x="71987" y="88361"/>
                      </a:lnTo>
                      <a:lnTo>
                        <a:pt x="71761" y="89358"/>
                      </a:lnTo>
                      <a:lnTo>
                        <a:pt x="71550" y="90071"/>
                      </a:lnTo>
                      <a:lnTo>
                        <a:pt x="71339" y="90641"/>
                      </a:lnTo>
                      <a:lnTo>
                        <a:pt x="71082" y="91211"/>
                      </a:lnTo>
                      <a:lnTo>
                        <a:pt x="70841" y="91638"/>
                      </a:lnTo>
                      <a:lnTo>
                        <a:pt x="70584" y="92066"/>
                      </a:lnTo>
                      <a:lnTo>
                        <a:pt x="70313" y="92209"/>
                      </a:lnTo>
                      <a:lnTo>
                        <a:pt x="70026" y="92351"/>
                      </a:lnTo>
                      <a:lnTo>
                        <a:pt x="69664" y="92209"/>
                      </a:lnTo>
                      <a:lnTo>
                        <a:pt x="69302" y="91638"/>
                      </a:lnTo>
                      <a:lnTo>
                        <a:pt x="69136" y="91353"/>
                      </a:lnTo>
                      <a:lnTo>
                        <a:pt x="68970" y="90926"/>
                      </a:lnTo>
                      <a:lnTo>
                        <a:pt x="68804" y="90498"/>
                      </a:lnTo>
                      <a:lnTo>
                        <a:pt x="68653" y="89928"/>
                      </a:lnTo>
                      <a:lnTo>
                        <a:pt x="68517" y="89358"/>
                      </a:lnTo>
                      <a:lnTo>
                        <a:pt x="68351" y="88788"/>
                      </a:lnTo>
                      <a:lnTo>
                        <a:pt x="68215" y="88076"/>
                      </a:lnTo>
                      <a:lnTo>
                        <a:pt x="68079" y="87220"/>
                      </a:lnTo>
                      <a:lnTo>
                        <a:pt x="67959" y="86223"/>
                      </a:lnTo>
                      <a:lnTo>
                        <a:pt x="67823" y="85368"/>
                      </a:lnTo>
                      <a:lnTo>
                        <a:pt x="67702" y="84370"/>
                      </a:lnTo>
                      <a:lnTo>
                        <a:pt x="67582" y="83230"/>
                      </a:lnTo>
                      <a:lnTo>
                        <a:pt x="67476" y="82090"/>
                      </a:lnTo>
                      <a:lnTo>
                        <a:pt x="67370" y="80807"/>
                      </a:lnTo>
                      <a:lnTo>
                        <a:pt x="67265" y="79667"/>
                      </a:lnTo>
                      <a:lnTo>
                        <a:pt x="67174" y="78384"/>
                      </a:lnTo>
                      <a:lnTo>
                        <a:pt x="67099" y="77102"/>
                      </a:lnTo>
                      <a:lnTo>
                        <a:pt x="67023" y="75676"/>
                      </a:lnTo>
                      <a:lnTo>
                        <a:pt x="66948" y="74251"/>
                      </a:lnTo>
                      <a:lnTo>
                        <a:pt x="66903" y="72826"/>
                      </a:lnTo>
                      <a:lnTo>
                        <a:pt x="66842" y="71258"/>
                      </a:lnTo>
                      <a:lnTo>
                        <a:pt x="66797" y="69691"/>
                      </a:lnTo>
                      <a:lnTo>
                        <a:pt x="66752" y="68123"/>
                      </a:lnTo>
                      <a:lnTo>
                        <a:pt x="66706" y="66555"/>
                      </a:lnTo>
                      <a:lnTo>
                        <a:pt x="66676" y="62992"/>
                      </a:lnTo>
                      <a:lnTo>
                        <a:pt x="66661" y="59429"/>
                      </a:lnTo>
                      <a:lnTo>
                        <a:pt x="66661" y="57577"/>
                      </a:lnTo>
                      <a:lnTo>
                        <a:pt x="66676" y="55724"/>
                      </a:lnTo>
                      <a:lnTo>
                        <a:pt x="66691" y="54014"/>
                      </a:lnTo>
                      <a:lnTo>
                        <a:pt x="66737" y="52304"/>
                      </a:lnTo>
                      <a:lnTo>
                        <a:pt x="66767" y="50593"/>
                      </a:lnTo>
                      <a:lnTo>
                        <a:pt x="66812" y="49026"/>
                      </a:lnTo>
                      <a:lnTo>
                        <a:pt x="66857" y="47458"/>
                      </a:lnTo>
                      <a:lnTo>
                        <a:pt x="66918" y="45748"/>
                      </a:lnTo>
                      <a:lnTo>
                        <a:pt x="66978" y="44323"/>
                      </a:lnTo>
                      <a:lnTo>
                        <a:pt x="67053" y="42897"/>
                      </a:lnTo>
                      <a:lnTo>
                        <a:pt x="67129" y="41472"/>
                      </a:lnTo>
                      <a:lnTo>
                        <a:pt x="67219" y="40047"/>
                      </a:lnTo>
                      <a:lnTo>
                        <a:pt x="67325" y="38764"/>
                      </a:lnTo>
                      <a:lnTo>
                        <a:pt x="67431" y="37482"/>
                      </a:lnTo>
                      <a:lnTo>
                        <a:pt x="67536" y="36199"/>
                      </a:lnTo>
                      <a:lnTo>
                        <a:pt x="67657" y="34916"/>
                      </a:lnTo>
                      <a:lnTo>
                        <a:pt x="67778" y="33776"/>
                      </a:lnTo>
                      <a:lnTo>
                        <a:pt x="67929" y="32779"/>
                      </a:lnTo>
                      <a:lnTo>
                        <a:pt x="68064" y="31781"/>
                      </a:lnTo>
                      <a:lnTo>
                        <a:pt x="68200" y="30641"/>
                      </a:lnTo>
                      <a:lnTo>
                        <a:pt x="68336" y="29928"/>
                      </a:lnTo>
                      <a:lnTo>
                        <a:pt x="68502" y="29073"/>
                      </a:lnTo>
                      <a:lnTo>
                        <a:pt x="68653" y="28361"/>
                      </a:lnTo>
                      <a:lnTo>
                        <a:pt x="68819" y="27790"/>
                      </a:lnTo>
                      <a:lnTo>
                        <a:pt x="69000" y="27220"/>
                      </a:lnTo>
                      <a:lnTo>
                        <a:pt x="69166" y="26793"/>
                      </a:lnTo>
                      <a:lnTo>
                        <a:pt x="69332" y="26365"/>
                      </a:lnTo>
                      <a:lnTo>
                        <a:pt x="69513" y="26080"/>
                      </a:lnTo>
                      <a:lnTo>
                        <a:pt x="69709" y="25795"/>
                      </a:lnTo>
                      <a:lnTo>
                        <a:pt x="69890" y="25510"/>
                      </a:lnTo>
                      <a:lnTo>
                        <a:pt x="70086" y="25368"/>
                      </a:lnTo>
                      <a:lnTo>
                        <a:pt x="70298" y="25368"/>
                      </a:lnTo>
                      <a:lnTo>
                        <a:pt x="70554" y="25368"/>
                      </a:lnTo>
                      <a:lnTo>
                        <a:pt x="70795" y="25510"/>
                      </a:lnTo>
                      <a:lnTo>
                        <a:pt x="71022" y="25938"/>
                      </a:lnTo>
                      <a:lnTo>
                        <a:pt x="71248" y="26365"/>
                      </a:lnTo>
                      <a:lnTo>
                        <a:pt x="71459" y="26793"/>
                      </a:lnTo>
                      <a:lnTo>
                        <a:pt x="71640" y="27363"/>
                      </a:lnTo>
                      <a:lnTo>
                        <a:pt x="71837" y="27933"/>
                      </a:lnTo>
                      <a:lnTo>
                        <a:pt x="72003" y="28646"/>
                      </a:lnTo>
                      <a:lnTo>
                        <a:pt x="71716" y="37767"/>
                      </a:lnTo>
                      <a:lnTo>
                        <a:pt x="71565" y="37054"/>
                      </a:lnTo>
                      <a:lnTo>
                        <a:pt x="71414" y="36484"/>
                      </a:lnTo>
                      <a:lnTo>
                        <a:pt x="71248" y="35771"/>
                      </a:lnTo>
                      <a:lnTo>
                        <a:pt x="71067" y="35344"/>
                      </a:lnTo>
                      <a:lnTo>
                        <a:pt x="70886" y="35059"/>
                      </a:lnTo>
                      <a:lnTo>
                        <a:pt x="70705" y="34774"/>
                      </a:lnTo>
                      <a:lnTo>
                        <a:pt x="70494" y="34631"/>
                      </a:lnTo>
                      <a:lnTo>
                        <a:pt x="70298" y="34631"/>
                      </a:lnTo>
                      <a:lnTo>
                        <a:pt x="70026" y="34774"/>
                      </a:lnTo>
                      <a:lnTo>
                        <a:pt x="69769" y="35059"/>
                      </a:lnTo>
                      <a:lnTo>
                        <a:pt x="69513" y="35629"/>
                      </a:lnTo>
                      <a:lnTo>
                        <a:pt x="69302" y="36484"/>
                      </a:lnTo>
                      <a:lnTo>
                        <a:pt x="69090" y="37482"/>
                      </a:lnTo>
                      <a:lnTo>
                        <a:pt x="68879" y="38622"/>
                      </a:lnTo>
                      <a:lnTo>
                        <a:pt x="68698" y="40047"/>
                      </a:lnTo>
                      <a:lnTo>
                        <a:pt x="68532" y="41900"/>
                      </a:lnTo>
                      <a:lnTo>
                        <a:pt x="68366" y="43467"/>
                      </a:lnTo>
                      <a:lnTo>
                        <a:pt x="68245" y="45320"/>
                      </a:lnTo>
                      <a:lnTo>
                        <a:pt x="68140" y="47315"/>
                      </a:lnTo>
                      <a:lnTo>
                        <a:pt x="68064" y="49311"/>
                      </a:lnTo>
                      <a:lnTo>
                        <a:pt x="68004" y="51591"/>
                      </a:lnTo>
                      <a:lnTo>
                        <a:pt x="67944" y="53871"/>
                      </a:lnTo>
                      <a:lnTo>
                        <a:pt x="67929" y="56437"/>
                      </a:lnTo>
                      <a:lnTo>
                        <a:pt x="67913" y="58859"/>
                      </a:lnTo>
                      <a:lnTo>
                        <a:pt x="67929" y="61567"/>
                      </a:lnTo>
                      <a:lnTo>
                        <a:pt x="67959" y="63990"/>
                      </a:lnTo>
                      <a:lnTo>
                        <a:pt x="68004" y="66555"/>
                      </a:lnTo>
                      <a:lnTo>
                        <a:pt x="68079" y="68693"/>
                      </a:lnTo>
                      <a:lnTo>
                        <a:pt x="68170" y="70688"/>
                      </a:lnTo>
                      <a:lnTo>
                        <a:pt x="68276" y="72826"/>
                      </a:lnTo>
                      <a:lnTo>
                        <a:pt x="68427" y="74536"/>
                      </a:lnTo>
                      <a:lnTo>
                        <a:pt x="68577" y="76247"/>
                      </a:lnTo>
                      <a:lnTo>
                        <a:pt x="68743" y="77814"/>
                      </a:lnTo>
                      <a:lnTo>
                        <a:pt x="68924" y="79097"/>
                      </a:lnTo>
                      <a:lnTo>
                        <a:pt x="69121" y="80237"/>
                      </a:lnTo>
                      <a:lnTo>
                        <a:pt x="69317" y="81092"/>
                      </a:lnTo>
                      <a:lnTo>
                        <a:pt x="69528" y="81947"/>
                      </a:lnTo>
                      <a:lnTo>
                        <a:pt x="69769" y="82517"/>
                      </a:lnTo>
                      <a:lnTo>
                        <a:pt x="69996" y="82802"/>
                      </a:lnTo>
                      <a:lnTo>
                        <a:pt x="70267" y="82802"/>
                      </a:lnTo>
                      <a:lnTo>
                        <a:pt x="70448" y="82802"/>
                      </a:lnTo>
                      <a:lnTo>
                        <a:pt x="70629" y="82660"/>
                      </a:lnTo>
                      <a:lnTo>
                        <a:pt x="70826" y="82375"/>
                      </a:lnTo>
                      <a:lnTo>
                        <a:pt x="71007" y="82090"/>
                      </a:lnTo>
                      <a:lnTo>
                        <a:pt x="71188" y="81520"/>
                      </a:lnTo>
                      <a:lnTo>
                        <a:pt x="71399" y="80950"/>
                      </a:lnTo>
                      <a:lnTo>
                        <a:pt x="71580" y="80380"/>
                      </a:lnTo>
                      <a:lnTo>
                        <a:pt x="71761" y="79667"/>
                      </a:lnTo>
                      <a:close/>
                      <a:moveTo>
                        <a:pt x="78838" y="60855"/>
                      </a:moveTo>
                      <a:lnTo>
                        <a:pt x="74130" y="60712"/>
                      </a:lnTo>
                      <a:lnTo>
                        <a:pt x="74145" y="63420"/>
                      </a:lnTo>
                      <a:lnTo>
                        <a:pt x="74175" y="65985"/>
                      </a:lnTo>
                      <a:lnTo>
                        <a:pt x="74236" y="68408"/>
                      </a:lnTo>
                      <a:lnTo>
                        <a:pt x="74311" y="70546"/>
                      </a:lnTo>
                      <a:lnTo>
                        <a:pt x="74402" y="72684"/>
                      </a:lnTo>
                      <a:lnTo>
                        <a:pt x="74522" y="74536"/>
                      </a:lnTo>
                      <a:lnTo>
                        <a:pt x="74673" y="76247"/>
                      </a:lnTo>
                      <a:lnTo>
                        <a:pt x="74824" y="77814"/>
                      </a:lnTo>
                      <a:lnTo>
                        <a:pt x="74975" y="78954"/>
                      </a:lnTo>
                      <a:lnTo>
                        <a:pt x="75141" y="80095"/>
                      </a:lnTo>
                      <a:lnTo>
                        <a:pt x="75337" y="80950"/>
                      </a:lnTo>
                      <a:lnTo>
                        <a:pt x="75533" y="81662"/>
                      </a:lnTo>
                      <a:lnTo>
                        <a:pt x="75729" y="82232"/>
                      </a:lnTo>
                      <a:lnTo>
                        <a:pt x="75956" y="82660"/>
                      </a:lnTo>
                      <a:lnTo>
                        <a:pt x="76182" y="82945"/>
                      </a:lnTo>
                      <a:lnTo>
                        <a:pt x="76439" y="82945"/>
                      </a:lnTo>
                      <a:lnTo>
                        <a:pt x="76680" y="82945"/>
                      </a:lnTo>
                      <a:lnTo>
                        <a:pt x="76937" y="82802"/>
                      </a:lnTo>
                      <a:lnTo>
                        <a:pt x="77178" y="82517"/>
                      </a:lnTo>
                      <a:lnTo>
                        <a:pt x="77404" y="82232"/>
                      </a:lnTo>
                      <a:lnTo>
                        <a:pt x="77646" y="81662"/>
                      </a:lnTo>
                      <a:lnTo>
                        <a:pt x="77872" y="81092"/>
                      </a:lnTo>
                      <a:lnTo>
                        <a:pt x="78098" y="80380"/>
                      </a:lnTo>
                      <a:lnTo>
                        <a:pt x="78294" y="79667"/>
                      </a:lnTo>
                      <a:lnTo>
                        <a:pt x="78506" y="88076"/>
                      </a:lnTo>
                      <a:lnTo>
                        <a:pt x="78264" y="88931"/>
                      </a:lnTo>
                      <a:lnTo>
                        <a:pt x="78023" y="89786"/>
                      </a:lnTo>
                      <a:lnTo>
                        <a:pt x="77751" y="90498"/>
                      </a:lnTo>
                      <a:lnTo>
                        <a:pt x="77480" y="91068"/>
                      </a:lnTo>
                      <a:lnTo>
                        <a:pt x="77193" y="91496"/>
                      </a:lnTo>
                      <a:lnTo>
                        <a:pt x="76891" y="91781"/>
                      </a:lnTo>
                      <a:lnTo>
                        <a:pt x="76574" y="92066"/>
                      </a:lnTo>
                      <a:lnTo>
                        <a:pt x="76258" y="92209"/>
                      </a:lnTo>
                      <a:lnTo>
                        <a:pt x="75880" y="92066"/>
                      </a:lnTo>
                      <a:lnTo>
                        <a:pt x="75533" y="91496"/>
                      </a:lnTo>
                      <a:lnTo>
                        <a:pt x="75367" y="91211"/>
                      </a:lnTo>
                      <a:lnTo>
                        <a:pt x="75201" y="90783"/>
                      </a:lnTo>
                      <a:lnTo>
                        <a:pt x="75035" y="90356"/>
                      </a:lnTo>
                      <a:lnTo>
                        <a:pt x="74884" y="89928"/>
                      </a:lnTo>
                      <a:lnTo>
                        <a:pt x="74734" y="89358"/>
                      </a:lnTo>
                      <a:lnTo>
                        <a:pt x="74583" y="88646"/>
                      </a:lnTo>
                      <a:lnTo>
                        <a:pt x="74447" y="87933"/>
                      </a:lnTo>
                      <a:lnTo>
                        <a:pt x="74311" y="87220"/>
                      </a:lnTo>
                      <a:lnTo>
                        <a:pt x="74190" y="86223"/>
                      </a:lnTo>
                      <a:lnTo>
                        <a:pt x="74070" y="85225"/>
                      </a:lnTo>
                      <a:lnTo>
                        <a:pt x="73934" y="84370"/>
                      </a:lnTo>
                      <a:lnTo>
                        <a:pt x="73828" y="83230"/>
                      </a:lnTo>
                      <a:lnTo>
                        <a:pt x="73723" y="82090"/>
                      </a:lnTo>
                      <a:lnTo>
                        <a:pt x="73617" y="80807"/>
                      </a:lnTo>
                      <a:lnTo>
                        <a:pt x="73526" y="79667"/>
                      </a:lnTo>
                      <a:lnTo>
                        <a:pt x="73421" y="78527"/>
                      </a:lnTo>
                      <a:lnTo>
                        <a:pt x="73345" y="77244"/>
                      </a:lnTo>
                      <a:lnTo>
                        <a:pt x="73270" y="75676"/>
                      </a:lnTo>
                      <a:lnTo>
                        <a:pt x="73210" y="74394"/>
                      </a:lnTo>
                      <a:lnTo>
                        <a:pt x="73149" y="72969"/>
                      </a:lnTo>
                      <a:lnTo>
                        <a:pt x="73104" y="71401"/>
                      </a:lnTo>
                      <a:lnTo>
                        <a:pt x="73059" y="69833"/>
                      </a:lnTo>
                      <a:lnTo>
                        <a:pt x="73029" y="68408"/>
                      </a:lnTo>
                      <a:lnTo>
                        <a:pt x="72983" y="66840"/>
                      </a:lnTo>
                      <a:lnTo>
                        <a:pt x="72953" y="63420"/>
                      </a:lnTo>
                      <a:lnTo>
                        <a:pt x="72938" y="59714"/>
                      </a:lnTo>
                      <a:lnTo>
                        <a:pt x="72953" y="56152"/>
                      </a:lnTo>
                      <a:lnTo>
                        <a:pt x="72983" y="52731"/>
                      </a:lnTo>
                      <a:lnTo>
                        <a:pt x="73059" y="49311"/>
                      </a:lnTo>
                      <a:lnTo>
                        <a:pt x="73149" y="46175"/>
                      </a:lnTo>
                      <a:lnTo>
                        <a:pt x="73210" y="44608"/>
                      </a:lnTo>
                      <a:lnTo>
                        <a:pt x="73270" y="43182"/>
                      </a:lnTo>
                      <a:lnTo>
                        <a:pt x="73330" y="41757"/>
                      </a:lnTo>
                      <a:lnTo>
                        <a:pt x="73406" y="40190"/>
                      </a:lnTo>
                      <a:lnTo>
                        <a:pt x="73511" y="38907"/>
                      </a:lnTo>
                      <a:lnTo>
                        <a:pt x="73602" y="37624"/>
                      </a:lnTo>
                      <a:lnTo>
                        <a:pt x="73692" y="36342"/>
                      </a:lnTo>
                      <a:lnTo>
                        <a:pt x="73798" y="35059"/>
                      </a:lnTo>
                      <a:lnTo>
                        <a:pt x="73904" y="33919"/>
                      </a:lnTo>
                      <a:lnTo>
                        <a:pt x="74009" y="32779"/>
                      </a:lnTo>
                      <a:lnTo>
                        <a:pt x="74145" y="31781"/>
                      </a:lnTo>
                      <a:lnTo>
                        <a:pt x="74266" y="30926"/>
                      </a:lnTo>
                      <a:lnTo>
                        <a:pt x="74387" y="29928"/>
                      </a:lnTo>
                      <a:lnTo>
                        <a:pt x="74522" y="29073"/>
                      </a:lnTo>
                      <a:lnTo>
                        <a:pt x="74673" y="28361"/>
                      </a:lnTo>
                      <a:lnTo>
                        <a:pt x="74809" y="27790"/>
                      </a:lnTo>
                      <a:lnTo>
                        <a:pt x="74945" y="27220"/>
                      </a:lnTo>
                      <a:lnTo>
                        <a:pt x="75096" y="26650"/>
                      </a:lnTo>
                      <a:lnTo>
                        <a:pt x="75262" y="26365"/>
                      </a:lnTo>
                      <a:lnTo>
                        <a:pt x="75428" y="25938"/>
                      </a:lnTo>
                      <a:lnTo>
                        <a:pt x="75579" y="25510"/>
                      </a:lnTo>
                      <a:lnTo>
                        <a:pt x="75760" y="25368"/>
                      </a:lnTo>
                      <a:lnTo>
                        <a:pt x="75926" y="25225"/>
                      </a:lnTo>
                      <a:lnTo>
                        <a:pt x="76107" y="25225"/>
                      </a:lnTo>
                      <a:lnTo>
                        <a:pt x="76273" y="25225"/>
                      </a:lnTo>
                      <a:lnTo>
                        <a:pt x="76469" y="25368"/>
                      </a:lnTo>
                      <a:lnTo>
                        <a:pt x="76635" y="25795"/>
                      </a:lnTo>
                      <a:lnTo>
                        <a:pt x="76801" y="26080"/>
                      </a:lnTo>
                      <a:lnTo>
                        <a:pt x="76967" y="26365"/>
                      </a:lnTo>
                      <a:lnTo>
                        <a:pt x="77118" y="26793"/>
                      </a:lnTo>
                      <a:lnTo>
                        <a:pt x="77253" y="27363"/>
                      </a:lnTo>
                      <a:lnTo>
                        <a:pt x="77389" y="27933"/>
                      </a:lnTo>
                      <a:lnTo>
                        <a:pt x="77540" y="28646"/>
                      </a:lnTo>
                      <a:lnTo>
                        <a:pt x="77676" y="29358"/>
                      </a:lnTo>
                      <a:lnTo>
                        <a:pt x="77797" y="30213"/>
                      </a:lnTo>
                      <a:lnTo>
                        <a:pt x="77902" y="31353"/>
                      </a:lnTo>
                      <a:lnTo>
                        <a:pt x="78038" y="32351"/>
                      </a:lnTo>
                      <a:lnTo>
                        <a:pt x="78129" y="33349"/>
                      </a:lnTo>
                      <a:lnTo>
                        <a:pt x="78234" y="34489"/>
                      </a:lnTo>
                      <a:lnTo>
                        <a:pt x="78325" y="35771"/>
                      </a:lnTo>
                      <a:lnTo>
                        <a:pt x="78460" y="37909"/>
                      </a:lnTo>
                      <a:lnTo>
                        <a:pt x="78581" y="40047"/>
                      </a:lnTo>
                      <a:lnTo>
                        <a:pt x="78687" y="42470"/>
                      </a:lnTo>
                      <a:lnTo>
                        <a:pt x="78762" y="44750"/>
                      </a:lnTo>
                      <a:lnTo>
                        <a:pt x="78823" y="47315"/>
                      </a:lnTo>
                      <a:lnTo>
                        <a:pt x="78868" y="49738"/>
                      </a:lnTo>
                      <a:lnTo>
                        <a:pt x="78898" y="52589"/>
                      </a:lnTo>
                      <a:lnTo>
                        <a:pt x="78898" y="55296"/>
                      </a:lnTo>
                      <a:lnTo>
                        <a:pt x="78898" y="57007"/>
                      </a:lnTo>
                      <a:lnTo>
                        <a:pt x="78883" y="58432"/>
                      </a:lnTo>
                      <a:lnTo>
                        <a:pt x="78868" y="59714"/>
                      </a:lnTo>
                      <a:lnTo>
                        <a:pt x="78838" y="60855"/>
                      </a:lnTo>
                      <a:close/>
                      <a:moveTo>
                        <a:pt x="74130" y="52446"/>
                      </a:moveTo>
                      <a:lnTo>
                        <a:pt x="77706" y="52446"/>
                      </a:lnTo>
                      <a:lnTo>
                        <a:pt x="77706" y="50593"/>
                      </a:lnTo>
                      <a:lnTo>
                        <a:pt x="77691" y="49026"/>
                      </a:lnTo>
                      <a:lnTo>
                        <a:pt x="77676" y="47315"/>
                      </a:lnTo>
                      <a:lnTo>
                        <a:pt x="77631" y="45748"/>
                      </a:lnTo>
                      <a:lnTo>
                        <a:pt x="77585" y="44323"/>
                      </a:lnTo>
                      <a:lnTo>
                        <a:pt x="77540" y="42897"/>
                      </a:lnTo>
                      <a:lnTo>
                        <a:pt x="77465" y="41615"/>
                      </a:lnTo>
                      <a:lnTo>
                        <a:pt x="77374" y="40190"/>
                      </a:lnTo>
                      <a:lnTo>
                        <a:pt x="77253" y="38622"/>
                      </a:lnTo>
                      <a:lnTo>
                        <a:pt x="77133" y="37339"/>
                      </a:lnTo>
                      <a:lnTo>
                        <a:pt x="76982" y="36199"/>
                      </a:lnTo>
                      <a:lnTo>
                        <a:pt x="76816" y="35201"/>
                      </a:lnTo>
                      <a:lnTo>
                        <a:pt x="76635" y="34489"/>
                      </a:lnTo>
                      <a:lnTo>
                        <a:pt x="76454" y="34061"/>
                      </a:lnTo>
                      <a:lnTo>
                        <a:pt x="76227" y="33776"/>
                      </a:lnTo>
                      <a:lnTo>
                        <a:pt x="76001" y="33634"/>
                      </a:lnTo>
                      <a:lnTo>
                        <a:pt x="75805" y="33776"/>
                      </a:lnTo>
                      <a:lnTo>
                        <a:pt x="75594" y="34061"/>
                      </a:lnTo>
                      <a:lnTo>
                        <a:pt x="75413" y="34489"/>
                      </a:lnTo>
                      <a:lnTo>
                        <a:pt x="75247" y="35201"/>
                      </a:lnTo>
                      <a:lnTo>
                        <a:pt x="75066" y="36199"/>
                      </a:lnTo>
                      <a:lnTo>
                        <a:pt x="74915" y="37197"/>
                      </a:lnTo>
                      <a:lnTo>
                        <a:pt x="74779" y="38479"/>
                      </a:lnTo>
                      <a:lnTo>
                        <a:pt x="74643" y="39904"/>
                      </a:lnTo>
                      <a:lnTo>
                        <a:pt x="74537" y="41330"/>
                      </a:lnTo>
                      <a:lnTo>
                        <a:pt x="74447" y="42755"/>
                      </a:lnTo>
                      <a:lnTo>
                        <a:pt x="74371" y="44180"/>
                      </a:lnTo>
                      <a:lnTo>
                        <a:pt x="74296" y="45605"/>
                      </a:lnTo>
                      <a:lnTo>
                        <a:pt x="74236" y="47315"/>
                      </a:lnTo>
                      <a:lnTo>
                        <a:pt x="74190" y="48883"/>
                      </a:lnTo>
                      <a:lnTo>
                        <a:pt x="74145" y="50593"/>
                      </a:lnTo>
                      <a:lnTo>
                        <a:pt x="74130" y="52446"/>
                      </a:lnTo>
                      <a:close/>
                      <a:moveTo>
                        <a:pt x="80422" y="90783"/>
                      </a:moveTo>
                      <a:lnTo>
                        <a:pt x="80422" y="46745"/>
                      </a:lnTo>
                      <a:lnTo>
                        <a:pt x="80422" y="41472"/>
                      </a:lnTo>
                      <a:lnTo>
                        <a:pt x="80422" y="36484"/>
                      </a:lnTo>
                      <a:lnTo>
                        <a:pt x="80407" y="31496"/>
                      </a:lnTo>
                      <a:lnTo>
                        <a:pt x="80392" y="26793"/>
                      </a:lnTo>
                      <a:lnTo>
                        <a:pt x="81463" y="26793"/>
                      </a:lnTo>
                      <a:lnTo>
                        <a:pt x="81508" y="39334"/>
                      </a:lnTo>
                      <a:lnTo>
                        <a:pt x="81569" y="39334"/>
                      </a:lnTo>
                      <a:lnTo>
                        <a:pt x="81614" y="37767"/>
                      </a:lnTo>
                      <a:lnTo>
                        <a:pt x="81689" y="36342"/>
                      </a:lnTo>
                      <a:lnTo>
                        <a:pt x="81765" y="34916"/>
                      </a:lnTo>
                      <a:lnTo>
                        <a:pt x="81855" y="33634"/>
                      </a:lnTo>
                      <a:lnTo>
                        <a:pt x="81961" y="32351"/>
                      </a:lnTo>
                      <a:lnTo>
                        <a:pt x="82067" y="31211"/>
                      </a:lnTo>
                      <a:lnTo>
                        <a:pt x="82172" y="30071"/>
                      </a:lnTo>
                      <a:lnTo>
                        <a:pt x="82293" y="29073"/>
                      </a:lnTo>
                      <a:lnTo>
                        <a:pt x="82429" y="28218"/>
                      </a:lnTo>
                      <a:lnTo>
                        <a:pt x="82565" y="27505"/>
                      </a:lnTo>
                      <a:lnTo>
                        <a:pt x="82700" y="26793"/>
                      </a:lnTo>
                      <a:lnTo>
                        <a:pt x="82836" y="26365"/>
                      </a:lnTo>
                      <a:lnTo>
                        <a:pt x="82987" y="25938"/>
                      </a:lnTo>
                      <a:lnTo>
                        <a:pt x="83138" y="25510"/>
                      </a:lnTo>
                      <a:lnTo>
                        <a:pt x="83289" y="25225"/>
                      </a:lnTo>
                      <a:lnTo>
                        <a:pt x="83425" y="25225"/>
                      </a:lnTo>
                      <a:lnTo>
                        <a:pt x="83606" y="25368"/>
                      </a:lnTo>
                      <a:lnTo>
                        <a:pt x="83787" y="25795"/>
                      </a:lnTo>
                      <a:lnTo>
                        <a:pt x="83787" y="36769"/>
                      </a:lnTo>
                      <a:lnTo>
                        <a:pt x="83576" y="36484"/>
                      </a:lnTo>
                      <a:lnTo>
                        <a:pt x="83349" y="36342"/>
                      </a:lnTo>
                      <a:lnTo>
                        <a:pt x="83153" y="36484"/>
                      </a:lnTo>
                      <a:lnTo>
                        <a:pt x="82957" y="36769"/>
                      </a:lnTo>
                      <a:lnTo>
                        <a:pt x="82776" y="37197"/>
                      </a:lnTo>
                      <a:lnTo>
                        <a:pt x="82610" y="37909"/>
                      </a:lnTo>
                      <a:lnTo>
                        <a:pt x="82444" y="38764"/>
                      </a:lnTo>
                      <a:lnTo>
                        <a:pt x="82308" y="39904"/>
                      </a:lnTo>
                      <a:lnTo>
                        <a:pt x="82172" y="41330"/>
                      </a:lnTo>
                      <a:lnTo>
                        <a:pt x="82052" y="42755"/>
                      </a:lnTo>
                      <a:lnTo>
                        <a:pt x="81961" y="44180"/>
                      </a:lnTo>
                      <a:lnTo>
                        <a:pt x="81870" y="45748"/>
                      </a:lnTo>
                      <a:lnTo>
                        <a:pt x="81795" y="47458"/>
                      </a:lnTo>
                      <a:lnTo>
                        <a:pt x="81750" y="49026"/>
                      </a:lnTo>
                      <a:lnTo>
                        <a:pt x="81705" y="50736"/>
                      </a:lnTo>
                      <a:lnTo>
                        <a:pt x="81674" y="52731"/>
                      </a:lnTo>
                      <a:lnTo>
                        <a:pt x="81644" y="54584"/>
                      </a:lnTo>
                      <a:lnTo>
                        <a:pt x="81644" y="56722"/>
                      </a:lnTo>
                      <a:lnTo>
                        <a:pt x="81644" y="90783"/>
                      </a:lnTo>
                      <a:lnTo>
                        <a:pt x="80422" y="90783"/>
                      </a:lnTo>
                      <a:close/>
                      <a:moveTo>
                        <a:pt x="85281" y="14964"/>
                      </a:moveTo>
                      <a:lnTo>
                        <a:pt x="86488" y="11401"/>
                      </a:lnTo>
                      <a:lnTo>
                        <a:pt x="86488" y="26793"/>
                      </a:lnTo>
                      <a:lnTo>
                        <a:pt x="88253" y="26793"/>
                      </a:lnTo>
                      <a:lnTo>
                        <a:pt x="88253" y="35486"/>
                      </a:lnTo>
                      <a:lnTo>
                        <a:pt x="86488" y="35486"/>
                      </a:lnTo>
                      <a:lnTo>
                        <a:pt x="86488" y="70118"/>
                      </a:lnTo>
                      <a:lnTo>
                        <a:pt x="86503" y="71686"/>
                      </a:lnTo>
                      <a:lnTo>
                        <a:pt x="86503" y="73111"/>
                      </a:lnTo>
                      <a:lnTo>
                        <a:pt x="86518" y="74394"/>
                      </a:lnTo>
                      <a:lnTo>
                        <a:pt x="86548" y="75534"/>
                      </a:lnTo>
                      <a:lnTo>
                        <a:pt x="86578" y="76817"/>
                      </a:lnTo>
                      <a:lnTo>
                        <a:pt x="86623" y="77814"/>
                      </a:lnTo>
                      <a:lnTo>
                        <a:pt x="86669" y="78669"/>
                      </a:lnTo>
                      <a:lnTo>
                        <a:pt x="86714" y="79382"/>
                      </a:lnTo>
                      <a:lnTo>
                        <a:pt x="86774" y="80095"/>
                      </a:lnTo>
                      <a:lnTo>
                        <a:pt x="86850" y="80807"/>
                      </a:lnTo>
                      <a:lnTo>
                        <a:pt x="86910" y="81235"/>
                      </a:lnTo>
                      <a:lnTo>
                        <a:pt x="87001" y="81662"/>
                      </a:lnTo>
                      <a:lnTo>
                        <a:pt x="87106" y="82232"/>
                      </a:lnTo>
                      <a:lnTo>
                        <a:pt x="87197" y="82375"/>
                      </a:lnTo>
                      <a:lnTo>
                        <a:pt x="87302" y="82517"/>
                      </a:lnTo>
                      <a:lnTo>
                        <a:pt x="87408" y="82660"/>
                      </a:lnTo>
                      <a:lnTo>
                        <a:pt x="87619" y="82517"/>
                      </a:lnTo>
                      <a:lnTo>
                        <a:pt x="87800" y="82375"/>
                      </a:lnTo>
                      <a:lnTo>
                        <a:pt x="87966" y="82232"/>
                      </a:lnTo>
                      <a:lnTo>
                        <a:pt x="88117" y="81662"/>
                      </a:lnTo>
                      <a:lnTo>
                        <a:pt x="88178" y="90498"/>
                      </a:lnTo>
                      <a:lnTo>
                        <a:pt x="87951" y="91211"/>
                      </a:lnTo>
                      <a:lnTo>
                        <a:pt x="87695" y="91781"/>
                      </a:lnTo>
                      <a:lnTo>
                        <a:pt x="87393" y="92209"/>
                      </a:lnTo>
                      <a:lnTo>
                        <a:pt x="87091" y="92351"/>
                      </a:lnTo>
                      <a:lnTo>
                        <a:pt x="86880" y="92209"/>
                      </a:lnTo>
                      <a:lnTo>
                        <a:pt x="86684" y="91781"/>
                      </a:lnTo>
                      <a:lnTo>
                        <a:pt x="86503" y="91496"/>
                      </a:lnTo>
                      <a:lnTo>
                        <a:pt x="86322" y="90926"/>
                      </a:lnTo>
                      <a:lnTo>
                        <a:pt x="86156" y="90213"/>
                      </a:lnTo>
                      <a:lnTo>
                        <a:pt x="86020" y="89358"/>
                      </a:lnTo>
                      <a:lnTo>
                        <a:pt x="85869" y="88361"/>
                      </a:lnTo>
                      <a:lnTo>
                        <a:pt x="85748" y="87220"/>
                      </a:lnTo>
                      <a:lnTo>
                        <a:pt x="85643" y="85795"/>
                      </a:lnTo>
                      <a:lnTo>
                        <a:pt x="85552" y="84228"/>
                      </a:lnTo>
                      <a:lnTo>
                        <a:pt x="85477" y="82517"/>
                      </a:lnTo>
                      <a:lnTo>
                        <a:pt x="85401" y="80522"/>
                      </a:lnTo>
                      <a:lnTo>
                        <a:pt x="85356" y="78384"/>
                      </a:lnTo>
                      <a:lnTo>
                        <a:pt x="85311" y="75819"/>
                      </a:lnTo>
                      <a:lnTo>
                        <a:pt x="85281" y="73396"/>
                      </a:lnTo>
                      <a:lnTo>
                        <a:pt x="85281" y="70546"/>
                      </a:lnTo>
                      <a:lnTo>
                        <a:pt x="85281" y="35486"/>
                      </a:lnTo>
                      <a:lnTo>
                        <a:pt x="84239" y="35486"/>
                      </a:lnTo>
                      <a:lnTo>
                        <a:pt x="84239" y="26793"/>
                      </a:lnTo>
                      <a:lnTo>
                        <a:pt x="85281" y="26793"/>
                      </a:lnTo>
                      <a:lnTo>
                        <a:pt x="85281" y="14964"/>
                      </a:lnTo>
                      <a:close/>
                      <a:moveTo>
                        <a:pt x="94394" y="51591"/>
                      </a:moveTo>
                      <a:lnTo>
                        <a:pt x="94394" y="75391"/>
                      </a:lnTo>
                      <a:lnTo>
                        <a:pt x="94409" y="79952"/>
                      </a:lnTo>
                      <a:lnTo>
                        <a:pt x="94424" y="83942"/>
                      </a:lnTo>
                      <a:lnTo>
                        <a:pt x="94454" y="87648"/>
                      </a:lnTo>
                      <a:lnTo>
                        <a:pt x="94500" y="90783"/>
                      </a:lnTo>
                      <a:lnTo>
                        <a:pt x="93383" y="90783"/>
                      </a:lnTo>
                      <a:lnTo>
                        <a:pt x="93293" y="82802"/>
                      </a:lnTo>
                      <a:lnTo>
                        <a:pt x="93247" y="82802"/>
                      </a:lnTo>
                      <a:lnTo>
                        <a:pt x="93142" y="83800"/>
                      </a:lnTo>
                      <a:lnTo>
                        <a:pt x="93051" y="84940"/>
                      </a:lnTo>
                      <a:lnTo>
                        <a:pt x="92946" y="85938"/>
                      </a:lnTo>
                      <a:lnTo>
                        <a:pt x="92855" y="86935"/>
                      </a:lnTo>
                      <a:lnTo>
                        <a:pt x="92734" y="87790"/>
                      </a:lnTo>
                      <a:lnTo>
                        <a:pt x="92614" y="88503"/>
                      </a:lnTo>
                      <a:lnTo>
                        <a:pt x="92493" y="89216"/>
                      </a:lnTo>
                      <a:lnTo>
                        <a:pt x="92372" y="89786"/>
                      </a:lnTo>
                      <a:lnTo>
                        <a:pt x="92236" y="90356"/>
                      </a:lnTo>
                      <a:lnTo>
                        <a:pt x="92101" y="90783"/>
                      </a:lnTo>
                      <a:lnTo>
                        <a:pt x="91950" y="91211"/>
                      </a:lnTo>
                      <a:lnTo>
                        <a:pt x="91814" y="91496"/>
                      </a:lnTo>
                      <a:lnTo>
                        <a:pt x="91663" y="91781"/>
                      </a:lnTo>
                      <a:lnTo>
                        <a:pt x="91497" y="92209"/>
                      </a:lnTo>
                      <a:lnTo>
                        <a:pt x="91331" y="92209"/>
                      </a:lnTo>
                      <a:lnTo>
                        <a:pt x="91180" y="92351"/>
                      </a:lnTo>
                      <a:lnTo>
                        <a:pt x="90924" y="92209"/>
                      </a:lnTo>
                      <a:lnTo>
                        <a:pt x="90712" y="91781"/>
                      </a:lnTo>
                      <a:lnTo>
                        <a:pt x="90501" y="91353"/>
                      </a:lnTo>
                      <a:lnTo>
                        <a:pt x="90290" y="90783"/>
                      </a:lnTo>
                      <a:lnTo>
                        <a:pt x="90109" y="89928"/>
                      </a:lnTo>
                      <a:lnTo>
                        <a:pt x="89943" y="89073"/>
                      </a:lnTo>
                      <a:lnTo>
                        <a:pt x="89762" y="87933"/>
                      </a:lnTo>
                      <a:lnTo>
                        <a:pt x="89611" y="86508"/>
                      </a:lnTo>
                      <a:lnTo>
                        <a:pt x="89505" y="85225"/>
                      </a:lnTo>
                      <a:lnTo>
                        <a:pt x="89400" y="83800"/>
                      </a:lnTo>
                      <a:lnTo>
                        <a:pt x="89309" y="82375"/>
                      </a:lnTo>
                      <a:lnTo>
                        <a:pt x="89219" y="80665"/>
                      </a:lnTo>
                      <a:lnTo>
                        <a:pt x="89173" y="79097"/>
                      </a:lnTo>
                      <a:lnTo>
                        <a:pt x="89128" y="77387"/>
                      </a:lnTo>
                      <a:lnTo>
                        <a:pt x="89113" y="75676"/>
                      </a:lnTo>
                      <a:lnTo>
                        <a:pt x="89098" y="73824"/>
                      </a:lnTo>
                      <a:lnTo>
                        <a:pt x="89098" y="72399"/>
                      </a:lnTo>
                      <a:lnTo>
                        <a:pt x="89113" y="70973"/>
                      </a:lnTo>
                      <a:lnTo>
                        <a:pt x="89128" y="69691"/>
                      </a:lnTo>
                      <a:lnTo>
                        <a:pt x="89158" y="68408"/>
                      </a:lnTo>
                      <a:lnTo>
                        <a:pt x="89204" y="67125"/>
                      </a:lnTo>
                      <a:lnTo>
                        <a:pt x="89249" y="65843"/>
                      </a:lnTo>
                      <a:lnTo>
                        <a:pt x="89309" y="64703"/>
                      </a:lnTo>
                      <a:lnTo>
                        <a:pt x="89370" y="63562"/>
                      </a:lnTo>
                      <a:lnTo>
                        <a:pt x="89445" y="62565"/>
                      </a:lnTo>
                      <a:lnTo>
                        <a:pt x="89520" y="61567"/>
                      </a:lnTo>
                      <a:lnTo>
                        <a:pt x="89596" y="60427"/>
                      </a:lnTo>
                      <a:lnTo>
                        <a:pt x="89686" y="59429"/>
                      </a:lnTo>
                      <a:lnTo>
                        <a:pt x="89792" y="58574"/>
                      </a:lnTo>
                      <a:lnTo>
                        <a:pt x="89913" y="57719"/>
                      </a:lnTo>
                      <a:lnTo>
                        <a:pt x="90033" y="56864"/>
                      </a:lnTo>
                      <a:lnTo>
                        <a:pt x="90154" y="56009"/>
                      </a:lnTo>
                      <a:lnTo>
                        <a:pt x="90441" y="54584"/>
                      </a:lnTo>
                      <a:lnTo>
                        <a:pt x="90743" y="53301"/>
                      </a:lnTo>
                      <a:lnTo>
                        <a:pt x="91075" y="52304"/>
                      </a:lnTo>
                      <a:lnTo>
                        <a:pt x="91437" y="51591"/>
                      </a:lnTo>
                      <a:lnTo>
                        <a:pt x="91829" y="50736"/>
                      </a:lnTo>
                      <a:lnTo>
                        <a:pt x="92251" y="50308"/>
                      </a:lnTo>
                      <a:lnTo>
                        <a:pt x="92704" y="50023"/>
                      </a:lnTo>
                      <a:lnTo>
                        <a:pt x="93172" y="50023"/>
                      </a:lnTo>
                      <a:lnTo>
                        <a:pt x="93172" y="48741"/>
                      </a:lnTo>
                      <a:lnTo>
                        <a:pt x="93157" y="46888"/>
                      </a:lnTo>
                      <a:lnTo>
                        <a:pt x="93142" y="45178"/>
                      </a:lnTo>
                      <a:lnTo>
                        <a:pt x="93112" y="43610"/>
                      </a:lnTo>
                      <a:lnTo>
                        <a:pt x="93066" y="42185"/>
                      </a:lnTo>
                      <a:lnTo>
                        <a:pt x="93021" y="40760"/>
                      </a:lnTo>
                      <a:lnTo>
                        <a:pt x="92961" y="39619"/>
                      </a:lnTo>
                      <a:lnTo>
                        <a:pt x="92885" y="38622"/>
                      </a:lnTo>
                      <a:lnTo>
                        <a:pt x="92795" y="37624"/>
                      </a:lnTo>
                      <a:lnTo>
                        <a:pt x="92689" y="36769"/>
                      </a:lnTo>
                      <a:lnTo>
                        <a:pt x="92568" y="36057"/>
                      </a:lnTo>
                      <a:lnTo>
                        <a:pt x="92448" y="35344"/>
                      </a:lnTo>
                      <a:lnTo>
                        <a:pt x="92312" y="34774"/>
                      </a:lnTo>
                      <a:lnTo>
                        <a:pt x="92161" y="34346"/>
                      </a:lnTo>
                      <a:lnTo>
                        <a:pt x="91995" y="34061"/>
                      </a:lnTo>
                      <a:lnTo>
                        <a:pt x="91814" y="33919"/>
                      </a:lnTo>
                      <a:lnTo>
                        <a:pt x="91633" y="33919"/>
                      </a:lnTo>
                      <a:lnTo>
                        <a:pt x="91376" y="33919"/>
                      </a:lnTo>
                      <a:lnTo>
                        <a:pt x="91150" y="34204"/>
                      </a:lnTo>
                      <a:lnTo>
                        <a:pt x="90909" y="34489"/>
                      </a:lnTo>
                      <a:lnTo>
                        <a:pt x="90682" y="35059"/>
                      </a:lnTo>
                      <a:lnTo>
                        <a:pt x="90471" y="35629"/>
                      </a:lnTo>
                      <a:lnTo>
                        <a:pt x="90260" y="36627"/>
                      </a:lnTo>
                      <a:lnTo>
                        <a:pt x="90064" y="37624"/>
                      </a:lnTo>
                      <a:lnTo>
                        <a:pt x="89883" y="38622"/>
                      </a:lnTo>
                      <a:lnTo>
                        <a:pt x="89596" y="31068"/>
                      </a:lnTo>
                      <a:lnTo>
                        <a:pt x="89822" y="29643"/>
                      </a:lnTo>
                      <a:lnTo>
                        <a:pt x="90079" y="28503"/>
                      </a:lnTo>
                      <a:lnTo>
                        <a:pt x="90335" y="27505"/>
                      </a:lnTo>
                      <a:lnTo>
                        <a:pt x="90607" y="26793"/>
                      </a:lnTo>
                      <a:lnTo>
                        <a:pt x="90894" y="26080"/>
                      </a:lnTo>
                      <a:lnTo>
                        <a:pt x="91195" y="25510"/>
                      </a:lnTo>
                      <a:lnTo>
                        <a:pt x="91482" y="25368"/>
                      </a:lnTo>
                      <a:lnTo>
                        <a:pt x="91814" y="25225"/>
                      </a:lnTo>
                      <a:lnTo>
                        <a:pt x="92131" y="25368"/>
                      </a:lnTo>
                      <a:lnTo>
                        <a:pt x="92417" y="25795"/>
                      </a:lnTo>
                      <a:lnTo>
                        <a:pt x="92689" y="26223"/>
                      </a:lnTo>
                      <a:lnTo>
                        <a:pt x="92946" y="26935"/>
                      </a:lnTo>
                      <a:lnTo>
                        <a:pt x="93172" y="27790"/>
                      </a:lnTo>
                      <a:lnTo>
                        <a:pt x="93383" y="28931"/>
                      </a:lnTo>
                      <a:lnTo>
                        <a:pt x="93579" y="30213"/>
                      </a:lnTo>
                      <a:lnTo>
                        <a:pt x="93745" y="31923"/>
                      </a:lnTo>
                      <a:lnTo>
                        <a:pt x="93896" y="33634"/>
                      </a:lnTo>
                      <a:lnTo>
                        <a:pt x="94032" y="35486"/>
                      </a:lnTo>
                      <a:lnTo>
                        <a:pt x="94138" y="37624"/>
                      </a:lnTo>
                      <a:lnTo>
                        <a:pt x="94228" y="39904"/>
                      </a:lnTo>
                      <a:lnTo>
                        <a:pt x="94288" y="42612"/>
                      </a:lnTo>
                      <a:lnTo>
                        <a:pt x="94364" y="45320"/>
                      </a:lnTo>
                      <a:lnTo>
                        <a:pt x="94379" y="48313"/>
                      </a:lnTo>
                      <a:lnTo>
                        <a:pt x="94394" y="51591"/>
                      </a:lnTo>
                      <a:close/>
                      <a:moveTo>
                        <a:pt x="93172" y="69263"/>
                      </a:moveTo>
                      <a:lnTo>
                        <a:pt x="93172" y="58147"/>
                      </a:lnTo>
                      <a:lnTo>
                        <a:pt x="92825" y="58147"/>
                      </a:lnTo>
                      <a:lnTo>
                        <a:pt x="92508" y="58289"/>
                      </a:lnTo>
                      <a:lnTo>
                        <a:pt x="92206" y="58432"/>
                      </a:lnTo>
                      <a:lnTo>
                        <a:pt x="91920" y="58859"/>
                      </a:lnTo>
                      <a:lnTo>
                        <a:pt x="91678" y="59287"/>
                      </a:lnTo>
                      <a:lnTo>
                        <a:pt x="91437" y="59857"/>
                      </a:lnTo>
                      <a:lnTo>
                        <a:pt x="91225" y="60570"/>
                      </a:lnTo>
                      <a:lnTo>
                        <a:pt x="91044" y="61567"/>
                      </a:lnTo>
                      <a:lnTo>
                        <a:pt x="90863" y="62422"/>
                      </a:lnTo>
                      <a:lnTo>
                        <a:pt x="90728" y="63420"/>
                      </a:lnTo>
                      <a:lnTo>
                        <a:pt x="90607" y="64703"/>
                      </a:lnTo>
                      <a:lnTo>
                        <a:pt x="90516" y="65985"/>
                      </a:lnTo>
                      <a:lnTo>
                        <a:pt x="90441" y="67553"/>
                      </a:lnTo>
                      <a:lnTo>
                        <a:pt x="90365" y="68978"/>
                      </a:lnTo>
                      <a:lnTo>
                        <a:pt x="90335" y="70688"/>
                      </a:lnTo>
                      <a:lnTo>
                        <a:pt x="90320" y="72541"/>
                      </a:lnTo>
                      <a:lnTo>
                        <a:pt x="90335" y="73824"/>
                      </a:lnTo>
                      <a:lnTo>
                        <a:pt x="90350" y="75106"/>
                      </a:lnTo>
                      <a:lnTo>
                        <a:pt x="90380" y="76104"/>
                      </a:lnTo>
                      <a:lnTo>
                        <a:pt x="90426" y="77387"/>
                      </a:lnTo>
                      <a:lnTo>
                        <a:pt x="90471" y="78384"/>
                      </a:lnTo>
                      <a:lnTo>
                        <a:pt x="90531" y="79239"/>
                      </a:lnTo>
                      <a:lnTo>
                        <a:pt x="90607" y="80095"/>
                      </a:lnTo>
                      <a:lnTo>
                        <a:pt x="90682" y="80807"/>
                      </a:lnTo>
                      <a:lnTo>
                        <a:pt x="90758" y="81377"/>
                      </a:lnTo>
                      <a:lnTo>
                        <a:pt x="90833" y="82090"/>
                      </a:lnTo>
                      <a:lnTo>
                        <a:pt x="90924" y="82517"/>
                      </a:lnTo>
                      <a:lnTo>
                        <a:pt x="91044" y="82945"/>
                      </a:lnTo>
                      <a:lnTo>
                        <a:pt x="91135" y="83230"/>
                      </a:lnTo>
                      <a:lnTo>
                        <a:pt x="91241" y="83515"/>
                      </a:lnTo>
                      <a:lnTo>
                        <a:pt x="91361" y="83657"/>
                      </a:lnTo>
                      <a:lnTo>
                        <a:pt x="91482" y="83657"/>
                      </a:lnTo>
                      <a:lnTo>
                        <a:pt x="91633" y="83657"/>
                      </a:lnTo>
                      <a:lnTo>
                        <a:pt x="91784" y="83372"/>
                      </a:lnTo>
                      <a:lnTo>
                        <a:pt x="91920" y="83230"/>
                      </a:lnTo>
                      <a:lnTo>
                        <a:pt x="92040" y="82802"/>
                      </a:lnTo>
                      <a:lnTo>
                        <a:pt x="92191" y="82375"/>
                      </a:lnTo>
                      <a:lnTo>
                        <a:pt x="92312" y="81662"/>
                      </a:lnTo>
                      <a:lnTo>
                        <a:pt x="92433" y="81092"/>
                      </a:lnTo>
                      <a:lnTo>
                        <a:pt x="92538" y="80237"/>
                      </a:lnTo>
                      <a:lnTo>
                        <a:pt x="92644" y="79524"/>
                      </a:lnTo>
                      <a:lnTo>
                        <a:pt x="92734" y="78812"/>
                      </a:lnTo>
                      <a:lnTo>
                        <a:pt x="92825" y="77957"/>
                      </a:lnTo>
                      <a:lnTo>
                        <a:pt x="92885" y="77102"/>
                      </a:lnTo>
                      <a:lnTo>
                        <a:pt x="92961" y="75961"/>
                      </a:lnTo>
                      <a:lnTo>
                        <a:pt x="93006" y="74964"/>
                      </a:lnTo>
                      <a:lnTo>
                        <a:pt x="93051" y="73966"/>
                      </a:lnTo>
                      <a:lnTo>
                        <a:pt x="93096" y="72969"/>
                      </a:lnTo>
                      <a:lnTo>
                        <a:pt x="93127" y="72114"/>
                      </a:lnTo>
                      <a:lnTo>
                        <a:pt x="93142" y="71116"/>
                      </a:lnTo>
                      <a:lnTo>
                        <a:pt x="93157" y="70261"/>
                      </a:lnTo>
                      <a:lnTo>
                        <a:pt x="93172" y="69263"/>
                      </a:lnTo>
                      <a:close/>
                      <a:moveTo>
                        <a:pt x="97608" y="90783"/>
                      </a:moveTo>
                      <a:lnTo>
                        <a:pt x="96371" y="90783"/>
                      </a:lnTo>
                      <a:lnTo>
                        <a:pt x="96371" y="26793"/>
                      </a:lnTo>
                      <a:lnTo>
                        <a:pt x="97608" y="26793"/>
                      </a:lnTo>
                      <a:lnTo>
                        <a:pt x="97608" y="90783"/>
                      </a:lnTo>
                      <a:close/>
                      <a:moveTo>
                        <a:pt x="96974" y="14964"/>
                      </a:moveTo>
                      <a:lnTo>
                        <a:pt x="96959" y="14964"/>
                      </a:lnTo>
                      <a:lnTo>
                        <a:pt x="96808" y="14821"/>
                      </a:lnTo>
                      <a:lnTo>
                        <a:pt x="96657" y="14394"/>
                      </a:lnTo>
                      <a:lnTo>
                        <a:pt x="96582" y="14109"/>
                      </a:lnTo>
                      <a:lnTo>
                        <a:pt x="96522" y="13681"/>
                      </a:lnTo>
                      <a:lnTo>
                        <a:pt x="96461" y="13254"/>
                      </a:lnTo>
                      <a:lnTo>
                        <a:pt x="96401" y="12826"/>
                      </a:lnTo>
                      <a:lnTo>
                        <a:pt x="96310" y="11686"/>
                      </a:lnTo>
                      <a:lnTo>
                        <a:pt x="96250" y="10261"/>
                      </a:lnTo>
                      <a:lnTo>
                        <a:pt x="96205" y="8978"/>
                      </a:lnTo>
                      <a:lnTo>
                        <a:pt x="96190" y="7410"/>
                      </a:lnTo>
                      <a:lnTo>
                        <a:pt x="96205" y="5985"/>
                      </a:lnTo>
                      <a:lnTo>
                        <a:pt x="96250" y="4560"/>
                      </a:lnTo>
                      <a:lnTo>
                        <a:pt x="96325" y="3277"/>
                      </a:lnTo>
                      <a:lnTo>
                        <a:pt x="96416" y="2280"/>
                      </a:lnTo>
                      <a:lnTo>
                        <a:pt x="96476" y="1710"/>
                      </a:lnTo>
                      <a:lnTo>
                        <a:pt x="96537" y="1282"/>
                      </a:lnTo>
                      <a:lnTo>
                        <a:pt x="96612" y="855"/>
                      </a:lnTo>
                      <a:lnTo>
                        <a:pt x="96672" y="570"/>
                      </a:lnTo>
                      <a:lnTo>
                        <a:pt x="96823" y="285"/>
                      </a:lnTo>
                      <a:lnTo>
                        <a:pt x="96989" y="0"/>
                      </a:lnTo>
                      <a:lnTo>
                        <a:pt x="97155" y="285"/>
                      </a:lnTo>
                      <a:lnTo>
                        <a:pt x="97306" y="570"/>
                      </a:lnTo>
                      <a:lnTo>
                        <a:pt x="97382" y="855"/>
                      </a:lnTo>
                      <a:lnTo>
                        <a:pt x="97442" y="1282"/>
                      </a:lnTo>
                      <a:lnTo>
                        <a:pt x="97502" y="1710"/>
                      </a:lnTo>
                      <a:lnTo>
                        <a:pt x="97548" y="2137"/>
                      </a:lnTo>
                      <a:lnTo>
                        <a:pt x="97653" y="3277"/>
                      </a:lnTo>
                      <a:lnTo>
                        <a:pt x="97714" y="4418"/>
                      </a:lnTo>
                      <a:lnTo>
                        <a:pt x="97774" y="5985"/>
                      </a:lnTo>
                      <a:lnTo>
                        <a:pt x="97774" y="7410"/>
                      </a:lnTo>
                      <a:lnTo>
                        <a:pt x="97774" y="8978"/>
                      </a:lnTo>
                      <a:lnTo>
                        <a:pt x="97714" y="10261"/>
                      </a:lnTo>
                      <a:lnTo>
                        <a:pt x="97653" y="11686"/>
                      </a:lnTo>
                      <a:lnTo>
                        <a:pt x="97548" y="12826"/>
                      </a:lnTo>
                      <a:lnTo>
                        <a:pt x="97502" y="13254"/>
                      </a:lnTo>
                      <a:lnTo>
                        <a:pt x="97442" y="13681"/>
                      </a:lnTo>
                      <a:lnTo>
                        <a:pt x="97382" y="14109"/>
                      </a:lnTo>
                      <a:lnTo>
                        <a:pt x="97306" y="14394"/>
                      </a:lnTo>
                      <a:lnTo>
                        <a:pt x="97231" y="14679"/>
                      </a:lnTo>
                      <a:lnTo>
                        <a:pt x="97140" y="14821"/>
                      </a:lnTo>
                      <a:lnTo>
                        <a:pt x="97065" y="14821"/>
                      </a:lnTo>
                      <a:lnTo>
                        <a:pt x="96974" y="14964"/>
                      </a:lnTo>
                      <a:close/>
                      <a:moveTo>
                        <a:pt x="99645" y="90783"/>
                      </a:moveTo>
                      <a:lnTo>
                        <a:pt x="99645" y="44038"/>
                      </a:lnTo>
                      <a:lnTo>
                        <a:pt x="99645" y="39904"/>
                      </a:lnTo>
                      <a:lnTo>
                        <a:pt x="99630" y="35629"/>
                      </a:lnTo>
                      <a:lnTo>
                        <a:pt x="99615" y="31353"/>
                      </a:lnTo>
                      <a:lnTo>
                        <a:pt x="99600" y="26793"/>
                      </a:lnTo>
                      <a:lnTo>
                        <a:pt x="100686" y="26793"/>
                      </a:lnTo>
                      <a:lnTo>
                        <a:pt x="100761" y="37339"/>
                      </a:lnTo>
                      <a:lnTo>
                        <a:pt x="100777" y="37339"/>
                      </a:lnTo>
                      <a:lnTo>
                        <a:pt x="100852" y="36199"/>
                      </a:lnTo>
                      <a:lnTo>
                        <a:pt x="100943" y="34916"/>
                      </a:lnTo>
                      <a:lnTo>
                        <a:pt x="101018" y="33776"/>
                      </a:lnTo>
                      <a:lnTo>
                        <a:pt x="101139" y="32779"/>
                      </a:lnTo>
                      <a:lnTo>
                        <a:pt x="101244" y="31781"/>
                      </a:lnTo>
                      <a:lnTo>
                        <a:pt x="101350" y="30926"/>
                      </a:lnTo>
                      <a:lnTo>
                        <a:pt x="101471" y="29928"/>
                      </a:lnTo>
                      <a:lnTo>
                        <a:pt x="101606" y="29073"/>
                      </a:lnTo>
                      <a:lnTo>
                        <a:pt x="101772" y="28218"/>
                      </a:lnTo>
                      <a:lnTo>
                        <a:pt x="101938" y="27505"/>
                      </a:lnTo>
                      <a:lnTo>
                        <a:pt x="102104" y="26793"/>
                      </a:lnTo>
                      <a:lnTo>
                        <a:pt x="102285" y="26365"/>
                      </a:lnTo>
                      <a:lnTo>
                        <a:pt x="102451" y="25938"/>
                      </a:lnTo>
                      <a:lnTo>
                        <a:pt x="102632" y="25510"/>
                      </a:lnTo>
                      <a:lnTo>
                        <a:pt x="102829" y="25225"/>
                      </a:lnTo>
                      <a:lnTo>
                        <a:pt x="103025" y="25225"/>
                      </a:lnTo>
                      <a:lnTo>
                        <a:pt x="103236" y="25368"/>
                      </a:lnTo>
                      <a:lnTo>
                        <a:pt x="103462" y="25510"/>
                      </a:lnTo>
                      <a:lnTo>
                        <a:pt x="103658" y="26080"/>
                      </a:lnTo>
                      <a:lnTo>
                        <a:pt x="103855" y="26650"/>
                      </a:lnTo>
                      <a:lnTo>
                        <a:pt x="104051" y="27363"/>
                      </a:lnTo>
                      <a:lnTo>
                        <a:pt x="104232" y="28361"/>
                      </a:lnTo>
                      <a:lnTo>
                        <a:pt x="104398" y="29358"/>
                      </a:lnTo>
                      <a:lnTo>
                        <a:pt x="104564" y="30641"/>
                      </a:lnTo>
                      <a:lnTo>
                        <a:pt x="104669" y="31638"/>
                      </a:lnTo>
                      <a:lnTo>
                        <a:pt x="104760" y="32636"/>
                      </a:lnTo>
                      <a:lnTo>
                        <a:pt x="104850" y="33634"/>
                      </a:lnTo>
                      <a:lnTo>
                        <a:pt x="104926" y="34774"/>
                      </a:lnTo>
                      <a:lnTo>
                        <a:pt x="105001" y="35771"/>
                      </a:lnTo>
                      <a:lnTo>
                        <a:pt x="105092" y="37197"/>
                      </a:lnTo>
                      <a:lnTo>
                        <a:pt x="105152" y="38337"/>
                      </a:lnTo>
                      <a:lnTo>
                        <a:pt x="105198" y="39762"/>
                      </a:lnTo>
                      <a:lnTo>
                        <a:pt x="105258" y="41187"/>
                      </a:lnTo>
                      <a:lnTo>
                        <a:pt x="105288" y="42612"/>
                      </a:lnTo>
                      <a:lnTo>
                        <a:pt x="105333" y="44038"/>
                      </a:lnTo>
                      <a:lnTo>
                        <a:pt x="105364" y="45605"/>
                      </a:lnTo>
                      <a:lnTo>
                        <a:pt x="105394" y="49026"/>
                      </a:lnTo>
                      <a:lnTo>
                        <a:pt x="105409" y="52589"/>
                      </a:lnTo>
                      <a:lnTo>
                        <a:pt x="105409" y="90783"/>
                      </a:lnTo>
                      <a:lnTo>
                        <a:pt x="104187" y="90783"/>
                      </a:lnTo>
                      <a:lnTo>
                        <a:pt x="104187" y="53871"/>
                      </a:lnTo>
                      <a:lnTo>
                        <a:pt x="104172" y="51591"/>
                      </a:lnTo>
                      <a:lnTo>
                        <a:pt x="104156" y="49311"/>
                      </a:lnTo>
                      <a:lnTo>
                        <a:pt x="104126" y="47458"/>
                      </a:lnTo>
                      <a:lnTo>
                        <a:pt x="104081" y="45463"/>
                      </a:lnTo>
                      <a:lnTo>
                        <a:pt x="104036" y="43752"/>
                      </a:lnTo>
                      <a:lnTo>
                        <a:pt x="103960" y="42327"/>
                      </a:lnTo>
                      <a:lnTo>
                        <a:pt x="103870" y="40760"/>
                      </a:lnTo>
                      <a:lnTo>
                        <a:pt x="103779" y="39477"/>
                      </a:lnTo>
                      <a:lnTo>
                        <a:pt x="103689" y="38479"/>
                      </a:lnTo>
                      <a:lnTo>
                        <a:pt x="103568" y="37482"/>
                      </a:lnTo>
                      <a:lnTo>
                        <a:pt x="103447" y="36769"/>
                      </a:lnTo>
                      <a:lnTo>
                        <a:pt x="103296" y="36057"/>
                      </a:lnTo>
                      <a:lnTo>
                        <a:pt x="103145" y="35486"/>
                      </a:lnTo>
                      <a:lnTo>
                        <a:pt x="102980" y="35059"/>
                      </a:lnTo>
                      <a:lnTo>
                        <a:pt x="102814" y="34774"/>
                      </a:lnTo>
                      <a:lnTo>
                        <a:pt x="102617" y="34774"/>
                      </a:lnTo>
                      <a:lnTo>
                        <a:pt x="102466" y="34774"/>
                      </a:lnTo>
                      <a:lnTo>
                        <a:pt x="102331" y="34916"/>
                      </a:lnTo>
                      <a:lnTo>
                        <a:pt x="102180" y="35201"/>
                      </a:lnTo>
                      <a:lnTo>
                        <a:pt x="102059" y="35629"/>
                      </a:lnTo>
                      <a:lnTo>
                        <a:pt x="101938" y="36199"/>
                      </a:lnTo>
                      <a:lnTo>
                        <a:pt x="101818" y="36769"/>
                      </a:lnTo>
                      <a:lnTo>
                        <a:pt x="101697" y="37482"/>
                      </a:lnTo>
                      <a:lnTo>
                        <a:pt x="101576" y="38194"/>
                      </a:lnTo>
                      <a:lnTo>
                        <a:pt x="101471" y="39049"/>
                      </a:lnTo>
                      <a:lnTo>
                        <a:pt x="101380" y="40047"/>
                      </a:lnTo>
                      <a:lnTo>
                        <a:pt x="101290" y="41187"/>
                      </a:lnTo>
                      <a:lnTo>
                        <a:pt x="101199" y="42185"/>
                      </a:lnTo>
                      <a:lnTo>
                        <a:pt x="101139" y="43182"/>
                      </a:lnTo>
                      <a:lnTo>
                        <a:pt x="101063" y="44323"/>
                      </a:lnTo>
                      <a:lnTo>
                        <a:pt x="101003" y="45463"/>
                      </a:lnTo>
                      <a:lnTo>
                        <a:pt x="100958" y="46888"/>
                      </a:lnTo>
                      <a:lnTo>
                        <a:pt x="100927" y="48028"/>
                      </a:lnTo>
                      <a:lnTo>
                        <a:pt x="100897" y="49311"/>
                      </a:lnTo>
                      <a:lnTo>
                        <a:pt x="100882" y="50736"/>
                      </a:lnTo>
                      <a:lnTo>
                        <a:pt x="100882" y="52304"/>
                      </a:lnTo>
                      <a:lnTo>
                        <a:pt x="100882" y="90783"/>
                      </a:lnTo>
                      <a:lnTo>
                        <a:pt x="99645" y="90783"/>
                      </a:lnTo>
                      <a:close/>
                      <a:moveTo>
                        <a:pt x="107687" y="14964"/>
                      </a:moveTo>
                      <a:lnTo>
                        <a:pt x="108894" y="11401"/>
                      </a:lnTo>
                      <a:lnTo>
                        <a:pt x="108894" y="26793"/>
                      </a:lnTo>
                      <a:lnTo>
                        <a:pt x="110645" y="26793"/>
                      </a:lnTo>
                      <a:lnTo>
                        <a:pt x="110645" y="35486"/>
                      </a:lnTo>
                      <a:lnTo>
                        <a:pt x="108894" y="35486"/>
                      </a:lnTo>
                      <a:lnTo>
                        <a:pt x="108894" y="70118"/>
                      </a:lnTo>
                      <a:lnTo>
                        <a:pt x="108894" y="71686"/>
                      </a:lnTo>
                      <a:lnTo>
                        <a:pt x="108909" y="73111"/>
                      </a:lnTo>
                      <a:lnTo>
                        <a:pt x="108924" y="74394"/>
                      </a:lnTo>
                      <a:lnTo>
                        <a:pt x="108940" y="75534"/>
                      </a:lnTo>
                      <a:lnTo>
                        <a:pt x="108985" y="76817"/>
                      </a:lnTo>
                      <a:lnTo>
                        <a:pt x="109030" y="77814"/>
                      </a:lnTo>
                      <a:lnTo>
                        <a:pt x="109075" y="78669"/>
                      </a:lnTo>
                      <a:lnTo>
                        <a:pt x="109136" y="79382"/>
                      </a:lnTo>
                      <a:lnTo>
                        <a:pt x="109196" y="80095"/>
                      </a:lnTo>
                      <a:lnTo>
                        <a:pt x="109256" y="80807"/>
                      </a:lnTo>
                      <a:lnTo>
                        <a:pt x="109332" y="81235"/>
                      </a:lnTo>
                      <a:lnTo>
                        <a:pt x="109407" y="81662"/>
                      </a:lnTo>
                      <a:lnTo>
                        <a:pt x="109498" y="82232"/>
                      </a:lnTo>
                      <a:lnTo>
                        <a:pt x="109603" y="82375"/>
                      </a:lnTo>
                      <a:lnTo>
                        <a:pt x="109709" y="82517"/>
                      </a:lnTo>
                      <a:lnTo>
                        <a:pt x="109815" y="82660"/>
                      </a:lnTo>
                      <a:lnTo>
                        <a:pt x="110011" y="82517"/>
                      </a:lnTo>
                      <a:lnTo>
                        <a:pt x="110207" y="82375"/>
                      </a:lnTo>
                      <a:lnTo>
                        <a:pt x="110373" y="82232"/>
                      </a:lnTo>
                      <a:lnTo>
                        <a:pt x="110524" y="81662"/>
                      </a:lnTo>
                      <a:lnTo>
                        <a:pt x="110584" y="90498"/>
                      </a:lnTo>
                      <a:lnTo>
                        <a:pt x="110358" y="91211"/>
                      </a:lnTo>
                      <a:lnTo>
                        <a:pt x="110086" y="91781"/>
                      </a:lnTo>
                      <a:lnTo>
                        <a:pt x="109815" y="92209"/>
                      </a:lnTo>
                      <a:lnTo>
                        <a:pt x="109498" y="92351"/>
                      </a:lnTo>
                      <a:lnTo>
                        <a:pt x="109287" y="92209"/>
                      </a:lnTo>
                      <a:lnTo>
                        <a:pt x="109090" y="91781"/>
                      </a:lnTo>
                      <a:lnTo>
                        <a:pt x="108894" y="91496"/>
                      </a:lnTo>
                      <a:lnTo>
                        <a:pt x="108728" y="90926"/>
                      </a:lnTo>
                      <a:lnTo>
                        <a:pt x="108577" y="90213"/>
                      </a:lnTo>
                      <a:lnTo>
                        <a:pt x="108411" y="89358"/>
                      </a:lnTo>
                      <a:lnTo>
                        <a:pt x="108276" y="88361"/>
                      </a:lnTo>
                      <a:lnTo>
                        <a:pt x="108155" y="87220"/>
                      </a:lnTo>
                      <a:lnTo>
                        <a:pt x="108049" y="85795"/>
                      </a:lnTo>
                      <a:lnTo>
                        <a:pt x="107959" y="84228"/>
                      </a:lnTo>
                      <a:lnTo>
                        <a:pt x="107868" y="82517"/>
                      </a:lnTo>
                      <a:lnTo>
                        <a:pt x="107808" y="80522"/>
                      </a:lnTo>
                      <a:lnTo>
                        <a:pt x="107748" y="78384"/>
                      </a:lnTo>
                      <a:lnTo>
                        <a:pt x="107717" y="75819"/>
                      </a:lnTo>
                      <a:lnTo>
                        <a:pt x="107702" y="73396"/>
                      </a:lnTo>
                      <a:lnTo>
                        <a:pt x="107687" y="70546"/>
                      </a:lnTo>
                      <a:lnTo>
                        <a:pt x="107687" y="35486"/>
                      </a:lnTo>
                      <a:lnTo>
                        <a:pt x="106646" y="35486"/>
                      </a:lnTo>
                      <a:lnTo>
                        <a:pt x="106646" y="26793"/>
                      </a:lnTo>
                      <a:lnTo>
                        <a:pt x="107687" y="26793"/>
                      </a:lnTo>
                      <a:lnTo>
                        <a:pt x="107687" y="14964"/>
                      </a:lnTo>
                      <a:close/>
                      <a:moveTo>
                        <a:pt x="111142" y="26793"/>
                      </a:moveTo>
                      <a:lnTo>
                        <a:pt x="112485" y="26793"/>
                      </a:lnTo>
                      <a:lnTo>
                        <a:pt x="113964" y="64560"/>
                      </a:lnTo>
                      <a:lnTo>
                        <a:pt x="114070" y="67553"/>
                      </a:lnTo>
                      <a:lnTo>
                        <a:pt x="114190" y="70546"/>
                      </a:lnTo>
                      <a:lnTo>
                        <a:pt x="114296" y="73966"/>
                      </a:lnTo>
                      <a:lnTo>
                        <a:pt x="114402" y="77672"/>
                      </a:lnTo>
                      <a:lnTo>
                        <a:pt x="114432" y="77672"/>
                      </a:lnTo>
                      <a:lnTo>
                        <a:pt x="114507" y="75106"/>
                      </a:lnTo>
                      <a:lnTo>
                        <a:pt x="114598" y="72256"/>
                      </a:lnTo>
                      <a:lnTo>
                        <a:pt x="114734" y="68551"/>
                      </a:lnTo>
                      <a:lnTo>
                        <a:pt x="114869" y="64275"/>
                      </a:lnTo>
                      <a:lnTo>
                        <a:pt x="116197" y="26793"/>
                      </a:lnTo>
                      <a:lnTo>
                        <a:pt x="117510" y="26793"/>
                      </a:lnTo>
                      <a:lnTo>
                        <a:pt x="115654" y="72399"/>
                      </a:lnTo>
                      <a:lnTo>
                        <a:pt x="115488" y="76532"/>
                      </a:lnTo>
                      <a:lnTo>
                        <a:pt x="115337" y="80380"/>
                      </a:lnTo>
                      <a:lnTo>
                        <a:pt x="115156" y="84085"/>
                      </a:lnTo>
                      <a:lnTo>
                        <a:pt x="115020" y="87505"/>
                      </a:lnTo>
                      <a:lnTo>
                        <a:pt x="114869" y="90498"/>
                      </a:lnTo>
                      <a:lnTo>
                        <a:pt x="114734" y="93349"/>
                      </a:lnTo>
                      <a:lnTo>
                        <a:pt x="114598" y="95771"/>
                      </a:lnTo>
                      <a:lnTo>
                        <a:pt x="114477" y="98052"/>
                      </a:lnTo>
                      <a:lnTo>
                        <a:pt x="114341" y="100332"/>
                      </a:lnTo>
                      <a:lnTo>
                        <a:pt x="114205" y="102470"/>
                      </a:lnTo>
                      <a:lnTo>
                        <a:pt x="114055" y="104465"/>
                      </a:lnTo>
                      <a:lnTo>
                        <a:pt x="113919" y="106318"/>
                      </a:lnTo>
                      <a:lnTo>
                        <a:pt x="113783" y="108171"/>
                      </a:lnTo>
                      <a:lnTo>
                        <a:pt x="113647" y="109738"/>
                      </a:lnTo>
                      <a:lnTo>
                        <a:pt x="113481" y="111163"/>
                      </a:lnTo>
                      <a:lnTo>
                        <a:pt x="113345" y="112589"/>
                      </a:lnTo>
                      <a:lnTo>
                        <a:pt x="113164" y="114014"/>
                      </a:lnTo>
                      <a:lnTo>
                        <a:pt x="112968" y="115296"/>
                      </a:lnTo>
                      <a:lnTo>
                        <a:pt x="112772" y="116437"/>
                      </a:lnTo>
                      <a:lnTo>
                        <a:pt x="112591" y="117577"/>
                      </a:lnTo>
                      <a:lnTo>
                        <a:pt x="112410" y="118432"/>
                      </a:lnTo>
                      <a:lnTo>
                        <a:pt x="112214" y="119002"/>
                      </a:lnTo>
                      <a:lnTo>
                        <a:pt x="112018" y="119572"/>
                      </a:lnTo>
                      <a:lnTo>
                        <a:pt x="111837" y="120000"/>
                      </a:lnTo>
                      <a:lnTo>
                        <a:pt x="111520" y="110166"/>
                      </a:lnTo>
                      <a:lnTo>
                        <a:pt x="111791" y="109168"/>
                      </a:lnTo>
                      <a:lnTo>
                        <a:pt x="112078" y="108028"/>
                      </a:lnTo>
                      <a:lnTo>
                        <a:pt x="112334" y="106318"/>
                      </a:lnTo>
                      <a:lnTo>
                        <a:pt x="112606" y="104465"/>
                      </a:lnTo>
                      <a:lnTo>
                        <a:pt x="112757" y="103325"/>
                      </a:lnTo>
                      <a:lnTo>
                        <a:pt x="112893" y="101757"/>
                      </a:lnTo>
                      <a:lnTo>
                        <a:pt x="113059" y="100332"/>
                      </a:lnTo>
                      <a:lnTo>
                        <a:pt x="113179" y="98764"/>
                      </a:lnTo>
                      <a:lnTo>
                        <a:pt x="113300" y="97197"/>
                      </a:lnTo>
                      <a:lnTo>
                        <a:pt x="113421" y="95344"/>
                      </a:lnTo>
                      <a:lnTo>
                        <a:pt x="113542" y="93491"/>
                      </a:lnTo>
                      <a:lnTo>
                        <a:pt x="113632" y="91496"/>
                      </a:lnTo>
                      <a:lnTo>
                        <a:pt x="113708" y="89928"/>
                      </a:lnTo>
                      <a:lnTo>
                        <a:pt x="113738" y="88788"/>
                      </a:lnTo>
                      <a:lnTo>
                        <a:pt x="113708" y="87648"/>
                      </a:lnTo>
                      <a:lnTo>
                        <a:pt x="113647" y="85653"/>
                      </a:lnTo>
                      <a:lnTo>
                        <a:pt x="111142" y="26793"/>
                      </a:lnTo>
                      <a:close/>
                      <a:moveTo>
                        <a:pt x="119170" y="92351"/>
                      </a:moveTo>
                      <a:lnTo>
                        <a:pt x="119139" y="92351"/>
                      </a:lnTo>
                      <a:lnTo>
                        <a:pt x="119049" y="92209"/>
                      </a:lnTo>
                      <a:lnTo>
                        <a:pt x="118973" y="92209"/>
                      </a:lnTo>
                      <a:lnTo>
                        <a:pt x="118898" y="91781"/>
                      </a:lnTo>
                      <a:lnTo>
                        <a:pt x="118823" y="91496"/>
                      </a:lnTo>
                      <a:lnTo>
                        <a:pt x="118762" y="91211"/>
                      </a:lnTo>
                      <a:lnTo>
                        <a:pt x="118687" y="90783"/>
                      </a:lnTo>
                      <a:lnTo>
                        <a:pt x="118626" y="90356"/>
                      </a:lnTo>
                      <a:lnTo>
                        <a:pt x="118551" y="89786"/>
                      </a:lnTo>
                      <a:lnTo>
                        <a:pt x="118506" y="89216"/>
                      </a:lnTo>
                      <a:lnTo>
                        <a:pt x="118460" y="88646"/>
                      </a:lnTo>
                      <a:lnTo>
                        <a:pt x="118415" y="87933"/>
                      </a:lnTo>
                      <a:lnTo>
                        <a:pt x="118385" y="87220"/>
                      </a:lnTo>
                      <a:lnTo>
                        <a:pt x="118355" y="85510"/>
                      </a:lnTo>
                      <a:lnTo>
                        <a:pt x="118340" y="83942"/>
                      </a:lnTo>
                      <a:lnTo>
                        <a:pt x="118340" y="83087"/>
                      </a:lnTo>
                      <a:lnTo>
                        <a:pt x="118355" y="82232"/>
                      </a:lnTo>
                      <a:lnTo>
                        <a:pt x="118370" y="81377"/>
                      </a:lnTo>
                      <a:lnTo>
                        <a:pt x="118385" y="80522"/>
                      </a:lnTo>
                      <a:lnTo>
                        <a:pt x="118430" y="79809"/>
                      </a:lnTo>
                      <a:lnTo>
                        <a:pt x="118460" y="79239"/>
                      </a:lnTo>
                      <a:lnTo>
                        <a:pt x="118506" y="78527"/>
                      </a:lnTo>
                      <a:lnTo>
                        <a:pt x="118566" y="77957"/>
                      </a:lnTo>
                      <a:lnTo>
                        <a:pt x="118642" y="77387"/>
                      </a:lnTo>
                      <a:lnTo>
                        <a:pt x="118702" y="76959"/>
                      </a:lnTo>
                      <a:lnTo>
                        <a:pt x="118777" y="76389"/>
                      </a:lnTo>
                      <a:lnTo>
                        <a:pt x="118838" y="76104"/>
                      </a:lnTo>
                      <a:lnTo>
                        <a:pt x="118913" y="75819"/>
                      </a:lnTo>
                      <a:lnTo>
                        <a:pt x="119004" y="75676"/>
                      </a:lnTo>
                      <a:lnTo>
                        <a:pt x="119079" y="75534"/>
                      </a:lnTo>
                      <a:lnTo>
                        <a:pt x="119185" y="75534"/>
                      </a:lnTo>
                      <a:lnTo>
                        <a:pt x="119275" y="75534"/>
                      </a:lnTo>
                      <a:lnTo>
                        <a:pt x="119351" y="75676"/>
                      </a:lnTo>
                      <a:lnTo>
                        <a:pt x="119426" y="75819"/>
                      </a:lnTo>
                      <a:lnTo>
                        <a:pt x="119502" y="76104"/>
                      </a:lnTo>
                      <a:lnTo>
                        <a:pt x="119577" y="76389"/>
                      </a:lnTo>
                      <a:lnTo>
                        <a:pt x="119637" y="76959"/>
                      </a:lnTo>
                      <a:lnTo>
                        <a:pt x="119698" y="77387"/>
                      </a:lnTo>
                      <a:lnTo>
                        <a:pt x="119773" y="77957"/>
                      </a:lnTo>
                      <a:lnTo>
                        <a:pt x="119834" y="78527"/>
                      </a:lnTo>
                      <a:lnTo>
                        <a:pt x="119879" y="79097"/>
                      </a:lnTo>
                      <a:lnTo>
                        <a:pt x="119909" y="79809"/>
                      </a:lnTo>
                      <a:lnTo>
                        <a:pt x="119939" y="80522"/>
                      </a:lnTo>
                      <a:lnTo>
                        <a:pt x="119969" y="81235"/>
                      </a:lnTo>
                      <a:lnTo>
                        <a:pt x="119984" y="82232"/>
                      </a:lnTo>
                      <a:lnTo>
                        <a:pt x="120000" y="83087"/>
                      </a:lnTo>
                      <a:lnTo>
                        <a:pt x="120000" y="83942"/>
                      </a:lnTo>
                      <a:lnTo>
                        <a:pt x="119984" y="85510"/>
                      </a:lnTo>
                      <a:lnTo>
                        <a:pt x="119939" y="87220"/>
                      </a:lnTo>
                      <a:lnTo>
                        <a:pt x="119909" y="87933"/>
                      </a:lnTo>
                      <a:lnTo>
                        <a:pt x="119879" y="88646"/>
                      </a:lnTo>
                      <a:lnTo>
                        <a:pt x="119834" y="89216"/>
                      </a:lnTo>
                      <a:lnTo>
                        <a:pt x="119773" y="89786"/>
                      </a:lnTo>
                      <a:lnTo>
                        <a:pt x="119698" y="90356"/>
                      </a:lnTo>
                      <a:lnTo>
                        <a:pt x="119637" y="90783"/>
                      </a:lnTo>
                      <a:lnTo>
                        <a:pt x="119577" y="91211"/>
                      </a:lnTo>
                      <a:lnTo>
                        <a:pt x="119502" y="91496"/>
                      </a:lnTo>
                      <a:lnTo>
                        <a:pt x="119426" y="91781"/>
                      </a:lnTo>
                      <a:lnTo>
                        <a:pt x="119336" y="92209"/>
                      </a:lnTo>
                      <a:lnTo>
                        <a:pt x="119260" y="92209"/>
                      </a:lnTo>
                      <a:lnTo>
                        <a:pt x="119170" y="92351"/>
                      </a:lnTo>
                      <a:close/>
                    </a:path>
                  </a:pathLst>
                </a:custGeom>
                <a:solidFill>
                  <a:schemeClr val="lt1">
                    <a:alpha val="60000"/>
                  </a:schemeClr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</p:grpSp>
        <p:pic>
          <p:nvPicPr>
            <p:cNvPr id="194" name="Shape 194"/>
            <p:cNvPicPr preferRelativeResize="0"/>
            <p:nvPr/>
          </p:nvPicPr>
          <p:blipFill rotWithShape="1">
            <a:blip r:embed="rId3">
              <a:alphaModFix/>
            </a:blip>
            <a:srcRect b="49999" l="0" r="0" t="0"/>
            <a:stretch/>
          </p:blipFill>
          <p:spPr>
            <a:xfrm flipH="1">
              <a:off x="6689498" y="6295414"/>
              <a:ext cx="2454501" cy="5625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49999" l="0" r="0" t="0"/>
          <a:stretch/>
        </p:blipFill>
        <p:spPr>
          <a:xfrm flipH="1">
            <a:off x="8919330" y="6295414"/>
            <a:ext cx="3272669" cy="5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>
            <p:ph type="title"/>
          </p:nvPr>
        </p:nvSpPr>
        <p:spPr>
          <a:xfrm>
            <a:off x="1828800" y="5454335"/>
            <a:ext cx="79369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828800" y="4873751"/>
            <a:ext cx="8229600" cy="5303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600"/>
              </a:spcBef>
              <a:buClr>
                <a:srgbClr val="4E84C4"/>
              </a:buClr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4E84C4"/>
              </a:buClr>
              <a:buFont typeface="PT Sans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4E84C4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4E84C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198" name="Shape 198"/>
          <p:cNvGrpSpPr/>
          <p:nvPr/>
        </p:nvGrpSpPr>
        <p:grpSpPr>
          <a:xfrm>
            <a:off x="0" y="3"/>
            <a:ext cx="12192000" cy="759624"/>
            <a:chOff x="0" y="3"/>
            <a:chExt cx="9144000" cy="759624"/>
          </a:xfrm>
        </p:grpSpPr>
        <p:sp>
          <p:nvSpPr>
            <p:cNvPr id="199" name="Shape 199"/>
            <p:cNvSpPr/>
            <p:nvPr/>
          </p:nvSpPr>
          <p:spPr>
            <a:xfrm>
              <a:off x="0" y="3"/>
              <a:ext cx="9144000" cy="759624"/>
            </a:xfrm>
            <a:prstGeom prst="rect">
              <a:avLst/>
            </a:prstGeom>
            <a:gradFill>
              <a:gsLst>
                <a:gs pos="0">
                  <a:srgbClr val="0067AC"/>
                </a:gs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8365792" y="124822"/>
              <a:ext cx="485458" cy="424339"/>
            </a:xfrm>
            <a:custGeom>
              <a:pathLst>
                <a:path extrusionOk="0" h="120000" w="120000">
                  <a:moveTo>
                    <a:pt x="59928" y="0"/>
                  </a:moveTo>
                  <a:lnTo>
                    <a:pt x="63664" y="0"/>
                  </a:lnTo>
                  <a:lnTo>
                    <a:pt x="67113" y="330"/>
                  </a:lnTo>
                  <a:lnTo>
                    <a:pt x="70562" y="825"/>
                  </a:lnTo>
                  <a:lnTo>
                    <a:pt x="74011" y="1485"/>
                  </a:lnTo>
                  <a:lnTo>
                    <a:pt x="77317" y="2640"/>
                  </a:lnTo>
                  <a:lnTo>
                    <a:pt x="80335" y="3631"/>
                  </a:lnTo>
                  <a:lnTo>
                    <a:pt x="83497" y="4951"/>
                  </a:lnTo>
                  <a:lnTo>
                    <a:pt x="86227" y="6272"/>
                  </a:lnTo>
                  <a:lnTo>
                    <a:pt x="89101" y="7922"/>
                  </a:lnTo>
                  <a:lnTo>
                    <a:pt x="91544" y="9738"/>
                  </a:lnTo>
                  <a:lnTo>
                    <a:pt x="93844" y="11719"/>
                  </a:lnTo>
                  <a:lnTo>
                    <a:pt x="96000" y="13700"/>
                  </a:lnTo>
                  <a:lnTo>
                    <a:pt x="98011" y="15845"/>
                  </a:lnTo>
                  <a:lnTo>
                    <a:pt x="99736" y="18156"/>
                  </a:lnTo>
                  <a:lnTo>
                    <a:pt x="101317" y="20467"/>
                  </a:lnTo>
                  <a:lnTo>
                    <a:pt x="102610" y="22943"/>
                  </a:lnTo>
                  <a:lnTo>
                    <a:pt x="97149" y="21623"/>
                  </a:lnTo>
                  <a:lnTo>
                    <a:pt x="91832" y="20467"/>
                  </a:lnTo>
                  <a:lnTo>
                    <a:pt x="86514" y="19312"/>
                  </a:lnTo>
                  <a:lnTo>
                    <a:pt x="81485" y="18651"/>
                  </a:lnTo>
                  <a:lnTo>
                    <a:pt x="76742" y="17991"/>
                  </a:lnTo>
                  <a:lnTo>
                    <a:pt x="72431" y="17496"/>
                  </a:lnTo>
                  <a:lnTo>
                    <a:pt x="68694" y="17166"/>
                  </a:lnTo>
                  <a:lnTo>
                    <a:pt x="65820" y="17166"/>
                  </a:lnTo>
                  <a:lnTo>
                    <a:pt x="65101" y="17166"/>
                  </a:lnTo>
                  <a:lnTo>
                    <a:pt x="64383" y="17331"/>
                  </a:lnTo>
                  <a:lnTo>
                    <a:pt x="63808" y="17496"/>
                  </a:lnTo>
                  <a:lnTo>
                    <a:pt x="63233" y="17991"/>
                  </a:lnTo>
                  <a:lnTo>
                    <a:pt x="62658" y="18486"/>
                  </a:lnTo>
                  <a:lnTo>
                    <a:pt x="62371" y="18982"/>
                  </a:lnTo>
                  <a:lnTo>
                    <a:pt x="62083" y="19642"/>
                  </a:lnTo>
                  <a:lnTo>
                    <a:pt x="62083" y="20467"/>
                  </a:lnTo>
                  <a:lnTo>
                    <a:pt x="62083" y="21953"/>
                  </a:lnTo>
                  <a:lnTo>
                    <a:pt x="62083" y="68500"/>
                  </a:lnTo>
                  <a:lnTo>
                    <a:pt x="57916" y="68500"/>
                  </a:lnTo>
                  <a:lnTo>
                    <a:pt x="58059" y="21953"/>
                  </a:lnTo>
                  <a:lnTo>
                    <a:pt x="58059" y="20467"/>
                  </a:lnTo>
                  <a:lnTo>
                    <a:pt x="57916" y="19642"/>
                  </a:lnTo>
                  <a:lnTo>
                    <a:pt x="57772" y="18982"/>
                  </a:lnTo>
                  <a:lnTo>
                    <a:pt x="57197" y="18486"/>
                  </a:lnTo>
                  <a:lnTo>
                    <a:pt x="56766" y="17991"/>
                  </a:lnTo>
                  <a:lnTo>
                    <a:pt x="56335" y="17496"/>
                  </a:lnTo>
                  <a:lnTo>
                    <a:pt x="55760" y="17331"/>
                  </a:lnTo>
                  <a:lnTo>
                    <a:pt x="54898" y="17166"/>
                  </a:lnTo>
                  <a:lnTo>
                    <a:pt x="54323" y="17166"/>
                  </a:lnTo>
                  <a:lnTo>
                    <a:pt x="51161" y="17166"/>
                  </a:lnTo>
                  <a:lnTo>
                    <a:pt x="47568" y="17496"/>
                  </a:lnTo>
                  <a:lnTo>
                    <a:pt x="43257" y="17991"/>
                  </a:lnTo>
                  <a:lnTo>
                    <a:pt x="38514" y="18651"/>
                  </a:lnTo>
                  <a:lnTo>
                    <a:pt x="33341" y="19477"/>
                  </a:lnTo>
                  <a:lnTo>
                    <a:pt x="28023" y="20467"/>
                  </a:lnTo>
                  <a:lnTo>
                    <a:pt x="22562" y="21623"/>
                  </a:lnTo>
                  <a:lnTo>
                    <a:pt x="17389" y="22943"/>
                  </a:lnTo>
                  <a:lnTo>
                    <a:pt x="18538" y="20632"/>
                  </a:lnTo>
                  <a:lnTo>
                    <a:pt x="20119" y="18156"/>
                  </a:lnTo>
                  <a:lnTo>
                    <a:pt x="21844" y="15845"/>
                  </a:lnTo>
                  <a:lnTo>
                    <a:pt x="23856" y="13700"/>
                  </a:lnTo>
                  <a:lnTo>
                    <a:pt x="25868" y="11719"/>
                  </a:lnTo>
                  <a:lnTo>
                    <a:pt x="28311" y="9738"/>
                  </a:lnTo>
                  <a:lnTo>
                    <a:pt x="30898" y="7922"/>
                  </a:lnTo>
                  <a:lnTo>
                    <a:pt x="33485" y="6272"/>
                  </a:lnTo>
                  <a:lnTo>
                    <a:pt x="36502" y="4951"/>
                  </a:lnTo>
                  <a:lnTo>
                    <a:pt x="39377" y="3631"/>
                  </a:lnTo>
                  <a:lnTo>
                    <a:pt x="42538" y="2640"/>
                  </a:lnTo>
                  <a:lnTo>
                    <a:pt x="45844" y="1485"/>
                  </a:lnTo>
                  <a:lnTo>
                    <a:pt x="49149" y="825"/>
                  </a:lnTo>
                  <a:lnTo>
                    <a:pt x="52742" y="330"/>
                  </a:lnTo>
                  <a:lnTo>
                    <a:pt x="56335" y="0"/>
                  </a:lnTo>
                  <a:lnTo>
                    <a:pt x="59928" y="0"/>
                  </a:lnTo>
                  <a:close/>
                  <a:moveTo>
                    <a:pt x="28886" y="95570"/>
                  </a:moveTo>
                  <a:lnTo>
                    <a:pt x="28886" y="85667"/>
                  </a:lnTo>
                  <a:lnTo>
                    <a:pt x="25149" y="85667"/>
                  </a:lnTo>
                  <a:lnTo>
                    <a:pt x="21556" y="85667"/>
                  </a:lnTo>
                  <a:lnTo>
                    <a:pt x="17964" y="85667"/>
                  </a:lnTo>
                  <a:lnTo>
                    <a:pt x="14371" y="85667"/>
                  </a:lnTo>
                  <a:lnTo>
                    <a:pt x="10778" y="85667"/>
                  </a:lnTo>
                  <a:lnTo>
                    <a:pt x="7041" y="85667"/>
                  </a:lnTo>
                  <a:lnTo>
                    <a:pt x="3592" y="85667"/>
                  </a:lnTo>
                  <a:lnTo>
                    <a:pt x="0" y="85667"/>
                  </a:lnTo>
                  <a:lnTo>
                    <a:pt x="0" y="95570"/>
                  </a:lnTo>
                  <a:lnTo>
                    <a:pt x="8335" y="95570"/>
                  </a:lnTo>
                  <a:lnTo>
                    <a:pt x="8335" y="120000"/>
                  </a:lnTo>
                  <a:lnTo>
                    <a:pt x="20263" y="120000"/>
                  </a:lnTo>
                  <a:lnTo>
                    <a:pt x="20263" y="95570"/>
                  </a:lnTo>
                  <a:lnTo>
                    <a:pt x="28886" y="95570"/>
                  </a:lnTo>
                  <a:close/>
                  <a:moveTo>
                    <a:pt x="43544" y="99367"/>
                  </a:moveTo>
                  <a:lnTo>
                    <a:pt x="37508" y="120000"/>
                  </a:lnTo>
                  <a:lnTo>
                    <a:pt x="25868" y="120000"/>
                  </a:lnTo>
                  <a:lnTo>
                    <a:pt x="37365" y="85667"/>
                  </a:lnTo>
                  <a:lnTo>
                    <a:pt x="40526" y="85667"/>
                  </a:lnTo>
                  <a:lnTo>
                    <a:pt x="43544" y="85667"/>
                  </a:lnTo>
                  <a:lnTo>
                    <a:pt x="46850" y="85667"/>
                  </a:lnTo>
                  <a:lnTo>
                    <a:pt x="50011" y="85667"/>
                  </a:lnTo>
                  <a:lnTo>
                    <a:pt x="61365" y="120000"/>
                  </a:lnTo>
                  <a:lnTo>
                    <a:pt x="49724" y="120000"/>
                  </a:lnTo>
                  <a:lnTo>
                    <a:pt x="43544" y="99367"/>
                  </a:lnTo>
                  <a:close/>
                  <a:moveTo>
                    <a:pt x="87377" y="95570"/>
                  </a:moveTo>
                  <a:lnTo>
                    <a:pt x="87377" y="85667"/>
                  </a:lnTo>
                  <a:lnTo>
                    <a:pt x="83784" y="85667"/>
                  </a:lnTo>
                  <a:lnTo>
                    <a:pt x="80047" y="85667"/>
                  </a:lnTo>
                  <a:lnTo>
                    <a:pt x="76455" y="85667"/>
                  </a:lnTo>
                  <a:lnTo>
                    <a:pt x="72862" y="85667"/>
                  </a:lnTo>
                  <a:lnTo>
                    <a:pt x="69413" y="85667"/>
                  </a:lnTo>
                  <a:lnTo>
                    <a:pt x="65820" y="85667"/>
                  </a:lnTo>
                  <a:lnTo>
                    <a:pt x="62083" y="85667"/>
                  </a:lnTo>
                  <a:lnTo>
                    <a:pt x="58491" y="85667"/>
                  </a:lnTo>
                  <a:lnTo>
                    <a:pt x="58491" y="95570"/>
                  </a:lnTo>
                  <a:lnTo>
                    <a:pt x="66970" y="95570"/>
                  </a:lnTo>
                  <a:lnTo>
                    <a:pt x="66970" y="120000"/>
                  </a:lnTo>
                  <a:lnTo>
                    <a:pt x="78754" y="120000"/>
                  </a:lnTo>
                  <a:lnTo>
                    <a:pt x="78754" y="95570"/>
                  </a:lnTo>
                  <a:lnTo>
                    <a:pt x="87377" y="95570"/>
                  </a:lnTo>
                  <a:close/>
                  <a:moveTo>
                    <a:pt x="102323" y="99367"/>
                  </a:moveTo>
                  <a:lnTo>
                    <a:pt x="96143" y="120000"/>
                  </a:lnTo>
                  <a:lnTo>
                    <a:pt x="84359" y="120000"/>
                  </a:lnTo>
                  <a:lnTo>
                    <a:pt x="95856" y="85667"/>
                  </a:lnTo>
                  <a:lnTo>
                    <a:pt x="99017" y="85667"/>
                  </a:lnTo>
                  <a:lnTo>
                    <a:pt x="102323" y="85667"/>
                  </a:lnTo>
                  <a:lnTo>
                    <a:pt x="105341" y="85667"/>
                  </a:lnTo>
                  <a:lnTo>
                    <a:pt x="108502" y="85667"/>
                  </a:lnTo>
                  <a:lnTo>
                    <a:pt x="120000" y="120000"/>
                  </a:lnTo>
                  <a:lnTo>
                    <a:pt x="108359" y="120000"/>
                  </a:lnTo>
                  <a:lnTo>
                    <a:pt x="102323" y="99367"/>
                  </a:lnTo>
                  <a:close/>
                  <a:moveTo>
                    <a:pt x="104479" y="28390"/>
                  </a:moveTo>
                  <a:lnTo>
                    <a:pt x="104766" y="29876"/>
                  </a:lnTo>
                  <a:lnTo>
                    <a:pt x="104910" y="31361"/>
                  </a:lnTo>
                  <a:lnTo>
                    <a:pt x="105053" y="32682"/>
                  </a:lnTo>
                  <a:lnTo>
                    <a:pt x="105053" y="34167"/>
                  </a:lnTo>
                  <a:lnTo>
                    <a:pt x="104910" y="36973"/>
                  </a:lnTo>
                  <a:lnTo>
                    <a:pt x="104479" y="39614"/>
                  </a:lnTo>
                  <a:lnTo>
                    <a:pt x="103760" y="42420"/>
                  </a:lnTo>
                  <a:lnTo>
                    <a:pt x="102754" y="45061"/>
                  </a:lnTo>
                  <a:lnTo>
                    <a:pt x="101461" y="47537"/>
                  </a:lnTo>
                  <a:lnTo>
                    <a:pt x="100023" y="49848"/>
                  </a:lnTo>
                  <a:lnTo>
                    <a:pt x="98443" y="52159"/>
                  </a:lnTo>
                  <a:lnTo>
                    <a:pt x="96287" y="54305"/>
                  </a:lnTo>
                  <a:lnTo>
                    <a:pt x="94275" y="56451"/>
                  </a:lnTo>
                  <a:lnTo>
                    <a:pt x="91976" y="58431"/>
                  </a:lnTo>
                  <a:lnTo>
                    <a:pt x="89389" y="60247"/>
                  </a:lnTo>
                  <a:lnTo>
                    <a:pt x="86802" y="61733"/>
                  </a:lnTo>
                  <a:lnTo>
                    <a:pt x="83928" y="63218"/>
                  </a:lnTo>
                  <a:lnTo>
                    <a:pt x="80766" y="64704"/>
                  </a:lnTo>
                  <a:lnTo>
                    <a:pt x="77748" y="65694"/>
                  </a:lnTo>
                  <a:lnTo>
                    <a:pt x="74443" y="66850"/>
                  </a:lnTo>
                  <a:lnTo>
                    <a:pt x="68407" y="33342"/>
                  </a:lnTo>
                  <a:lnTo>
                    <a:pt x="68263" y="31856"/>
                  </a:lnTo>
                  <a:lnTo>
                    <a:pt x="68119" y="30206"/>
                  </a:lnTo>
                  <a:lnTo>
                    <a:pt x="68119" y="28885"/>
                  </a:lnTo>
                  <a:lnTo>
                    <a:pt x="68119" y="27400"/>
                  </a:lnTo>
                  <a:lnTo>
                    <a:pt x="68263" y="26740"/>
                  </a:lnTo>
                  <a:lnTo>
                    <a:pt x="68550" y="26079"/>
                  </a:lnTo>
                  <a:lnTo>
                    <a:pt x="68838" y="25584"/>
                  </a:lnTo>
                  <a:lnTo>
                    <a:pt x="69125" y="25089"/>
                  </a:lnTo>
                  <a:lnTo>
                    <a:pt x="69700" y="24594"/>
                  </a:lnTo>
                  <a:lnTo>
                    <a:pt x="70275" y="24099"/>
                  </a:lnTo>
                  <a:lnTo>
                    <a:pt x="70850" y="23933"/>
                  </a:lnTo>
                  <a:lnTo>
                    <a:pt x="71712" y="23768"/>
                  </a:lnTo>
                  <a:lnTo>
                    <a:pt x="75880" y="23933"/>
                  </a:lnTo>
                  <a:lnTo>
                    <a:pt x="79904" y="24429"/>
                  </a:lnTo>
                  <a:lnTo>
                    <a:pt x="83928" y="24924"/>
                  </a:lnTo>
                  <a:lnTo>
                    <a:pt x="88095" y="25419"/>
                  </a:lnTo>
                  <a:lnTo>
                    <a:pt x="92119" y="26079"/>
                  </a:lnTo>
                  <a:lnTo>
                    <a:pt x="96143" y="26905"/>
                  </a:lnTo>
                  <a:lnTo>
                    <a:pt x="100455" y="27565"/>
                  </a:lnTo>
                  <a:lnTo>
                    <a:pt x="104479" y="28390"/>
                  </a:lnTo>
                  <a:close/>
                  <a:moveTo>
                    <a:pt x="45556" y="66850"/>
                  </a:moveTo>
                  <a:lnTo>
                    <a:pt x="42395" y="65859"/>
                  </a:lnTo>
                  <a:lnTo>
                    <a:pt x="39089" y="64704"/>
                  </a:lnTo>
                  <a:lnTo>
                    <a:pt x="36071" y="63383"/>
                  </a:lnTo>
                  <a:lnTo>
                    <a:pt x="33197" y="61733"/>
                  </a:lnTo>
                  <a:lnTo>
                    <a:pt x="30610" y="60247"/>
                  </a:lnTo>
                  <a:lnTo>
                    <a:pt x="28023" y="58431"/>
                  </a:lnTo>
                  <a:lnTo>
                    <a:pt x="25724" y="56451"/>
                  </a:lnTo>
                  <a:lnTo>
                    <a:pt x="23568" y="54470"/>
                  </a:lnTo>
                  <a:lnTo>
                    <a:pt x="21556" y="52159"/>
                  </a:lnTo>
                  <a:lnTo>
                    <a:pt x="19832" y="50013"/>
                  </a:lnTo>
                  <a:lnTo>
                    <a:pt x="18395" y="47537"/>
                  </a:lnTo>
                  <a:lnTo>
                    <a:pt x="17245" y="45061"/>
                  </a:lnTo>
                  <a:lnTo>
                    <a:pt x="16095" y="42420"/>
                  </a:lnTo>
                  <a:lnTo>
                    <a:pt x="15520" y="39614"/>
                  </a:lnTo>
                  <a:lnTo>
                    <a:pt x="15089" y="36973"/>
                  </a:lnTo>
                  <a:lnTo>
                    <a:pt x="14802" y="34167"/>
                  </a:lnTo>
                  <a:lnTo>
                    <a:pt x="14802" y="32682"/>
                  </a:lnTo>
                  <a:lnTo>
                    <a:pt x="15089" y="31361"/>
                  </a:lnTo>
                  <a:lnTo>
                    <a:pt x="15233" y="29876"/>
                  </a:lnTo>
                  <a:lnTo>
                    <a:pt x="15520" y="28390"/>
                  </a:lnTo>
                  <a:lnTo>
                    <a:pt x="19544" y="27730"/>
                  </a:lnTo>
                  <a:lnTo>
                    <a:pt x="23712" y="26905"/>
                  </a:lnTo>
                  <a:lnTo>
                    <a:pt x="27736" y="26079"/>
                  </a:lnTo>
                  <a:lnTo>
                    <a:pt x="31904" y="25419"/>
                  </a:lnTo>
                  <a:lnTo>
                    <a:pt x="35928" y="24924"/>
                  </a:lnTo>
                  <a:lnTo>
                    <a:pt x="40239" y="24429"/>
                  </a:lnTo>
                  <a:lnTo>
                    <a:pt x="44263" y="23933"/>
                  </a:lnTo>
                  <a:lnTo>
                    <a:pt x="48431" y="23768"/>
                  </a:lnTo>
                  <a:lnTo>
                    <a:pt x="49149" y="23768"/>
                  </a:lnTo>
                  <a:lnTo>
                    <a:pt x="50011" y="23933"/>
                  </a:lnTo>
                  <a:lnTo>
                    <a:pt x="50443" y="24099"/>
                  </a:lnTo>
                  <a:lnTo>
                    <a:pt x="50874" y="24759"/>
                  </a:lnTo>
                  <a:lnTo>
                    <a:pt x="51305" y="25254"/>
                  </a:lnTo>
                  <a:lnTo>
                    <a:pt x="51449" y="25749"/>
                  </a:lnTo>
                  <a:lnTo>
                    <a:pt x="51880" y="26574"/>
                  </a:lnTo>
                  <a:lnTo>
                    <a:pt x="52023" y="27235"/>
                  </a:lnTo>
                  <a:lnTo>
                    <a:pt x="52023" y="28885"/>
                  </a:lnTo>
                  <a:lnTo>
                    <a:pt x="52023" y="30371"/>
                  </a:lnTo>
                  <a:lnTo>
                    <a:pt x="51880" y="32022"/>
                  </a:lnTo>
                  <a:lnTo>
                    <a:pt x="51592" y="33342"/>
                  </a:lnTo>
                  <a:lnTo>
                    <a:pt x="45556" y="668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201" name="Shape 201"/>
            <p:cNvGrpSpPr/>
            <p:nvPr/>
          </p:nvGrpSpPr>
          <p:grpSpPr>
            <a:xfrm>
              <a:off x="381000" y="249150"/>
              <a:ext cx="2373190" cy="314216"/>
              <a:chOff x="381000" y="333374"/>
              <a:chExt cx="2373190" cy="314216"/>
            </a:xfrm>
          </p:grpSpPr>
          <p:grpSp>
            <p:nvGrpSpPr>
              <p:cNvPr id="202" name="Shape 202"/>
              <p:cNvGrpSpPr/>
              <p:nvPr/>
            </p:nvGrpSpPr>
            <p:grpSpPr>
              <a:xfrm>
                <a:off x="381000" y="333374"/>
                <a:ext cx="2227429" cy="112270"/>
                <a:chOff x="68096" y="6650479"/>
                <a:chExt cx="2503487" cy="127000"/>
              </a:xfrm>
            </p:grpSpPr>
            <p:sp>
              <p:nvSpPr>
                <p:cNvPr id="203" name="Shape 203"/>
                <p:cNvSpPr/>
                <p:nvPr/>
              </p:nvSpPr>
              <p:spPr>
                <a:xfrm>
                  <a:off x="1838158" y="6650479"/>
                  <a:ext cx="733425" cy="127000"/>
                </a:xfrm>
                <a:custGeom>
                  <a:pathLst>
                    <a:path extrusionOk="0" h="120000" w="120000">
                      <a:moveTo>
                        <a:pt x="106897" y="112511"/>
                      </a:moveTo>
                      <a:lnTo>
                        <a:pt x="107353" y="114009"/>
                      </a:lnTo>
                      <a:lnTo>
                        <a:pt x="107905" y="115319"/>
                      </a:lnTo>
                      <a:lnTo>
                        <a:pt x="108523" y="116443"/>
                      </a:lnTo>
                      <a:lnTo>
                        <a:pt x="109238" y="117753"/>
                      </a:lnTo>
                      <a:lnTo>
                        <a:pt x="109953" y="118689"/>
                      </a:lnTo>
                      <a:lnTo>
                        <a:pt x="110734" y="119251"/>
                      </a:lnTo>
                      <a:lnTo>
                        <a:pt x="111547" y="119812"/>
                      </a:lnTo>
                      <a:lnTo>
                        <a:pt x="112327" y="120000"/>
                      </a:lnTo>
                      <a:lnTo>
                        <a:pt x="113270" y="119812"/>
                      </a:lnTo>
                      <a:lnTo>
                        <a:pt x="114147" y="119251"/>
                      </a:lnTo>
                      <a:lnTo>
                        <a:pt x="114570" y="118876"/>
                      </a:lnTo>
                      <a:lnTo>
                        <a:pt x="114960" y="118315"/>
                      </a:lnTo>
                      <a:lnTo>
                        <a:pt x="115350" y="117753"/>
                      </a:lnTo>
                      <a:lnTo>
                        <a:pt x="115708" y="117004"/>
                      </a:lnTo>
                      <a:lnTo>
                        <a:pt x="116066" y="116255"/>
                      </a:lnTo>
                      <a:lnTo>
                        <a:pt x="116423" y="115507"/>
                      </a:lnTo>
                      <a:lnTo>
                        <a:pt x="116716" y="114758"/>
                      </a:lnTo>
                      <a:lnTo>
                        <a:pt x="117041" y="113822"/>
                      </a:lnTo>
                      <a:lnTo>
                        <a:pt x="117301" y="112886"/>
                      </a:lnTo>
                      <a:lnTo>
                        <a:pt x="117626" y="111762"/>
                      </a:lnTo>
                      <a:lnTo>
                        <a:pt x="117854" y="110639"/>
                      </a:lnTo>
                      <a:lnTo>
                        <a:pt x="118114" y="109329"/>
                      </a:lnTo>
                      <a:lnTo>
                        <a:pt x="118309" y="108205"/>
                      </a:lnTo>
                      <a:lnTo>
                        <a:pt x="118536" y="106895"/>
                      </a:lnTo>
                      <a:lnTo>
                        <a:pt x="118764" y="105585"/>
                      </a:lnTo>
                      <a:lnTo>
                        <a:pt x="118927" y="104274"/>
                      </a:lnTo>
                      <a:lnTo>
                        <a:pt x="119252" y="101279"/>
                      </a:lnTo>
                      <a:lnTo>
                        <a:pt x="119512" y="98471"/>
                      </a:lnTo>
                      <a:lnTo>
                        <a:pt x="119707" y="95101"/>
                      </a:lnTo>
                      <a:lnTo>
                        <a:pt x="119869" y="91918"/>
                      </a:lnTo>
                      <a:lnTo>
                        <a:pt x="119967" y="88361"/>
                      </a:lnTo>
                      <a:lnTo>
                        <a:pt x="120000" y="84992"/>
                      </a:lnTo>
                      <a:lnTo>
                        <a:pt x="119967" y="81809"/>
                      </a:lnTo>
                      <a:lnTo>
                        <a:pt x="119902" y="79001"/>
                      </a:lnTo>
                      <a:lnTo>
                        <a:pt x="119772" y="76193"/>
                      </a:lnTo>
                      <a:lnTo>
                        <a:pt x="119642" y="73572"/>
                      </a:lnTo>
                      <a:lnTo>
                        <a:pt x="119479" y="71138"/>
                      </a:lnTo>
                      <a:lnTo>
                        <a:pt x="119252" y="68705"/>
                      </a:lnTo>
                      <a:lnTo>
                        <a:pt x="118992" y="66458"/>
                      </a:lnTo>
                      <a:lnTo>
                        <a:pt x="118699" y="64399"/>
                      </a:lnTo>
                      <a:lnTo>
                        <a:pt x="118341" y="62152"/>
                      </a:lnTo>
                      <a:lnTo>
                        <a:pt x="117984" y="60280"/>
                      </a:lnTo>
                      <a:lnTo>
                        <a:pt x="117561" y="58595"/>
                      </a:lnTo>
                      <a:lnTo>
                        <a:pt x="117073" y="56723"/>
                      </a:lnTo>
                      <a:lnTo>
                        <a:pt x="116586" y="55039"/>
                      </a:lnTo>
                      <a:lnTo>
                        <a:pt x="116001" y="53541"/>
                      </a:lnTo>
                      <a:lnTo>
                        <a:pt x="115415" y="52043"/>
                      </a:lnTo>
                      <a:lnTo>
                        <a:pt x="114765" y="50546"/>
                      </a:lnTo>
                      <a:lnTo>
                        <a:pt x="113855" y="48299"/>
                      </a:lnTo>
                      <a:lnTo>
                        <a:pt x="113042" y="46240"/>
                      </a:lnTo>
                      <a:lnTo>
                        <a:pt x="112717" y="45304"/>
                      </a:lnTo>
                      <a:lnTo>
                        <a:pt x="112392" y="44180"/>
                      </a:lnTo>
                      <a:lnTo>
                        <a:pt x="112099" y="43057"/>
                      </a:lnTo>
                      <a:lnTo>
                        <a:pt x="111872" y="41934"/>
                      </a:lnTo>
                      <a:lnTo>
                        <a:pt x="111644" y="40998"/>
                      </a:lnTo>
                      <a:lnTo>
                        <a:pt x="111449" y="39875"/>
                      </a:lnTo>
                      <a:lnTo>
                        <a:pt x="111286" y="38564"/>
                      </a:lnTo>
                      <a:lnTo>
                        <a:pt x="111156" y="37441"/>
                      </a:lnTo>
                      <a:lnTo>
                        <a:pt x="111059" y="35943"/>
                      </a:lnTo>
                      <a:lnTo>
                        <a:pt x="110994" y="34446"/>
                      </a:lnTo>
                      <a:lnTo>
                        <a:pt x="110929" y="33135"/>
                      </a:lnTo>
                      <a:lnTo>
                        <a:pt x="110929" y="31450"/>
                      </a:lnTo>
                      <a:lnTo>
                        <a:pt x="110929" y="30327"/>
                      </a:lnTo>
                      <a:lnTo>
                        <a:pt x="110961" y="28829"/>
                      </a:lnTo>
                      <a:lnTo>
                        <a:pt x="111026" y="27519"/>
                      </a:lnTo>
                      <a:lnTo>
                        <a:pt x="111124" y="26396"/>
                      </a:lnTo>
                      <a:lnTo>
                        <a:pt x="111221" y="25273"/>
                      </a:lnTo>
                      <a:lnTo>
                        <a:pt x="111384" y="24149"/>
                      </a:lnTo>
                      <a:lnTo>
                        <a:pt x="111547" y="22839"/>
                      </a:lnTo>
                      <a:lnTo>
                        <a:pt x="111742" y="21903"/>
                      </a:lnTo>
                      <a:lnTo>
                        <a:pt x="111937" y="20967"/>
                      </a:lnTo>
                      <a:lnTo>
                        <a:pt x="112164" y="20031"/>
                      </a:lnTo>
                      <a:lnTo>
                        <a:pt x="112457" y="19282"/>
                      </a:lnTo>
                      <a:lnTo>
                        <a:pt x="112782" y="18720"/>
                      </a:lnTo>
                      <a:lnTo>
                        <a:pt x="113107" y="18159"/>
                      </a:lnTo>
                      <a:lnTo>
                        <a:pt x="113432" y="17784"/>
                      </a:lnTo>
                      <a:lnTo>
                        <a:pt x="113855" y="17597"/>
                      </a:lnTo>
                      <a:lnTo>
                        <a:pt x="114277" y="17597"/>
                      </a:lnTo>
                      <a:lnTo>
                        <a:pt x="114928" y="17597"/>
                      </a:lnTo>
                      <a:lnTo>
                        <a:pt x="115578" y="17971"/>
                      </a:lnTo>
                      <a:lnTo>
                        <a:pt x="116163" y="18720"/>
                      </a:lnTo>
                      <a:lnTo>
                        <a:pt x="116716" y="19469"/>
                      </a:lnTo>
                      <a:lnTo>
                        <a:pt x="117171" y="20218"/>
                      </a:lnTo>
                      <a:lnTo>
                        <a:pt x="117626" y="21154"/>
                      </a:lnTo>
                      <a:lnTo>
                        <a:pt x="117984" y="22090"/>
                      </a:lnTo>
                      <a:lnTo>
                        <a:pt x="118276" y="22839"/>
                      </a:lnTo>
                      <a:lnTo>
                        <a:pt x="119187" y="5803"/>
                      </a:lnTo>
                      <a:lnTo>
                        <a:pt x="118764" y="4680"/>
                      </a:lnTo>
                      <a:lnTo>
                        <a:pt x="118276" y="3744"/>
                      </a:lnTo>
                      <a:lnTo>
                        <a:pt x="117756" y="2620"/>
                      </a:lnTo>
                      <a:lnTo>
                        <a:pt x="117171" y="1684"/>
                      </a:lnTo>
                      <a:lnTo>
                        <a:pt x="116553" y="1123"/>
                      </a:lnTo>
                      <a:lnTo>
                        <a:pt x="115871" y="561"/>
                      </a:lnTo>
                      <a:lnTo>
                        <a:pt x="115155" y="187"/>
                      </a:lnTo>
                      <a:lnTo>
                        <a:pt x="114342" y="0"/>
                      </a:lnTo>
                      <a:lnTo>
                        <a:pt x="113530" y="187"/>
                      </a:lnTo>
                      <a:lnTo>
                        <a:pt x="112782" y="748"/>
                      </a:lnTo>
                      <a:lnTo>
                        <a:pt x="112067" y="1497"/>
                      </a:lnTo>
                      <a:lnTo>
                        <a:pt x="111384" y="2620"/>
                      </a:lnTo>
                      <a:lnTo>
                        <a:pt x="110734" y="4118"/>
                      </a:lnTo>
                      <a:lnTo>
                        <a:pt x="110181" y="5616"/>
                      </a:lnTo>
                      <a:lnTo>
                        <a:pt x="109628" y="7488"/>
                      </a:lnTo>
                      <a:lnTo>
                        <a:pt x="109141" y="9547"/>
                      </a:lnTo>
                      <a:lnTo>
                        <a:pt x="108685" y="11981"/>
                      </a:lnTo>
                      <a:lnTo>
                        <a:pt x="108295" y="14414"/>
                      </a:lnTo>
                      <a:lnTo>
                        <a:pt x="108003" y="17410"/>
                      </a:lnTo>
                      <a:lnTo>
                        <a:pt x="107678" y="20218"/>
                      </a:lnTo>
                      <a:lnTo>
                        <a:pt x="107483" y="23213"/>
                      </a:lnTo>
                      <a:lnTo>
                        <a:pt x="107320" y="26583"/>
                      </a:lnTo>
                      <a:lnTo>
                        <a:pt x="107222" y="29765"/>
                      </a:lnTo>
                      <a:lnTo>
                        <a:pt x="107190" y="33510"/>
                      </a:lnTo>
                      <a:lnTo>
                        <a:pt x="107222" y="36318"/>
                      </a:lnTo>
                      <a:lnTo>
                        <a:pt x="107287" y="39500"/>
                      </a:lnTo>
                      <a:lnTo>
                        <a:pt x="107418" y="42121"/>
                      </a:lnTo>
                      <a:lnTo>
                        <a:pt x="107580" y="44929"/>
                      </a:lnTo>
                      <a:lnTo>
                        <a:pt x="107808" y="47363"/>
                      </a:lnTo>
                      <a:lnTo>
                        <a:pt x="108068" y="49609"/>
                      </a:lnTo>
                      <a:lnTo>
                        <a:pt x="108360" y="51856"/>
                      </a:lnTo>
                      <a:lnTo>
                        <a:pt x="108685" y="53915"/>
                      </a:lnTo>
                      <a:lnTo>
                        <a:pt x="109076" y="55975"/>
                      </a:lnTo>
                      <a:lnTo>
                        <a:pt x="109466" y="58034"/>
                      </a:lnTo>
                      <a:lnTo>
                        <a:pt x="109921" y="59719"/>
                      </a:lnTo>
                      <a:lnTo>
                        <a:pt x="110409" y="61404"/>
                      </a:lnTo>
                      <a:lnTo>
                        <a:pt x="110929" y="62901"/>
                      </a:lnTo>
                      <a:lnTo>
                        <a:pt x="111481" y="64586"/>
                      </a:lnTo>
                      <a:lnTo>
                        <a:pt x="112067" y="65897"/>
                      </a:lnTo>
                      <a:lnTo>
                        <a:pt x="112684" y="67207"/>
                      </a:lnTo>
                      <a:lnTo>
                        <a:pt x="113530" y="69079"/>
                      </a:lnTo>
                      <a:lnTo>
                        <a:pt x="114310" y="71326"/>
                      </a:lnTo>
                      <a:lnTo>
                        <a:pt x="114603" y="72262"/>
                      </a:lnTo>
                      <a:lnTo>
                        <a:pt x="114895" y="73385"/>
                      </a:lnTo>
                      <a:lnTo>
                        <a:pt x="115188" y="74321"/>
                      </a:lnTo>
                      <a:lnTo>
                        <a:pt x="115415" y="75444"/>
                      </a:lnTo>
                      <a:lnTo>
                        <a:pt x="115610" y="76567"/>
                      </a:lnTo>
                      <a:lnTo>
                        <a:pt x="115773" y="78065"/>
                      </a:lnTo>
                      <a:lnTo>
                        <a:pt x="115903" y="79188"/>
                      </a:lnTo>
                      <a:lnTo>
                        <a:pt x="116033" y="80499"/>
                      </a:lnTo>
                      <a:lnTo>
                        <a:pt x="116098" y="81809"/>
                      </a:lnTo>
                      <a:lnTo>
                        <a:pt x="116163" y="83307"/>
                      </a:lnTo>
                      <a:lnTo>
                        <a:pt x="116228" y="84992"/>
                      </a:lnTo>
                      <a:lnTo>
                        <a:pt x="116261" y="86489"/>
                      </a:lnTo>
                      <a:lnTo>
                        <a:pt x="116228" y="88174"/>
                      </a:lnTo>
                      <a:lnTo>
                        <a:pt x="116163" y="89859"/>
                      </a:lnTo>
                      <a:lnTo>
                        <a:pt x="116098" y="91544"/>
                      </a:lnTo>
                      <a:lnTo>
                        <a:pt x="115968" y="93042"/>
                      </a:lnTo>
                      <a:lnTo>
                        <a:pt x="115838" y="94352"/>
                      </a:lnTo>
                      <a:lnTo>
                        <a:pt x="115675" y="95663"/>
                      </a:lnTo>
                      <a:lnTo>
                        <a:pt x="115513" y="96786"/>
                      </a:lnTo>
                      <a:lnTo>
                        <a:pt x="115285" y="98096"/>
                      </a:lnTo>
                      <a:lnTo>
                        <a:pt x="115058" y="99032"/>
                      </a:lnTo>
                      <a:lnTo>
                        <a:pt x="114765" y="99781"/>
                      </a:lnTo>
                      <a:lnTo>
                        <a:pt x="114473" y="100530"/>
                      </a:lnTo>
                      <a:lnTo>
                        <a:pt x="114147" y="101092"/>
                      </a:lnTo>
                      <a:lnTo>
                        <a:pt x="113790" y="101653"/>
                      </a:lnTo>
                      <a:lnTo>
                        <a:pt x="113400" y="102028"/>
                      </a:lnTo>
                      <a:lnTo>
                        <a:pt x="113010" y="102215"/>
                      </a:lnTo>
                      <a:lnTo>
                        <a:pt x="112587" y="102215"/>
                      </a:lnTo>
                      <a:lnTo>
                        <a:pt x="111872" y="102215"/>
                      </a:lnTo>
                      <a:lnTo>
                        <a:pt x="111189" y="101653"/>
                      </a:lnTo>
                      <a:lnTo>
                        <a:pt x="110539" y="101092"/>
                      </a:lnTo>
                      <a:lnTo>
                        <a:pt x="109856" y="100156"/>
                      </a:lnTo>
                      <a:lnTo>
                        <a:pt x="109271" y="99032"/>
                      </a:lnTo>
                      <a:lnTo>
                        <a:pt x="108685" y="97909"/>
                      </a:lnTo>
                      <a:lnTo>
                        <a:pt x="108165" y="96224"/>
                      </a:lnTo>
                      <a:lnTo>
                        <a:pt x="107678" y="94914"/>
                      </a:lnTo>
                      <a:lnTo>
                        <a:pt x="106897" y="112511"/>
                      </a:lnTo>
                      <a:close/>
                      <a:moveTo>
                        <a:pt x="103646" y="49235"/>
                      </a:moveTo>
                      <a:lnTo>
                        <a:pt x="96071" y="49235"/>
                      </a:lnTo>
                      <a:lnTo>
                        <a:pt x="96071" y="19469"/>
                      </a:lnTo>
                      <a:lnTo>
                        <a:pt x="104101" y="19469"/>
                      </a:lnTo>
                      <a:lnTo>
                        <a:pt x="104101" y="1872"/>
                      </a:lnTo>
                      <a:lnTo>
                        <a:pt x="92365" y="1872"/>
                      </a:lnTo>
                      <a:lnTo>
                        <a:pt x="92365" y="118127"/>
                      </a:lnTo>
                      <a:lnTo>
                        <a:pt x="104557" y="118127"/>
                      </a:lnTo>
                      <a:lnTo>
                        <a:pt x="104557" y="100530"/>
                      </a:lnTo>
                      <a:lnTo>
                        <a:pt x="96071" y="100530"/>
                      </a:lnTo>
                      <a:lnTo>
                        <a:pt x="96071" y="66458"/>
                      </a:lnTo>
                      <a:lnTo>
                        <a:pt x="103646" y="66458"/>
                      </a:lnTo>
                      <a:lnTo>
                        <a:pt x="103646" y="49235"/>
                      </a:lnTo>
                      <a:close/>
                      <a:moveTo>
                        <a:pt x="88658" y="97909"/>
                      </a:moveTo>
                      <a:lnTo>
                        <a:pt x="88236" y="98845"/>
                      </a:lnTo>
                      <a:lnTo>
                        <a:pt x="87813" y="99594"/>
                      </a:lnTo>
                      <a:lnTo>
                        <a:pt x="87358" y="100343"/>
                      </a:lnTo>
                      <a:lnTo>
                        <a:pt x="86838" y="100904"/>
                      </a:lnTo>
                      <a:lnTo>
                        <a:pt x="86318" y="101466"/>
                      </a:lnTo>
                      <a:lnTo>
                        <a:pt x="85732" y="101840"/>
                      </a:lnTo>
                      <a:lnTo>
                        <a:pt x="85212" y="102028"/>
                      </a:lnTo>
                      <a:lnTo>
                        <a:pt x="84659" y="102028"/>
                      </a:lnTo>
                      <a:lnTo>
                        <a:pt x="84204" y="102028"/>
                      </a:lnTo>
                      <a:lnTo>
                        <a:pt x="83847" y="101840"/>
                      </a:lnTo>
                      <a:lnTo>
                        <a:pt x="83457" y="101653"/>
                      </a:lnTo>
                      <a:lnTo>
                        <a:pt x="83066" y="101279"/>
                      </a:lnTo>
                      <a:lnTo>
                        <a:pt x="82709" y="100904"/>
                      </a:lnTo>
                      <a:lnTo>
                        <a:pt x="82351" y="100530"/>
                      </a:lnTo>
                      <a:lnTo>
                        <a:pt x="81994" y="99968"/>
                      </a:lnTo>
                      <a:lnTo>
                        <a:pt x="81668" y="99219"/>
                      </a:lnTo>
                      <a:lnTo>
                        <a:pt x="81343" y="98471"/>
                      </a:lnTo>
                      <a:lnTo>
                        <a:pt x="81051" y="97722"/>
                      </a:lnTo>
                      <a:lnTo>
                        <a:pt x="80726" y="96599"/>
                      </a:lnTo>
                      <a:lnTo>
                        <a:pt x="80465" y="95663"/>
                      </a:lnTo>
                      <a:lnTo>
                        <a:pt x="80205" y="94539"/>
                      </a:lnTo>
                      <a:lnTo>
                        <a:pt x="79945" y="93416"/>
                      </a:lnTo>
                      <a:lnTo>
                        <a:pt x="79685" y="92106"/>
                      </a:lnTo>
                      <a:lnTo>
                        <a:pt x="79458" y="90982"/>
                      </a:lnTo>
                      <a:lnTo>
                        <a:pt x="79230" y="89297"/>
                      </a:lnTo>
                      <a:lnTo>
                        <a:pt x="79035" y="87987"/>
                      </a:lnTo>
                      <a:lnTo>
                        <a:pt x="78872" y="86489"/>
                      </a:lnTo>
                      <a:lnTo>
                        <a:pt x="78677" y="84804"/>
                      </a:lnTo>
                      <a:lnTo>
                        <a:pt x="78482" y="82932"/>
                      </a:lnTo>
                      <a:lnTo>
                        <a:pt x="78352" y="81248"/>
                      </a:lnTo>
                      <a:lnTo>
                        <a:pt x="78222" y="79563"/>
                      </a:lnTo>
                      <a:lnTo>
                        <a:pt x="78092" y="77691"/>
                      </a:lnTo>
                      <a:lnTo>
                        <a:pt x="77897" y="73572"/>
                      </a:lnTo>
                      <a:lnTo>
                        <a:pt x="77735" y="69453"/>
                      </a:lnTo>
                      <a:lnTo>
                        <a:pt x="77670" y="64960"/>
                      </a:lnTo>
                      <a:lnTo>
                        <a:pt x="77637" y="60280"/>
                      </a:lnTo>
                      <a:lnTo>
                        <a:pt x="77637" y="57847"/>
                      </a:lnTo>
                      <a:lnTo>
                        <a:pt x="77670" y="55226"/>
                      </a:lnTo>
                      <a:lnTo>
                        <a:pt x="77702" y="52792"/>
                      </a:lnTo>
                      <a:lnTo>
                        <a:pt x="77767" y="50546"/>
                      </a:lnTo>
                      <a:lnTo>
                        <a:pt x="77832" y="48112"/>
                      </a:lnTo>
                      <a:lnTo>
                        <a:pt x="77930" y="46053"/>
                      </a:lnTo>
                      <a:lnTo>
                        <a:pt x="78027" y="43993"/>
                      </a:lnTo>
                      <a:lnTo>
                        <a:pt x="78125" y="41747"/>
                      </a:lnTo>
                      <a:lnTo>
                        <a:pt x="78287" y="39875"/>
                      </a:lnTo>
                      <a:lnTo>
                        <a:pt x="78417" y="38003"/>
                      </a:lnTo>
                      <a:lnTo>
                        <a:pt x="78612" y="36131"/>
                      </a:lnTo>
                      <a:lnTo>
                        <a:pt x="78775" y="34446"/>
                      </a:lnTo>
                      <a:lnTo>
                        <a:pt x="78970" y="32948"/>
                      </a:lnTo>
                      <a:lnTo>
                        <a:pt x="79165" y="31450"/>
                      </a:lnTo>
                      <a:lnTo>
                        <a:pt x="79360" y="29765"/>
                      </a:lnTo>
                      <a:lnTo>
                        <a:pt x="79588" y="28455"/>
                      </a:lnTo>
                      <a:lnTo>
                        <a:pt x="79880" y="27145"/>
                      </a:lnTo>
                      <a:lnTo>
                        <a:pt x="80108" y="26021"/>
                      </a:lnTo>
                      <a:lnTo>
                        <a:pt x="80368" y="24898"/>
                      </a:lnTo>
                      <a:lnTo>
                        <a:pt x="80628" y="23775"/>
                      </a:lnTo>
                      <a:lnTo>
                        <a:pt x="80921" y="22652"/>
                      </a:lnTo>
                      <a:lnTo>
                        <a:pt x="81246" y="21903"/>
                      </a:lnTo>
                      <a:lnTo>
                        <a:pt x="81538" y="20967"/>
                      </a:lnTo>
                      <a:lnTo>
                        <a:pt x="81831" y="20405"/>
                      </a:lnTo>
                      <a:lnTo>
                        <a:pt x="82514" y="19095"/>
                      </a:lnTo>
                      <a:lnTo>
                        <a:pt x="83196" y="18346"/>
                      </a:lnTo>
                      <a:lnTo>
                        <a:pt x="83944" y="17784"/>
                      </a:lnTo>
                      <a:lnTo>
                        <a:pt x="84692" y="17597"/>
                      </a:lnTo>
                      <a:lnTo>
                        <a:pt x="85277" y="17784"/>
                      </a:lnTo>
                      <a:lnTo>
                        <a:pt x="85862" y="17971"/>
                      </a:lnTo>
                      <a:lnTo>
                        <a:pt x="86415" y="18346"/>
                      </a:lnTo>
                      <a:lnTo>
                        <a:pt x="86903" y="18907"/>
                      </a:lnTo>
                      <a:lnTo>
                        <a:pt x="87390" y="19656"/>
                      </a:lnTo>
                      <a:lnTo>
                        <a:pt x="87813" y="20405"/>
                      </a:lnTo>
                      <a:lnTo>
                        <a:pt x="88236" y="21154"/>
                      </a:lnTo>
                      <a:lnTo>
                        <a:pt x="88626" y="22090"/>
                      </a:lnTo>
                      <a:lnTo>
                        <a:pt x="89406" y="5241"/>
                      </a:lnTo>
                      <a:lnTo>
                        <a:pt x="89081" y="4492"/>
                      </a:lnTo>
                      <a:lnTo>
                        <a:pt x="88691" y="3556"/>
                      </a:lnTo>
                      <a:lnTo>
                        <a:pt x="88171" y="2433"/>
                      </a:lnTo>
                      <a:lnTo>
                        <a:pt x="87618" y="1684"/>
                      </a:lnTo>
                      <a:lnTo>
                        <a:pt x="86935" y="1123"/>
                      </a:lnTo>
                      <a:lnTo>
                        <a:pt x="86220" y="561"/>
                      </a:lnTo>
                      <a:lnTo>
                        <a:pt x="85407" y="187"/>
                      </a:lnTo>
                      <a:lnTo>
                        <a:pt x="84529" y="0"/>
                      </a:lnTo>
                      <a:lnTo>
                        <a:pt x="83977" y="187"/>
                      </a:lnTo>
                      <a:lnTo>
                        <a:pt x="83424" y="374"/>
                      </a:lnTo>
                      <a:lnTo>
                        <a:pt x="82839" y="748"/>
                      </a:lnTo>
                      <a:lnTo>
                        <a:pt x="82319" y="1123"/>
                      </a:lnTo>
                      <a:lnTo>
                        <a:pt x="81766" y="1684"/>
                      </a:lnTo>
                      <a:lnTo>
                        <a:pt x="81246" y="2433"/>
                      </a:lnTo>
                      <a:lnTo>
                        <a:pt x="80726" y="3182"/>
                      </a:lnTo>
                      <a:lnTo>
                        <a:pt x="80238" y="4305"/>
                      </a:lnTo>
                      <a:lnTo>
                        <a:pt x="79783" y="5429"/>
                      </a:lnTo>
                      <a:lnTo>
                        <a:pt x="79295" y="6552"/>
                      </a:lnTo>
                      <a:lnTo>
                        <a:pt x="78872" y="7862"/>
                      </a:lnTo>
                      <a:lnTo>
                        <a:pt x="78385" y="9360"/>
                      </a:lnTo>
                      <a:lnTo>
                        <a:pt x="77995" y="11045"/>
                      </a:lnTo>
                      <a:lnTo>
                        <a:pt x="77604" y="12730"/>
                      </a:lnTo>
                      <a:lnTo>
                        <a:pt x="77182" y="14414"/>
                      </a:lnTo>
                      <a:lnTo>
                        <a:pt x="76824" y="16287"/>
                      </a:lnTo>
                      <a:lnTo>
                        <a:pt x="76467" y="18533"/>
                      </a:lnTo>
                      <a:lnTo>
                        <a:pt x="76141" y="20592"/>
                      </a:lnTo>
                      <a:lnTo>
                        <a:pt x="75816" y="22839"/>
                      </a:lnTo>
                      <a:lnTo>
                        <a:pt x="75524" y="25273"/>
                      </a:lnTo>
                      <a:lnTo>
                        <a:pt x="75264" y="27706"/>
                      </a:lnTo>
                      <a:lnTo>
                        <a:pt x="75004" y="30327"/>
                      </a:lnTo>
                      <a:lnTo>
                        <a:pt x="74776" y="32948"/>
                      </a:lnTo>
                      <a:lnTo>
                        <a:pt x="74548" y="35569"/>
                      </a:lnTo>
                      <a:lnTo>
                        <a:pt x="74386" y="38564"/>
                      </a:lnTo>
                      <a:lnTo>
                        <a:pt x="74223" y="41560"/>
                      </a:lnTo>
                      <a:lnTo>
                        <a:pt x="74061" y="44742"/>
                      </a:lnTo>
                      <a:lnTo>
                        <a:pt x="73963" y="47737"/>
                      </a:lnTo>
                      <a:lnTo>
                        <a:pt x="73866" y="51107"/>
                      </a:lnTo>
                      <a:lnTo>
                        <a:pt x="73801" y="54290"/>
                      </a:lnTo>
                      <a:lnTo>
                        <a:pt x="73768" y="57847"/>
                      </a:lnTo>
                      <a:lnTo>
                        <a:pt x="73768" y="61404"/>
                      </a:lnTo>
                      <a:lnTo>
                        <a:pt x="73768" y="64773"/>
                      </a:lnTo>
                      <a:lnTo>
                        <a:pt x="73801" y="67769"/>
                      </a:lnTo>
                      <a:lnTo>
                        <a:pt x="73866" y="71138"/>
                      </a:lnTo>
                      <a:lnTo>
                        <a:pt x="73931" y="73946"/>
                      </a:lnTo>
                      <a:lnTo>
                        <a:pt x="74028" y="77129"/>
                      </a:lnTo>
                      <a:lnTo>
                        <a:pt x="74158" y="79937"/>
                      </a:lnTo>
                      <a:lnTo>
                        <a:pt x="74288" y="82558"/>
                      </a:lnTo>
                      <a:lnTo>
                        <a:pt x="74451" y="85553"/>
                      </a:lnTo>
                      <a:lnTo>
                        <a:pt x="74613" y="87987"/>
                      </a:lnTo>
                      <a:lnTo>
                        <a:pt x="74841" y="90608"/>
                      </a:lnTo>
                      <a:lnTo>
                        <a:pt x="75069" y="93042"/>
                      </a:lnTo>
                      <a:lnTo>
                        <a:pt x="75329" y="95288"/>
                      </a:lnTo>
                      <a:lnTo>
                        <a:pt x="75589" y="97722"/>
                      </a:lnTo>
                      <a:lnTo>
                        <a:pt x="75849" y="99968"/>
                      </a:lnTo>
                      <a:lnTo>
                        <a:pt x="76174" y="101840"/>
                      </a:lnTo>
                      <a:lnTo>
                        <a:pt x="76499" y="103900"/>
                      </a:lnTo>
                      <a:lnTo>
                        <a:pt x="76824" y="105772"/>
                      </a:lnTo>
                      <a:lnTo>
                        <a:pt x="77182" y="107457"/>
                      </a:lnTo>
                      <a:lnTo>
                        <a:pt x="77572" y="109141"/>
                      </a:lnTo>
                      <a:lnTo>
                        <a:pt x="77962" y="110826"/>
                      </a:lnTo>
                      <a:lnTo>
                        <a:pt x="78385" y="112137"/>
                      </a:lnTo>
                      <a:lnTo>
                        <a:pt x="78807" y="113447"/>
                      </a:lnTo>
                      <a:lnTo>
                        <a:pt x="79263" y="114570"/>
                      </a:lnTo>
                      <a:lnTo>
                        <a:pt x="79718" y="115694"/>
                      </a:lnTo>
                      <a:lnTo>
                        <a:pt x="80205" y="116630"/>
                      </a:lnTo>
                      <a:lnTo>
                        <a:pt x="80693" y="117566"/>
                      </a:lnTo>
                      <a:lnTo>
                        <a:pt x="81246" y="118315"/>
                      </a:lnTo>
                      <a:lnTo>
                        <a:pt x="81766" y="118876"/>
                      </a:lnTo>
                      <a:lnTo>
                        <a:pt x="82319" y="119251"/>
                      </a:lnTo>
                      <a:lnTo>
                        <a:pt x="82871" y="119625"/>
                      </a:lnTo>
                      <a:lnTo>
                        <a:pt x="83457" y="119812"/>
                      </a:lnTo>
                      <a:lnTo>
                        <a:pt x="84042" y="120000"/>
                      </a:lnTo>
                      <a:lnTo>
                        <a:pt x="84920" y="119812"/>
                      </a:lnTo>
                      <a:lnTo>
                        <a:pt x="85732" y="119438"/>
                      </a:lnTo>
                      <a:lnTo>
                        <a:pt x="86513" y="118876"/>
                      </a:lnTo>
                      <a:lnTo>
                        <a:pt x="87260" y="118315"/>
                      </a:lnTo>
                      <a:lnTo>
                        <a:pt x="87846" y="117566"/>
                      </a:lnTo>
                      <a:lnTo>
                        <a:pt x="88431" y="116443"/>
                      </a:lnTo>
                      <a:lnTo>
                        <a:pt x="88886" y="115507"/>
                      </a:lnTo>
                      <a:lnTo>
                        <a:pt x="89244" y="114570"/>
                      </a:lnTo>
                      <a:lnTo>
                        <a:pt x="88658" y="97909"/>
                      </a:lnTo>
                      <a:close/>
                      <a:moveTo>
                        <a:pt x="66908" y="1872"/>
                      </a:moveTo>
                      <a:lnTo>
                        <a:pt x="66908" y="118127"/>
                      </a:lnTo>
                      <a:lnTo>
                        <a:pt x="70582" y="118127"/>
                      </a:lnTo>
                      <a:lnTo>
                        <a:pt x="70582" y="1872"/>
                      </a:lnTo>
                      <a:lnTo>
                        <a:pt x="66908" y="1872"/>
                      </a:lnTo>
                      <a:close/>
                      <a:moveTo>
                        <a:pt x="57740" y="118127"/>
                      </a:moveTo>
                      <a:lnTo>
                        <a:pt x="64730" y="1872"/>
                      </a:lnTo>
                      <a:lnTo>
                        <a:pt x="60829" y="1872"/>
                      </a:lnTo>
                      <a:lnTo>
                        <a:pt x="57870" y="55039"/>
                      </a:lnTo>
                      <a:lnTo>
                        <a:pt x="57577" y="60280"/>
                      </a:lnTo>
                      <a:lnTo>
                        <a:pt x="57285" y="65709"/>
                      </a:lnTo>
                      <a:lnTo>
                        <a:pt x="57025" y="70951"/>
                      </a:lnTo>
                      <a:lnTo>
                        <a:pt x="56765" y="76193"/>
                      </a:lnTo>
                      <a:lnTo>
                        <a:pt x="56505" y="81435"/>
                      </a:lnTo>
                      <a:lnTo>
                        <a:pt x="56244" y="86677"/>
                      </a:lnTo>
                      <a:lnTo>
                        <a:pt x="56049" y="91918"/>
                      </a:lnTo>
                      <a:lnTo>
                        <a:pt x="55822" y="96973"/>
                      </a:lnTo>
                      <a:lnTo>
                        <a:pt x="55757" y="96973"/>
                      </a:lnTo>
                      <a:lnTo>
                        <a:pt x="55562" y="91918"/>
                      </a:lnTo>
                      <a:lnTo>
                        <a:pt x="55334" y="86489"/>
                      </a:lnTo>
                      <a:lnTo>
                        <a:pt x="55107" y="81248"/>
                      </a:lnTo>
                      <a:lnTo>
                        <a:pt x="54879" y="76006"/>
                      </a:lnTo>
                      <a:lnTo>
                        <a:pt x="54619" y="70951"/>
                      </a:lnTo>
                      <a:lnTo>
                        <a:pt x="54359" y="65522"/>
                      </a:lnTo>
                      <a:lnTo>
                        <a:pt x="54066" y="60093"/>
                      </a:lnTo>
                      <a:lnTo>
                        <a:pt x="53774" y="54664"/>
                      </a:lnTo>
                      <a:lnTo>
                        <a:pt x="51043" y="1872"/>
                      </a:lnTo>
                      <a:lnTo>
                        <a:pt x="47044" y="1872"/>
                      </a:lnTo>
                      <a:lnTo>
                        <a:pt x="53546" y="118127"/>
                      </a:lnTo>
                      <a:lnTo>
                        <a:pt x="57740" y="118127"/>
                      </a:lnTo>
                      <a:close/>
                      <a:moveTo>
                        <a:pt x="35437" y="18159"/>
                      </a:moveTo>
                      <a:lnTo>
                        <a:pt x="35795" y="17784"/>
                      </a:lnTo>
                      <a:lnTo>
                        <a:pt x="36315" y="17410"/>
                      </a:lnTo>
                      <a:lnTo>
                        <a:pt x="36933" y="17223"/>
                      </a:lnTo>
                      <a:lnTo>
                        <a:pt x="37745" y="17035"/>
                      </a:lnTo>
                      <a:lnTo>
                        <a:pt x="38168" y="17223"/>
                      </a:lnTo>
                      <a:lnTo>
                        <a:pt x="38591" y="17410"/>
                      </a:lnTo>
                      <a:lnTo>
                        <a:pt x="38981" y="17784"/>
                      </a:lnTo>
                      <a:lnTo>
                        <a:pt x="39338" y="18159"/>
                      </a:lnTo>
                      <a:lnTo>
                        <a:pt x="39729" y="18720"/>
                      </a:lnTo>
                      <a:lnTo>
                        <a:pt x="40021" y="19656"/>
                      </a:lnTo>
                      <a:lnTo>
                        <a:pt x="40314" y="20405"/>
                      </a:lnTo>
                      <a:lnTo>
                        <a:pt x="40574" y="21528"/>
                      </a:lnTo>
                      <a:lnTo>
                        <a:pt x="40834" y="22652"/>
                      </a:lnTo>
                      <a:lnTo>
                        <a:pt x="41062" y="24336"/>
                      </a:lnTo>
                      <a:lnTo>
                        <a:pt x="41224" y="25647"/>
                      </a:lnTo>
                      <a:lnTo>
                        <a:pt x="41387" y="27332"/>
                      </a:lnTo>
                      <a:lnTo>
                        <a:pt x="41517" y="29204"/>
                      </a:lnTo>
                      <a:lnTo>
                        <a:pt x="41582" y="31263"/>
                      </a:lnTo>
                      <a:lnTo>
                        <a:pt x="41647" y="33322"/>
                      </a:lnTo>
                      <a:lnTo>
                        <a:pt x="41647" y="35569"/>
                      </a:lnTo>
                      <a:lnTo>
                        <a:pt x="41647" y="37815"/>
                      </a:lnTo>
                      <a:lnTo>
                        <a:pt x="41582" y="39687"/>
                      </a:lnTo>
                      <a:lnTo>
                        <a:pt x="41517" y="41560"/>
                      </a:lnTo>
                      <a:lnTo>
                        <a:pt x="41387" y="43432"/>
                      </a:lnTo>
                      <a:lnTo>
                        <a:pt x="41224" y="45304"/>
                      </a:lnTo>
                      <a:lnTo>
                        <a:pt x="41062" y="46801"/>
                      </a:lnTo>
                      <a:lnTo>
                        <a:pt x="40801" y="48112"/>
                      </a:lnTo>
                      <a:lnTo>
                        <a:pt x="40574" y="49422"/>
                      </a:lnTo>
                      <a:lnTo>
                        <a:pt x="40314" y="50733"/>
                      </a:lnTo>
                      <a:lnTo>
                        <a:pt x="40021" y="51856"/>
                      </a:lnTo>
                      <a:lnTo>
                        <a:pt x="39696" y="52605"/>
                      </a:lnTo>
                      <a:lnTo>
                        <a:pt x="39306" y="53354"/>
                      </a:lnTo>
                      <a:lnTo>
                        <a:pt x="38916" y="53915"/>
                      </a:lnTo>
                      <a:lnTo>
                        <a:pt x="38526" y="54477"/>
                      </a:lnTo>
                      <a:lnTo>
                        <a:pt x="38070" y="54664"/>
                      </a:lnTo>
                      <a:lnTo>
                        <a:pt x="37648" y="54664"/>
                      </a:lnTo>
                      <a:lnTo>
                        <a:pt x="35437" y="54664"/>
                      </a:lnTo>
                      <a:lnTo>
                        <a:pt x="35437" y="18159"/>
                      </a:lnTo>
                      <a:close/>
                      <a:moveTo>
                        <a:pt x="31796" y="118127"/>
                      </a:moveTo>
                      <a:lnTo>
                        <a:pt x="35437" y="118127"/>
                      </a:lnTo>
                      <a:lnTo>
                        <a:pt x="35437" y="70202"/>
                      </a:lnTo>
                      <a:lnTo>
                        <a:pt x="37323" y="70202"/>
                      </a:lnTo>
                      <a:lnTo>
                        <a:pt x="37680" y="70577"/>
                      </a:lnTo>
                      <a:lnTo>
                        <a:pt x="38038" y="70764"/>
                      </a:lnTo>
                      <a:lnTo>
                        <a:pt x="38363" y="71138"/>
                      </a:lnTo>
                      <a:lnTo>
                        <a:pt x="38688" y="71513"/>
                      </a:lnTo>
                      <a:lnTo>
                        <a:pt x="38948" y="72074"/>
                      </a:lnTo>
                      <a:lnTo>
                        <a:pt x="39208" y="72823"/>
                      </a:lnTo>
                      <a:lnTo>
                        <a:pt x="39436" y="73759"/>
                      </a:lnTo>
                      <a:lnTo>
                        <a:pt x="39696" y="74882"/>
                      </a:lnTo>
                      <a:lnTo>
                        <a:pt x="39891" y="76193"/>
                      </a:lnTo>
                      <a:lnTo>
                        <a:pt x="40086" y="77691"/>
                      </a:lnTo>
                      <a:lnTo>
                        <a:pt x="40249" y="79375"/>
                      </a:lnTo>
                      <a:lnTo>
                        <a:pt x="40411" y="81060"/>
                      </a:lnTo>
                      <a:lnTo>
                        <a:pt x="40541" y="83120"/>
                      </a:lnTo>
                      <a:lnTo>
                        <a:pt x="40671" y="85553"/>
                      </a:lnTo>
                      <a:lnTo>
                        <a:pt x="40801" y="87987"/>
                      </a:lnTo>
                      <a:lnTo>
                        <a:pt x="40931" y="90795"/>
                      </a:lnTo>
                      <a:lnTo>
                        <a:pt x="41354" y="100530"/>
                      </a:lnTo>
                      <a:lnTo>
                        <a:pt x="41712" y="108393"/>
                      </a:lnTo>
                      <a:lnTo>
                        <a:pt x="41874" y="111762"/>
                      </a:lnTo>
                      <a:lnTo>
                        <a:pt x="42004" y="114383"/>
                      </a:lnTo>
                      <a:lnTo>
                        <a:pt x="42167" y="116443"/>
                      </a:lnTo>
                      <a:lnTo>
                        <a:pt x="42297" y="118127"/>
                      </a:lnTo>
                      <a:lnTo>
                        <a:pt x="46068" y="118127"/>
                      </a:lnTo>
                      <a:lnTo>
                        <a:pt x="45938" y="115881"/>
                      </a:lnTo>
                      <a:lnTo>
                        <a:pt x="45711" y="113260"/>
                      </a:lnTo>
                      <a:lnTo>
                        <a:pt x="45548" y="109516"/>
                      </a:lnTo>
                      <a:lnTo>
                        <a:pt x="45353" y="105772"/>
                      </a:lnTo>
                      <a:lnTo>
                        <a:pt x="45158" y="101092"/>
                      </a:lnTo>
                      <a:lnTo>
                        <a:pt x="44930" y="96224"/>
                      </a:lnTo>
                      <a:lnTo>
                        <a:pt x="44735" y="91170"/>
                      </a:lnTo>
                      <a:lnTo>
                        <a:pt x="44475" y="85741"/>
                      </a:lnTo>
                      <a:lnTo>
                        <a:pt x="44280" y="81622"/>
                      </a:lnTo>
                      <a:lnTo>
                        <a:pt x="44020" y="77878"/>
                      </a:lnTo>
                      <a:lnTo>
                        <a:pt x="43760" y="74508"/>
                      </a:lnTo>
                      <a:lnTo>
                        <a:pt x="43435" y="71513"/>
                      </a:lnTo>
                      <a:lnTo>
                        <a:pt x="43240" y="70015"/>
                      </a:lnTo>
                      <a:lnTo>
                        <a:pt x="43045" y="68705"/>
                      </a:lnTo>
                      <a:lnTo>
                        <a:pt x="42850" y="67581"/>
                      </a:lnTo>
                      <a:lnTo>
                        <a:pt x="42655" y="66458"/>
                      </a:lnTo>
                      <a:lnTo>
                        <a:pt x="42427" y="65522"/>
                      </a:lnTo>
                      <a:lnTo>
                        <a:pt x="42199" y="64773"/>
                      </a:lnTo>
                      <a:lnTo>
                        <a:pt x="41939" y="64024"/>
                      </a:lnTo>
                      <a:lnTo>
                        <a:pt x="41679" y="63088"/>
                      </a:lnTo>
                      <a:lnTo>
                        <a:pt x="41679" y="62714"/>
                      </a:lnTo>
                      <a:lnTo>
                        <a:pt x="42004" y="61778"/>
                      </a:lnTo>
                      <a:lnTo>
                        <a:pt x="42395" y="61029"/>
                      </a:lnTo>
                      <a:lnTo>
                        <a:pt x="42720" y="59906"/>
                      </a:lnTo>
                      <a:lnTo>
                        <a:pt x="43045" y="58783"/>
                      </a:lnTo>
                      <a:lnTo>
                        <a:pt x="43370" y="57285"/>
                      </a:lnTo>
                      <a:lnTo>
                        <a:pt x="43662" y="55787"/>
                      </a:lnTo>
                      <a:lnTo>
                        <a:pt x="43955" y="54102"/>
                      </a:lnTo>
                      <a:lnTo>
                        <a:pt x="44215" y="52418"/>
                      </a:lnTo>
                      <a:lnTo>
                        <a:pt x="44443" y="50546"/>
                      </a:lnTo>
                      <a:lnTo>
                        <a:pt x="44670" y="48299"/>
                      </a:lnTo>
                      <a:lnTo>
                        <a:pt x="44865" y="46240"/>
                      </a:lnTo>
                      <a:lnTo>
                        <a:pt x="45028" y="43993"/>
                      </a:lnTo>
                      <a:lnTo>
                        <a:pt x="45158" y="41560"/>
                      </a:lnTo>
                      <a:lnTo>
                        <a:pt x="45256" y="39126"/>
                      </a:lnTo>
                      <a:lnTo>
                        <a:pt x="45321" y="36318"/>
                      </a:lnTo>
                      <a:lnTo>
                        <a:pt x="45321" y="33697"/>
                      </a:lnTo>
                      <a:lnTo>
                        <a:pt x="45288" y="29953"/>
                      </a:lnTo>
                      <a:lnTo>
                        <a:pt x="45223" y="26583"/>
                      </a:lnTo>
                      <a:lnTo>
                        <a:pt x="45060" y="23213"/>
                      </a:lnTo>
                      <a:lnTo>
                        <a:pt x="44898" y="20218"/>
                      </a:lnTo>
                      <a:lnTo>
                        <a:pt x="44638" y="17597"/>
                      </a:lnTo>
                      <a:lnTo>
                        <a:pt x="44313" y="14789"/>
                      </a:lnTo>
                      <a:lnTo>
                        <a:pt x="43988" y="12542"/>
                      </a:lnTo>
                      <a:lnTo>
                        <a:pt x="43597" y="10483"/>
                      </a:lnTo>
                      <a:lnTo>
                        <a:pt x="43337" y="9173"/>
                      </a:lnTo>
                      <a:lnTo>
                        <a:pt x="43045" y="8049"/>
                      </a:lnTo>
                      <a:lnTo>
                        <a:pt x="42752" y="7113"/>
                      </a:lnTo>
                      <a:lnTo>
                        <a:pt x="42460" y="6177"/>
                      </a:lnTo>
                      <a:lnTo>
                        <a:pt x="42134" y="5241"/>
                      </a:lnTo>
                      <a:lnTo>
                        <a:pt x="41777" y="4492"/>
                      </a:lnTo>
                      <a:lnTo>
                        <a:pt x="41452" y="3931"/>
                      </a:lnTo>
                      <a:lnTo>
                        <a:pt x="41062" y="3182"/>
                      </a:lnTo>
                      <a:lnTo>
                        <a:pt x="40249" y="2246"/>
                      </a:lnTo>
                      <a:lnTo>
                        <a:pt x="39371" y="1497"/>
                      </a:lnTo>
                      <a:lnTo>
                        <a:pt x="38396" y="1123"/>
                      </a:lnTo>
                      <a:lnTo>
                        <a:pt x="37388" y="936"/>
                      </a:lnTo>
                      <a:lnTo>
                        <a:pt x="36575" y="936"/>
                      </a:lnTo>
                      <a:lnTo>
                        <a:pt x="35795" y="1123"/>
                      </a:lnTo>
                      <a:lnTo>
                        <a:pt x="35047" y="1310"/>
                      </a:lnTo>
                      <a:lnTo>
                        <a:pt x="34299" y="1684"/>
                      </a:lnTo>
                      <a:lnTo>
                        <a:pt x="33616" y="2059"/>
                      </a:lnTo>
                      <a:lnTo>
                        <a:pt x="32966" y="2433"/>
                      </a:lnTo>
                      <a:lnTo>
                        <a:pt x="32348" y="2808"/>
                      </a:lnTo>
                      <a:lnTo>
                        <a:pt x="31796" y="3556"/>
                      </a:lnTo>
                      <a:lnTo>
                        <a:pt x="31796" y="118127"/>
                      </a:lnTo>
                      <a:close/>
                      <a:moveTo>
                        <a:pt x="27699" y="49235"/>
                      </a:moveTo>
                      <a:lnTo>
                        <a:pt x="20059" y="49235"/>
                      </a:lnTo>
                      <a:lnTo>
                        <a:pt x="20059" y="19469"/>
                      </a:lnTo>
                      <a:lnTo>
                        <a:pt x="28122" y="19469"/>
                      </a:lnTo>
                      <a:lnTo>
                        <a:pt x="28122" y="1872"/>
                      </a:lnTo>
                      <a:lnTo>
                        <a:pt x="16385" y="1872"/>
                      </a:lnTo>
                      <a:lnTo>
                        <a:pt x="16385" y="118127"/>
                      </a:lnTo>
                      <a:lnTo>
                        <a:pt x="28577" y="118127"/>
                      </a:lnTo>
                      <a:lnTo>
                        <a:pt x="28577" y="100530"/>
                      </a:lnTo>
                      <a:lnTo>
                        <a:pt x="20059" y="100530"/>
                      </a:lnTo>
                      <a:lnTo>
                        <a:pt x="20059" y="66458"/>
                      </a:lnTo>
                      <a:lnTo>
                        <a:pt x="27699" y="66458"/>
                      </a:lnTo>
                      <a:lnTo>
                        <a:pt x="27699" y="49235"/>
                      </a:lnTo>
                      <a:close/>
                      <a:moveTo>
                        <a:pt x="0" y="112511"/>
                      </a:moveTo>
                      <a:lnTo>
                        <a:pt x="455" y="114009"/>
                      </a:lnTo>
                      <a:lnTo>
                        <a:pt x="1040" y="115319"/>
                      </a:lnTo>
                      <a:lnTo>
                        <a:pt x="1625" y="116443"/>
                      </a:lnTo>
                      <a:lnTo>
                        <a:pt x="2340" y="117753"/>
                      </a:lnTo>
                      <a:lnTo>
                        <a:pt x="3056" y="118689"/>
                      </a:lnTo>
                      <a:lnTo>
                        <a:pt x="3836" y="119251"/>
                      </a:lnTo>
                      <a:lnTo>
                        <a:pt x="4649" y="119812"/>
                      </a:lnTo>
                      <a:lnTo>
                        <a:pt x="5429" y="120000"/>
                      </a:lnTo>
                      <a:lnTo>
                        <a:pt x="6372" y="119812"/>
                      </a:lnTo>
                      <a:lnTo>
                        <a:pt x="7282" y="119251"/>
                      </a:lnTo>
                      <a:lnTo>
                        <a:pt x="7672" y="118876"/>
                      </a:lnTo>
                      <a:lnTo>
                        <a:pt x="8062" y="118315"/>
                      </a:lnTo>
                      <a:lnTo>
                        <a:pt x="8485" y="117753"/>
                      </a:lnTo>
                      <a:lnTo>
                        <a:pt x="8843" y="117004"/>
                      </a:lnTo>
                      <a:lnTo>
                        <a:pt x="9168" y="116255"/>
                      </a:lnTo>
                      <a:lnTo>
                        <a:pt x="9525" y="115507"/>
                      </a:lnTo>
                      <a:lnTo>
                        <a:pt x="9850" y="114758"/>
                      </a:lnTo>
                      <a:lnTo>
                        <a:pt x="10143" y="113822"/>
                      </a:lnTo>
                      <a:lnTo>
                        <a:pt x="10436" y="112886"/>
                      </a:lnTo>
                      <a:lnTo>
                        <a:pt x="10728" y="111762"/>
                      </a:lnTo>
                      <a:lnTo>
                        <a:pt x="10988" y="110639"/>
                      </a:lnTo>
                      <a:lnTo>
                        <a:pt x="11216" y="109329"/>
                      </a:lnTo>
                      <a:lnTo>
                        <a:pt x="11444" y="108205"/>
                      </a:lnTo>
                      <a:lnTo>
                        <a:pt x="11639" y="106895"/>
                      </a:lnTo>
                      <a:lnTo>
                        <a:pt x="11866" y="105585"/>
                      </a:lnTo>
                      <a:lnTo>
                        <a:pt x="12061" y="104274"/>
                      </a:lnTo>
                      <a:lnTo>
                        <a:pt x="12354" y="101279"/>
                      </a:lnTo>
                      <a:lnTo>
                        <a:pt x="12614" y="98471"/>
                      </a:lnTo>
                      <a:lnTo>
                        <a:pt x="12809" y="95101"/>
                      </a:lnTo>
                      <a:lnTo>
                        <a:pt x="13004" y="91918"/>
                      </a:lnTo>
                      <a:lnTo>
                        <a:pt x="13069" y="88361"/>
                      </a:lnTo>
                      <a:lnTo>
                        <a:pt x="13102" y="84992"/>
                      </a:lnTo>
                      <a:lnTo>
                        <a:pt x="13069" y="81809"/>
                      </a:lnTo>
                      <a:lnTo>
                        <a:pt x="13037" y="79001"/>
                      </a:lnTo>
                      <a:lnTo>
                        <a:pt x="12907" y="76193"/>
                      </a:lnTo>
                      <a:lnTo>
                        <a:pt x="12777" y="73572"/>
                      </a:lnTo>
                      <a:lnTo>
                        <a:pt x="12581" y="71138"/>
                      </a:lnTo>
                      <a:lnTo>
                        <a:pt x="12386" y="68705"/>
                      </a:lnTo>
                      <a:lnTo>
                        <a:pt x="12126" y="66458"/>
                      </a:lnTo>
                      <a:lnTo>
                        <a:pt x="11834" y="64399"/>
                      </a:lnTo>
                      <a:lnTo>
                        <a:pt x="11476" y="62152"/>
                      </a:lnTo>
                      <a:lnTo>
                        <a:pt x="11086" y="60280"/>
                      </a:lnTo>
                      <a:lnTo>
                        <a:pt x="10663" y="58595"/>
                      </a:lnTo>
                      <a:lnTo>
                        <a:pt x="10176" y="56723"/>
                      </a:lnTo>
                      <a:lnTo>
                        <a:pt x="9688" y="55039"/>
                      </a:lnTo>
                      <a:lnTo>
                        <a:pt x="9135" y="53541"/>
                      </a:lnTo>
                      <a:lnTo>
                        <a:pt x="8550" y="52043"/>
                      </a:lnTo>
                      <a:lnTo>
                        <a:pt x="7900" y="50546"/>
                      </a:lnTo>
                      <a:lnTo>
                        <a:pt x="6989" y="48299"/>
                      </a:lnTo>
                      <a:lnTo>
                        <a:pt x="6177" y="46240"/>
                      </a:lnTo>
                      <a:lnTo>
                        <a:pt x="5819" y="45304"/>
                      </a:lnTo>
                      <a:lnTo>
                        <a:pt x="5494" y="44180"/>
                      </a:lnTo>
                      <a:lnTo>
                        <a:pt x="5234" y="43057"/>
                      </a:lnTo>
                      <a:lnTo>
                        <a:pt x="4974" y="41934"/>
                      </a:lnTo>
                      <a:lnTo>
                        <a:pt x="4746" y="40998"/>
                      </a:lnTo>
                      <a:lnTo>
                        <a:pt x="4584" y="39875"/>
                      </a:lnTo>
                      <a:lnTo>
                        <a:pt x="4389" y="38564"/>
                      </a:lnTo>
                      <a:lnTo>
                        <a:pt x="4259" y="37441"/>
                      </a:lnTo>
                      <a:lnTo>
                        <a:pt x="4161" y="35943"/>
                      </a:lnTo>
                      <a:lnTo>
                        <a:pt x="4096" y="34446"/>
                      </a:lnTo>
                      <a:lnTo>
                        <a:pt x="4063" y="33135"/>
                      </a:lnTo>
                      <a:lnTo>
                        <a:pt x="4063" y="31450"/>
                      </a:lnTo>
                      <a:lnTo>
                        <a:pt x="4063" y="30327"/>
                      </a:lnTo>
                      <a:lnTo>
                        <a:pt x="4096" y="28829"/>
                      </a:lnTo>
                      <a:lnTo>
                        <a:pt x="4161" y="27519"/>
                      </a:lnTo>
                      <a:lnTo>
                        <a:pt x="4226" y="26396"/>
                      </a:lnTo>
                      <a:lnTo>
                        <a:pt x="4356" y="25273"/>
                      </a:lnTo>
                      <a:lnTo>
                        <a:pt x="4519" y="24149"/>
                      </a:lnTo>
                      <a:lnTo>
                        <a:pt x="4649" y="22839"/>
                      </a:lnTo>
                      <a:lnTo>
                        <a:pt x="4844" y="21903"/>
                      </a:lnTo>
                      <a:lnTo>
                        <a:pt x="5071" y="20967"/>
                      </a:lnTo>
                      <a:lnTo>
                        <a:pt x="5299" y="20031"/>
                      </a:lnTo>
                      <a:lnTo>
                        <a:pt x="5559" y="19282"/>
                      </a:lnTo>
                      <a:lnTo>
                        <a:pt x="5884" y="18720"/>
                      </a:lnTo>
                      <a:lnTo>
                        <a:pt x="6209" y="18159"/>
                      </a:lnTo>
                      <a:lnTo>
                        <a:pt x="6567" y="17784"/>
                      </a:lnTo>
                      <a:lnTo>
                        <a:pt x="6989" y="17597"/>
                      </a:lnTo>
                      <a:lnTo>
                        <a:pt x="7380" y="17597"/>
                      </a:lnTo>
                      <a:lnTo>
                        <a:pt x="8062" y="17597"/>
                      </a:lnTo>
                      <a:lnTo>
                        <a:pt x="8713" y="17971"/>
                      </a:lnTo>
                      <a:lnTo>
                        <a:pt x="9265" y="18720"/>
                      </a:lnTo>
                      <a:lnTo>
                        <a:pt x="9818" y="19469"/>
                      </a:lnTo>
                      <a:lnTo>
                        <a:pt x="10306" y="20218"/>
                      </a:lnTo>
                      <a:lnTo>
                        <a:pt x="10761" y="21154"/>
                      </a:lnTo>
                      <a:lnTo>
                        <a:pt x="11118" y="22090"/>
                      </a:lnTo>
                      <a:lnTo>
                        <a:pt x="11411" y="22839"/>
                      </a:lnTo>
                      <a:lnTo>
                        <a:pt x="12289" y="5803"/>
                      </a:lnTo>
                      <a:lnTo>
                        <a:pt x="11899" y="4680"/>
                      </a:lnTo>
                      <a:lnTo>
                        <a:pt x="11379" y="3744"/>
                      </a:lnTo>
                      <a:lnTo>
                        <a:pt x="10891" y="2620"/>
                      </a:lnTo>
                      <a:lnTo>
                        <a:pt x="10273" y="1684"/>
                      </a:lnTo>
                      <a:lnTo>
                        <a:pt x="9688" y="1123"/>
                      </a:lnTo>
                      <a:lnTo>
                        <a:pt x="8973" y="561"/>
                      </a:lnTo>
                      <a:lnTo>
                        <a:pt x="8257" y="187"/>
                      </a:lnTo>
                      <a:lnTo>
                        <a:pt x="7445" y="0"/>
                      </a:lnTo>
                      <a:lnTo>
                        <a:pt x="6632" y="187"/>
                      </a:lnTo>
                      <a:lnTo>
                        <a:pt x="5917" y="748"/>
                      </a:lnTo>
                      <a:lnTo>
                        <a:pt x="5169" y="1497"/>
                      </a:lnTo>
                      <a:lnTo>
                        <a:pt x="4519" y="2620"/>
                      </a:lnTo>
                      <a:lnTo>
                        <a:pt x="3868" y="4118"/>
                      </a:lnTo>
                      <a:lnTo>
                        <a:pt x="3283" y="5616"/>
                      </a:lnTo>
                      <a:lnTo>
                        <a:pt x="2730" y="7488"/>
                      </a:lnTo>
                      <a:lnTo>
                        <a:pt x="2275" y="9547"/>
                      </a:lnTo>
                      <a:lnTo>
                        <a:pt x="1820" y="11981"/>
                      </a:lnTo>
                      <a:lnTo>
                        <a:pt x="1430" y="14414"/>
                      </a:lnTo>
                      <a:lnTo>
                        <a:pt x="1105" y="17410"/>
                      </a:lnTo>
                      <a:lnTo>
                        <a:pt x="845" y="20218"/>
                      </a:lnTo>
                      <a:lnTo>
                        <a:pt x="585" y="23213"/>
                      </a:lnTo>
                      <a:lnTo>
                        <a:pt x="455" y="26583"/>
                      </a:lnTo>
                      <a:lnTo>
                        <a:pt x="357" y="29765"/>
                      </a:lnTo>
                      <a:lnTo>
                        <a:pt x="325" y="33510"/>
                      </a:lnTo>
                      <a:lnTo>
                        <a:pt x="357" y="36318"/>
                      </a:lnTo>
                      <a:lnTo>
                        <a:pt x="422" y="39500"/>
                      </a:lnTo>
                      <a:lnTo>
                        <a:pt x="520" y="42121"/>
                      </a:lnTo>
                      <a:lnTo>
                        <a:pt x="682" y="44929"/>
                      </a:lnTo>
                      <a:lnTo>
                        <a:pt x="942" y="47363"/>
                      </a:lnTo>
                      <a:lnTo>
                        <a:pt x="1170" y="49609"/>
                      </a:lnTo>
                      <a:lnTo>
                        <a:pt x="1463" y="51856"/>
                      </a:lnTo>
                      <a:lnTo>
                        <a:pt x="1788" y="53915"/>
                      </a:lnTo>
                      <a:lnTo>
                        <a:pt x="2178" y="55975"/>
                      </a:lnTo>
                      <a:lnTo>
                        <a:pt x="2600" y="58034"/>
                      </a:lnTo>
                      <a:lnTo>
                        <a:pt x="3023" y="59719"/>
                      </a:lnTo>
                      <a:lnTo>
                        <a:pt x="3543" y="61404"/>
                      </a:lnTo>
                      <a:lnTo>
                        <a:pt x="4031" y="62901"/>
                      </a:lnTo>
                      <a:lnTo>
                        <a:pt x="4616" y="64586"/>
                      </a:lnTo>
                      <a:lnTo>
                        <a:pt x="5169" y="65897"/>
                      </a:lnTo>
                      <a:lnTo>
                        <a:pt x="5787" y="67207"/>
                      </a:lnTo>
                      <a:lnTo>
                        <a:pt x="6664" y="69079"/>
                      </a:lnTo>
                      <a:lnTo>
                        <a:pt x="7412" y="71326"/>
                      </a:lnTo>
                      <a:lnTo>
                        <a:pt x="7737" y="72262"/>
                      </a:lnTo>
                      <a:lnTo>
                        <a:pt x="8030" y="73385"/>
                      </a:lnTo>
                      <a:lnTo>
                        <a:pt x="8290" y="74321"/>
                      </a:lnTo>
                      <a:lnTo>
                        <a:pt x="8518" y="75444"/>
                      </a:lnTo>
                      <a:lnTo>
                        <a:pt x="8713" y="76567"/>
                      </a:lnTo>
                      <a:lnTo>
                        <a:pt x="8875" y="78065"/>
                      </a:lnTo>
                      <a:lnTo>
                        <a:pt x="9038" y="79188"/>
                      </a:lnTo>
                      <a:lnTo>
                        <a:pt x="9135" y="80499"/>
                      </a:lnTo>
                      <a:lnTo>
                        <a:pt x="9233" y="81809"/>
                      </a:lnTo>
                      <a:lnTo>
                        <a:pt x="9330" y="83307"/>
                      </a:lnTo>
                      <a:lnTo>
                        <a:pt x="9363" y="84992"/>
                      </a:lnTo>
                      <a:lnTo>
                        <a:pt x="9363" y="86489"/>
                      </a:lnTo>
                      <a:lnTo>
                        <a:pt x="9363" y="88174"/>
                      </a:lnTo>
                      <a:lnTo>
                        <a:pt x="9265" y="89859"/>
                      </a:lnTo>
                      <a:lnTo>
                        <a:pt x="9200" y="91544"/>
                      </a:lnTo>
                      <a:lnTo>
                        <a:pt x="9103" y="93042"/>
                      </a:lnTo>
                      <a:lnTo>
                        <a:pt x="8973" y="94352"/>
                      </a:lnTo>
                      <a:lnTo>
                        <a:pt x="8810" y="95663"/>
                      </a:lnTo>
                      <a:lnTo>
                        <a:pt x="8615" y="96786"/>
                      </a:lnTo>
                      <a:lnTo>
                        <a:pt x="8420" y="98096"/>
                      </a:lnTo>
                      <a:lnTo>
                        <a:pt x="8160" y="99032"/>
                      </a:lnTo>
                      <a:lnTo>
                        <a:pt x="7867" y="99781"/>
                      </a:lnTo>
                      <a:lnTo>
                        <a:pt x="7575" y="100530"/>
                      </a:lnTo>
                      <a:lnTo>
                        <a:pt x="7250" y="101092"/>
                      </a:lnTo>
                      <a:lnTo>
                        <a:pt x="6924" y="101653"/>
                      </a:lnTo>
                      <a:lnTo>
                        <a:pt x="6502" y="102028"/>
                      </a:lnTo>
                      <a:lnTo>
                        <a:pt x="6112" y="102215"/>
                      </a:lnTo>
                      <a:lnTo>
                        <a:pt x="5689" y="102215"/>
                      </a:lnTo>
                      <a:lnTo>
                        <a:pt x="5006" y="102215"/>
                      </a:lnTo>
                      <a:lnTo>
                        <a:pt x="4291" y="101653"/>
                      </a:lnTo>
                      <a:lnTo>
                        <a:pt x="3641" y="101092"/>
                      </a:lnTo>
                      <a:lnTo>
                        <a:pt x="2991" y="100156"/>
                      </a:lnTo>
                      <a:lnTo>
                        <a:pt x="2405" y="99032"/>
                      </a:lnTo>
                      <a:lnTo>
                        <a:pt x="1820" y="97909"/>
                      </a:lnTo>
                      <a:lnTo>
                        <a:pt x="1300" y="96224"/>
                      </a:lnTo>
                      <a:lnTo>
                        <a:pt x="845" y="94914"/>
                      </a:lnTo>
                      <a:lnTo>
                        <a:pt x="0" y="1125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204" name="Shape 204"/>
                <p:cNvSpPr/>
                <p:nvPr/>
              </p:nvSpPr>
              <p:spPr>
                <a:xfrm>
                  <a:off x="623720" y="6650479"/>
                  <a:ext cx="1169986" cy="127000"/>
                </a:xfrm>
                <a:custGeom>
                  <a:pathLst>
                    <a:path extrusionOk="0" h="120000" w="120000">
                      <a:moveTo>
                        <a:pt x="115784" y="118127"/>
                      </a:moveTo>
                      <a:lnTo>
                        <a:pt x="115784" y="69079"/>
                      </a:lnTo>
                      <a:lnTo>
                        <a:pt x="120000" y="1872"/>
                      </a:lnTo>
                      <a:lnTo>
                        <a:pt x="117373" y="1872"/>
                      </a:lnTo>
                      <a:lnTo>
                        <a:pt x="115866" y="31638"/>
                      </a:lnTo>
                      <a:lnTo>
                        <a:pt x="115560" y="37815"/>
                      </a:lnTo>
                      <a:lnTo>
                        <a:pt x="115275" y="43432"/>
                      </a:lnTo>
                      <a:lnTo>
                        <a:pt x="115011" y="49048"/>
                      </a:lnTo>
                      <a:lnTo>
                        <a:pt x="114766" y="54664"/>
                      </a:lnTo>
                      <a:lnTo>
                        <a:pt x="114746" y="54664"/>
                      </a:lnTo>
                      <a:lnTo>
                        <a:pt x="114461" y="48861"/>
                      </a:lnTo>
                      <a:lnTo>
                        <a:pt x="114216" y="43432"/>
                      </a:lnTo>
                      <a:lnTo>
                        <a:pt x="113952" y="37815"/>
                      </a:lnTo>
                      <a:lnTo>
                        <a:pt x="113626" y="31825"/>
                      </a:lnTo>
                      <a:lnTo>
                        <a:pt x="112119" y="1872"/>
                      </a:lnTo>
                      <a:lnTo>
                        <a:pt x="109492" y="1872"/>
                      </a:lnTo>
                      <a:lnTo>
                        <a:pt x="113483" y="69641"/>
                      </a:lnTo>
                      <a:lnTo>
                        <a:pt x="113483" y="118127"/>
                      </a:lnTo>
                      <a:lnTo>
                        <a:pt x="115784" y="118127"/>
                      </a:lnTo>
                      <a:close/>
                      <a:moveTo>
                        <a:pt x="108291" y="97909"/>
                      </a:moveTo>
                      <a:lnTo>
                        <a:pt x="108046" y="98845"/>
                      </a:lnTo>
                      <a:lnTo>
                        <a:pt x="107782" y="99594"/>
                      </a:lnTo>
                      <a:lnTo>
                        <a:pt x="107456" y="100343"/>
                      </a:lnTo>
                      <a:lnTo>
                        <a:pt x="107150" y="100904"/>
                      </a:lnTo>
                      <a:lnTo>
                        <a:pt x="106804" y="101466"/>
                      </a:lnTo>
                      <a:lnTo>
                        <a:pt x="106478" y="101840"/>
                      </a:lnTo>
                      <a:lnTo>
                        <a:pt x="106112" y="102028"/>
                      </a:lnTo>
                      <a:lnTo>
                        <a:pt x="105766" y="102028"/>
                      </a:lnTo>
                      <a:lnTo>
                        <a:pt x="105521" y="102028"/>
                      </a:lnTo>
                      <a:lnTo>
                        <a:pt x="105257" y="101840"/>
                      </a:lnTo>
                      <a:lnTo>
                        <a:pt x="105012" y="101653"/>
                      </a:lnTo>
                      <a:lnTo>
                        <a:pt x="104788" y="101279"/>
                      </a:lnTo>
                      <a:lnTo>
                        <a:pt x="104544" y="100904"/>
                      </a:lnTo>
                      <a:lnTo>
                        <a:pt x="104340" y="100530"/>
                      </a:lnTo>
                      <a:lnTo>
                        <a:pt x="104116" y="99968"/>
                      </a:lnTo>
                      <a:lnTo>
                        <a:pt x="103933" y="99219"/>
                      </a:lnTo>
                      <a:lnTo>
                        <a:pt x="103709" y="98471"/>
                      </a:lnTo>
                      <a:lnTo>
                        <a:pt x="103526" y="97722"/>
                      </a:lnTo>
                      <a:lnTo>
                        <a:pt x="103342" y="96599"/>
                      </a:lnTo>
                      <a:lnTo>
                        <a:pt x="103180" y="95663"/>
                      </a:lnTo>
                      <a:lnTo>
                        <a:pt x="102976" y="94539"/>
                      </a:lnTo>
                      <a:lnTo>
                        <a:pt x="102833" y="93416"/>
                      </a:lnTo>
                      <a:lnTo>
                        <a:pt x="102670" y="92106"/>
                      </a:lnTo>
                      <a:lnTo>
                        <a:pt x="102548" y="90982"/>
                      </a:lnTo>
                      <a:lnTo>
                        <a:pt x="102406" y="89297"/>
                      </a:lnTo>
                      <a:lnTo>
                        <a:pt x="102263" y="87987"/>
                      </a:lnTo>
                      <a:lnTo>
                        <a:pt x="102141" y="86489"/>
                      </a:lnTo>
                      <a:lnTo>
                        <a:pt x="102039" y="84804"/>
                      </a:lnTo>
                      <a:lnTo>
                        <a:pt x="101937" y="82932"/>
                      </a:lnTo>
                      <a:lnTo>
                        <a:pt x="101836" y="81248"/>
                      </a:lnTo>
                      <a:lnTo>
                        <a:pt x="101754" y="79563"/>
                      </a:lnTo>
                      <a:lnTo>
                        <a:pt x="101673" y="77691"/>
                      </a:lnTo>
                      <a:lnTo>
                        <a:pt x="101530" y="73572"/>
                      </a:lnTo>
                      <a:lnTo>
                        <a:pt x="101449" y="69453"/>
                      </a:lnTo>
                      <a:lnTo>
                        <a:pt x="101388" y="64960"/>
                      </a:lnTo>
                      <a:lnTo>
                        <a:pt x="101367" y="60280"/>
                      </a:lnTo>
                      <a:lnTo>
                        <a:pt x="101388" y="57847"/>
                      </a:lnTo>
                      <a:lnTo>
                        <a:pt x="101388" y="55226"/>
                      </a:lnTo>
                      <a:lnTo>
                        <a:pt x="101428" y="52792"/>
                      </a:lnTo>
                      <a:lnTo>
                        <a:pt x="101449" y="50546"/>
                      </a:lnTo>
                      <a:lnTo>
                        <a:pt x="101510" y="48112"/>
                      </a:lnTo>
                      <a:lnTo>
                        <a:pt x="101550" y="46053"/>
                      </a:lnTo>
                      <a:lnTo>
                        <a:pt x="101632" y="43993"/>
                      </a:lnTo>
                      <a:lnTo>
                        <a:pt x="101713" y="41747"/>
                      </a:lnTo>
                      <a:lnTo>
                        <a:pt x="101795" y="39875"/>
                      </a:lnTo>
                      <a:lnTo>
                        <a:pt x="101897" y="38003"/>
                      </a:lnTo>
                      <a:lnTo>
                        <a:pt x="101978" y="36131"/>
                      </a:lnTo>
                      <a:lnTo>
                        <a:pt x="102100" y="34446"/>
                      </a:lnTo>
                      <a:lnTo>
                        <a:pt x="102202" y="32948"/>
                      </a:lnTo>
                      <a:lnTo>
                        <a:pt x="102345" y="31450"/>
                      </a:lnTo>
                      <a:lnTo>
                        <a:pt x="102487" y="29765"/>
                      </a:lnTo>
                      <a:lnTo>
                        <a:pt x="102630" y="28455"/>
                      </a:lnTo>
                      <a:lnTo>
                        <a:pt x="102772" y="27145"/>
                      </a:lnTo>
                      <a:lnTo>
                        <a:pt x="102935" y="26021"/>
                      </a:lnTo>
                      <a:lnTo>
                        <a:pt x="103098" y="24898"/>
                      </a:lnTo>
                      <a:lnTo>
                        <a:pt x="103281" y="23775"/>
                      </a:lnTo>
                      <a:lnTo>
                        <a:pt x="103444" y="22652"/>
                      </a:lnTo>
                      <a:lnTo>
                        <a:pt x="103628" y="21903"/>
                      </a:lnTo>
                      <a:lnTo>
                        <a:pt x="103811" y="20967"/>
                      </a:lnTo>
                      <a:lnTo>
                        <a:pt x="104035" y="20405"/>
                      </a:lnTo>
                      <a:lnTo>
                        <a:pt x="104442" y="19095"/>
                      </a:lnTo>
                      <a:lnTo>
                        <a:pt x="104870" y="18346"/>
                      </a:lnTo>
                      <a:lnTo>
                        <a:pt x="105318" y="17784"/>
                      </a:lnTo>
                      <a:lnTo>
                        <a:pt x="105806" y="17597"/>
                      </a:lnTo>
                      <a:lnTo>
                        <a:pt x="106193" y="17784"/>
                      </a:lnTo>
                      <a:lnTo>
                        <a:pt x="106539" y="17971"/>
                      </a:lnTo>
                      <a:lnTo>
                        <a:pt x="106865" y="18346"/>
                      </a:lnTo>
                      <a:lnTo>
                        <a:pt x="107191" y="18907"/>
                      </a:lnTo>
                      <a:lnTo>
                        <a:pt x="107497" y="19656"/>
                      </a:lnTo>
                      <a:lnTo>
                        <a:pt x="107782" y="20405"/>
                      </a:lnTo>
                      <a:lnTo>
                        <a:pt x="108026" y="21154"/>
                      </a:lnTo>
                      <a:lnTo>
                        <a:pt x="108250" y="22090"/>
                      </a:lnTo>
                      <a:lnTo>
                        <a:pt x="108759" y="5241"/>
                      </a:lnTo>
                      <a:lnTo>
                        <a:pt x="108576" y="4492"/>
                      </a:lnTo>
                      <a:lnTo>
                        <a:pt x="108291" y="3556"/>
                      </a:lnTo>
                      <a:lnTo>
                        <a:pt x="107985" y="2433"/>
                      </a:lnTo>
                      <a:lnTo>
                        <a:pt x="107619" y="1684"/>
                      </a:lnTo>
                      <a:lnTo>
                        <a:pt x="107211" y="1123"/>
                      </a:lnTo>
                      <a:lnTo>
                        <a:pt x="106743" y="561"/>
                      </a:lnTo>
                      <a:lnTo>
                        <a:pt x="106254" y="187"/>
                      </a:lnTo>
                      <a:lnTo>
                        <a:pt x="105705" y="0"/>
                      </a:lnTo>
                      <a:lnTo>
                        <a:pt x="105338" y="187"/>
                      </a:lnTo>
                      <a:lnTo>
                        <a:pt x="104992" y="374"/>
                      </a:lnTo>
                      <a:lnTo>
                        <a:pt x="104646" y="748"/>
                      </a:lnTo>
                      <a:lnTo>
                        <a:pt x="104300" y="1123"/>
                      </a:lnTo>
                      <a:lnTo>
                        <a:pt x="103974" y="1684"/>
                      </a:lnTo>
                      <a:lnTo>
                        <a:pt x="103648" y="2433"/>
                      </a:lnTo>
                      <a:lnTo>
                        <a:pt x="103342" y="3182"/>
                      </a:lnTo>
                      <a:lnTo>
                        <a:pt x="103017" y="4305"/>
                      </a:lnTo>
                      <a:lnTo>
                        <a:pt x="102732" y="5429"/>
                      </a:lnTo>
                      <a:lnTo>
                        <a:pt x="102446" y="6552"/>
                      </a:lnTo>
                      <a:lnTo>
                        <a:pt x="102141" y="7862"/>
                      </a:lnTo>
                      <a:lnTo>
                        <a:pt x="101876" y="9360"/>
                      </a:lnTo>
                      <a:lnTo>
                        <a:pt x="101591" y="11045"/>
                      </a:lnTo>
                      <a:lnTo>
                        <a:pt x="101347" y="12730"/>
                      </a:lnTo>
                      <a:lnTo>
                        <a:pt x="101123" y="14414"/>
                      </a:lnTo>
                      <a:lnTo>
                        <a:pt x="100899" y="16287"/>
                      </a:lnTo>
                      <a:lnTo>
                        <a:pt x="100655" y="18533"/>
                      </a:lnTo>
                      <a:lnTo>
                        <a:pt x="100451" y="20592"/>
                      </a:lnTo>
                      <a:lnTo>
                        <a:pt x="100268" y="22839"/>
                      </a:lnTo>
                      <a:lnTo>
                        <a:pt x="100064" y="25273"/>
                      </a:lnTo>
                      <a:lnTo>
                        <a:pt x="99901" y="27706"/>
                      </a:lnTo>
                      <a:lnTo>
                        <a:pt x="99738" y="30327"/>
                      </a:lnTo>
                      <a:lnTo>
                        <a:pt x="99596" y="32948"/>
                      </a:lnTo>
                      <a:lnTo>
                        <a:pt x="99473" y="35569"/>
                      </a:lnTo>
                      <a:lnTo>
                        <a:pt x="99351" y="38564"/>
                      </a:lnTo>
                      <a:lnTo>
                        <a:pt x="99229" y="41560"/>
                      </a:lnTo>
                      <a:lnTo>
                        <a:pt x="99148" y="44742"/>
                      </a:lnTo>
                      <a:lnTo>
                        <a:pt x="99087" y="47737"/>
                      </a:lnTo>
                      <a:lnTo>
                        <a:pt x="99025" y="51107"/>
                      </a:lnTo>
                      <a:lnTo>
                        <a:pt x="98985" y="54290"/>
                      </a:lnTo>
                      <a:lnTo>
                        <a:pt x="98964" y="57847"/>
                      </a:lnTo>
                      <a:lnTo>
                        <a:pt x="98944" y="61404"/>
                      </a:lnTo>
                      <a:lnTo>
                        <a:pt x="98964" y="64773"/>
                      </a:lnTo>
                      <a:lnTo>
                        <a:pt x="98985" y="67769"/>
                      </a:lnTo>
                      <a:lnTo>
                        <a:pt x="99005" y="71138"/>
                      </a:lnTo>
                      <a:lnTo>
                        <a:pt x="99066" y="73946"/>
                      </a:lnTo>
                      <a:lnTo>
                        <a:pt x="99127" y="77129"/>
                      </a:lnTo>
                      <a:lnTo>
                        <a:pt x="99188" y="79937"/>
                      </a:lnTo>
                      <a:lnTo>
                        <a:pt x="99290" y="82558"/>
                      </a:lnTo>
                      <a:lnTo>
                        <a:pt x="99392" y="85553"/>
                      </a:lnTo>
                      <a:lnTo>
                        <a:pt x="99514" y="87987"/>
                      </a:lnTo>
                      <a:lnTo>
                        <a:pt x="99636" y="90608"/>
                      </a:lnTo>
                      <a:lnTo>
                        <a:pt x="99779" y="93042"/>
                      </a:lnTo>
                      <a:lnTo>
                        <a:pt x="99921" y="95288"/>
                      </a:lnTo>
                      <a:lnTo>
                        <a:pt x="100084" y="97722"/>
                      </a:lnTo>
                      <a:lnTo>
                        <a:pt x="100288" y="99968"/>
                      </a:lnTo>
                      <a:lnTo>
                        <a:pt x="100471" y="101840"/>
                      </a:lnTo>
                      <a:lnTo>
                        <a:pt x="100655" y="103900"/>
                      </a:lnTo>
                      <a:lnTo>
                        <a:pt x="100899" y="105772"/>
                      </a:lnTo>
                      <a:lnTo>
                        <a:pt x="101103" y="107457"/>
                      </a:lnTo>
                      <a:lnTo>
                        <a:pt x="101347" y="109141"/>
                      </a:lnTo>
                      <a:lnTo>
                        <a:pt x="101591" y="110826"/>
                      </a:lnTo>
                      <a:lnTo>
                        <a:pt x="101856" y="112137"/>
                      </a:lnTo>
                      <a:lnTo>
                        <a:pt x="102121" y="113447"/>
                      </a:lnTo>
                      <a:lnTo>
                        <a:pt x="102406" y="114570"/>
                      </a:lnTo>
                      <a:lnTo>
                        <a:pt x="102691" y="115694"/>
                      </a:lnTo>
                      <a:lnTo>
                        <a:pt x="102996" y="116630"/>
                      </a:lnTo>
                      <a:lnTo>
                        <a:pt x="103322" y="117566"/>
                      </a:lnTo>
                      <a:lnTo>
                        <a:pt x="103628" y="118315"/>
                      </a:lnTo>
                      <a:lnTo>
                        <a:pt x="103974" y="118876"/>
                      </a:lnTo>
                      <a:lnTo>
                        <a:pt x="104300" y="119251"/>
                      </a:lnTo>
                      <a:lnTo>
                        <a:pt x="104646" y="119625"/>
                      </a:lnTo>
                      <a:lnTo>
                        <a:pt x="105033" y="119812"/>
                      </a:lnTo>
                      <a:lnTo>
                        <a:pt x="105379" y="120000"/>
                      </a:lnTo>
                      <a:lnTo>
                        <a:pt x="105949" y="119812"/>
                      </a:lnTo>
                      <a:lnTo>
                        <a:pt x="106478" y="119438"/>
                      </a:lnTo>
                      <a:lnTo>
                        <a:pt x="106967" y="118876"/>
                      </a:lnTo>
                      <a:lnTo>
                        <a:pt x="107395" y="118315"/>
                      </a:lnTo>
                      <a:lnTo>
                        <a:pt x="107802" y="117566"/>
                      </a:lnTo>
                      <a:lnTo>
                        <a:pt x="108128" y="116443"/>
                      </a:lnTo>
                      <a:lnTo>
                        <a:pt x="108413" y="115507"/>
                      </a:lnTo>
                      <a:lnTo>
                        <a:pt x="108678" y="114570"/>
                      </a:lnTo>
                      <a:lnTo>
                        <a:pt x="108291" y="97909"/>
                      </a:lnTo>
                      <a:close/>
                      <a:moveTo>
                        <a:pt x="89068" y="118127"/>
                      </a:moveTo>
                      <a:lnTo>
                        <a:pt x="89068" y="76380"/>
                      </a:lnTo>
                      <a:lnTo>
                        <a:pt x="89068" y="69453"/>
                      </a:lnTo>
                      <a:lnTo>
                        <a:pt x="89068" y="62714"/>
                      </a:lnTo>
                      <a:lnTo>
                        <a:pt x="89068" y="56349"/>
                      </a:lnTo>
                      <a:lnTo>
                        <a:pt x="89048" y="50358"/>
                      </a:lnTo>
                      <a:lnTo>
                        <a:pt x="89027" y="44368"/>
                      </a:lnTo>
                      <a:lnTo>
                        <a:pt x="89007" y="38377"/>
                      </a:lnTo>
                      <a:lnTo>
                        <a:pt x="88986" y="32761"/>
                      </a:lnTo>
                      <a:lnTo>
                        <a:pt x="88966" y="26957"/>
                      </a:lnTo>
                      <a:lnTo>
                        <a:pt x="89007" y="26957"/>
                      </a:lnTo>
                      <a:lnTo>
                        <a:pt x="89251" y="31825"/>
                      </a:lnTo>
                      <a:lnTo>
                        <a:pt x="89516" y="37067"/>
                      </a:lnTo>
                      <a:lnTo>
                        <a:pt x="89801" y="41934"/>
                      </a:lnTo>
                      <a:lnTo>
                        <a:pt x="90066" y="46989"/>
                      </a:lnTo>
                      <a:lnTo>
                        <a:pt x="90371" y="52230"/>
                      </a:lnTo>
                      <a:lnTo>
                        <a:pt x="90677" y="57285"/>
                      </a:lnTo>
                      <a:lnTo>
                        <a:pt x="90982" y="62152"/>
                      </a:lnTo>
                      <a:lnTo>
                        <a:pt x="91287" y="67020"/>
                      </a:lnTo>
                      <a:lnTo>
                        <a:pt x="94566" y="118127"/>
                      </a:lnTo>
                      <a:lnTo>
                        <a:pt x="96948" y="118127"/>
                      </a:lnTo>
                      <a:lnTo>
                        <a:pt x="96948" y="1872"/>
                      </a:lnTo>
                      <a:lnTo>
                        <a:pt x="94831" y="1872"/>
                      </a:lnTo>
                      <a:lnTo>
                        <a:pt x="94831" y="42308"/>
                      </a:lnTo>
                      <a:lnTo>
                        <a:pt x="94831" y="48861"/>
                      </a:lnTo>
                      <a:lnTo>
                        <a:pt x="94851" y="55226"/>
                      </a:lnTo>
                      <a:lnTo>
                        <a:pt x="94851" y="61404"/>
                      </a:lnTo>
                      <a:lnTo>
                        <a:pt x="94871" y="67394"/>
                      </a:lnTo>
                      <a:lnTo>
                        <a:pt x="94912" y="73198"/>
                      </a:lnTo>
                      <a:lnTo>
                        <a:pt x="94932" y="79001"/>
                      </a:lnTo>
                      <a:lnTo>
                        <a:pt x="94994" y="84804"/>
                      </a:lnTo>
                      <a:lnTo>
                        <a:pt x="95034" y="90608"/>
                      </a:lnTo>
                      <a:lnTo>
                        <a:pt x="94994" y="90795"/>
                      </a:lnTo>
                      <a:lnTo>
                        <a:pt x="94749" y="85928"/>
                      </a:lnTo>
                      <a:lnTo>
                        <a:pt x="94525" y="81060"/>
                      </a:lnTo>
                      <a:lnTo>
                        <a:pt x="94281" y="76193"/>
                      </a:lnTo>
                      <a:lnTo>
                        <a:pt x="93996" y="71326"/>
                      </a:lnTo>
                      <a:lnTo>
                        <a:pt x="93731" y="66458"/>
                      </a:lnTo>
                      <a:lnTo>
                        <a:pt x="93446" y="61404"/>
                      </a:lnTo>
                      <a:lnTo>
                        <a:pt x="93141" y="56536"/>
                      </a:lnTo>
                      <a:lnTo>
                        <a:pt x="92835" y="51856"/>
                      </a:lnTo>
                      <a:lnTo>
                        <a:pt x="89577" y="1872"/>
                      </a:lnTo>
                      <a:lnTo>
                        <a:pt x="86950" y="1872"/>
                      </a:lnTo>
                      <a:lnTo>
                        <a:pt x="86950" y="118127"/>
                      </a:lnTo>
                      <a:lnTo>
                        <a:pt x="89068" y="118127"/>
                      </a:lnTo>
                      <a:close/>
                      <a:moveTo>
                        <a:pt x="77929" y="69079"/>
                      </a:moveTo>
                      <a:lnTo>
                        <a:pt x="78927" y="40436"/>
                      </a:lnTo>
                      <a:lnTo>
                        <a:pt x="79090" y="35007"/>
                      </a:lnTo>
                      <a:lnTo>
                        <a:pt x="79232" y="29578"/>
                      </a:lnTo>
                      <a:lnTo>
                        <a:pt x="79375" y="24149"/>
                      </a:lnTo>
                      <a:lnTo>
                        <a:pt x="79518" y="18720"/>
                      </a:lnTo>
                      <a:lnTo>
                        <a:pt x="79579" y="18720"/>
                      </a:lnTo>
                      <a:lnTo>
                        <a:pt x="79721" y="23962"/>
                      </a:lnTo>
                      <a:lnTo>
                        <a:pt x="79864" y="29391"/>
                      </a:lnTo>
                      <a:lnTo>
                        <a:pt x="80027" y="35007"/>
                      </a:lnTo>
                      <a:lnTo>
                        <a:pt x="80190" y="40624"/>
                      </a:lnTo>
                      <a:lnTo>
                        <a:pt x="81208" y="69079"/>
                      </a:lnTo>
                      <a:lnTo>
                        <a:pt x="77929" y="69079"/>
                      </a:lnTo>
                      <a:close/>
                      <a:moveTo>
                        <a:pt x="81574" y="85366"/>
                      </a:moveTo>
                      <a:lnTo>
                        <a:pt x="82735" y="118127"/>
                      </a:lnTo>
                      <a:lnTo>
                        <a:pt x="85199" y="118127"/>
                      </a:lnTo>
                      <a:lnTo>
                        <a:pt x="81106" y="1872"/>
                      </a:lnTo>
                      <a:lnTo>
                        <a:pt x="78174" y="1872"/>
                      </a:lnTo>
                      <a:lnTo>
                        <a:pt x="74101" y="118127"/>
                      </a:lnTo>
                      <a:lnTo>
                        <a:pt x="76483" y="118127"/>
                      </a:lnTo>
                      <a:lnTo>
                        <a:pt x="77563" y="85366"/>
                      </a:lnTo>
                      <a:lnTo>
                        <a:pt x="81574" y="85366"/>
                      </a:lnTo>
                      <a:close/>
                      <a:moveTo>
                        <a:pt x="69010" y="118127"/>
                      </a:moveTo>
                      <a:lnTo>
                        <a:pt x="71311" y="118127"/>
                      </a:lnTo>
                      <a:lnTo>
                        <a:pt x="71311" y="19656"/>
                      </a:lnTo>
                      <a:lnTo>
                        <a:pt x="74936" y="19656"/>
                      </a:lnTo>
                      <a:lnTo>
                        <a:pt x="74936" y="1872"/>
                      </a:lnTo>
                      <a:lnTo>
                        <a:pt x="65386" y="1872"/>
                      </a:lnTo>
                      <a:lnTo>
                        <a:pt x="65386" y="19656"/>
                      </a:lnTo>
                      <a:lnTo>
                        <a:pt x="69010" y="19656"/>
                      </a:lnTo>
                      <a:lnTo>
                        <a:pt x="69010" y="118127"/>
                      </a:lnTo>
                      <a:close/>
                      <a:moveTo>
                        <a:pt x="59175" y="118127"/>
                      </a:moveTo>
                      <a:lnTo>
                        <a:pt x="66689" y="118127"/>
                      </a:lnTo>
                      <a:lnTo>
                        <a:pt x="66689" y="100343"/>
                      </a:lnTo>
                      <a:lnTo>
                        <a:pt x="61496" y="100343"/>
                      </a:lnTo>
                      <a:lnTo>
                        <a:pt x="61496" y="1872"/>
                      </a:lnTo>
                      <a:lnTo>
                        <a:pt x="59175" y="1872"/>
                      </a:lnTo>
                      <a:lnTo>
                        <a:pt x="59175" y="118127"/>
                      </a:lnTo>
                      <a:close/>
                      <a:moveTo>
                        <a:pt x="46692" y="1872"/>
                      </a:moveTo>
                      <a:lnTo>
                        <a:pt x="46692" y="68330"/>
                      </a:lnTo>
                      <a:lnTo>
                        <a:pt x="46692" y="71700"/>
                      </a:lnTo>
                      <a:lnTo>
                        <a:pt x="46713" y="74882"/>
                      </a:lnTo>
                      <a:lnTo>
                        <a:pt x="46733" y="78065"/>
                      </a:lnTo>
                      <a:lnTo>
                        <a:pt x="46774" y="81060"/>
                      </a:lnTo>
                      <a:lnTo>
                        <a:pt x="46814" y="84056"/>
                      </a:lnTo>
                      <a:lnTo>
                        <a:pt x="46896" y="86677"/>
                      </a:lnTo>
                      <a:lnTo>
                        <a:pt x="46957" y="89297"/>
                      </a:lnTo>
                      <a:lnTo>
                        <a:pt x="47038" y="91918"/>
                      </a:lnTo>
                      <a:lnTo>
                        <a:pt x="47120" y="94165"/>
                      </a:lnTo>
                      <a:lnTo>
                        <a:pt x="47222" y="96411"/>
                      </a:lnTo>
                      <a:lnTo>
                        <a:pt x="47323" y="98845"/>
                      </a:lnTo>
                      <a:lnTo>
                        <a:pt x="47446" y="100717"/>
                      </a:lnTo>
                      <a:lnTo>
                        <a:pt x="47568" y="102589"/>
                      </a:lnTo>
                      <a:lnTo>
                        <a:pt x="47710" y="104648"/>
                      </a:lnTo>
                      <a:lnTo>
                        <a:pt x="47853" y="106333"/>
                      </a:lnTo>
                      <a:lnTo>
                        <a:pt x="47995" y="107831"/>
                      </a:lnTo>
                      <a:lnTo>
                        <a:pt x="48158" y="109329"/>
                      </a:lnTo>
                      <a:lnTo>
                        <a:pt x="48321" y="110826"/>
                      </a:lnTo>
                      <a:lnTo>
                        <a:pt x="48525" y="112137"/>
                      </a:lnTo>
                      <a:lnTo>
                        <a:pt x="48708" y="113260"/>
                      </a:lnTo>
                      <a:lnTo>
                        <a:pt x="48891" y="114383"/>
                      </a:lnTo>
                      <a:lnTo>
                        <a:pt x="49095" y="115319"/>
                      </a:lnTo>
                      <a:lnTo>
                        <a:pt x="49319" y="116255"/>
                      </a:lnTo>
                      <a:lnTo>
                        <a:pt x="49523" y="117004"/>
                      </a:lnTo>
                      <a:lnTo>
                        <a:pt x="49747" y="117753"/>
                      </a:lnTo>
                      <a:lnTo>
                        <a:pt x="49991" y="118502"/>
                      </a:lnTo>
                      <a:lnTo>
                        <a:pt x="50215" y="118876"/>
                      </a:lnTo>
                      <a:lnTo>
                        <a:pt x="50459" y="119251"/>
                      </a:lnTo>
                      <a:lnTo>
                        <a:pt x="50968" y="119812"/>
                      </a:lnTo>
                      <a:lnTo>
                        <a:pt x="51518" y="120000"/>
                      </a:lnTo>
                      <a:lnTo>
                        <a:pt x="51783" y="120000"/>
                      </a:lnTo>
                      <a:lnTo>
                        <a:pt x="52048" y="119812"/>
                      </a:lnTo>
                      <a:lnTo>
                        <a:pt x="52333" y="119625"/>
                      </a:lnTo>
                      <a:lnTo>
                        <a:pt x="52597" y="119251"/>
                      </a:lnTo>
                      <a:lnTo>
                        <a:pt x="52842" y="118876"/>
                      </a:lnTo>
                      <a:lnTo>
                        <a:pt x="53107" y="118315"/>
                      </a:lnTo>
                      <a:lnTo>
                        <a:pt x="53331" y="117753"/>
                      </a:lnTo>
                      <a:lnTo>
                        <a:pt x="53575" y="116817"/>
                      </a:lnTo>
                      <a:lnTo>
                        <a:pt x="53819" y="116068"/>
                      </a:lnTo>
                      <a:lnTo>
                        <a:pt x="54023" y="115132"/>
                      </a:lnTo>
                      <a:lnTo>
                        <a:pt x="54227" y="114196"/>
                      </a:lnTo>
                      <a:lnTo>
                        <a:pt x="54430" y="113073"/>
                      </a:lnTo>
                      <a:lnTo>
                        <a:pt x="54634" y="111950"/>
                      </a:lnTo>
                      <a:lnTo>
                        <a:pt x="54817" y="110639"/>
                      </a:lnTo>
                      <a:lnTo>
                        <a:pt x="55000" y="108954"/>
                      </a:lnTo>
                      <a:lnTo>
                        <a:pt x="55163" y="107457"/>
                      </a:lnTo>
                      <a:lnTo>
                        <a:pt x="55347" y="105959"/>
                      </a:lnTo>
                      <a:lnTo>
                        <a:pt x="55489" y="104274"/>
                      </a:lnTo>
                      <a:lnTo>
                        <a:pt x="55632" y="102215"/>
                      </a:lnTo>
                      <a:lnTo>
                        <a:pt x="55754" y="100343"/>
                      </a:lnTo>
                      <a:lnTo>
                        <a:pt x="55876" y="98283"/>
                      </a:lnTo>
                      <a:lnTo>
                        <a:pt x="55998" y="96037"/>
                      </a:lnTo>
                      <a:lnTo>
                        <a:pt x="56100" y="93790"/>
                      </a:lnTo>
                      <a:lnTo>
                        <a:pt x="56202" y="91544"/>
                      </a:lnTo>
                      <a:lnTo>
                        <a:pt x="56283" y="88923"/>
                      </a:lnTo>
                      <a:lnTo>
                        <a:pt x="56344" y="86302"/>
                      </a:lnTo>
                      <a:lnTo>
                        <a:pt x="56405" y="83494"/>
                      </a:lnTo>
                      <a:lnTo>
                        <a:pt x="56446" y="80686"/>
                      </a:lnTo>
                      <a:lnTo>
                        <a:pt x="56487" y="77878"/>
                      </a:lnTo>
                      <a:lnTo>
                        <a:pt x="56528" y="74695"/>
                      </a:lnTo>
                      <a:lnTo>
                        <a:pt x="56548" y="71700"/>
                      </a:lnTo>
                      <a:lnTo>
                        <a:pt x="56548" y="68143"/>
                      </a:lnTo>
                      <a:lnTo>
                        <a:pt x="56548" y="1872"/>
                      </a:lnTo>
                      <a:lnTo>
                        <a:pt x="54247" y="1872"/>
                      </a:lnTo>
                      <a:lnTo>
                        <a:pt x="54247" y="69641"/>
                      </a:lnTo>
                      <a:lnTo>
                        <a:pt x="54227" y="73759"/>
                      </a:lnTo>
                      <a:lnTo>
                        <a:pt x="54186" y="77691"/>
                      </a:lnTo>
                      <a:lnTo>
                        <a:pt x="54145" y="81060"/>
                      </a:lnTo>
                      <a:lnTo>
                        <a:pt x="54064" y="84430"/>
                      </a:lnTo>
                      <a:lnTo>
                        <a:pt x="53962" y="87425"/>
                      </a:lnTo>
                      <a:lnTo>
                        <a:pt x="53840" y="90046"/>
                      </a:lnTo>
                      <a:lnTo>
                        <a:pt x="53717" y="92667"/>
                      </a:lnTo>
                      <a:lnTo>
                        <a:pt x="53534" y="94726"/>
                      </a:lnTo>
                      <a:lnTo>
                        <a:pt x="53351" y="96599"/>
                      </a:lnTo>
                      <a:lnTo>
                        <a:pt x="53168" y="98471"/>
                      </a:lnTo>
                      <a:lnTo>
                        <a:pt x="52944" y="99781"/>
                      </a:lnTo>
                      <a:lnTo>
                        <a:pt x="52699" y="100904"/>
                      </a:lnTo>
                      <a:lnTo>
                        <a:pt x="52455" y="101840"/>
                      </a:lnTo>
                      <a:lnTo>
                        <a:pt x="52190" y="102402"/>
                      </a:lnTo>
                      <a:lnTo>
                        <a:pt x="51885" y="102776"/>
                      </a:lnTo>
                      <a:lnTo>
                        <a:pt x="51600" y="102776"/>
                      </a:lnTo>
                      <a:lnTo>
                        <a:pt x="51294" y="102776"/>
                      </a:lnTo>
                      <a:lnTo>
                        <a:pt x="51030" y="102402"/>
                      </a:lnTo>
                      <a:lnTo>
                        <a:pt x="50765" y="101653"/>
                      </a:lnTo>
                      <a:lnTo>
                        <a:pt x="50520" y="100904"/>
                      </a:lnTo>
                      <a:lnTo>
                        <a:pt x="50296" y="99781"/>
                      </a:lnTo>
                      <a:lnTo>
                        <a:pt x="50093" y="98471"/>
                      </a:lnTo>
                      <a:lnTo>
                        <a:pt x="49869" y="96599"/>
                      </a:lnTo>
                      <a:lnTo>
                        <a:pt x="49706" y="94726"/>
                      </a:lnTo>
                      <a:lnTo>
                        <a:pt x="49543" y="92667"/>
                      </a:lnTo>
                      <a:lnTo>
                        <a:pt x="49400" y="90046"/>
                      </a:lnTo>
                      <a:lnTo>
                        <a:pt x="49299" y="87425"/>
                      </a:lnTo>
                      <a:lnTo>
                        <a:pt x="49197" y="84430"/>
                      </a:lnTo>
                      <a:lnTo>
                        <a:pt x="49095" y="81060"/>
                      </a:lnTo>
                      <a:lnTo>
                        <a:pt x="49034" y="77691"/>
                      </a:lnTo>
                      <a:lnTo>
                        <a:pt x="48993" y="73759"/>
                      </a:lnTo>
                      <a:lnTo>
                        <a:pt x="48993" y="69641"/>
                      </a:lnTo>
                      <a:lnTo>
                        <a:pt x="48993" y="1872"/>
                      </a:lnTo>
                      <a:lnTo>
                        <a:pt x="46692" y="1872"/>
                      </a:lnTo>
                      <a:close/>
                      <a:moveTo>
                        <a:pt x="36429" y="112511"/>
                      </a:moveTo>
                      <a:lnTo>
                        <a:pt x="36714" y="114009"/>
                      </a:lnTo>
                      <a:lnTo>
                        <a:pt x="37081" y="115319"/>
                      </a:lnTo>
                      <a:lnTo>
                        <a:pt x="37468" y="116443"/>
                      </a:lnTo>
                      <a:lnTo>
                        <a:pt x="37895" y="117753"/>
                      </a:lnTo>
                      <a:lnTo>
                        <a:pt x="38343" y="118689"/>
                      </a:lnTo>
                      <a:lnTo>
                        <a:pt x="38852" y="119251"/>
                      </a:lnTo>
                      <a:lnTo>
                        <a:pt x="39341" y="119812"/>
                      </a:lnTo>
                      <a:lnTo>
                        <a:pt x="39830" y="120000"/>
                      </a:lnTo>
                      <a:lnTo>
                        <a:pt x="40441" y="119812"/>
                      </a:lnTo>
                      <a:lnTo>
                        <a:pt x="40991" y="119251"/>
                      </a:lnTo>
                      <a:lnTo>
                        <a:pt x="41235" y="118876"/>
                      </a:lnTo>
                      <a:lnTo>
                        <a:pt x="41479" y="118315"/>
                      </a:lnTo>
                      <a:lnTo>
                        <a:pt x="41744" y="117753"/>
                      </a:lnTo>
                      <a:lnTo>
                        <a:pt x="41968" y="117004"/>
                      </a:lnTo>
                      <a:lnTo>
                        <a:pt x="42172" y="116255"/>
                      </a:lnTo>
                      <a:lnTo>
                        <a:pt x="42396" y="115507"/>
                      </a:lnTo>
                      <a:lnTo>
                        <a:pt x="42599" y="114758"/>
                      </a:lnTo>
                      <a:lnTo>
                        <a:pt x="42782" y="113822"/>
                      </a:lnTo>
                      <a:lnTo>
                        <a:pt x="42966" y="112886"/>
                      </a:lnTo>
                      <a:lnTo>
                        <a:pt x="43149" y="111762"/>
                      </a:lnTo>
                      <a:lnTo>
                        <a:pt x="43312" y="110639"/>
                      </a:lnTo>
                      <a:lnTo>
                        <a:pt x="43454" y="109329"/>
                      </a:lnTo>
                      <a:lnTo>
                        <a:pt x="43597" y="108205"/>
                      </a:lnTo>
                      <a:lnTo>
                        <a:pt x="43719" y="106895"/>
                      </a:lnTo>
                      <a:lnTo>
                        <a:pt x="43862" y="105585"/>
                      </a:lnTo>
                      <a:lnTo>
                        <a:pt x="43984" y="104274"/>
                      </a:lnTo>
                      <a:lnTo>
                        <a:pt x="44188" y="101279"/>
                      </a:lnTo>
                      <a:lnTo>
                        <a:pt x="44330" y="98471"/>
                      </a:lnTo>
                      <a:lnTo>
                        <a:pt x="44452" y="95101"/>
                      </a:lnTo>
                      <a:lnTo>
                        <a:pt x="44574" y="91918"/>
                      </a:lnTo>
                      <a:lnTo>
                        <a:pt x="44615" y="88361"/>
                      </a:lnTo>
                      <a:lnTo>
                        <a:pt x="44636" y="84992"/>
                      </a:lnTo>
                      <a:lnTo>
                        <a:pt x="44636" y="81809"/>
                      </a:lnTo>
                      <a:lnTo>
                        <a:pt x="44595" y="79001"/>
                      </a:lnTo>
                      <a:lnTo>
                        <a:pt x="44513" y="76193"/>
                      </a:lnTo>
                      <a:lnTo>
                        <a:pt x="44432" y="73572"/>
                      </a:lnTo>
                      <a:lnTo>
                        <a:pt x="44310" y="71138"/>
                      </a:lnTo>
                      <a:lnTo>
                        <a:pt x="44188" y="68705"/>
                      </a:lnTo>
                      <a:lnTo>
                        <a:pt x="44025" y="66458"/>
                      </a:lnTo>
                      <a:lnTo>
                        <a:pt x="43841" y="64399"/>
                      </a:lnTo>
                      <a:lnTo>
                        <a:pt x="43617" y="62152"/>
                      </a:lnTo>
                      <a:lnTo>
                        <a:pt x="43373" y="60280"/>
                      </a:lnTo>
                      <a:lnTo>
                        <a:pt x="43108" y="58595"/>
                      </a:lnTo>
                      <a:lnTo>
                        <a:pt x="42803" y="56723"/>
                      </a:lnTo>
                      <a:lnTo>
                        <a:pt x="42497" y="55039"/>
                      </a:lnTo>
                      <a:lnTo>
                        <a:pt x="42151" y="53541"/>
                      </a:lnTo>
                      <a:lnTo>
                        <a:pt x="41785" y="52043"/>
                      </a:lnTo>
                      <a:lnTo>
                        <a:pt x="41377" y="50546"/>
                      </a:lnTo>
                      <a:lnTo>
                        <a:pt x="40807" y="48299"/>
                      </a:lnTo>
                      <a:lnTo>
                        <a:pt x="40298" y="46240"/>
                      </a:lnTo>
                      <a:lnTo>
                        <a:pt x="40095" y="45304"/>
                      </a:lnTo>
                      <a:lnTo>
                        <a:pt x="39871" y="44180"/>
                      </a:lnTo>
                      <a:lnTo>
                        <a:pt x="39708" y="43057"/>
                      </a:lnTo>
                      <a:lnTo>
                        <a:pt x="39545" y="41934"/>
                      </a:lnTo>
                      <a:lnTo>
                        <a:pt x="39423" y="40998"/>
                      </a:lnTo>
                      <a:lnTo>
                        <a:pt x="39300" y="39875"/>
                      </a:lnTo>
                      <a:lnTo>
                        <a:pt x="39178" y="38564"/>
                      </a:lnTo>
                      <a:lnTo>
                        <a:pt x="39097" y="37441"/>
                      </a:lnTo>
                      <a:lnTo>
                        <a:pt x="39036" y="35943"/>
                      </a:lnTo>
                      <a:lnTo>
                        <a:pt x="38995" y="34446"/>
                      </a:lnTo>
                      <a:lnTo>
                        <a:pt x="38975" y="33135"/>
                      </a:lnTo>
                      <a:lnTo>
                        <a:pt x="38975" y="31450"/>
                      </a:lnTo>
                      <a:lnTo>
                        <a:pt x="38975" y="30327"/>
                      </a:lnTo>
                      <a:lnTo>
                        <a:pt x="38995" y="28829"/>
                      </a:lnTo>
                      <a:lnTo>
                        <a:pt x="39036" y="27519"/>
                      </a:lnTo>
                      <a:lnTo>
                        <a:pt x="39076" y="26396"/>
                      </a:lnTo>
                      <a:lnTo>
                        <a:pt x="39158" y="25273"/>
                      </a:lnTo>
                      <a:lnTo>
                        <a:pt x="39260" y="24149"/>
                      </a:lnTo>
                      <a:lnTo>
                        <a:pt x="39361" y="22839"/>
                      </a:lnTo>
                      <a:lnTo>
                        <a:pt x="39463" y="21903"/>
                      </a:lnTo>
                      <a:lnTo>
                        <a:pt x="39606" y="20967"/>
                      </a:lnTo>
                      <a:lnTo>
                        <a:pt x="39748" y="20031"/>
                      </a:lnTo>
                      <a:lnTo>
                        <a:pt x="39911" y="19282"/>
                      </a:lnTo>
                      <a:lnTo>
                        <a:pt x="40115" y="18720"/>
                      </a:lnTo>
                      <a:lnTo>
                        <a:pt x="40319" y="18159"/>
                      </a:lnTo>
                      <a:lnTo>
                        <a:pt x="40543" y="17784"/>
                      </a:lnTo>
                      <a:lnTo>
                        <a:pt x="40807" y="17597"/>
                      </a:lnTo>
                      <a:lnTo>
                        <a:pt x="41052" y="17597"/>
                      </a:lnTo>
                      <a:lnTo>
                        <a:pt x="41479" y="17597"/>
                      </a:lnTo>
                      <a:lnTo>
                        <a:pt x="41886" y="17971"/>
                      </a:lnTo>
                      <a:lnTo>
                        <a:pt x="42253" y="18720"/>
                      </a:lnTo>
                      <a:lnTo>
                        <a:pt x="42599" y="19469"/>
                      </a:lnTo>
                      <a:lnTo>
                        <a:pt x="42884" y="20218"/>
                      </a:lnTo>
                      <a:lnTo>
                        <a:pt x="43169" y="21154"/>
                      </a:lnTo>
                      <a:lnTo>
                        <a:pt x="43393" y="22090"/>
                      </a:lnTo>
                      <a:lnTo>
                        <a:pt x="43577" y="22839"/>
                      </a:lnTo>
                      <a:lnTo>
                        <a:pt x="44126" y="5803"/>
                      </a:lnTo>
                      <a:lnTo>
                        <a:pt x="43882" y="4680"/>
                      </a:lnTo>
                      <a:lnTo>
                        <a:pt x="43556" y="3744"/>
                      </a:lnTo>
                      <a:lnTo>
                        <a:pt x="43251" y="2620"/>
                      </a:lnTo>
                      <a:lnTo>
                        <a:pt x="42884" y="1684"/>
                      </a:lnTo>
                      <a:lnTo>
                        <a:pt x="42497" y="1123"/>
                      </a:lnTo>
                      <a:lnTo>
                        <a:pt x="42049" y="561"/>
                      </a:lnTo>
                      <a:lnTo>
                        <a:pt x="41601" y="187"/>
                      </a:lnTo>
                      <a:lnTo>
                        <a:pt x="41113" y="0"/>
                      </a:lnTo>
                      <a:lnTo>
                        <a:pt x="40604" y="187"/>
                      </a:lnTo>
                      <a:lnTo>
                        <a:pt x="40135" y="748"/>
                      </a:lnTo>
                      <a:lnTo>
                        <a:pt x="39667" y="1497"/>
                      </a:lnTo>
                      <a:lnTo>
                        <a:pt x="39260" y="2620"/>
                      </a:lnTo>
                      <a:lnTo>
                        <a:pt x="38852" y="4118"/>
                      </a:lnTo>
                      <a:lnTo>
                        <a:pt x="38486" y="5616"/>
                      </a:lnTo>
                      <a:lnTo>
                        <a:pt x="38140" y="7488"/>
                      </a:lnTo>
                      <a:lnTo>
                        <a:pt x="37855" y="9547"/>
                      </a:lnTo>
                      <a:lnTo>
                        <a:pt x="37569" y="11981"/>
                      </a:lnTo>
                      <a:lnTo>
                        <a:pt x="37325" y="14414"/>
                      </a:lnTo>
                      <a:lnTo>
                        <a:pt x="37122" y="17410"/>
                      </a:lnTo>
                      <a:lnTo>
                        <a:pt x="36959" y="20218"/>
                      </a:lnTo>
                      <a:lnTo>
                        <a:pt x="36816" y="23213"/>
                      </a:lnTo>
                      <a:lnTo>
                        <a:pt x="36714" y="26583"/>
                      </a:lnTo>
                      <a:lnTo>
                        <a:pt x="36653" y="29765"/>
                      </a:lnTo>
                      <a:lnTo>
                        <a:pt x="36633" y="33510"/>
                      </a:lnTo>
                      <a:lnTo>
                        <a:pt x="36653" y="36318"/>
                      </a:lnTo>
                      <a:lnTo>
                        <a:pt x="36694" y="39500"/>
                      </a:lnTo>
                      <a:lnTo>
                        <a:pt x="36775" y="42121"/>
                      </a:lnTo>
                      <a:lnTo>
                        <a:pt x="36877" y="44929"/>
                      </a:lnTo>
                      <a:lnTo>
                        <a:pt x="37020" y="47363"/>
                      </a:lnTo>
                      <a:lnTo>
                        <a:pt x="37162" y="49609"/>
                      </a:lnTo>
                      <a:lnTo>
                        <a:pt x="37346" y="51856"/>
                      </a:lnTo>
                      <a:lnTo>
                        <a:pt x="37549" y="53915"/>
                      </a:lnTo>
                      <a:lnTo>
                        <a:pt x="37814" y="55975"/>
                      </a:lnTo>
                      <a:lnTo>
                        <a:pt x="38058" y="58034"/>
                      </a:lnTo>
                      <a:lnTo>
                        <a:pt x="38323" y="59719"/>
                      </a:lnTo>
                      <a:lnTo>
                        <a:pt x="38649" y="61404"/>
                      </a:lnTo>
                      <a:lnTo>
                        <a:pt x="38954" y="62901"/>
                      </a:lnTo>
                      <a:lnTo>
                        <a:pt x="39321" y="64586"/>
                      </a:lnTo>
                      <a:lnTo>
                        <a:pt x="39667" y="65897"/>
                      </a:lnTo>
                      <a:lnTo>
                        <a:pt x="40054" y="67207"/>
                      </a:lnTo>
                      <a:lnTo>
                        <a:pt x="40604" y="69079"/>
                      </a:lnTo>
                      <a:lnTo>
                        <a:pt x="41072" y="71326"/>
                      </a:lnTo>
                      <a:lnTo>
                        <a:pt x="41276" y="72262"/>
                      </a:lnTo>
                      <a:lnTo>
                        <a:pt x="41459" y="73385"/>
                      </a:lnTo>
                      <a:lnTo>
                        <a:pt x="41622" y="74321"/>
                      </a:lnTo>
                      <a:lnTo>
                        <a:pt x="41764" y="75444"/>
                      </a:lnTo>
                      <a:lnTo>
                        <a:pt x="41886" y="76567"/>
                      </a:lnTo>
                      <a:lnTo>
                        <a:pt x="41988" y="78065"/>
                      </a:lnTo>
                      <a:lnTo>
                        <a:pt x="42090" y="79188"/>
                      </a:lnTo>
                      <a:lnTo>
                        <a:pt x="42151" y="80499"/>
                      </a:lnTo>
                      <a:lnTo>
                        <a:pt x="42212" y="81809"/>
                      </a:lnTo>
                      <a:lnTo>
                        <a:pt x="42253" y="83307"/>
                      </a:lnTo>
                      <a:lnTo>
                        <a:pt x="42294" y="84992"/>
                      </a:lnTo>
                      <a:lnTo>
                        <a:pt x="42294" y="86489"/>
                      </a:lnTo>
                      <a:lnTo>
                        <a:pt x="42294" y="88174"/>
                      </a:lnTo>
                      <a:lnTo>
                        <a:pt x="42233" y="89859"/>
                      </a:lnTo>
                      <a:lnTo>
                        <a:pt x="42192" y="91544"/>
                      </a:lnTo>
                      <a:lnTo>
                        <a:pt x="42131" y="93042"/>
                      </a:lnTo>
                      <a:lnTo>
                        <a:pt x="42049" y="94352"/>
                      </a:lnTo>
                      <a:lnTo>
                        <a:pt x="41948" y="95663"/>
                      </a:lnTo>
                      <a:lnTo>
                        <a:pt x="41825" y="96786"/>
                      </a:lnTo>
                      <a:lnTo>
                        <a:pt x="41703" y="98096"/>
                      </a:lnTo>
                      <a:lnTo>
                        <a:pt x="41540" y="99032"/>
                      </a:lnTo>
                      <a:lnTo>
                        <a:pt x="41357" y="99781"/>
                      </a:lnTo>
                      <a:lnTo>
                        <a:pt x="41174" y="100530"/>
                      </a:lnTo>
                      <a:lnTo>
                        <a:pt x="40970" y="101092"/>
                      </a:lnTo>
                      <a:lnTo>
                        <a:pt x="40767" y="101653"/>
                      </a:lnTo>
                      <a:lnTo>
                        <a:pt x="40502" y="102028"/>
                      </a:lnTo>
                      <a:lnTo>
                        <a:pt x="40257" y="102215"/>
                      </a:lnTo>
                      <a:lnTo>
                        <a:pt x="40013" y="102215"/>
                      </a:lnTo>
                      <a:lnTo>
                        <a:pt x="39565" y="102215"/>
                      </a:lnTo>
                      <a:lnTo>
                        <a:pt x="39117" y="101653"/>
                      </a:lnTo>
                      <a:lnTo>
                        <a:pt x="38710" y="101092"/>
                      </a:lnTo>
                      <a:lnTo>
                        <a:pt x="38303" y="100156"/>
                      </a:lnTo>
                      <a:lnTo>
                        <a:pt x="37936" y="99032"/>
                      </a:lnTo>
                      <a:lnTo>
                        <a:pt x="37569" y="97909"/>
                      </a:lnTo>
                      <a:lnTo>
                        <a:pt x="37244" y="96224"/>
                      </a:lnTo>
                      <a:lnTo>
                        <a:pt x="36959" y="94914"/>
                      </a:lnTo>
                      <a:lnTo>
                        <a:pt x="36429" y="112511"/>
                      </a:lnTo>
                      <a:close/>
                      <a:moveTo>
                        <a:pt x="26472" y="118127"/>
                      </a:moveTo>
                      <a:lnTo>
                        <a:pt x="26472" y="76380"/>
                      </a:lnTo>
                      <a:lnTo>
                        <a:pt x="26472" y="69453"/>
                      </a:lnTo>
                      <a:lnTo>
                        <a:pt x="26451" y="62714"/>
                      </a:lnTo>
                      <a:lnTo>
                        <a:pt x="26451" y="56349"/>
                      </a:lnTo>
                      <a:lnTo>
                        <a:pt x="26431" y="50358"/>
                      </a:lnTo>
                      <a:lnTo>
                        <a:pt x="26431" y="44368"/>
                      </a:lnTo>
                      <a:lnTo>
                        <a:pt x="26410" y="38377"/>
                      </a:lnTo>
                      <a:lnTo>
                        <a:pt x="26370" y="32761"/>
                      </a:lnTo>
                      <a:lnTo>
                        <a:pt x="26349" y="26957"/>
                      </a:lnTo>
                      <a:lnTo>
                        <a:pt x="26410" y="26957"/>
                      </a:lnTo>
                      <a:lnTo>
                        <a:pt x="26634" y="31825"/>
                      </a:lnTo>
                      <a:lnTo>
                        <a:pt x="26899" y="37067"/>
                      </a:lnTo>
                      <a:lnTo>
                        <a:pt x="27184" y="41934"/>
                      </a:lnTo>
                      <a:lnTo>
                        <a:pt x="27449" y="46989"/>
                      </a:lnTo>
                      <a:lnTo>
                        <a:pt x="27734" y="52230"/>
                      </a:lnTo>
                      <a:lnTo>
                        <a:pt x="28060" y="57285"/>
                      </a:lnTo>
                      <a:lnTo>
                        <a:pt x="28345" y="62152"/>
                      </a:lnTo>
                      <a:lnTo>
                        <a:pt x="28671" y="67020"/>
                      </a:lnTo>
                      <a:lnTo>
                        <a:pt x="31949" y="118127"/>
                      </a:lnTo>
                      <a:lnTo>
                        <a:pt x="34332" y="118127"/>
                      </a:lnTo>
                      <a:lnTo>
                        <a:pt x="34332" y="1872"/>
                      </a:lnTo>
                      <a:lnTo>
                        <a:pt x="32214" y="1872"/>
                      </a:lnTo>
                      <a:lnTo>
                        <a:pt x="32214" y="42308"/>
                      </a:lnTo>
                      <a:lnTo>
                        <a:pt x="32214" y="48861"/>
                      </a:lnTo>
                      <a:lnTo>
                        <a:pt x="32214" y="55226"/>
                      </a:lnTo>
                      <a:lnTo>
                        <a:pt x="32234" y="61404"/>
                      </a:lnTo>
                      <a:lnTo>
                        <a:pt x="32255" y="67394"/>
                      </a:lnTo>
                      <a:lnTo>
                        <a:pt x="32275" y="73198"/>
                      </a:lnTo>
                      <a:lnTo>
                        <a:pt x="32316" y="79001"/>
                      </a:lnTo>
                      <a:lnTo>
                        <a:pt x="32357" y="84804"/>
                      </a:lnTo>
                      <a:lnTo>
                        <a:pt x="32418" y="90608"/>
                      </a:lnTo>
                      <a:lnTo>
                        <a:pt x="32357" y="90795"/>
                      </a:lnTo>
                      <a:lnTo>
                        <a:pt x="32133" y="85928"/>
                      </a:lnTo>
                      <a:lnTo>
                        <a:pt x="31909" y="81060"/>
                      </a:lnTo>
                      <a:lnTo>
                        <a:pt x="31664" y="76193"/>
                      </a:lnTo>
                      <a:lnTo>
                        <a:pt x="31379" y="71326"/>
                      </a:lnTo>
                      <a:lnTo>
                        <a:pt x="31114" y="66458"/>
                      </a:lnTo>
                      <a:lnTo>
                        <a:pt x="30809" y="61404"/>
                      </a:lnTo>
                      <a:lnTo>
                        <a:pt x="30524" y="56536"/>
                      </a:lnTo>
                      <a:lnTo>
                        <a:pt x="30218" y="51856"/>
                      </a:lnTo>
                      <a:lnTo>
                        <a:pt x="26960" y="1872"/>
                      </a:lnTo>
                      <a:lnTo>
                        <a:pt x="24333" y="1872"/>
                      </a:lnTo>
                      <a:lnTo>
                        <a:pt x="24333" y="118127"/>
                      </a:lnTo>
                      <a:lnTo>
                        <a:pt x="26472" y="118127"/>
                      </a:lnTo>
                      <a:close/>
                      <a:moveTo>
                        <a:pt x="16371" y="102964"/>
                      </a:moveTo>
                      <a:lnTo>
                        <a:pt x="16188" y="102776"/>
                      </a:lnTo>
                      <a:lnTo>
                        <a:pt x="15985" y="102776"/>
                      </a:lnTo>
                      <a:lnTo>
                        <a:pt x="15801" y="102402"/>
                      </a:lnTo>
                      <a:lnTo>
                        <a:pt x="15598" y="102028"/>
                      </a:lnTo>
                      <a:lnTo>
                        <a:pt x="15414" y="101653"/>
                      </a:lnTo>
                      <a:lnTo>
                        <a:pt x="15251" y="101092"/>
                      </a:lnTo>
                      <a:lnTo>
                        <a:pt x="15089" y="100343"/>
                      </a:lnTo>
                      <a:lnTo>
                        <a:pt x="14926" y="99594"/>
                      </a:lnTo>
                      <a:lnTo>
                        <a:pt x="14742" y="98658"/>
                      </a:lnTo>
                      <a:lnTo>
                        <a:pt x="14600" y="97909"/>
                      </a:lnTo>
                      <a:lnTo>
                        <a:pt x="14457" y="96599"/>
                      </a:lnTo>
                      <a:lnTo>
                        <a:pt x="14315" y="95475"/>
                      </a:lnTo>
                      <a:lnTo>
                        <a:pt x="14050" y="93042"/>
                      </a:lnTo>
                      <a:lnTo>
                        <a:pt x="13826" y="90234"/>
                      </a:lnTo>
                      <a:lnTo>
                        <a:pt x="13602" y="87238"/>
                      </a:lnTo>
                      <a:lnTo>
                        <a:pt x="13439" y="84056"/>
                      </a:lnTo>
                      <a:lnTo>
                        <a:pt x="13256" y="80499"/>
                      </a:lnTo>
                      <a:lnTo>
                        <a:pt x="13134" y="76755"/>
                      </a:lnTo>
                      <a:lnTo>
                        <a:pt x="13032" y="72823"/>
                      </a:lnTo>
                      <a:lnTo>
                        <a:pt x="12971" y="68705"/>
                      </a:lnTo>
                      <a:lnTo>
                        <a:pt x="12910" y="64773"/>
                      </a:lnTo>
                      <a:lnTo>
                        <a:pt x="12910" y="60280"/>
                      </a:lnTo>
                      <a:lnTo>
                        <a:pt x="12910" y="55975"/>
                      </a:lnTo>
                      <a:lnTo>
                        <a:pt x="12950" y="51856"/>
                      </a:lnTo>
                      <a:lnTo>
                        <a:pt x="13032" y="47737"/>
                      </a:lnTo>
                      <a:lnTo>
                        <a:pt x="13134" y="43993"/>
                      </a:lnTo>
                      <a:lnTo>
                        <a:pt x="13256" y="40062"/>
                      </a:lnTo>
                      <a:lnTo>
                        <a:pt x="13419" y="36318"/>
                      </a:lnTo>
                      <a:lnTo>
                        <a:pt x="13602" y="33135"/>
                      </a:lnTo>
                      <a:lnTo>
                        <a:pt x="13785" y="29953"/>
                      </a:lnTo>
                      <a:lnTo>
                        <a:pt x="14030" y="27145"/>
                      </a:lnTo>
                      <a:lnTo>
                        <a:pt x="14294" y="24711"/>
                      </a:lnTo>
                      <a:lnTo>
                        <a:pt x="14437" y="23588"/>
                      </a:lnTo>
                      <a:lnTo>
                        <a:pt x="14580" y="22277"/>
                      </a:lnTo>
                      <a:lnTo>
                        <a:pt x="14722" y="21341"/>
                      </a:lnTo>
                      <a:lnTo>
                        <a:pt x="14905" y="20405"/>
                      </a:lnTo>
                      <a:lnTo>
                        <a:pt x="15068" y="19656"/>
                      </a:lnTo>
                      <a:lnTo>
                        <a:pt x="15231" y="19095"/>
                      </a:lnTo>
                      <a:lnTo>
                        <a:pt x="15414" y="18533"/>
                      </a:lnTo>
                      <a:lnTo>
                        <a:pt x="15598" y="17971"/>
                      </a:lnTo>
                      <a:lnTo>
                        <a:pt x="15801" y="17597"/>
                      </a:lnTo>
                      <a:lnTo>
                        <a:pt x="16005" y="17223"/>
                      </a:lnTo>
                      <a:lnTo>
                        <a:pt x="16188" y="17035"/>
                      </a:lnTo>
                      <a:lnTo>
                        <a:pt x="16433" y="17035"/>
                      </a:lnTo>
                      <a:lnTo>
                        <a:pt x="16636" y="17035"/>
                      </a:lnTo>
                      <a:lnTo>
                        <a:pt x="16840" y="17223"/>
                      </a:lnTo>
                      <a:lnTo>
                        <a:pt x="17023" y="17597"/>
                      </a:lnTo>
                      <a:lnTo>
                        <a:pt x="17227" y="17971"/>
                      </a:lnTo>
                      <a:lnTo>
                        <a:pt x="17410" y="18533"/>
                      </a:lnTo>
                      <a:lnTo>
                        <a:pt x="17593" y="19095"/>
                      </a:lnTo>
                      <a:lnTo>
                        <a:pt x="17756" y="19843"/>
                      </a:lnTo>
                      <a:lnTo>
                        <a:pt x="17939" y="20592"/>
                      </a:lnTo>
                      <a:lnTo>
                        <a:pt x="18102" y="21341"/>
                      </a:lnTo>
                      <a:lnTo>
                        <a:pt x="18245" y="22464"/>
                      </a:lnTo>
                      <a:lnTo>
                        <a:pt x="18387" y="23588"/>
                      </a:lnTo>
                      <a:lnTo>
                        <a:pt x="18530" y="24711"/>
                      </a:lnTo>
                      <a:lnTo>
                        <a:pt x="18795" y="27145"/>
                      </a:lnTo>
                      <a:lnTo>
                        <a:pt x="19019" y="29953"/>
                      </a:lnTo>
                      <a:lnTo>
                        <a:pt x="19222" y="33135"/>
                      </a:lnTo>
                      <a:lnTo>
                        <a:pt x="19385" y="36318"/>
                      </a:lnTo>
                      <a:lnTo>
                        <a:pt x="19568" y="40062"/>
                      </a:lnTo>
                      <a:lnTo>
                        <a:pt x="19691" y="43806"/>
                      </a:lnTo>
                      <a:lnTo>
                        <a:pt x="19772" y="47550"/>
                      </a:lnTo>
                      <a:lnTo>
                        <a:pt x="19833" y="51482"/>
                      </a:lnTo>
                      <a:lnTo>
                        <a:pt x="19874" y="55413"/>
                      </a:lnTo>
                      <a:lnTo>
                        <a:pt x="19894" y="59531"/>
                      </a:lnTo>
                      <a:lnTo>
                        <a:pt x="19874" y="64212"/>
                      </a:lnTo>
                      <a:lnTo>
                        <a:pt x="19833" y="68330"/>
                      </a:lnTo>
                      <a:lnTo>
                        <a:pt x="19772" y="72636"/>
                      </a:lnTo>
                      <a:lnTo>
                        <a:pt x="19670" y="76567"/>
                      </a:lnTo>
                      <a:lnTo>
                        <a:pt x="19548" y="80499"/>
                      </a:lnTo>
                      <a:lnTo>
                        <a:pt x="19365" y="84056"/>
                      </a:lnTo>
                      <a:lnTo>
                        <a:pt x="19202" y="87425"/>
                      </a:lnTo>
                      <a:lnTo>
                        <a:pt x="18998" y="90234"/>
                      </a:lnTo>
                      <a:lnTo>
                        <a:pt x="18754" y="93229"/>
                      </a:lnTo>
                      <a:lnTo>
                        <a:pt x="18489" y="95663"/>
                      </a:lnTo>
                      <a:lnTo>
                        <a:pt x="18347" y="96786"/>
                      </a:lnTo>
                      <a:lnTo>
                        <a:pt x="18204" y="97909"/>
                      </a:lnTo>
                      <a:lnTo>
                        <a:pt x="18062" y="98845"/>
                      </a:lnTo>
                      <a:lnTo>
                        <a:pt x="17878" y="99594"/>
                      </a:lnTo>
                      <a:lnTo>
                        <a:pt x="17715" y="100343"/>
                      </a:lnTo>
                      <a:lnTo>
                        <a:pt x="17553" y="101092"/>
                      </a:lnTo>
                      <a:lnTo>
                        <a:pt x="17390" y="101653"/>
                      </a:lnTo>
                      <a:lnTo>
                        <a:pt x="17206" y="102028"/>
                      </a:lnTo>
                      <a:lnTo>
                        <a:pt x="17003" y="102402"/>
                      </a:lnTo>
                      <a:lnTo>
                        <a:pt x="16819" y="102776"/>
                      </a:lnTo>
                      <a:lnTo>
                        <a:pt x="16616" y="102776"/>
                      </a:lnTo>
                      <a:lnTo>
                        <a:pt x="16392" y="102964"/>
                      </a:lnTo>
                      <a:lnTo>
                        <a:pt x="16371" y="102964"/>
                      </a:lnTo>
                      <a:close/>
                      <a:moveTo>
                        <a:pt x="16331" y="120000"/>
                      </a:moveTo>
                      <a:lnTo>
                        <a:pt x="16657" y="120000"/>
                      </a:lnTo>
                      <a:lnTo>
                        <a:pt x="16962" y="119812"/>
                      </a:lnTo>
                      <a:lnTo>
                        <a:pt x="17288" y="119438"/>
                      </a:lnTo>
                      <a:lnTo>
                        <a:pt x="17573" y="119063"/>
                      </a:lnTo>
                      <a:lnTo>
                        <a:pt x="17878" y="118502"/>
                      </a:lnTo>
                      <a:lnTo>
                        <a:pt x="18184" y="117753"/>
                      </a:lnTo>
                      <a:lnTo>
                        <a:pt x="18449" y="116817"/>
                      </a:lnTo>
                      <a:lnTo>
                        <a:pt x="18734" y="115881"/>
                      </a:lnTo>
                      <a:lnTo>
                        <a:pt x="18998" y="114758"/>
                      </a:lnTo>
                      <a:lnTo>
                        <a:pt x="19263" y="113634"/>
                      </a:lnTo>
                      <a:lnTo>
                        <a:pt x="19528" y="112324"/>
                      </a:lnTo>
                      <a:lnTo>
                        <a:pt x="19752" y="111014"/>
                      </a:lnTo>
                      <a:lnTo>
                        <a:pt x="19996" y="109329"/>
                      </a:lnTo>
                      <a:lnTo>
                        <a:pt x="20220" y="107644"/>
                      </a:lnTo>
                      <a:lnTo>
                        <a:pt x="20444" y="105959"/>
                      </a:lnTo>
                      <a:lnTo>
                        <a:pt x="20627" y="104087"/>
                      </a:lnTo>
                      <a:lnTo>
                        <a:pt x="20831" y="102028"/>
                      </a:lnTo>
                      <a:lnTo>
                        <a:pt x="21035" y="99781"/>
                      </a:lnTo>
                      <a:lnTo>
                        <a:pt x="21198" y="97722"/>
                      </a:lnTo>
                      <a:lnTo>
                        <a:pt x="21360" y="95288"/>
                      </a:lnTo>
                      <a:lnTo>
                        <a:pt x="21503" y="92854"/>
                      </a:lnTo>
                      <a:lnTo>
                        <a:pt x="21646" y="90234"/>
                      </a:lnTo>
                      <a:lnTo>
                        <a:pt x="21788" y="87613"/>
                      </a:lnTo>
                      <a:lnTo>
                        <a:pt x="21910" y="84804"/>
                      </a:lnTo>
                      <a:lnTo>
                        <a:pt x="22012" y="81809"/>
                      </a:lnTo>
                      <a:lnTo>
                        <a:pt x="22094" y="79001"/>
                      </a:lnTo>
                      <a:lnTo>
                        <a:pt x="22175" y="75819"/>
                      </a:lnTo>
                      <a:lnTo>
                        <a:pt x="22236" y="72636"/>
                      </a:lnTo>
                      <a:lnTo>
                        <a:pt x="22277" y="69266"/>
                      </a:lnTo>
                      <a:lnTo>
                        <a:pt x="22318" y="65897"/>
                      </a:lnTo>
                      <a:lnTo>
                        <a:pt x="22338" y="62340"/>
                      </a:lnTo>
                      <a:lnTo>
                        <a:pt x="22338" y="58783"/>
                      </a:lnTo>
                      <a:lnTo>
                        <a:pt x="22338" y="55600"/>
                      </a:lnTo>
                      <a:lnTo>
                        <a:pt x="22318" y="52605"/>
                      </a:lnTo>
                      <a:lnTo>
                        <a:pt x="22297" y="49609"/>
                      </a:lnTo>
                      <a:lnTo>
                        <a:pt x="22256" y="46801"/>
                      </a:lnTo>
                      <a:lnTo>
                        <a:pt x="22195" y="43993"/>
                      </a:lnTo>
                      <a:lnTo>
                        <a:pt x="22134" y="40998"/>
                      </a:lnTo>
                      <a:lnTo>
                        <a:pt x="22053" y="38377"/>
                      </a:lnTo>
                      <a:lnTo>
                        <a:pt x="21951" y="35569"/>
                      </a:lnTo>
                      <a:lnTo>
                        <a:pt x="21849" y="32948"/>
                      </a:lnTo>
                      <a:lnTo>
                        <a:pt x="21747" y="30514"/>
                      </a:lnTo>
                      <a:lnTo>
                        <a:pt x="21605" y="27893"/>
                      </a:lnTo>
                      <a:lnTo>
                        <a:pt x="21462" y="25647"/>
                      </a:lnTo>
                      <a:lnTo>
                        <a:pt x="21320" y="23213"/>
                      </a:lnTo>
                      <a:lnTo>
                        <a:pt x="21157" y="21154"/>
                      </a:lnTo>
                      <a:lnTo>
                        <a:pt x="20994" y="19095"/>
                      </a:lnTo>
                      <a:lnTo>
                        <a:pt x="20790" y="17035"/>
                      </a:lnTo>
                      <a:lnTo>
                        <a:pt x="20607" y="14976"/>
                      </a:lnTo>
                      <a:lnTo>
                        <a:pt x="20403" y="13291"/>
                      </a:lnTo>
                      <a:lnTo>
                        <a:pt x="20179" y="11606"/>
                      </a:lnTo>
                      <a:lnTo>
                        <a:pt x="19955" y="9734"/>
                      </a:lnTo>
                      <a:lnTo>
                        <a:pt x="19731" y="8237"/>
                      </a:lnTo>
                      <a:lnTo>
                        <a:pt x="19487" y="6926"/>
                      </a:lnTo>
                      <a:lnTo>
                        <a:pt x="19222" y="5616"/>
                      </a:lnTo>
                      <a:lnTo>
                        <a:pt x="18978" y="4492"/>
                      </a:lnTo>
                      <a:lnTo>
                        <a:pt x="18673" y="3556"/>
                      </a:lnTo>
                      <a:lnTo>
                        <a:pt x="18408" y="2433"/>
                      </a:lnTo>
                      <a:lnTo>
                        <a:pt x="18123" y="1684"/>
                      </a:lnTo>
                      <a:lnTo>
                        <a:pt x="17797" y="1123"/>
                      </a:lnTo>
                      <a:lnTo>
                        <a:pt x="17491" y="561"/>
                      </a:lnTo>
                      <a:lnTo>
                        <a:pt x="17186" y="374"/>
                      </a:lnTo>
                      <a:lnTo>
                        <a:pt x="16840" y="0"/>
                      </a:lnTo>
                      <a:lnTo>
                        <a:pt x="16514" y="0"/>
                      </a:lnTo>
                      <a:lnTo>
                        <a:pt x="16168" y="0"/>
                      </a:lnTo>
                      <a:lnTo>
                        <a:pt x="15842" y="374"/>
                      </a:lnTo>
                      <a:lnTo>
                        <a:pt x="15516" y="561"/>
                      </a:lnTo>
                      <a:lnTo>
                        <a:pt x="15211" y="1123"/>
                      </a:lnTo>
                      <a:lnTo>
                        <a:pt x="14926" y="1684"/>
                      </a:lnTo>
                      <a:lnTo>
                        <a:pt x="14620" y="2433"/>
                      </a:lnTo>
                      <a:lnTo>
                        <a:pt x="14335" y="3556"/>
                      </a:lnTo>
                      <a:lnTo>
                        <a:pt x="14050" y="4492"/>
                      </a:lnTo>
                      <a:lnTo>
                        <a:pt x="13785" y="5616"/>
                      </a:lnTo>
                      <a:lnTo>
                        <a:pt x="13541" y="6926"/>
                      </a:lnTo>
                      <a:lnTo>
                        <a:pt x="13276" y="8237"/>
                      </a:lnTo>
                      <a:lnTo>
                        <a:pt x="13032" y="9734"/>
                      </a:lnTo>
                      <a:lnTo>
                        <a:pt x="12808" y="11606"/>
                      </a:lnTo>
                      <a:lnTo>
                        <a:pt x="12564" y="13291"/>
                      </a:lnTo>
                      <a:lnTo>
                        <a:pt x="12360" y="14976"/>
                      </a:lnTo>
                      <a:lnTo>
                        <a:pt x="12156" y="17223"/>
                      </a:lnTo>
                      <a:lnTo>
                        <a:pt x="11973" y="19095"/>
                      </a:lnTo>
                      <a:lnTo>
                        <a:pt x="11769" y="21341"/>
                      </a:lnTo>
                      <a:lnTo>
                        <a:pt x="11606" y="23588"/>
                      </a:lnTo>
                      <a:lnTo>
                        <a:pt x="11444" y="26021"/>
                      </a:lnTo>
                      <a:lnTo>
                        <a:pt x="11301" y="28268"/>
                      </a:lnTo>
                      <a:lnTo>
                        <a:pt x="11179" y="31076"/>
                      </a:lnTo>
                      <a:lnTo>
                        <a:pt x="11036" y="33510"/>
                      </a:lnTo>
                      <a:lnTo>
                        <a:pt x="10914" y="36318"/>
                      </a:lnTo>
                      <a:lnTo>
                        <a:pt x="10812" y="39126"/>
                      </a:lnTo>
                      <a:lnTo>
                        <a:pt x="10731" y="41934"/>
                      </a:lnTo>
                      <a:lnTo>
                        <a:pt x="10670" y="45117"/>
                      </a:lnTo>
                      <a:lnTo>
                        <a:pt x="10609" y="47925"/>
                      </a:lnTo>
                      <a:lnTo>
                        <a:pt x="10548" y="51107"/>
                      </a:lnTo>
                      <a:lnTo>
                        <a:pt x="10527" y="54290"/>
                      </a:lnTo>
                      <a:lnTo>
                        <a:pt x="10507" y="57659"/>
                      </a:lnTo>
                      <a:lnTo>
                        <a:pt x="10487" y="60842"/>
                      </a:lnTo>
                      <a:lnTo>
                        <a:pt x="10507" y="64024"/>
                      </a:lnTo>
                      <a:lnTo>
                        <a:pt x="10527" y="67207"/>
                      </a:lnTo>
                      <a:lnTo>
                        <a:pt x="10548" y="70015"/>
                      </a:lnTo>
                      <a:lnTo>
                        <a:pt x="10588" y="73198"/>
                      </a:lnTo>
                      <a:lnTo>
                        <a:pt x="10649" y="76006"/>
                      </a:lnTo>
                      <a:lnTo>
                        <a:pt x="10711" y="79001"/>
                      </a:lnTo>
                      <a:lnTo>
                        <a:pt x="10792" y="81622"/>
                      </a:lnTo>
                      <a:lnTo>
                        <a:pt x="10894" y="84617"/>
                      </a:lnTo>
                      <a:lnTo>
                        <a:pt x="10996" y="87051"/>
                      </a:lnTo>
                      <a:lnTo>
                        <a:pt x="11138" y="89672"/>
                      </a:lnTo>
                      <a:lnTo>
                        <a:pt x="11260" y="92106"/>
                      </a:lnTo>
                      <a:lnTo>
                        <a:pt x="11382" y="94539"/>
                      </a:lnTo>
                      <a:lnTo>
                        <a:pt x="11545" y="96786"/>
                      </a:lnTo>
                      <a:lnTo>
                        <a:pt x="11708" y="99032"/>
                      </a:lnTo>
                      <a:lnTo>
                        <a:pt x="11892" y="101092"/>
                      </a:lnTo>
                      <a:lnTo>
                        <a:pt x="12075" y="103151"/>
                      </a:lnTo>
                      <a:lnTo>
                        <a:pt x="12258" y="105210"/>
                      </a:lnTo>
                      <a:lnTo>
                        <a:pt x="12462" y="106895"/>
                      </a:lnTo>
                      <a:lnTo>
                        <a:pt x="12686" y="108580"/>
                      </a:lnTo>
                      <a:lnTo>
                        <a:pt x="12910" y="110078"/>
                      </a:lnTo>
                      <a:lnTo>
                        <a:pt x="13134" y="111762"/>
                      </a:lnTo>
                      <a:lnTo>
                        <a:pt x="13398" y="113073"/>
                      </a:lnTo>
                      <a:lnTo>
                        <a:pt x="13643" y="114383"/>
                      </a:lnTo>
                      <a:lnTo>
                        <a:pt x="13887" y="115507"/>
                      </a:lnTo>
                      <a:lnTo>
                        <a:pt x="14172" y="116443"/>
                      </a:lnTo>
                      <a:lnTo>
                        <a:pt x="14457" y="117566"/>
                      </a:lnTo>
                      <a:lnTo>
                        <a:pt x="14742" y="118315"/>
                      </a:lnTo>
                      <a:lnTo>
                        <a:pt x="15048" y="118876"/>
                      </a:lnTo>
                      <a:lnTo>
                        <a:pt x="15333" y="119438"/>
                      </a:lnTo>
                      <a:lnTo>
                        <a:pt x="15659" y="119812"/>
                      </a:lnTo>
                      <a:lnTo>
                        <a:pt x="15985" y="120000"/>
                      </a:lnTo>
                      <a:lnTo>
                        <a:pt x="16310" y="120000"/>
                      </a:lnTo>
                      <a:lnTo>
                        <a:pt x="16331" y="120000"/>
                      </a:lnTo>
                      <a:close/>
                      <a:moveTo>
                        <a:pt x="9326" y="97909"/>
                      </a:moveTo>
                      <a:lnTo>
                        <a:pt x="9102" y="98845"/>
                      </a:lnTo>
                      <a:lnTo>
                        <a:pt x="8837" y="99594"/>
                      </a:lnTo>
                      <a:lnTo>
                        <a:pt x="8511" y="100343"/>
                      </a:lnTo>
                      <a:lnTo>
                        <a:pt x="8206" y="100904"/>
                      </a:lnTo>
                      <a:lnTo>
                        <a:pt x="7860" y="101466"/>
                      </a:lnTo>
                      <a:lnTo>
                        <a:pt x="7534" y="101840"/>
                      </a:lnTo>
                      <a:lnTo>
                        <a:pt x="7167" y="102028"/>
                      </a:lnTo>
                      <a:lnTo>
                        <a:pt x="6821" y="102028"/>
                      </a:lnTo>
                      <a:lnTo>
                        <a:pt x="6577" y="102028"/>
                      </a:lnTo>
                      <a:lnTo>
                        <a:pt x="6312" y="101840"/>
                      </a:lnTo>
                      <a:lnTo>
                        <a:pt x="6068" y="101653"/>
                      </a:lnTo>
                      <a:lnTo>
                        <a:pt x="5844" y="101279"/>
                      </a:lnTo>
                      <a:lnTo>
                        <a:pt x="5599" y="100904"/>
                      </a:lnTo>
                      <a:lnTo>
                        <a:pt x="5396" y="100530"/>
                      </a:lnTo>
                      <a:lnTo>
                        <a:pt x="5172" y="99968"/>
                      </a:lnTo>
                      <a:lnTo>
                        <a:pt x="4948" y="99219"/>
                      </a:lnTo>
                      <a:lnTo>
                        <a:pt x="4764" y="98471"/>
                      </a:lnTo>
                      <a:lnTo>
                        <a:pt x="4581" y="97722"/>
                      </a:lnTo>
                      <a:lnTo>
                        <a:pt x="4398" y="96599"/>
                      </a:lnTo>
                      <a:lnTo>
                        <a:pt x="4215" y="95663"/>
                      </a:lnTo>
                      <a:lnTo>
                        <a:pt x="4031" y="94539"/>
                      </a:lnTo>
                      <a:lnTo>
                        <a:pt x="3889" y="93416"/>
                      </a:lnTo>
                      <a:lnTo>
                        <a:pt x="3726" y="92106"/>
                      </a:lnTo>
                      <a:lnTo>
                        <a:pt x="3604" y="90982"/>
                      </a:lnTo>
                      <a:lnTo>
                        <a:pt x="3441" y="89297"/>
                      </a:lnTo>
                      <a:lnTo>
                        <a:pt x="3319" y="87987"/>
                      </a:lnTo>
                      <a:lnTo>
                        <a:pt x="3197" y="86489"/>
                      </a:lnTo>
                      <a:lnTo>
                        <a:pt x="3095" y="84804"/>
                      </a:lnTo>
                      <a:lnTo>
                        <a:pt x="2993" y="82932"/>
                      </a:lnTo>
                      <a:lnTo>
                        <a:pt x="2891" y="81248"/>
                      </a:lnTo>
                      <a:lnTo>
                        <a:pt x="2810" y="79563"/>
                      </a:lnTo>
                      <a:lnTo>
                        <a:pt x="2728" y="77691"/>
                      </a:lnTo>
                      <a:lnTo>
                        <a:pt x="2586" y="73572"/>
                      </a:lnTo>
                      <a:lnTo>
                        <a:pt x="2504" y="69453"/>
                      </a:lnTo>
                      <a:lnTo>
                        <a:pt x="2443" y="64960"/>
                      </a:lnTo>
                      <a:lnTo>
                        <a:pt x="2423" y="60280"/>
                      </a:lnTo>
                      <a:lnTo>
                        <a:pt x="2423" y="57847"/>
                      </a:lnTo>
                      <a:lnTo>
                        <a:pt x="2443" y="55226"/>
                      </a:lnTo>
                      <a:lnTo>
                        <a:pt x="2484" y="52792"/>
                      </a:lnTo>
                      <a:lnTo>
                        <a:pt x="2504" y="50546"/>
                      </a:lnTo>
                      <a:lnTo>
                        <a:pt x="2545" y="48112"/>
                      </a:lnTo>
                      <a:lnTo>
                        <a:pt x="2606" y="46053"/>
                      </a:lnTo>
                      <a:lnTo>
                        <a:pt x="2667" y="43993"/>
                      </a:lnTo>
                      <a:lnTo>
                        <a:pt x="2769" y="41747"/>
                      </a:lnTo>
                      <a:lnTo>
                        <a:pt x="2850" y="39875"/>
                      </a:lnTo>
                      <a:lnTo>
                        <a:pt x="2952" y="38003"/>
                      </a:lnTo>
                      <a:lnTo>
                        <a:pt x="3034" y="36131"/>
                      </a:lnTo>
                      <a:lnTo>
                        <a:pt x="3156" y="34446"/>
                      </a:lnTo>
                      <a:lnTo>
                        <a:pt x="3258" y="32948"/>
                      </a:lnTo>
                      <a:lnTo>
                        <a:pt x="3400" y="31450"/>
                      </a:lnTo>
                      <a:lnTo>
                        <a:pt x="3543" y="29765"/>
                      </a:lnTo>
                      <a:lnTo>
                        <a:pt x="3685" y="28455"/>
                      </a:lnTo>
                      <a:lnTo>
                        <a:pt x="3828" y="27145"/>
                      </a:lnTo>
                      <a:lnTo>
                        <a:pt x="3991" y="26021"/>
                      </a:lnTo>
                      <a:lnTo>
                        <a:pt x="4154" y="24898"/>
                      </a:lnTo>
                      <a:lnTo>
                        <a:pt x="4337" y="23775"/>
                      </a:lnTo>
                      <a:lnTo>
                        <a:pt x="4500" y="22652"/>
                      </a:lnTo>
                      <a:lnTo>
                        <a:pt x="4683" y="21903"/>
                      </a:lnTo>
                      <a:lnTo>
                        <a:pt x="4866" y="20967"/>
                      </a:lnTo>
                      <a:lnTo>
                        <a:pt x="5090" y="20405"/>
                      </a:lnTo>
                      <a:lnTo>
                        <a:pt x="5498" y="19095"/>
                      </a:lnTo>
                      <a:lnTo>
                        <a:pt x="5925" y="18346"/>
                      </a:lnTo>
                      <a:lnTo>
                        <a:pt x="6373" y="17784"/>
                      </a:lnTo>
                      <a:lnTo>
                        <a:pt x="6862" y="17597"/>
                      </a:lnTo>
                      <a:lnTo>
                        <a:pt x="7228" y="17784"/>
                      </a:lnTo>
                      <a:lnTo>
                        <a:pt x="7595" y="17971"/>
                      </a:lnTo>
                      <a:lnTo>
                        <a:pt x="7921" y="18346"/>
                      </a:lnTo>
                      <a:lnTo>
                        <a:pt x="8247" y="18907"/>
                      </a:lnTo>
                      <a:lnTo>
                        <a:pt x="8552" y="19656"/>
                      </a:lnTo>
                      <a:lnTo>
                        <a:pt x="8837" y="20405"/>
                      </a:lnTo>
                      <a:lnTo>
                        <a:pt x="9081" y="21154"/>
                      </a:lnTo>
                      <a:lnTo>
                        <a:pt x="9305" y="22090"/>
                      </a:lnTo>
                      <a:lnTo>
                        <a:pt x="9815" y="5241"/>
                      </a:lnTo>
                      <a:lnTo>
                        <a:pt x="9631" y="4492"/>
                      </a:lnTo>
                      <a:lnTo>
                        <a:pt x="9346" y="3556"/>
                      </a:lnTo>
                      <a:lnTo>
                        <a:pt x="9041" y="2433"/>
                      </a:lnTo>
                      <a:lnTo>
                        <a:pt x="8674" y="1684"/>
                      </a:lnTo>
                      <a:lnTo>
                        <a:pt x="8267" y="1123"/>
                      </a:lnTo>
                      <a:lnTo>
                        <a:pt x="7799" y="561"/>
                      </a:lnTo>
                      <a:lnTo>
                        <a:pt x="7310" y="187"/>
                      </a:lnTo>
                      <a:lnTo>
                        <a:pt x="6760" y="0"/>
                      </a:lnTo>
                      <a:lnTo>
                        <a:pt x="6394" y="187"/>
                      </a:lnTo>
                      <a:lnTo>
                        <a:pt x="6047" y="374"/>
                      </a:lnTo>
                      <a:lnTo>
                        <a:pt x="5701" y="748"/>
                      </a:lnTo>
                      <a:lnTo>
                        <a:pt x="5355" y="1123"/>
                      </a:lnTo>
                      <a:lnTo>
                        <a:pt x="5029" y="1684"/>
                      </a:lnTo>
                      <a:lnTo>
                        <a:pt x="4703" y="2433"/>
                      </a:lnTo>
                      <a:lnTo>
                        <a:pt x="4398" y="3182"/>
                      </a:lnTo>
                      <a:lnTo>
                        <a:pt x="4072" y="4305"/>
                      </a:lnTo>
                      <a:lnTo>
                        <a:pt x="3767" y="5429"/>
                      </a:lnTo>
                      <a:lnTo>
                        <a:pt x="3502" y="6552"/>
                      </a:lnTo>
                      <a:lnTo>
                        <a:pt x="3197" y="7862"/>
                      </a:lnTo>
                      <a:lnTo>
                        <a:pt x="2932" y="9360"/>
                      </a:lnTo>
                      <a:lnTo>
                        <a:pt x="2647" y="11045"/>
                      </a:lnTo>
                      <a:lnTo>
                        <a:pt x="2402" y="12730"/>
                      </a:lnTo>
                      <a:lnTo>
                        <a:pt x="2178" y="14414"/>
                      </a:lnTo>
                      <a:lnTo>
                        <a:pt x="1914" y="16287"/>
                      </a:lnTo>
                      <a:lnTo>
                        <a:pt x="1710" y="18533"/>
                      </a:lnTo>
                      <a:lnTo>
                        <a:pt x="1506" y="20592"/>
                      </a:lnTo>
                      <a:lnTo>
                        <a:pt x="1323" y="22839"/>
                      </a:lnTo>
                      <a:lnTo>
                        <a:pt x="1119" y="25273"/>
                      </a:lnTo>
                      <a:lnTo>
                        <a:pt x="957" y="27706"/>
                      </a:lnTo>
                      <a:lnTo>
                        <a:pt x="794" y="30327"/>
                      </a:lnTo>
                      <a:lnTo>
                        <a:pt x="651" y="32948"/>
                      </a:lnTo>
                      <a:lnTo>
                        <a:pt x="529" y="35569"/>
                      </a:lnTo>
                      <a:lnTo>
                        <a:pt x="386" y="38564"/>
                      </a:lnTo>
                      <a:lnTo>
                        <a:pt x="285" y="41560"/>
                      </a:lnTo>
                      <a:lnTo>
                        <a:pt x="203" y="44742"/>
                      </a:lnTo>
                      <a:lnTo>
                        <a:pt x="122" y="47737"/>
                      </a:lnTo>
                      <a:lnTo>
                        <a:pt x="81" y="51107"/>
                      </a:lnTo>
                      <a:lnTo>
                        <a:pt x="40" y="54290"/>
                      </a:lnTo>
                      <a:lnTo>
                        <a:pt x="20" y="57847"/>
                      </a:lnTo>
                      <a:lnTo>
                        <a:pt x="0" y="61404"/>
                      </a:lnTo>
                      <a:lnTo>
                        <a:pt x="20" y="64773"/>
                      </a:lnTo>
                      <a:lnTo>
                        <a:pt x="40" y="67769"/>
                      </a:lnTo>
                      <a:lnTo>
                        <a:pt x="61" y="71138"/>
                      </a:lnTo>
                      <a:lnTo>
                        <a:pt x="122" y="73946"/>
                      </a:lnTo>
                      <a:lnTo>
                        <a:pt x="183" y="77129"/>
                      </a:lnTo>
                      <a:lnTo>
                        <a:pt x="244" y="79937"/>
                      </a:lnTo>
                      <a:lnTo>
                        <a:pt x="325" y="82558"/>
                      </a:lnTo>
                      <a:lnTo>
                        <a:pt x="447" y="85553"/>
                      </a:lnTo>
                      <a:lnTo>
                        <a:pt x="570" y="87987"/>
                      </a:lnTo>
                      <a:lnTo>
                        <a:pt x="692" y="90608"/>
                      </a:lnTo>
                      <a:lnTo>
                        <a:pt x="834" y="93042"/>
                      </a:lnTo>
                      <a:lnTo>
                        <a:pt x="977" y="95288"/>
                      </a:lnTo>
                      <a:lnTo>
                        <a:pt x="1140" y="97722"/>
                      </a:lnTo>
                      <a:lnTo>
                        <a:pt x="1343" y="99968"/>
                      </a:lnTo>
                      <a:lnTo>
                        <a:pt x="1527" y="101840"/>
                      </a:lnTo>
                      <a:lnTo>
                        <a:pt x="1710" y="103900"/>
                      </a:lnTo>
                      <a:lnTo>
                        <a:pt x="1934" y="105772"/>
                      </a:lnTo>
                      <a:lnTo>
                        <a:pt x="2158" y="107457"/>
                      </a:lnTo>
                      <a:lnTo>
                        <a:pt x="2402" y="109141"/>
                      </a:lnTo>
                      <a:lnTo>
                        <a:pt x="2647" y="110826"/>
                      </a:lnTo>
                      <a:lnTo>
                        <a:pt x="2911" y="112137"/>
                      </a:lnTo>
                      <a:lnTo>
                        <a:pt x="3176" y="113447"/>
                      </a:lnTo>
                      <a:lnTo>
                        <a:pt x="3441" y="114570"/>
                      </a:lnTo>
                      <a:lnTo>
                        <a:pt x="3746" y="115694"/>
                      </a:lnTo>
                      <a:lnTo>
                        <a:pt x="4052" y="116630"/>
                      </a:lnTo>
                      <a:lnTo>
                        <a:pt x="4378" y="117566"/>
                      </a:lnTo>
                      <a:lnTo>
                        <a:pt x="4683" y="118315"/>
                      </a:lnTo>
                      <a:lnTo>
                        <a:pt x="5029" y="118876"/>
                      </a:lnTo>
                      <a:lnTo>
                        <a:pt x="5355" y="119251"/>
                      </a:lnTo>
                      <a:lnTo>
                        <a:pt x="5701" y="119625"/>
                      </a:lnTo>
                      <a:lnTo>
                        <a:pt x="6068" y="119812"/>
                      </a:lnTo>
                      <a:lnTo>
                        <a:pt x="6434" y="120000"/>
                      </a:lnTo>
                      <a:lnTo>
                        <a:pt x="7004" y="119812"/>
                      </a:lnTo>
                      <a:lnTo>
                        <a:pt x="7534" y="119438"/>
                      </a:lnTo>
                      <a:lnTo>
                        <a:pt x="8002" y="118876"/>
                      </a:lnTo>
                      <a:lnTo>
                        <a:pt x="8450" y="118315"/>
                      </a:lnTo>
                      <a:lnTo>
                        <a:pt x="8857" y="117566"/>
                      </a:lnTo>
                      <a:lnTo>
                        <a:pt x="9183" y="116443"/>
                      </a:lnTo>
                      <a:lnTo>
                        <a:pt x="9468" y="115507"/>
                      </a:lnTo>
                      <a:lnTo>
                        <a:pt x="9733" y="114570"/>
                      </a:lnTo>
                      <a:lnTo>
                        <a:pt x="9326" y="979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>
                  <a:off x="68096" y="6652067"/>
                  <a:ext cx="493711" cy="123824"/>
                </a:xfrm>
                <a:custGeom>
                  <a:pathLst>
                    <a:path extrusionOk="0" h="120000" w="120000">
                      <a:moveTo>
                        <a:pt x="28807" y="34589"/>
                      </a:moveTo>
                      <a:lnTo>
                        <a:pt x="28807" y="0"/>
                      </a:lnTo>
                      <a:lnTo>
                        <a:pt x="25242" y="0"/>
                      </a:lnTo>
                      <a:lnTo>
                        <a:pt x="21629" y="0"/>
                      </a:lnTo>
                      <a:lnTo>
                        <a:pt x="18016" y="0"/>
                      </a:lnTo>
                      <a:lnTo>
                        <a:pt x="14403" y="0"/>
                      </a:lnTo>
                      <a:lnTo>
                        <a:pt x="10790" y="0"/>
                      </a:lnTo>
                      <a:lnTo>
                        <a:pt x="7226" y="0"/>
                      </a:lnTo>
                      <a:lnTo>
                        <a:pt x="3613" y="0"/>
                      </a:lnTo>
                      <a:lnTo>
                        <a:pt x="0" y="0"/>
                      </a:lnTo>
                      <a:lnTo>
                        <a:pt x="0" y="34589"/>
                      </a:lnTo>
                      <a:lnTo>
                        <a:pt x="8478" y="34589"/>
                      </a:lnTo>
                      <a:lnTo>
                        <a:pt x="8478" y="120000"/>
                      </a:lnTo>
                      <a:lnTo>
                        <a:pt x="20377" y="120000"/>
                      </a:lnTo>
                      <a:lnTo>
                        <a:pt x="20377" y="34589"/>
                      </a:lnTo>
                      <a:lnTo>
                        <a:pt x="28807" y="34589"/>
                      </a:lnTo>
                      <a:close/>
                      <a:moveTo>
                        <a:pt x="43693" y="48309"/>
                      </a:moveTo>
                      <a:lnTo>
                        <a:pt x="37623" y="120000"/>
                      </a:lnTo>
                      <a:lnTo>
                        <a:pt x="25965" y="120000"/>
                      </a:lnTo>
                      <a:lnTo>
                        <a:pt x="37382" y="0"/>
                      </a:lnTo>
                      <a:lnTo>
                        <a:pt x="38972" y="0"/>
                      </a:lnTo>
                      <a:lnTo>
                        <a:pt x="40562" y="0"/>
                      </a:lnTo>
                      <a:lnTo>
                        <a:pt x="42103" y="0"/>
                      </a:lnTo>
                      <a:lnTo>
                        <a:pt x="43693" y="0"/>
                      </a:lnTo>
                      <a:lnTo>
                        <a:pt x="45234" y="0"/>
                      </a:lnTo>
                      <a:lnTo>
                        <a:pt x="46824" y="0"/>
                      </a:lnTo>
                      <a:lnTo>
                        <a:pt x="48414" y="0"/>
                      </a:lnTo>
                      <a:lnTo>
                        <a:pt x="50004" y="0"/>
                      </a:lnTo>
                      <a:lnTo>
                        <a:pt x="61421" y="120000"/>
                      </a:lnTo>
                      <a:lnTo>
                        <a:pt x="49763" y="120000"/>
                      </a:lnTo>
                      <a:lnTo>
                        <a:pt x="43693" y="48309"/>
                      </a:lnTo>
                      <a:close/>
                      <a:moveTo>
                        <a:pt x="87386" y="34589"/>
                      </a:moveTo>
                      <a:lnTo>
                        <a:pt x="87386" y="0"/>
                      </a:lnTo>
                      <a:lnTo>
                        <a:pt x="83821" y="0"/>
                      </a:lnTo>
                      <a:lnTo>
                        <a:pt x="80208" y="0"/>
                      </a:lnTo>
                      <a:lnTo>
                        <a:pt x="76595" y="0"/>
                      </a:lnTo>
                      <a:lnTo>
                        <a:pt x="72982" y="0"/>
                      </a:lnTo>
                      <a:lnTo>
                        <a:pt x="69369" y="0"/>
                      </a:lnTo>
                      <a:lnTo>
                        <a:pt x="65804" y="0"/>
                      </a:lnTo>
                      <a:lnTo>
                        <a:pt x="62191" y="0"/>
                      </a:lnTo>
                      <a:lnTo>
                        <a:pt x="58578" y="0"/>
                      </a:lnTo>
                      <a:lnTo>
                        <a:pt x="58578" y="34589"/>
                      </a:lnTo>
                      <a:lnTo>
                        <a:pt x="67009" y="34589"/>
                      </a:lnTo>
                      <a:lnTo>
                        <a:pt x="67009" y="120000"/>
                      </a:lnTo>
                      <a:lnTo>
                        <a:pt x="78956" y="120000"/>
                      </a:lnTo>
                      <a:lnTo>
                        <a:pt x="78956" y="34589"/>
                      </a:lnTo>
                      <a:lnTo>
                        <a:pt x="87386" y="34589"/>
                      </a:lnTo>
                      <a:close/>
                      <a:moveTo>
                        <a:pt x="102272" y="48309"/>
                      </a:moveTo>
                      <a:lnTo>
                        <a:pt x="96154" y="120000"/>
                      </a:lnTo>
                      <a:lnTo>
                        <a:pt x="84496" y="120000"/>
                      </a:lnTo>
                      <a:lnTo>
                        <a:pt x="95913" y="0"/>
                      </a:lnTo>
                      <a:lnTo>
                        <a:pt x="97503" y="0"/>
                      </a:lnTo>
                      <a:lnTo>
                        <a:pt x="99092" y="0"/>
                      </a:lnTo>
                      <a:lnTo>
                        <a:pt x="100682" y="0"/>
                      </a:lnTo>
                      <a:lnTo>
                        <a:pt x="102272" y="0"/>
                      </a:lnTo>
                      <a:lnTo>
                        <a:pt x="103813" y="0"/>
                      </a:lnTo>
                      <a:lnTo>
                        <a:pt x="105403" y="0"/>
                      </a:lnTo>
                      <a:lnTo>
                        <a:pt x="106945" y="0"/>
                      </a:lnTo>
                      <a:lnTo>
                        <a:pt x="108534" y="0"/>
                      </a:lnTo>
                      <a:lnTo>
                        <a:pt x="120000" y="120000"/>
                      </a:lnTo>
                      <a:lnTo>
                        <a:pt x="108293" y="120000"/>
                      </a:lnTo>
                      <a:lnTo>
                        <a:pt x="102272" y="4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  <p:sp>
            <p:nvSpPr>
              <p:cNvPr id="206" name="Shape 206"/>
              <p:cNvSpPr/>
              <p:nvPr/>
            </p:nvSpPr>
            <p:spPr>
              <a:xfrm>
                <a:off x="1582362" y="523806"/>
                <a:ext cx="1171827" cy="123784"/>
              </a:xfrm>
              <a:custGeom>
                <a:pathLst>
                  <a:path extrusionOk="0" h="120000" w="120000">
                    <a:moveTo>
                      <a:pt x="4888" y="39477"/>
                    </a:moveTo>
                    <a:lnTo>
                      <a:pt x="4888" y="49026"/>
                    </a:lnTo>
                    <a:lnTo>
                      <a:pt x="1222" y="49026"/>
                    </a:lnTo>
                    <a:lnTo>
                      <a:pt x="1222" y="81092"/>
                    </a:lnTo>
                    <a:lnTo>
                      <a:pt x="5311" y="81092"/>
                    </a:lnTo>
                    <a:lnTo>
                      <a:pt x="5311" y="90783"/>
                    </a:lnTo>
                    <a:lnTo>
                      <a:pt x="0" y="90783"/>
                    </a:lnTo>
                    <a:lnTo>
                      <a:pt x="0" y="1567"/>
                    </a:lnTo>
                    <a:lnTo>
                      <a:pt x="5099" y="1567"/>
                    </a:lnTo>
                    <a:lnTo>
                      <a:pt x="5099" y="11258"/>
                    </a:lnTo>
                    <a:lnTo>
                      <a:pt x="1222" y="11258"/>
                    </a:lnTo>
                    <a:lnTo>
                      <a:pt x="1222" y="39477"/>
                    </a:lnTo>
                    <a:lnTo>
                      <a:pt x="4888" y="39477"/>
                    </a:lnTo>
                    <a:close/>
                    <a:moveTo>
                      <a:pt x="6050" y="26793"/>
                    </a:moveTo>
                    <a:lnTo>
                      <a:pt x="7423" y="26793"/>
                    </a:lnTo>
                    <a:lnTo>
                      <a:pt x="8389" y="40475"/>
                    </a:lnTo>
                    <a:lnTo>
                      <a:pt x="8540" y="42755"/>
                    </a:lnTo>
                    <a:lnTo>
                      <a:pt x="8721" y="45178"/>
                    </a:lnTo>
                    <a:lnTo>
                      <a:pt x="8887" y="48028"/>
                    </a:lnTo>
                    <a:lnTo>
                      <a:pt x="9068" y="50878"/>
                    </a:lnTo>
                    <a:lnTo>
                      <a:pt x="9113" y="50878"/>
                    </a:lnTo>
                    <a:lnTo>
                      <a:pt x="9264" y="48456"/>
                    </a:lnTo>
                    <a:lnTo>
                      <a:pt x="9430" y="45748"/>
                    </a:lnTo>
                    <a:lnTo>
                      <a:pt x="9596" y="43182"/>
                    </a:lnTo>
                    <a:lnTo>
                      <a:pt x="9792" y="40332"/>
                    </a:lnTo>
                    <a:lnTo>
                      <a:pt x="10743" y="26793"/>
                    </a:lnTo>
                    <a:lnTo>
                      <a:pt x="12070" y="26793"/>
                    </a:lnTo>
                    <a:lnTo>
                      <a:pt x="9747" y="57719"/>
                    </a:lnTo>
                    <a:lnTo>
                      <a:pt x="12146" y="90783"/>
                    </a:lnTo>
                    <a:lnTo>
                      <a:pt x="10743" y="90783"/>
                    </a:lnTo>
                    <a:lnTo>
                      <a:pt x="9747" y="76247"/>
                    </a:lnTo>
                    <a:lnTo>
                      <a:pt x="9581" y="74109"/>
                    </a:lnTo>
                    <a:lnTo>
                      <a:pt x="9415" y="71401"/>
                    </a:lnTo>
                    <a:lnTo>
                      <a:pt x="9234" y="68551"/>
                    </a:lnTo>
                    <a:lnTo>
                      <a:pt x="9023" y="65130"/>
                    </a:lnTo>
                    <a:lnTo>
                      <a:pt x="8992" y="65130"/>
                    </a:lnTo>
                    <a:lnTo>
                      <a:pt x="8872" y="67268"/>
                    </a:lnTo>
                    <a:lnTo>
                      <a:pt x="8721" y="69833"/>
                    </a:lnTo>
                    <a:lnTo>
                      <a:pt x="8509" y="72826"/>
                    </a:lnTo>
                    <a:lnTo>
                      <a:pt x="8283" y="76247"/>
                    </a:lnTo>
                    <a:lnTo>
                      <a:pt x="7302" y="90783"/>
                    </a:lnTo>
                    <a:lnTo>
                      <a:pt x="5944" y="90783"/>
                    </a:lnTo>
                    <a:lnTo>
                      <a:pt x="8344" y="58147"/>
                    </a:lnTo>
                    <a:lnTo>
                      <a:pt x="6050" y="26793"/>
                    </a:lnTo>
                    <a:close/>
                    <a:moveTo>
                      <a:pt x="13323" y="116864"/>
                    </a:moveTo>
                    <a:lnTo>
                      <a:pt x="13323" y="47600"/>
                    </a:lnTo>
                    <a:lnTo>
                      <a:pt x="13323" y="42470"/>
                    </a:lnTo>
                    <a:lnTo>
                      <a:pt x="13308" y="37197"/>
                    </a:lnTo>
                    <a:lnTo>
                      <a:pt x="13293" y="31923"/>
                    </a:lnTo>
                    <a:lnTo>
                      <a:pt x="13278" y="26793"/>
                    </a:lnTo>
                    <a:lnTo>
                      <a:pt x="14379" y="26793"/>
                    </a:lnTo>
                    <a:lnTo>
                      <a:pt x="14439" y="37767"/>
                    </a:lnTo>
                    <a:lnTo>
                      <a:pt x="14454" y="37767"/>
                    </a:lnTo>
                    <a:lnTo>
                      <a:pt x="14560" y="36342"/>
                    </a:lnTo>
                    <a:lnTo>
                      <a:pt x="14666" y="34774"/>
                    </a:lnTo>
                    <a:lnTo>
                      <a:pt x="14771" y="33491"/>
                    </a:lnTo>
                    <a:lnTo>
                      <a:pt x="14907" y="32351"/>
                    </a:lnTo>
                    <a:lnTo>
                      <a:pt x="15028" y="31211"/>
                    </a:lnTo>
                    <a:lnTo>
                      <a:pt x="15164" y="30071"/>
                    </a:lnTo>
                    <a:lnTo>
                      <a:pt x="15299" y="29216"/>
                    </a:lnTo>
                    <a:lnTo>
                      <a:pt x="15450" y="28361"/>
                    </a:lnTo>
                    <a:lnTo>
                      <a:pt x="15601" y="27648"/>
                    </a:lnTo>
                    <a:lnTo>
                      <a:pt x="15767" y="27078"/>
                    </a:lnTo>
                    <a:lnTo>
                      <a:pt x="15918" y="26508"/>
                    </a:lnTo>
                    <a:lnTo>
                      <a:pt x="16114" y="26080"/>
                    </a:lnTo>
                    <a:lnTo>
                      <a:pt x="16280" y="25795"/>
                    </a:lnTo>
                    <a:lnTo>
                      <a:pt x="16461" y="25368"/>
                    </a:lnTo>
                    <a:lnTo>
                      <a:pt x="16672" y="25225"/>
                    </a:lnTo>
                    <a:lnTo>
                      <a:pt x="16869" y="25225"/>
                    </a:lnTo>
                    <a:lnTo>
                      <a:pt x="17170" y="25368"/>
                    </a:lnTo>
                    <a:lnTo>
                      <a:pt x="17457" y="25938"/>
                    </a:lnTo>
                    <a:lnTo>
                      <a:pt x="17593" y="26223"/>
                    </a:lnTo>
                    <a:lnTo>
                      <a:pt x="17744" y="26650"/>
                    </a:lnTo>
                    <a:lnTo>
                      <a:pt x="17880" y="27078"/>
                    </a:lnTo>
                    <a:lnTo>
                      <a:pt x="18000" y="27505"/>
                    </a:lnTo>
                    <a:lnTo>
                      <a:pt x="18121" y="28218"/>
                    </a:lnTo>
                    <a:lnTo>
                      <a:pt x="18257" y="28788"/>
                    </a:lnTo>
                    <a:lnTo>
                      <a:pt x="18377" y="29501"/>
                    </a:lnTo>
                    <a:lnTo>
                      <a:pt x="18483" y="30356"/>
                    </a:lnTo>
                    <a:lnTo>
                      <a:pt x="18709" y="32209"/>
                    </a:lnTo>
                    <a:lnTo>
                      <a:pt x="18921" y="34346"/>
                    </a:lnTo>
                    <a:lnTo>
                      <a:pt x="19102" y="36769"/>
                    </a:lnTo>
                    <a:lnTo>
                      <a:pt x="19268" y="39192"/>
                    </a:lnTo>
                    <a:lnTo>
                      <a:pt x="19419" y="41900"/>
                    </a:lnTo>
                    <a:lnTo>
                      <a:pt x="19524" y="44750"/>
                    </a:lnTo>
                    <a:lnTo>
                      <a:pt x="19615" y="47743"/>
                    </a:lnTo>
                    <a:lnTo>
                      <a:pt x="19675" y="50878"/>
                    </a:lnTo>
                    <a:lnTo>
                      <a:pt x="19720" y="54299"/>
                    </a:lnTo>
                    <a:lnTo>
                      <a:pt x="19735" y="57862"/>
                    </a:lnTo>
                    <a:lnTo>
                      <a:pt x="19720" y="61852"/>
                    </a:lnTo>
                    <a:lnTo>
                      <a:pt x="19675" y="65558"/>
                    </a:lnTo>
                    <a:lnTo>
                      <a:pt x="19645" y="67410"/>
                    </a:lnTo>
                    <a:lnTo>
                      <a:pt x="19600" y="69121"/>
                    </a:lnTo>
                    <a:lnTo>
                      <a:pt x="19554" y="70831"/>
                    </a:lnTo>
                    <a:lnTo>
                      <a:pt x="19494" y="72541"/>
                    </a:lnTo>
                    <a:lnTo>
                      <a:pt x="19434" y="74109"/>
                    </a:lnTo>
                    <a:lnTo>
                      <a:pt x="19358" y="75534"/>
                    </a:lnTo>
                    <a:lnTo>
                      <a:pt x="19283" y="77102"/>
                    </a:lnTo>
                    <a:lnTo>
                      <a:pt x="19192" y="78527"/>
                    </a:lnTo>
                    <a:lnTo>
                      <a:pt x="19102" y="79809"/>
                    </a:lnTo>
                    <a:lnTo>
                      <a:pt x="19011" y="81092"/>
                    </a:lnTo>
                    <a:lnTo>
                      <a:pt x="18906" y="82517"/>
                    </a:lnTo>
                    <a:lnTo>
                      <a:pt x="18785" y="83657"/>
                    </a:lnTo>
                    <a:lnTo>
                      <a:pt x="18574" y="85653"/>
                    </a:lnTo>
                    <a:lnTo>
                      <a:pt x="18332" y="87505"/>
                    </a:lnTo>
                    <a:lnTo>
                      <a:pt x="18211" y="88218"/>
                    </a:lnTo>
                    <a:lnTo>
                      <a:pt x="18076" y="88931"/>
                    </a:lnTo>
                    <a:lnTo>
                      <a:pt x="17955" y="89501"/>
                    </a:lnTo>
                    <a:lnTo>
                      <a:pt x="17819" y="90071"/>
                    </a:lnTo>
                    <a:lnTo>
                      <a:pt x="17548" y="90926"/>
                    </a:lnTo>
                    <a:lnTo>
                      <a:pt x="17261" y="91638"/>
                    </a:lnTo>
                    <a:lnTo>
                      <a:pt x="16944" y="92209"/>
                    </a:lnTo>
                    <a:lnTo>
                      <a:pt x="16642" y="92351"/>
                    </a:lnTo>
                    <a:lnTo>
                      <a:pt x="16461" y="92209"/>
                    </a:lnTo>
                    <a:lnTo>
                      <a:pt x="16280" y="92066"/>
                    </a:lnTo>
                    <a:lnTo>
                      <a:pt x="16129" y="91781"/>
                    </a:lnTo>
                    <a:lnTo>
                      <a:pt x="15963" y="91496"/>
                    </a:lnTo>
                    <a:lnTo>
                      <a:pt x="15812" y="91211"/>
                    </a:lnTo>
                    <a:lnTo>
                      <a:pt x="15662" y="90783"/>
                    </a:lnTo>
                    <a:lnTo>
                      <a:pt x="15526" y="90213"/>
                    </a:lnTo>
                    <a:lnTo>
                      <a:pt x="15375" y="89643"/>
                    </a:lnTo>
                    <a:lnTo>
                      <a:pt x="15254" y="89073"/>
                    </a:lnTo>
                    <a:lnTo>
                      <a:pt x="15133" y="88361"/>
                    </a:lnTo>
                    <a:lnTo>
                      <a:pt x="15028" y="87505"/>
                    </a:lnTo>
                    <a:lnTo>
                      <a:pt x="14922" y="86508"/>
                    </a:lnTo>
                    <a:lnTo>
                      <a:pt x="14801" y="85510"/>
                    </a:lnTo>
                    <a:lnTo>
                      <a:pt x="14711" y="84513"/>
                    </a:lnTo>
                    <a:lnTo>
                      <a:pt x="14620" y="83372"/>
                    </a:lnTo>
                    <a:lnTo>
                      <a:pt x="14545" y="82232"/>
                    </a:lnTo>
                    <a:lnTo>
                      <a:pt x="14545" y="116864"/>
                    </a:lnTo>
                    <a:lnTo>
                      <a:pt x="13323" y="116864"/>
                    </a:lnTo>
                    <a:close/>
                    <a:moveTo>
                      <a:pt x="14545" y="53729"/>
                    </a:moveTo>
                    <a:lnTo>
                      <a:pt x="14545" y="64703"/>
                    </a:lnTo>
                    <a:lnTo>
                      <a:pt x="14545" y="66698"/>
                    </a:lnTo>
                    <a:lnTo>
                      <a:pt x="14575" y="68408"/>
                    </a:lnTo>
                    <a:lnTo>
                      <a:pt x="14620" y="70118"/>
                    </a:lnTo>
                    <a:lnTo>
                      <a:pt x="14666" y="71828"/>
                    </a:lnTo>
                    <a:lnTo>
                      <a:pt x="14741" y="73396"/>
                    </a:lnTo>
                    <a:lnTo>
                      <a:pt x="14832" y="74821"/>
                    </a:lnTo>
                    <a:lnTo>
                      <a:pt x="14952" y="76247"/>
                    </a:lnTo>
                    <a:lnTo>
                      <a:pt x="15088" y="77814"/>
                    </a:lnTo>
                    <a:lnTo>
                      <a:pt x="15224" y="78954"/>
                    </a:lnTo>
                    <a:lnTo>
                      <a:pt x="15360" y="80095"/>
                    </a:lnTo>
                    <a:lnTo>
                      <a:pt x="15526" y="80950"/>
                    </a:lnTo>
                    <a:lnTo>
                      <a:pt x="15692" y="81662"/>
                    </a:lnTo>
                    <a:lnTo>
                      <a:pt x="15858" y="82375"/>
                    </a:lnTo>
                    <a:lnTo>
                      <a:pt x="16054" y="82802"/>
                    </a:lnTo>
                    <a:lnTo>
                      <a:pt x="16250" y="83087"/>
                    </a:lnTo>
                    <a:lnTo>
                      <a:pt x="16446" y="83087"/>
                    </a:lnTo>
                    <a:lnTo>
                      <a:pt x="16688" y="83087"/>
                    </a:lnTo>
                    <a:lnTo>
                      <a:pt x="16899" y="82660"/>
                    </a:lnTo>
                    <a:lnTo>
                      <a:pt x="17095" y="82232"/>
                    </a:lnTo>
                    <a:lnTo>
                      <a:pt x="17306" y="81377"/>
                    </a:lnTo>
                    <a:lnTo>
                      <a:pt x="17487" y="80380"/>
                    </a:lnTo>
                    <a:lnTo>
                      <a:pt x="17653" y="79239"/>
                    </a:lnTo>
                    <a:lnTo>
                      <a:pt x="17819" y="77957"/>
                    </a:lnTo>
                    <a:lnTo>
                      <a:pt x="17955" y="76247"/>
                    </a:lnTo>
                    <a:lnTo>
                      <a:pt x="18076" y="74536"/>
                    </a:lnTo>
                    <a:lnTo>
                      <a:pt x="18181" y="72684"/>
                    </a:lnTo>
                    <a:lnTo>
                      <a:pt x="18287" y="70546"/>
                    </a:lnTo>
                    <a:lnTo>
                      <a:pt x="18362" y="68408"/>
                    </a:lnTo>
                    <a:lnTo>
                      <a:pt x="18423" y="65985"/>
                    </a:lnTo>
                    <a:lnTo>
                      <a:pt x="18468" y="63705"/>
                    </a:lnTo>
                    <a:lnTo>
                      <a:pt x="18498" y="60997"/>
                    </a:lnTo>
                    <a:lnTo>
                      <a:pt x="18498" y="58432"/>
                    </a:lnTo>
                    <a:lnTo>
                      <a:pt x="18498" y="55866"/>
                    </a:lnTo>
                    <a:lnTo>
                      <a:pt x="18468" y="53586"/>
                    </a:lnTo>
                    <a:lnTo>
                      <a:pt x="18423" y="51306"/>
                    </a:lnTo>
                    <a:lnTo>
                      <a:pt x="18377" y="49168"/>
                    </a:lnTo>
                    <a:lnTo>
                      <a:pt x="18302" y="47173"/>
                    </a:lnTo>
                    <a:lnTo>
                      <a:pt x="18196" y="45178"/>
                    </a:lnTo>
                    <a:lnTo>
                      <a:pt x="18106" y="43467"/>
                    </a:lnTo>
                    <a:lnTo>
                      <a:pt x="17985" y="41757"/>
                    </a:lnTo>
                    <a:lnTo>
                      <a:pt x="17834" y="39904"/>
                    </a:lnTo>
                    <a:lnTo>
                      <a:pt x="17683" y="38622"/>
                    </a:lnTo>
                    <a:lnTo>
                      <a:pt x="17502" y="37339"/>
                    </a:lnTo>
                    <a:lnTo>
                      <a:pt x="17336" y="36342"/>
                    </a:lnTo>
                    <a:lnTo>
                      <a:pt x="17140" y="35486"/>
                    </a:lnTo>
                    <a:lnTo>
                      <a:pt x="16929" y="34916"/>
                    </a:lnTo>
                    <a:lnTo>
                      <a:pt x="16718" y="34631"/>
                    </a:lnTo>
                    <a:lnTo>
                      <a:pt x="16476" y="34489"/>
                    </a:lnTo>
                    <a:lnTo>
                      <a:pt x="16325" y="34631"/>
                    </a:lnTo>
                    <a:lnTo>
                      <a:pt x="16175" y="34774"/>
                    </a:lnTo>
                    <a:lnTo>
                      <a:pt x="16024" y="35059"/>
                    </a:lnTo>
                    <a:lnTo>
                      <a:pt x="15873" y="35486"/>
                    </a:lnTo>
                    <a:lnTo>
                      <a:pt x="15722" y="36199"/>
                    </a:lnTo>
                    <a:lnTo>
                      <a:pt x="15586" y="36769"/>
                    </a:lnTo>
                    <a:lnTo>
                      <a:pt x="15450" y="37624"/>
                    </a:lnTo>
                    <a:lnTo>
                      <a:pt x="15314" y="38479"/>
                    </a:lnTo>
                    <a:lnTo>
                      <a:pt x="15194" y="39477"/>
                    </a:lnTo>
                    <a:lnTo>
                      <a:pt x="15073" y="40617"/>
                    </a:lnTo>
                    <a:lnTo>
                      <a:pt x="14983" y="41900"/>
                    </a:lnTo>
                    <a:lnTo>
                      <a:pt x="14892" y="43182"/>
                    </a:lnTo>
                    <a:lnTo>
                      <a:pt x="14801" y="44465"/>
                    </a:lnTo>
                    <a:lnTo>
                      <a:pt x="14726" y="45748"/>
                    </a:lnTo>
                    <a:lnTo>
                      <a:pt x="14666" y="47458"/>
                    </a:lnTo>
                    <a:lnTo>
                      <a:pt x="14620" y="49026"/>
                    </a:lnTo>
                    <a:lnTo>
                      <a:pt x="14590" y="50308"/>
                    </a:lnTo>
                    <a:lnTo>
                      <a:pt x="14560" y="51733"/>
                    </a:lnTo>
                    <a:lnTo>
                      <a:pt x="14545" y="52731"/>
                    </a:lnTo>
                    <a:lnTo>
                      <a:pt x="14545" y="53729"/>
                    </a:lnTo>
                    <a:close/>
                    <a:moveTo>
                      <a:pt x="26721" y="60855"/>
                    </a:moveTo>
                    <a:lnTo>
                      <a:pt x="21984" y="60712"/>
                    </a:lnTo>
                    <a:lnTo>
                      <a:pt x="21999" y="63420"/>
                    </a:lnTo>
                    <a:lnTo>
                      <a:pt x="22029" y="65985"/>
                    </a:lnTo>
                    <a:lnTo>
                      <a:pt x="22089" y="68408"/>
                    </a:lnTo>
                    <a:lnTo>
                      <a:pt x="22165" y="70546"/>
                    </a:lnTo>
                    <a:lnTo>
                      <a:pt x="22285" y="72684"/>
                    </a:lnTo>
                    <a:lnTo>
                      <a:pt x="22391" y="74536"/>
                    </a:lnTo>
                    <a:lnTo>
                      <a:pt x="22527" y="76247"/>
                    </a:lnTo>
                    <a:lnTo>
                      <a:pt x="22693" y="77814"/>
                    </a:lnTo>
                    <a:lnTo>
                      <a:pt x="22859" y="78954"/>
                    </a:lnTo>
                    <a:lnTo>
                      <a:pt x="23025" y="80095"/>
                    </a:lnTo>
                    <a:lnTo>
                      <a:pt x="23191" y="80950"/>
                    </a:lnTo>
                    <a:lnTo>
                      <a:pt x="23402" y="81662"/>
                    </a:lnTo>
                    <a:lnTo>
                      <a:pt x="23598" y="82232"/>
                    </a:lnTo>
                    <a:lnTo>
                      <a:pt x="23809" y="82660"/>
                    </a:lnTo>
                    <a:lnTo>
                      <a:pt x="24051" y="82945"/>
                    </a:lnTo>
                    <a:lnTo>
                      <a:pt x="24292" y="82945"/>
                    </a:lnTo>
                    <a:lnTo>
                      <a:pt x="24564" y="82945"/>
                    </a:lnTo>
                    <a:lnTo>
                      <a:pt x="24805" y="82802"/>
                    </a:lnTo>
                    <a:lnTo>
                      <a:pt x="25047" y="82517"/>
                    </a:lnTo>
                    <a:lnTo>
                      <a:pt x="25288" y="82232"/>
                    </a:lnTo>
                    <a:lnTo>
                      <a:pt x="25499" y="81662"/>
                    </a:lnTo>
                    <a:lnTo>
                      <a:pt x="25741" y="81092"/>
                    </a:lnTo>
                    <a:lnTo>
                      <a:pt x="25952" y="80380"/>
                    </a:lnTo>
                    <a:lnTo>
                      <a:pt x="26178" y="79667"/>
                    </a:lnTo>
                    <a:lnTo>
                      <a:pt x="26374" y="88076"/>
                    </a:lnTo>
                    <a:lnTo>
                      <a:pt x="26148" y="88931"/>
                    </a:lnTo>
                    <a:lnTo>
                      <a:pt x="25877" y="89786"/>
                    </a:lnTo>
                    <a:lnTo>
                      <a:pt x="25620" y="90498"/>
                    </a:lnTo>
                    <a:lnTo>
                      <a:pt x="25348" y="91068"/>
                    </a:lnTo>
                    <a:lnTo>
                      <a:pt x="25062" y="91496"/>
                    </a:lnTo>
                    <a:lnTo>
                      <a:pt x="24760" y="91781"/>
                    </a:lnTo>
                    <a:lnTo>
                      <a:pt x="24458" y="92066"/>
                    </a:lnTo>
                    <a:lnTo>
                      <a:pt x="24126" y="92209"/>
                    </a:lnTo>
                    <a:lnTo>
                      <a:pt x="23749" y="92066"/>
                    </a:lnTo>
                    <a:lnTo>
                      <a:pt x="23402" y="91496"/>
                    </a:lnTo>
                    <a:lnTo>
                      <a:pt x="23221" y="91211"/>
                    </a:lnTo>
                    <a:lnTo>
                      <a:pt x="23055" y="90783"/>
                    </a:lnTo>
                    <a:lnTo>
                      <a:pt x="22904" y="90356"/>
                    </a:lnTo>
                    <a:lnTo>
                      <a:pt x="22738" y="89928"/>
                    </a:lnTo>
                    <a:lnTo>
                      <a:pt x="22587" y="89358"/>
                    </a:lnTo>
                    <a:lnTo>
                      <a:pt x="22451" y="88646"/>
                    </a:lnTo>
                    <a:lnTo>
                      <a:pt x="22316" y="87933"/>
                    </a:lnTo>
                    <a:lnTo>
                      <a:pt x="22165" y="87220"/>
                    </a:lnTo>
                    <a:lnTo>
                      <a:pt x="22044" y="86223"/>
                    </a:lnTo>
                    <a:lnTo>
                      <a:pt x="21923" y="85225"/>
                    </a:lnTo>
                    <a:lnTo>
                      <a:pt x="21803" y="84370"/>
                    </a:lnTo>
                    <a:lnTo>
                      <a:pt x="21697" y="83230"/>
                    </a:lnTo>
                    <a:lnTo>
                      <a:pt x="21576" y="82090"/>
                    </a:lnTo>
                    <a:lnTo>
                      <a:pt x="21471" y="80807"/>
                    </a:lnTo>
                    <a:lnTo>
                      <a:pt x="21380" y="79667"/>
                    </a:lnTo>
                    <a:lnTo>
                      <a:pt x="21305" y="78527"/>
                    </a:lnTo>
                    <a:lnTo>
                      <a:pt x="21214" y="77244"/>
                    </a:lnTo>
                    <a:lnTo>
                      <a:pt x="21154" y="75676"/>
                    </a:lnTo>
                    <a:lnTo>
                      <a:pt x="21078" y="74394"/>
                    </a:lnTo>
                    <a:lnTo>
                      <a:pt x="21018" y="72969"/>
                    </a:lnTo>
                    <a:lnTo>
                      <a:pt x="20958" y="71401"/>
                    </a:lnTo>
                    <a:lnTo>
                      <a:pt x="20912" y="69833"/>
                    </a:lnTo>
                    <a:lnTo>
                      <a:pt x="20882" y="68408"/>
                    </a:lnTo>
                    <a:lnTo>
                      <a:pt x="20852" y="66840"/>
                    </a:lnTo>
                    <a:lnTo>
                      <a:pt x="20807" y="63420"/>
                    </a:lnTo>
                    <a:lnTo>
                      <a:pt x="20792" y="59714"/>
                    </a:lnTo>
                    <a:lnTo>
                      <a:pt x="20807" y="56152"/>
                    </a:lnTo>
                    <a:lnTo>
                      <a:pt x="20852" y="52731"/>
                    </a:lnTo>
                    <a:lnTo>
                      <a:pt x="20912" y="49311"/>
                    </a:lnTo>
                    <a:lnTo>
                      <a:pt x="21003" y="46175"/>
                    </a:lnTo>
                    <a:lnTo>
                      <a:pt x="21078" y="44608"/>
                    </a:lnTo>
                    <a:lnTo>
                      <a:pt x="21139" y="43182"/>
                    </a:lnTo>
                    <a:lnTo>
                      <a:pt x="21214" y="41757"/>
                    </a:lnTo>
                    <a:lnTo>
                      <a:pt x="21290" y="40190"/>
                    </a:lnTo>
                    <a:lnTo>
                      <a:pt x="21365" y="38907"/>
                    </a:lnTo>
                    <a:lnTo>
                      <a:pt x="21456" y="37624"/>
                    </a:lnTo>
                    <a:lnTo>
                      <a:pt x="21546" y="36342"/>
                    </a:lnTo>
                    <a:lnTo>
                      <a:pt x="21667" y="35059"/>
                    </a:lnTo>
                    <a:lnTo>
                      <a:pt x="21772" y="33919"/>
                    </a:lnTo>
                    <a:lnTo>
                      <a:pt x="21893" y="32779"/>
                    </a:lnTo>
                    <a:lnTo>
                      <a:pt x="21999" y="31781"/>
                    </a:lnTo>
                    <a:lnTo>
                      <a:pt x="22119" y="30926"/>
                    </a:lnTo>
                    <a:lnTo>
                      <a:pt x="22270" y="29928"/>
                    </a:lnTo>
                    <a:lnTo>
                      <a:pt x="22391" y="29073"/>
                    </a:lnTo>
                    <a:lnTo>
                      <a:pt x="22527" y="28361"/>
                    </a:lnTo>
                    <a:lnTo>
                      <a:pt x="22663" y="27790"/>
                    </a:lnTo>
                    <a:lnTo>
                      <a:pt x="22829" y="27220"/>
                    </a:lnTo>
                    <a:lnTo>
                      <a:pt x="22964" y="26650"/>
                    </a:lnTo>
                    <a:lnTo>
                      <a:pt x="23115" y="26365"/>
                    </a:lnTo>
                    <a:lnTo>
                      <a:pt x="23281" y="25938"/>
                    </a:lnTo>
                    <a:lnTo>
                      <a:pt x="23447" y="25510"/>
                    </a:lnTo>
                    <a:lnTo>
                      <a:pt x="23613" y="25368"/>
                    </a:lnTo>
                    <a:lnTo>
                      <a:pt x="23779" y="25225"/>
                    </a:lnTo>
                    <a:lnTo>
                      <a:pt x="23975" y="25225"/>
                    </a:lnTo>
                    <a:lnTo>
                      <a:pt x="24156" y="25225"/>
                    </a:lnTo>
                    <a:lnTo>
                      <a:pt x="24322" y="25368"/>
                    </a:lnTo>
                    <a:lnTo>
                      <a:pt x="24503" y="25795"/>
                    </a:lnTo>
                    <a:lnTo>
                      <a:pt x="24669" y="26080"/>
                    </a:lnTo>
                    <a:lnTo>
                      <a:pt x="24820" y="26365"/>
                    </a:lnTo>
                    <a:lnTo>
                      <a:pt x="24971" y="26793"/>
                    </a:lnTo>
                    <a:lnTo>
                      <a:pt x="25122" y="27363"/>
                    </a:lnTo>
                    <a:lnTo>
                      <a:pt x="25273" y="27933"/>
                    </a:lnTo>
                    <a:lnTo>
                      <a:pt x="25394" y="28646"/>
                    </a:lnTo>
                    <a:lnTo>
                      <a:pt x="25529" y="29358"/>
                    </a:lnTo>
                    <a:lnTo>
                      <a:pt x="25665" y="30213"/>
                    </a:lnTo>
                    <a:lnTo>
                      <a:pt x="25771" y="31353"/>
                    </a:lnTo>
                    <a:lnTo>
                      <a:pt x="25892" y="32351"/>
                    </a:lnTo>
                    <a:lnTo>
                      <a:pt x="25997" y="33349"/>
                    </a:lnTo>
                    <a:lnTo>
                      <a:pt x="26088" y="34489"/>
                    </a:lnTo>
                    <a:lnTo>
                      <a:pt x="26193" y="35771"/>
                    </a:lnTo>
                    <a:lnTo>
                      <a:pt x="26329" y="37909"/>
                    </a:lnTo>
                    <a:lnTo>
                      <a:pt x="26450" y="40047"/>
                    </a:lnTo>
                    <a:lnTo>
                      <a:pt x="26540" y="42470"/>
                    </a:lnTo>
                    <a:lnTo>
                      <a:pt x="26616" y="44750"/>
                    </a:lnTo>
                    <a:lnTo>
                      <a:pt x="26676" y="47315"/>
                    </a:lnTo>
                    <a:lnTo>
                      <a:pt x="26737" y="49738"/>
                    </a:lnTo>
                    <a:lnTo>
                      <a:pt x="26767" y="52589"/>
                    </a:lnTo>
                    <a:lnTo>
                      <a:pt x="26767" y="55296"/>
                    </a:lnTo>
                    <a:lnTo>
                      <a:pt x="26767" y="57007"/>
                    </a:lnTo>
                    <a:lnTo>
                      <a:pt x="26752" y="58432"/>
                    </a:lnTo>
                    <a:lnTo>
                      <a:pt x="26737" y="59714"/>
                    </a:lnTo>
                    <a:lnTo>
                      <a:pt x="26721" y="60855"/>
                    </a:lnTo>
                    <a:close/>
                    <a:moveTo>
                      <a:pt x="21984" y="52446"/>
                    </a:moveTo>
                    <a:lnTo>
                      <a:pt x="25590" y="52446"/>
                    </a:lnTo>
                    <a:lnTo>
                      <a:pt x="25590" y="50593"/>
                    </a:lnTo>
                    <a:lnTo>
                      <a:pt x="25560" y="49026"/>
                    </a:lnTo>
                    <a:lnTo>
                      <a:pt x="25529" y="47315"/>
                    </a:lnTo>
                    <a:lnTo>
                      <a:pt x="25499" y="45748"/>
                    </a:lnTo>
                    <a:lnTo>
                      <a:pt x="25454" y="44323"/>
                    </a:lnTo>
                    <a:lnTo>
                      <a:pt x="25394" y="42897"/>
                    </a:lnTo>
                    <a:lnTo>
                      <a:pt x="25318" y="41615"/>
                    </a:lnTo>
                    <a:lnTo>
                      <a:pt x="25243" y="40190"/>
                    </a:lnTo>
                    <a:lnTo>
                      <a:pt x="25137" y="38622"/>
                    </a:lnTo>
                    <a:lnTo>
                      <a:pt x="24986" y="37339"/>
                    </a:lnTo>
                    <a:lnTo>
                      <a:pt x="24835" y="36199"/>
                    </a:lnTo>
                    <a:lnTo>
                      <a:pt x="24685" y="35201"/>
                    </a:lnTo>
                    <a:lnTo>
                      <a:pt x="24503" y="34489"/>
                    </a:lnTo>
                    <a:lnTo>
                      <a:pt x="24307" y="34061"/>
                    </a:lnTo>
                    <a:lnTo>
                      <a:pt x="24096" y="33776"/>
                    </a:lnTo>
                    <a:lnTo>
                      <a:pt x="23885" y="33634"/>
                    </a:lnTo>
                    <a:lnTo>
                      <a:pt x="23658" y="33776"/>
                    </a:lnTo>
                    <a:lnTo>
                      <a:pt x="23462" y="34061"/>
                    </a:lnTo>
                    <a:lnTo>
                      <a:pt x="23266" y="34489"/>
                    </a:lnTo>
                    <a:lnTo>
                      <a:pt x="23100" y="35201"/>
                    </a:lnTo>
                    <a:lnTo>
                      <a:pt x="22934" y="36199"/>
                    </a:lnTo>
                    <a:lnTo>
                      <a:pt x="22783" y="37197"/>
                    </a:lnTo>
                    <a:lnTo>
                      <a:pt x="22632" y="38479"/>
                    </a:lnTo>
                    <a:lnTo>
                      <a:pt x="22497" y="39904"/>
                    </a:lnTo>
                    <a:lnTo>
                      <a:pt x="22406" y="41330"/>
                    </a:lnTo>
                    <a:lnTo>
                      <a:pt x="22316" y="42755"/>
                    </a:lnTo>
                    <a:lnTo>
                      <a:pt x="22240" y="44180"/>
                    </a:lnTo>
                    <a:lnTo>
                      <a:pt x="22150" y="45605"/>
                    </a:lnTo>
                    <a:lnTo>
                      <a:pt x="22089" y="47315"/>
                    </a:lnTo>
                    <a:lnTo>
                      <a:pt x="22044" y="48883"/>
                    </a:lnTo>
                    <a:lnTo>
                      <a:pt x="22014" y="50593"/>
                    </a:lnTo>
                    <a:lnTo>
                      <a:pt x="21984" y="52446"/>
                    </a:lnTo>
                    <a:close/>
                    <a:moveTo>
                      <a:pt x="28291" y="90783"/>
                    </a:moveTo>
                    <a:lnTo>
                      <a:pt x="28291" y="46745"/>
                    </a:lnTo>
                    <a:lnTo>
                      <a:pt x="28291" y="41472"/>
                    </a:lnTo>
                    <a:lnTo>
                      <a:pt x="28276" y="36484"/>
                    </a:lnTo>
                    <a:lnTo>
                      <a:pt x="28261" y="31496"/>
                    </a:lnTo>
                    <a:lnTo>
                      <a:pt x="28245" y="26793"/>
                    </a:lnTo>
                    <a:lnTo>
                      <a:pt x="29332" y="26793"/>
                    </a:lnTo>
                    <a:lnTo>
                      <a:pt x="29362" y="39334"/>
                    </a:lnTo>
                    <a:lnTo>
                      <a:pt x="29422" y="39334"/>
                    </a:lnTo>
                    <a:lnTo>
                      <a:pt x="29483" y="37767"/>
                    </a:lnTo>
                    <a:lnTo>
                      <a:pt x="29558" y="36342"/>
                    </a:lnTo>
                    <a:lnTo>
                      <a:pt x="29634" y="34916"/>
                    </a:lnTo>
                    <a:lnTo>
                      <a:pt x="29724" y="33634"/>
                    </a:lnTo>
                    <a:lnTo>
                      <a:pt x="29815" y="32351"/>
                    </a:lnTo>
                    <a:lnTo>
                      <a:pt x="29920" y="31211"/>
                    </a:lnTo>
                    <a:lnTo>
                      <a:pt x="30041" y="30071"/>
                    </a:lnTo>
                    <a:lnTo>
                      <a:pt x="30177" y="29073"/>
                    </a:lnTo>
                    <a:lnTo>
                      <a:pt x="30298" y="28218"/>
                    </a:lnTo>
                    <a:lnTo>
                      <a:pt x="30433" y="27505"/>
                    </a:lnTo>
                    <a:lnTo>
                      <a:pt x="30569" y="26793"/>
                    </a:lnTo>
                    <a:lnTo>
                      <a:pt x="30720" y="26365"/>
                    </a:lnTo>
                    <a:lnTo>
                      <a:pt x="30856" y="25938"/>
                    </a:lnTo>
                    <a:lnTo>
                      <a:pt x="30992" y="25510"/>
                    </a:lnTo>
                    <a:lnTo>
                      <a:pt x="31142" y="25225"/>
                    </a:lnTo>
                    <a:lnTo>
                      <a:pt x="31308" y="25225"/>
                    </a:lnTo>
                    <a:lnTo>
                      <a:pt x="31490" y="25368"/>
                    </a:lnTo>
                    <a:lnTo>
                      <a:pt x="31640" y="25795"/>
                    </a:lnTo>
                    <a:lnTo>
                      <a:pt x="31640" y="36769"/>
                    </a:lnTo>
                    <a:lnTo>
                      <a:pt x="31444" y="36484"/>
                    </a:lnTo>
                    <a:lnTo>
                      <a:pt x="31218" y="36342"/>
                    </a:lnTo>
                    <a:lnTo>
                      <a:pt x="31007" y="36484"/>
                    </a:lnTo>
                    <a:lnTo>
                      <a:pt x="30826" y="36769"/>
                    </a:lnTo>
                    <a:lnTo>
                      <a:pt x="30660" y="37197"/>
                    </a:lnTo>
                    <a:lnTo>
                      <a:pt x="30479" y="37909"/>
                    </a:lnTo>
                    <a:lnTo>
                      <a:pt x="30328" y="38764"/>
                    </a:lnTo>
                    <a:lnTo>
                      <a:pt x="30177" y="39904"/>
                    </a:lnTo>
                    <a:lnTo>
                      <a:pt x="30026" y="41330"/>
                    </a:lnTo>
                    <a:lnTo>
                      <a:pt x="29905" y="42755"/>
                    </a:lnTo>
                    <a:lnTo>
                      <a:pt x="29815" y="44180"/>
                    </a:lnTo>
                    <a:lnTo>
                      <a:pt x="29739" y="45748"/>
                    </a:lnTo>
                    <a:lnTo>
                      <a:pt x="29664" y="47458"/>
                    </a:lnTo>
                    <a:lnTo>
                      <a:pt x="29619" y="49026"/>
                    </a:lnTo>
                    <a:lnTo>
                      <a:pt x="29573" y="50736"/>
                    </a:lnTo>
                    <a:lnTo>
                      <a:pt x="29543" y="52731"/>
                    </a:lnTo>
                    <a:lnTo>
                      <a:pt x="29528" y="54584"/>
                    </a:lnTo>
                    <a:lnTo>
                      <a:pt x="29498" y="56722"/>
                    </a:lnTo>
                    <a:lnTo>
                      <a:pt x="29498" y="90783"/>
                    </a:lnTo>
                    <a:lnTo>
                      <a:pt x="28291" y="90783"/>
                    </a:lnTo>
                    <a:close/>
                    <a:moveTo>
                      <a:pt x="34100" y="90783"/>
                    </a:moveTo>
                    <a:lnTo>
                      <a:pt x="32863" y="90783"/>
                    </a:lnTo>
                    <a:lnTo>
                      <a:pt x="32863" y="26793"/>
                    </a:lnTo>
                    <a:lnTo>
                      <a:pt x="34100" y="26793"/>
                    </a:lnTo>
                    <a:lnTo>
                      <a:pt x="34100" y="90783"/>
                    </a:lnTo>
                    <a:close/>
                    <a:moveTo>
                      <a:pt x="33481" y="14964"/>
                    </a:moveTo>
                    <a:lnTo>
                      <a:pt x="33451" y="14964"/>
                    </a:lnTo>
                    <a:lnTo>
                      <a:pt x="33285" y="14821"/>
                    </a:lnTo>
                    <a:lnTo>
                      <a:pt x="33149" y="14394"/>
                    </a:lnTo>
                    <a:lnTo>
                      <a:pt x="33089" y="14109"/>
                    </a:lnTo>
                    <a:lnTo>
                      <a:pt x="33029" y="13681"/>
                    </a:lnTo>
                    <a:lnTo>
                      <a:pt x="32968" y="13254"/>
                    </a:lnTo>
                    <a:lnTo>
                      <a:pt x="32908" y="12826"/>
                    </a:lnTo>
                    <a:lnTo>
                      <a:pt x="32802" y="11686"/>
                    </a:lnTo>
                    <a:lnTo>
                      <a:pt x="32742" y="10261"/>
                    </a:lnTo>
                    <a:lnTo>
                      <a:pt x="32697" y="8978"/>
                    </a:lnTo>
                    <a:lnTo>
                      <a:pt x="32682" y="7410"/>
                    </a:lnTo>
                    <a:lnTo>
                      <a:pt x="32697" y="5985"/>
                    </a:lnTo>
                    <a:lnTo>
                      <a:pt x="32742" y="4560"/>
                    </a:lnTo>
                    <a:lnTo>
                      <a:pt x="32802" y="3277"/>
                    </a:lnTo>
                    <a:lnTo>
                      <a:pt x="32923" y="2280"/>
                    </a:lnTo>
                    <a:lnTo>
                      <a:pt x="32968" y="1710"/>
                    </a:lnTo>
                    <a:lnTo>
                      <a:pt x="33029" y="1282"/>
                    </a:lnTo>
                    <a:lnTo>
                      <a:pt x="33104" y="855"/>
                    </a:lnTo>
                    <a:lnTo>
                      <a:pt x="33164" y="570"/>
                    </a:lnTo>
                    <a:lnTo>
                      <a:pt x="33315" y="285"/>
                    </a:lnTo>
                    <a:lnTo>
                      <a:pt x="33496" y="0"/>
                    </a:lnTo>
                    <a:lnTo>
                      <a:pt x="33647" y="285"/>
                    </a:lnTo>
                    <a:lnTo>
                      <a:pt x="33798" y="570"/>
                    </a:lnTo>
                    <a:lnTo>
                      <a:pt x="33858" y="855"/>
                    </a:lnTo>
                    <a:lnTo>
                      <a:pt x="33934" y="1282"/>
                    </a:lnTo>
                    <a:lnTo>
                      <a:pt x="33994" y="1710"/>
                    </a:lnTo>
                    <a:lnTo>
                      <a:pt x="34055" y="2137"/>
                    </a:lnTo>
                    <a:lnTo>
                      <a:pt x="34145" y="3277"/>
                    </a:lnTo>
                    <a:lnTo>
                      <a:pt x="34221" y="4418"/>
                    </a:lnTo>
                    <a:lnTo>
                      <a:pt x="34251" y="5985"/>
                    </a:lnTo>
                    <a:lnTo>
                      <a:pt x="34266" y="7410"/>
                    </a:lnTo>
                    <a:lnTo>
                      <a:pt x="34251" y="8978"/>
                    </a:lnTo>
                    <a:lnTo>
                      <a:pt x="34221" y="10261"/>
                    </a:lnTo>
                    <a:lnTo>
                      <a:pt x="34145" y="11686"/>
                    </a:lnTo>
                    <a:lnTo>
                      <a:pt x="34055" y="12826"/>
                    </a:lnTo>
                    <a:lnTo>
                      <a:pt x="33994" y="13254"/>
                    </a:lnTo>
                    <a:lnTo>
                      <a:pt x="33934" y="13681"/>
                    </a:lnTo>
                    <a:lnTo>
                      <a:pt x="33858" y="14109"/>
                    </a:lnTo>
                    <a:lnTo>
                      <a:pt x="33798" y="14394"/>
                    </a:lnTo>
                    <a:lnTo>
                      <a:pt x="33723" y="14679"/>
                    </a:lnTo>
                    <a:lnTo>
                      <a:pt x="33647" y="14821"/>
                    </a:lnTo>
                    <a:lnTo>
                      <a:pt x="33557" y="14821"/>
                    </a:lnTo>
                    <a:lnTo>
                      <a:pt x="33481" y="14964"/>
                    </a:lnTo>
                    <a:close/>
                    <a:moveTo>
                      <a:pt x="41569" y="60855"/>
                    </a:moveTo>
                    <a:lnTo>
                      <a:pt x="36831" y="60712"/>
                    </a:lnTo>
                    <a:lnTo>
                      <a:pt x="36861" y="63420"/>
                    </a:lnTo>
                    <a:lnTo>
                      <a:pt x="36906" y="65985"/>
                    </a:lnTo>
                    <a:lnTo>
                      <a:pt x="36952" y="68408"/>
                    </a:lnTo>
                    <a:lnTo>
                      <a:pt x="37027" y="70546"/>
                    </a:lnTo>
                    <a:lnTo>
                      <a:pt x="37133" y="72684"/>
                    </a:lnTo>
                    <a:lnTo>
                      <a:pt x="37253" y="74536"/>
                    </a:lnTo>
                    <a:lnTo>
                      <a:pt x="37389" y="76247"/>
                    </a:lnTo>
                    <a:lnTo>
                      <a:pt x="37555" y="77814"/>
                    </a:lnTo>
                    <a:lnTo>
                      <a:pt x="37706" y="78954"/>
                    </a:lnTo>
                    <a:lnTo>
                      <a:pt x="37872" y="80095"/>
                    </a:lnTo>
                    <a:lnTo>
                      <a:pt x="38068" y="80950"/>
                    </a:lnTo>
                    <a:lnTo>
                      <a:pt x="38249" y="81662"/>
                    </a:lnTo>
                    <a:lnTo>
                      <a:pt x="38445" y="82232"/>
                    </a:lnTo>
                    <a:lnTo>
                      <a:pt x="38687" y="82660"/>
                    </a:lnTo>
                    <a:lnTo>
                      <a:pt x="38913" y="82945"/>
                    </a:lnTo>
                    <a:lnTo>
                      <a:pt x="39155" y="82945"/>
                    </a:lnTo>
                    <a:lnTo>
                      <a:pt x="39411" y="82945"/>
                    </a:lnTo>
                    <a:lnTo>
                      <a:pt x="39652" y="82802"/>
                    </a:lnTo>
                    <a:lnTo>
                      <a:pt x="39894" y="82517"/>
                    </a:lnTo>
                    <a:lnTo>
                      <a:pt x="40135" y="82232"/>
                    </a:lnTo>
                    <a:lnTo>
                      <a:pt x="40377" y="81662"/>
                    </a:lnTo>
                    <a:lnTo>
                      <a:pt x="40588" y="81092"/>
                    </a:lnTo>
                    <a:lnTo>
                      <a:pt x="40814" y="80380"/>
                    </a:lnTo>
                    <a:lnTo>
                      <a:pt x="41026" y="79667"/>
                    </a:lnTo>
                    <a:lnTo>
                      <a:pt x="41222" y="88076"/>
                    </a:lnTo>
                    <a:lnTo>
                      <a:pt x="40995" y="88931"/>
                    </a:lnTo>
                    <a:lnTo>
                      <a:pt x="40739" y="89786"/>
                    </a:lnTo>
                    <a:lnTo>
                      <a:pt x="40482" y="90498"/>
                    </a:lnTo>
                    <a:lnTo>
                      <a:pt x="40196" y="91068"/>
                    </a:lnTo>
                    <a:lnTo>
                      <a:pt x="39909" y="91496"/>
                    </a:lnTo>
                    <a:lnTo>
                      <a:pt x="39607" y="91781"/>
                    </a:lnTo>
                    <a:lnTo>
                      <a:pt x="39305" y="92066"/>
                    </a:lnTo>
                    <a:lnTo>
                      <a:pt x="38973" y="92209"/>
                    </a:lnTo>
                    <a:lnTo>
                      <a:pt x="38611" y="92066"/>
                    </a:lnTo>
                    <a:lnTo>
                      <a:pt x="38249" y="91496"/>
                    </a:lnTo>
                    <a:lnTo>
                      <a:pt x="38083" y="91211"/>
                    </a:lnTo>
                    <a:lnTo>
                      <a:pt x="37902" y="90783"/>
                    </a:lnTo>
                    <a:lnTo>
                      <a:pt x="37751" y="90356"/>
                    </a:lnTo>
                    <a:lnTo>
                      <a:pt x="37600" y="89928"/>
                    </a:lnTo>
                    <a:lnTo>
                      <a:pt x="37465" y="89358"/>
                    </a:lnTo>
                    <a:lnTo>
                      <a:pt x="37299" y="88646"/>
                    </a:lnTo>
                    <a:lnTo>
                      <a:pt x="37163" y="87933"/>
                    </a:lnTo>
                    <a:lnTo>
                      <a:pt x="37042" y="87220"/>
                    </a:lnTo>
                    <a:lnTo>
                      <a:pt x="36906" y="86223"/>
                    </a:lnTo>
                    <a:lnTo>
                      <a:pt x="36771" y="85225"/>
                    </a:lnTo>
                    <a:lnTo>
                      <a:pt x="36650" y="84370"/>
                    </a:lnTo>
                    <a:lnTo>
                      <a:pt x="36544" y="83230"/>
                    </a:lnTo>
                    <a:lnTo>
                      <a:pt x="36439" y="82090"/>
                    </a:lnTo>
                    <a:lnTo>
                      <a:pt x="36348" y="80807"/>
                    </a:lnTo>
                    <a:lnTo>
                      <a:pt x="36227" y="79667"/>
                    </a:lnTo>
                    <a:lnTo>
                      <a:pt x="36152" y="78527"/>
                    </a:lnTo>
                    <a:lnTo>
                      <a:pt x="36076" y="77244"/>
                    </a:lnTo>
                    <a:lnTo>
                      <a:pt x="36001" y="75676"/>
                    </a:lnTo>
                    <a:lnTo>
                      <a:pt x="35941" y="74394"/>
                    </a:lnTo>
                    <a:lnTo>
                      <a:pt x="35880" y="72969"/>
                    </a:lnTo>
                    <a:lnTo>
                      <a:pt x="35820" y="71401"/>
                    </a:lnTo>
                    <a:lnTo>
                      <a:pt x="35775" y="69833"/>
                    </a:lnTo>
                    <a:lnTo>
                      <a:pt x="35745" y="68408"/>
                    </a:lnTo>
                    <a:lnTo>
                      <a:pt x="35699" y="66840"/>
                    </a:lnTo>
                    <a:lnTo>
                      <a:pt x="35654" y="63420"/>
                    </a:lnTo>
                    <a:lnTo>
                      <a:pt x="35639" y="59714"/>
                    </a:lnTo>
                    <a:lnTo>
                      <a:pt x="35654" y="56152"/>
                    </a:lnTo>
                    <a:lnTo>
                      <a:pt x="35699" y="52731"/>
                    </a:lnTo>
                    <a:lnTo>
                      <a:pt x="35775" y="49311"/>
                    </a:lnTo>
                    <a:lnTo>
                      <a:pt x="35865" y="46175"/>
                    </a:lnTo>
                    <a:lnTo>
                      <a:pt x="35926" y="44608"/>
                    </a:lnTo>
                    <a:lnTo>
                      <a:pt x="35986" y="43182"/>
                    </a:lnTo>
                    <a:lnTo>
                      <a:pt x="36061" y="41757"/>
                    </a:lnTo>
                    <a:lnTo>
                      <a:pt x="36137" y="40190"/>
                    </a:lnTo>
                    <a:lnTo>
                      <a:pt x="36212" y="38907"/>
                    </a:lnTo>
                    <a:lnTo>
                      <a:pt x="36318" y="37624"/>
                    </a:lnTo>
                    <a:lnTo>
                      <a:pt x="36423" y="36342"/>
                    </a:lnTo>
                    <a:lnTo>
                      <a:pt x="36514" y="35059"/>
                    </a:lnTo>
                    <a:lnTo>
                      <a:pt x="36620" y="33919"/>
                    </a:lnTo>
                    <a:lnTo>
                      <a:pt x="36740" y="32779"/>
                    </a:lnTo>
                    <a:lnTo>
                      <a:pt x="36876" y="31781"/>
                    </a:lnTo>
                    <a:lnTo>
                      <a:pt x="36997" y="30926"/>
                    </a:lnTo>
                    <a:lnTo>
                      <a:pt x="37118" y="29928"/>
                    </a:lnTo>
                    <a:lnTo>
                      <a:pt x="37238" y="29073"/>
                    </a:lnTo>
                    <a:lnTo>
                      <a:pt x="37374" y="28361"/>
                    </a:lnTo>
                    <a:lnTo>
                      <a:pt x="37525" y="27790"/>
                    </a:lnTo>
                    <a:lnTo>
                      <a:pt x="37676" y="27220"/>
                    </a:lnTo>
                    <a:lnTo>
                      <a:pt x="37827" y="26650"/>
                    </a:lnTo>
                    <a:lnTo>
                      <a:pt x="37993" y="26365"/>
                    </a:lnTo>
                    <a:lnTo>
                      <a:pt x="38144" y="25938"/>
                    </a:lnTo>
                    <a:lnTo>
                      <a:pt x="38310" y="25510"/>
                    </a:lnTo>
                    <a:lnTo>
                      <a:pt x="38460" y="25368"/>
                    </a:lnTo>
                    <a:lnTo>
                      <a:pt x="38657" y="25225"/>
                    </a:lnTo>
                    <a:lnTo>
                      <a:pt x="38823" y="25225"/>
                    </a:lnTo>
                    <a:lnTo>
                      <a:pt x="39004" y="25225"/>
                    </a:lnTo>
                    <a:lnTo>
                      <a:pt x="39185" y="25368"/>
                    </a:lnTo>
                    <a:lnTo>
                      <a:pt x="39351" y="25795"/>
                    </a:lnTo>
                    <a:lnTo>
                      <a:pt x="39517" y="26080"/>
                    </a:lnTo>
                    <a:lnTo>
                      <a:pt x="39683" y="26365"/>
                    </a:lnTo>
                    <a:lnTo>
                      <a:pt x="39834" y="26793"/>
                    </a:lnTo>
                    <a:lnTo>
                      <a:pt x="39984" y="27363"/>
                    </a:lnTo>
                    <a:lnTo>
                      <a:pt x="40120" y="27933"/>
                    </a:lnTo>
                    <a:lnTo>
                      <a:pt x="40271" y="28646"/>
                    </a:lnTo>
                    <a:lnTo>
                      <a:pt x="40392" y="29358"/>
                    </a:lnTo>
                    <a:lnTo>
                      <a:pt x="40513" y="30213"/>
                    </a:lnTo>
                    <a:lnTo>
                      <a:pt x="40633" y="31353"/>
                    </a:lnTo>
                    <a:lnTo>
                      <a:pt x="40739" y="32351"/>
                    </a:lnTo>
                    <a:lnTo>
                      <a:pt x="40860" y="33349"/>
                    </a:lnTo>
                    <a:lnTo>
                      <a:pt x="40950" y="34489"/>
                    </a:lnTo>
                    <a:lnTo>
                      <a:pt x="41056" y="35771"/>
                    </a:lnTo>
                    <a:lnTo>
                      <a:pt x="41176" y="37909"/>
                    </a:lnTo>
                    <a:lnTo>
                      <a:pt x="41297" y="40047"/>
                    </a:lnTo>
                    <a:lnTo>
                      <a:pt x="41403" y="42470"/>
                    </a:lnTo>
                    <a:lnTo>
                      <a:pt x="41478" y="44750"/>
                    </a:lnTo>
                    <a:lnTo>
                      <a:pt x="41539" y="47315"/>
                    </a:lnTo>
                    <a:lnTo>
                      <a:pt x="41584" y="49738"/>
                    </a:lnTo>
                    <a:lnTo>
                      <a:pt x="41614" y="52589"/>
                    </a:lnTo>
                    <a:lnTo>
                      <a:pt x="41629" y="55296"/>
                    </a:lnTo>
                    <a:lnTo>
                      <a:pt x="41614" y="57007"/>
                    </a:lnTo>
                    <a:lnTo>
                      <a:pt x="41614" y="58432"/>
                    </a:lnTo>
                    <a:lnTo>
                      <a:pt x="41599" y="59714"/>
                    </a:lnTo>
                    <a:lnTo>
                      <a:pt x="41569" y="60855"/>
                    </a:lnTo>
                    <a:close/>
                    <a:moveTo>
                      <a:pt x="36831" y="52446"/>
                    </a:moveTo>
                    <a:lnTo>
                      <a:pt x="40437" y="52446"/>
                    </a:lnTo>
                    <a:lnTo>
                      <a:pt x="40437" y="50593"/>
                    </a:lnTo>
                    <a:lnTo>
                      <a:pt x="40422" y="49026"/>
                    </a:lnTo>
                    <a:lnTo>
                      <a:pt x="40392" y="47315"/>
                    </a:lnTo>
                    <a:lnTo>
                      <a:pt x="40362" y="45748"/>
                    </a:lnTo>
                    <a:lnTo>
                      <a:pt x="40316" y="44323"/>
                    </a:lnTo>
                    <a:lnTo>
                      <a:pt x="40256" y="42897"/>
                    </a:lnTo>
                    <a:lnTo>
                      <a:pt x="40181" y="41615"/>
                    </a:lnTo>
                    <a:lnTo>
                      <a:pt x="40090" y="40190"/>
                    </a:lnTo>
                    <a:lnTo>
                      <a:pt x="39984" y="38622"/>
                    </a:lnTo>
                    <a:lnTo>
                      <a:pt x="39849" y="37339"/>
                    </a:lnTo>
                    <a:lnTo>
                      <a:pt x="39713" y="36199"/>
                    </a:lnTo>
                    <a:lnTo>
                      <a:pt x="39532" y="35201"/>
                    </a:lnTo>
                    <a:lnTo>
                      <a:pt x="39366" y="34489"/>
                    </a:lnTo>
                    <a:lnTo>
                      <a:pt x="39170" y="34061"/>
                    </a:lnTo>
                    <a:lnTo>
                      <a:pt x="38943" y="33776"/>
                    </a:lnTo>
                    <a:lnTo>
                      <a:pt x="38732" y="33634"/>
                    </a:lnTo>
                    <a:lnTo>
                      <a:pt x="38506" y="33776"/>
                    </a:lnTo>
                    <a:lnTo>
                      <a:pt x="38325" y="34061"/>
                    </a:lnTo>
                    <a:lnTo>
                      <a:pt x="38144" y="34489"/>
                    </a:lnTo>
                    <a:lnTo>
                      <a:pt x="37947" y="35201"/>
                    </a:lnTo>
                    <a:lnTo>
                      <a:pt x="37781" y="36199"/>
                    </a:lnTo>
                    <a:lnTo>
                      <a:pt x="37631" y="37197"/>
                    </a:lnTo>
                    <a:lnTo>
                      <a:pt x="37495" y="38479"/>
                    </a:lnTo>
                    <a:lnTo>
                      <a:pt x="37344" y="39904"/>
                    </a:lnTo>
                    <a:lnTo>
                      <a:pt x="37253" y="41330"/>
                    </a:lnTo>
                    <a:lnTo>
                      <a:pt x="37163" y="42755"/>
                    </a:lnTo>
                    <a:lnTo>
                      <a:pt x="37087" y="44180"/>
                    </a:lnTo>
                    <a:lnTo>
                      <a:pt x="37027" y="45605"/>
                    </a:lnTo>
                    <a:lnTo>
                      <a:pt x="36967" y="47315"/>
                    </a:lnTo>
                    <a:lnTo>
                      <a:pt x="36906" y="48883"/>
                    </a:lnTo>
                    <a:lnTo>
                      <a:pt x="36876" y="50593"/>
                    </a:lnTo>
                    <a:lnTo>
                      <a:pt x="36831" y="52446"/>
                    </a:lnTo>
                    <a:close/>
                    <a:moveTo>
                      <a:pt x="43153" y="90783"/>
                    </a:moveTo>
                    <a:lnTo>
                      <a:pt x="43153" y="44038"/>
                    </a:lnTo>
                    <a:lnTo>
                      <a:pt x="43153" y="39904"/>
                    </a:lnTo>
                    <a:lnTo>
                      <a:pt x="43138" y="35629"/>
                    </a:lnTo>
                    <a:lnTo>
                      <a:pt x="43123" y="31353"/>
                    </a:lnTo>
                    <a:lnTo>
                      <a:pt x="43093" y="26793"/>
                    </a:lnTo>
                    <a:lnTo>
                      <a:pt x="44194" y="26793"/>
                    </a:lnTo>
                    <a:lnTo>
                      <a:pt x="44254" y="37339"/>
                    </a:lnTo>
                    <a:lnTo>
                      <a:pt x="44285" y="37339"/>
                    </a:lnTo>
                    <a:lnTo>
                      <a:pt x="44360" y="36199"/>
                    </a:lnTo>
                    <a:lnTo>
                      <a:pt x="44436" y="34916"/>
                    </a:lnTo>
                    <a:lnTo>
                      <a:pt x="44526" y="33776"/>
                    </a:lnTo>
                    <a:lnTo>
                      <a:pt x="44632" y="32779"/>
                    </a:lnTo>
                    <a:lnTo>
                      <a:pt x="44722" y="31781"/>
                    </a:lnTo>
                    <a:lnTo>
                      <a:pt x="44858" y="30926"/>
                    </a:lnTo>
                    <a:lnTo>
                      <a:pt x="44979" y="29928"/>
                    </a:lnTo>
                    <a:lnTo>
                      <a:pt x="45099" y="29073"/>
                    </a:lnTo>
                    <a:lnTo>
                      <a:pt x="45265" y="28218"/>
                    </a:lnTo>
                    <a:lnTo>
                      <a:pt x="45431" y="27505"/>
                    </a:lnTo>
                    <a:lnTo>
                      <a:pt x="45597" y="26793"/>
                    </a:lnTo>
                    <a:lnTo>
                      <a:pt x="45763" y="26365"/>
                    </a:lnTo>
                    <a:lnTo>
                      <a:pt x="45960" y="25938"/>
                    </a:lnTo>
                    <a:lnTo>
                      <a:pt x="46141" y="25510"/>
                    </a:lnTo>
                    <a:lnTo>
                      <a:pt x="46322" y="25225"/>
                    </a:lnTo>
                    <a:lnTo>
                      <a:pt x="46533" y="25225"/>
                    </a:lnTo>
                    <a:lnTo>
                      <a:pt x="46744" y="25368"/>
                    </a:lnTo>
                    <a:lnTo>
                      <a:pt x="46955" y="25510"/>
                    </a:lnTo>
                    <a:lnTo>
                      <a:pt x="47167" y="26080"/>
                    </a:lnTo>
                    <a:lnTo>
                      <a:pt x="47363" y="26650"/>
                    </a:lnTo>
                    <a:lnTo>
                      <a:pt x="47544" y="27363"/>
                    </a:lnTo>
                    <a:lnTo>
                      <a:pt x="47725" y="28361"/>
                    </a:lnTo>
                    <a:lnTo>
                      <a:pt x="47891" y="29358"/>
                    </a:lnTo>
                    <a:lnTo>
                      <a:pt x="48057" y="30641"/>
                    </a:lnTo>
                    <a:lnTo>
                      <a:pt x="48162" y="31638"/>
                    </a:lnTo>
                    <a:lnTo>
                      <a:pt x="48268" y="32636"/>
                    </a:lnTo>
                    <a:lnTo>
                      <a:pt x="48359" y="33634"/>
                    </a:lnTo>
                    <a:lnTo>
                      <a:pt x="48434" y="34774"/>
                    </a:lnTo>
                    <a:lnTo>
                      <a:pt x="48509" y="35771"/>
                    </a:lnTo>
                    <a:lnTo>
                      <a:pt x="48570" y="37197"/>
                    </a:lnTo>
                    <a:lnTo>
                      <a:pt x="48630" y="38337"/>
                    </a:lnTo>
                    <a:lnTo>
                      <a:pt x="48706" y="39762"/>
                    </a:lnTo>
                    <a:lnTo>
                      <a:pt x="48751" y="41187"/>
                    </a:lnTo>
                    <a:lnTo>
                      <a:pt x="48796" y="42612"/>
                    </a:lnTo>
                    <a:lnTo>
                      <a:pt x="48826" y="44038"/>
                    </a:lnTo>
                    <a:lnTo>
                      <a:pt x="48857" y="45605"/>
                    </a:lnTo>
                    <a:lnTo>
                      <a:pt x="48902" y="49026"/>
                    </a:lnTo>
                    <a:lnTo>
                      <a:pt x="48917" y="52589"/>
                    </a:lnTo>
                    <a:lnTo>
                      <a:pt x="48917" y="90783"/>
                    </a:lnTo>
                    <a:lnTo>
                      <a:pt x="47680" y="90783"/>
                    </a:lnTo>
                    <a:lnTo>
                      <a:pt x="47680" y="53871"/>
                    </a:lnTo>
                    <a:lnTo>
                      <a:pt x="47680" y="51591"/>
                    </a:lnTo>
                    <a:lnTo>
                      <a:pt x="47665" y="49311"/>
                    </a:lnTo>
                    <a:lnTo>
                      <a:pt x="47634" y="47458"/>
                    </a:lnTo>
                    <a:lnTo>
                      <a:pt x="47589" y="45463"/>
                    </a:lnTo>
                    <a:lnTo>
                      <a:pt x="47529" y="43752"/>
                    </a:lnTo>
                    <a:lnTo>
                      <a:pt x="47453" y="42327"/>
                    </a:lnTo>
                    <a:lnTo>
                      <a:pt x="47378" y="40760"/>
                    </a:lnTo>
                    <a:lnTo>
                      <a:pt x="47287" y="39477"/>
                    </a:lnTo>
                    <a:lnTo>
                      <a:pt x="47182" y="38479"/>
                    </a:lnTo>
                    <a:lnTo>
                      <a:pt x="47076" y="37482"/>
                    </a:lnTo>
                    <a:lnTo>
                      <a:pt x="46940" y="36769"/>
                    </a:lnTo>
                    <a:lnTo>
                      <a:pt x="46804" y="36057"/>
                    </a:lnTo>
                    <a:lnTo>
                      <a:pt x="46654" y="35486"/>
                    </a:lnTo>
                    <a:lnTo>
                      <a:pt x="46488" y="35059"/>
                    </a:lnTo>
                    <a:lnTo>
                      <a:pt x="46307" y="34774"/>
                    </a:lnTo>
                    <a:lnTo>
                      <a:pt x="46110" y="34774"/>
                    </a:lnTo>
                    <a:lnTo>
                      <a:pt x="45975" y="34774"/>
                    </a:lnTo>
                    <a:lnTo>
                      <a:pt x="45824" y="34916"/>
                    </a:lnTo>
                    <a:lnTo>
                      <a:pt x="45688" y="35201"/>
                    </a:lnTo>
                    <a:lnTo>
                      <a:pt x="45567" y="35629"/>
                    </a:lnTo>
                    <a:lnTo>
                      <a:pt x="45447" y="36199"/>
                    </a:lnTo>
                    <a:lnTo>
                      <a:pt x="45326" y="36769"/>
                    </a:lnTo>
                    <a:lnTo>
                      <a:pt x="45190" y="37482"/>
                    </a:lnTo>
                    <a:lnTo>
                      <a:pt x="45084" y="38194"/>
                    </a:lnTo>
                    <a:lnTo>
                      <a:pt x="44979" y="39049"/>
                    </a:lnTo>
                    <a:lnTo>
                      <a:pt x="44873" y="40047"/>
                    </a:lnTo>
                    <a:lnTo>
                      <a:pt x="44783" y="41187"/>
                    </a:lnTo>
                    <a:lnTo>
                      <a:pt x="44692" y="42185"/>
                    </a:lnTo>
                    <a:lnTo>
                      <a:pt x="44632" y="43182"/>
                    </a:lnTo>
                    <a:lnTo>
                      <a:pt x="44556" y="44323"/>
                    </a:lnTo>
                    <a:lnTo>
                      <a:pt x="44511" y="45463"/>
                    </a:lnTo>
                    <a:lnTo>
                      <a:pt x="44466" y="46888"/>
                    </a:lnTo>
                    <a:lnTo>
                      <a:pt x="44436" y="48028"/>
                    </a:lnTo>
                    <a:lnTo>
                      <a:pt x="44405" y="49311"/>
                    </a:lnTo>
                    <a:lnTo>
                      <a:pt x="44390" y="50736"/>
                    </a:lnTo>
                    <a:lnTo>
                      <a:pt x="44390" y="52304"/>
                    </a:lnTo>
                    <a:lnTo>
                      <a:pt x="44390" y="90783"/>
                    </a:lnTo>
                    <a:lnTo>
                      <a:pt x="43153" y="90783"/>
                    </a:lnTo>
                    <a:close/>
                    <a:moveTo>
                      <a:pt x="55526" y="79667"/>
                    </a:moveTo>
                    <a:lnTo>
                      <a:pt x="55737" y="88361"/>
                    </a:lnTo>
                    <a:lnTo>
                      <a:pt x="55541" y="89358"/>
                    </a:lnTo>
                    <a:lnTo>
                      <a:pt x="55314" y="90071"/>
                    </a:lnTo>
                    <a:lnTo>
                      <a:pt x="55088" y="90641"/>
                    </a:lnTo>
                    <a:lnTo>
                      <a:pt x="54847" y="91211"/>
                    </a:lnTo>
                    <a:lnTo>
                      <a:pt x="54605" y="91638"/>
                    </a:lnTo>
                    <a:lnTo>
                      <a:pt x="54349" y="92066"/>
                    </a:lnTo>
                    <a:lnTo>
                      <a:pt x="54077" y="92209"/>
                    </a:lnTo>
                    <a:lnTo>
                      <a:pt x="53806" y="92351"/>
                    </a:lnTo>
                    <a:lnTo>
                      <a:pt x="53428" y="92209"/>
                    </a:lnTo>
                    <a:lnTo>
                      <a:pt x="53066" y="91638"/>
                    </a:lnTo>
                    <a:lnTo>
                      <a:pt x="52900" y="91353"/>
                    </a:lnTo>
                    <a:lnTo>
                      <a:pt x="52734" y="90926"/>
                    </a:lnTo>
                    <a:lnTo>
                      <a:pt x="52568" y="90498"/>
                    </a:lnTo>
                    <a:lnTo>
                      <a:pt x="52417" y="89928"/>
                    </a:lnTo>
                    <a:lnTo>
                      <a:pt x="52267" y="89358"/>
                    </a:lnTo>
                    <a:lnTo>
                      <a:pt x="52131" y="88788"/>
                    </a:lnTo>
                    <a:lnTo>
                      <a:pt x="51980" y="88076"/>
                    </a:lnTo>
                    <a:lnTo>
                      <a:pt x="51844" y="87220"/>
                    </a:lnTo>
                    <a:lnTo>
                      <a:pt x="51708" y="86223"/>
                    </a:lnTo>
                    <a:lnTo>
                      <a:pt x="51588" y="85368"/>
                    </a:lnTo>
                    <a:lnTo>
                      <a:pt x="51452" y="84370"/>
                    </a:lnTo>
                    <a:lnTo>
                      <a:pt x="51346" y="83230"/>
                    </a:lnTo>
                    <a:lnTo>
                      <a:pt x="51225" y="82090"/>
                    </a:lnTo>
                    <a:lnTo>
                      <a:pt x="51135" y="80807"/>
                    </a:lnTo>
                    <a:lnTo>
                      <a:pt x="51029" y="79667"/>
                    </a:lnTo>
                    <a:lnTo>
                      <a:pt x="50954" y="78384"/>
                    </a:lnTo>
                    <a:lnTo>
                      <a:pt x="50848" y="77102"/>
                    </a:lnTo>
                    <a:lnTo>
                      <a:pt x="50773" y="75676"/>
                    </a:lnTo>
                    <a:lnTo>
                      <a:pt x="50712" y="74251"/>
                    </a:lnTo>
                    <a:lnTo>
                      <a:pt x="50652" y="72826"/>
                    </a:lnTo>
                    <a:lnTo>
                      <a:pt x="50607" y="71258"/>
                    </a:lnTo>
                    <a:lnTo>
                      <a:pt x="50562" y="69691"/>
                    </a:lnTo>
                    <a:lnTo>
                      <a:pt x="50516" y="68123"/>
                    </a:lnTo>
                    <a:lnTo>
                      <a:pt x="50486" y="66555"/>
                    </a:lnTo>
                    <a:lnTo>
                      <a:pt x="50441" y="62992"/>
                    </a:lnTo>
                    <a:lnTo>
                      <a:pt x="50426" y="59429"/>
                    </a:lnTo>
                    <a:lnTo>
                      <a:pt x="50426" y="57577"/>
                    </a:lnTo>
                    <a:lnTo>
                      <a:pt x="50441" y="55724"/>
                    </a:lnTo>
                    <a:lnTo>
                      <a:pt x="50456" y="54014"/>
                    </a:lnTo>
                    <a:lnTo>
                      <a:pt x="50486" y="52304"/>
                    </a:lnTo>
                    <a:lnTo>
                      <a:pt x="50516" y="50593"/>
                    </a:lnTo>
                    <a:lnTo>
                      <a:pt x="50562" y="49026"/>
                    </a:lnTo>
                    <a:lnTo>
                      <a:pt x="50607" y="47458"/>
                    </a:lnTo>
                    <a:lnTo>
                      <a:pt x="50667" y="45748"/>
                    </a:lnTo>
                    <a:lnTo>
                      <a:pt x="50743" y="44323"/>
                    </a:lnTo>
                    <a:lnTo>
                      <a:pt x="50803" y="42897"/>
                    </a:lnTo>
                    <a:lnTo>
                      <a:pt x="50894" y="41472"/>
                    </a:lnTo>
                    <a:lnTo>
                      <a:pt x="50984" y="40047"/>
                    </a:lnTo>
                    <a:lnTo>
                      <a:pt x="51090" y="38764"/>
                    </a:lnTo>
                    <a:lnTo>
                      <a:pt x="51195" y="37482"/>
                    </a:lnTo>
                    <a:lnTo>
                      <a:pt x="51301" y="36199"/>
                    </a:lnTo>
                    <a:lnTo>
                      <a:pt x="51422" y="34916"/>
                    </a:lnTo>
                    <a:lnTo>
                      <a:pt x="51557" y="33776"/>
                    </a:lnTo>
                    <a:lnTo>
                      <a:pt x="51678" y="32779"/>
                    </a:lnTo>
                    <a:lnTo>
                      <a:pt x="51814" y="31781"/>
                    </a:lnTo>
                    <a:lnTo>
                      <a:pt x="51950" y="30641"/>
                    </a:lnTo>
                    <a:lnTo>
                      <a:pt x="52116" y="29928"/>
                    </a:lnTo>
                    <a:lnTo>
                      <a:pt x="52267" y="29073"/>
                    </a:lnTo>
                    <a:lnTo>
                      <a:pt x="52417" y="28361"/>
                    </a:lnTo>
                    <a:lnTo>
                      <a:pt x="52568" y="27790"/>
                    </a:lnTo>
                    <a:lnTo>
                      <a:pt x="52749" y="27220"/>
                    </a:lnTo>
                    <a:lnTo>
                      <a:pt x="52915" y="26793"/>
                    </a:lnTo>
                    <a:lnTo>
                      <a:pt x="53096" y="26365"/>
                    </a:lnTo>
                    <a:lnTo>
                      <a:pt x="53293" y="26080"/>
                    </a:lnTo>
                    <a:lnTo>
                      <a:pt x="53474" y="25795"/>
                    </a:lnTo>
                    <a:lnTo>
                      <a:pt x="53655" y="25510"/>
                    </a:lnTo>
                    <a:lnTo>
                      <a:pt x="53866" y="25368"/>
                    </a:lnTo>
                    <a:lnTo>
                      <a:pt x="54062" y="25368"/>
                    </a:lnTo>
                    <a:lnTo>
                      <a:pt x="54304" y="25368"/>
                    </a:lnTo>
                    <a:lnTo>
                      <a:pt x="54560" y="25510"/>
                    </a:lnTo>
                    <a:lnTo>
                      <a:pt x="54786" y="25938"/>
                    </a:lnTo>
                    <a:lnTo>
                      <a:pt x="55013" y="26365"/>
                    </a:lnTo>
                    <a:lnTo>
                      <a:pt x="55209" y="26793"/>
                    </a:lnTo>
                    <a:lnTo>
                      <a:pt x="55405" y="27363"/>
                    </a:lnTo>
                    <a:lnTo>
                      <a:pt x="55601" y="27933"/>
                    </a:lnTo>
                    <a:lnTo>
                      <a:pt x="55767" y="28646"/>
                    </a:lnTo>
                    <a:lnTo>
                      <a:pt x="55496" y="37767"/>
                    </a:lnTo>
                    <a:lnTo>
                      <a:pt x="55330" y="37054"/>
                    </a:lnTo>
                    <a:lnTo>
                      <a:pt x="55164" y="36484"/>
                    </a:lnTo>
                    <a:lnTo>
                      <a:pt x="55013" y="35771"/>
                    </a:lnTo>
                    <a:lnTo>
                      <a:pt x="54817" y="35344"/>
                    </a:lnTo>
                    <a:lnTo>
                      <a:pt x="54651" y="35059"/>
                    </a:lnTo>
                    <a:lnTo>
                      <a:pt x="54454" y="34774"/>
                    </a:lnTo>
                    <a:lnTo>
                      <a:pt x="54258" y="34631"/>
                    </a:lnTo>
                    <a:lnTo>
                      <a:pt x="54062" y="34631"/>
                    </a:lnTo>
                    <a:lnTo>
                      <a:pt x="53791" y="34774"/>
                    </a:lnTo>
                    <a:lnTo>
                      <a:pt x="53534" y="35059"/>
                    </a:lnTo>
                    <a:lnTo>
                      <a:pt x="53293" y="35629"/>
                    </a:lnTo>
                    <a:lnTo>
                      <a:pt x="53051" y="36484"/>
                    </a:lnTo>
                    <a:lnTo>
                      <a:pt x="52840" y="37482"/>
                    </a:lnTo>
                    <a:lnTo>
                      <a:pt x="52644" y="38622"/>
                    </a:lnTo>
                    <a:lnTo>
                      <a:pt x="52448" y="40047"/>
                    </a:lnTo>
                    <a:lnTo>
                      <a:pt x="52282" y="41900"/>
                    </a:lnTo>
                    <a:lnTo>
                      <a:pt x="52146" y="43467"/>
                    </a:lnTo>
                    <a:lnTo>
                      <a:pt x="52010" y="45320"/>
                    </a:lnTo>
                    <a:lnTo>
                      <a:pt x="51904" y="47315"/>
                    </a:lnTo>
                    <a:lnTo>
                      <a:pt x="51814" y="49311"/>
                    </a:lnTo>
                    <a:lnTo>
                      <a:pt x="51754" y="51591"/>
                    </a:lnTo>
                    <a:lnTo>
                      <a:pt x="51708" y="53871"/>
                    </a:lnTo>
                    <a:lnTo>
                      <a:pt x="51678" y="56437"/>
                    </a:lnTo>
                    <a:lnTo>
                      <a:pt x="51663" y="58859"/>
                    </a:lnTo>
                    <a:lnTo>
                      <a:pt x="51678" y="61567"/>
                    </a:lnTo>
                    <a:lnTo>
                      <a:pt x="51708" y="63990"/>
                    </a:lnTo>
                    <a:lnTo>
                      <a:pt x="51754" y="66555"/>
                    </a:lnTo>
                    <a:lnTo>
                      <a:pt x="51829" y="68693"/>
                    </a:lnTo>
                    <a:lnTo>
                      <a:pt x="51920" y="70688"/>
                    </a:lnTo>
                    <a:lnTo>
                      <a:pt x="52040" y="72826"/>
                    </a:lnTo>
                    <a:lnTo>
                      <a:pt x="52176" y="74536"/>
                    </a:lnTo>
                    <a:lnTo>
                      <a:pt x="52327" y="76247"/>
                    </a:lnTo>
                    <a:lnTo>
                      <a:pt x="52493" y="77814"/>
                    </a:lnTo>
                    <a:lnTo>
                      <a:pt x="52689" y="79097"/>
                    </a:lnTo>
                    <a:lnTo>
                      <a:pt x="52885" y="80237"/>
                    </a:lnTo>
                    <a:lnTo>
                      <a:pt x="53081" y="81092"/>
                    </a:lnTo>
                    <a:lnTo>
                      <a:pt x="53308" y="81947"/>
                    </a:lnTo>
                    <a:lnTo>
                      <a:pt x="53534" y="82517"/>
                    </a:lnTo>
                    <a:lnTo>
                      <a:pt x="53775" y="82802"/>
                    </a:lnTo>
                    <a:lnTo>
                      <a:pt x="54017" y="82802"/>
                    </a:lnTo>
                    <a:lnTo>
                      <a:pt x="54198" y="82802"/>
                    </a:lnTo>
                    <a:lnTo>
                      <a:pt x="54394" y="82660"/>
                    </a:lnTo>
                    <a:lnTo>
                      <a:pt x="54590" y="82375"/>
                    </a:lnTo>
                    <a:lnTo>
                      <a:pt x="54771" y="82090"/>
                    </a:lnTo>
                    <a:lnTo>
                      <a:pt x="54967" y="81520"/>
                    </a:lnTo>
                    <a:lnTo>
                      <a:pt x="55149" y="80950"/>
                    </a:lnTo>
                    <a:lnTo>
                      <a:pt x="55330" y="80380"/>
                    </a:lnTo>
                    <a:lnTo>
                      <a:pt x="55526" y="79667"/>
                    </a:lnTo>
                    <a:close/>
                    <a:moveTo>
                      <a:pt x="62602" y="60855"/>
                    </a:moveTo>
                    <a:lnTo>
                      <a:pt x="57880" y="60712"/>
                    </a:lnTo>
                    <a:lnTo>
                      <a:pt x="57895" y="63420"/>
                    </a:lnTo>
                    <a:lnTo>
                      <a:pt x="57940" y="65985"/>
                    </a:lnTo>
                    <a:lnTo>
                      <a:pt x="57985" y="68408"/>
                    </a:lnTo>
                    <a:lnTo>
                      <a:pt x="58061" y="70546"/>
                    </a:lnTo>
                    <a:lnTo>
                      <a:pt x="58166" y="72684"/>
                    </a:lnTo>
                    <a:lnTo>
                      <a:pt x="58302" y="74536"/>
                    </a:lnTo>
                    <a:lnTo>
                      <a:pt x="58438" y="76247"/>
                    </a:lnTo>
                    <a:lnTo>
                      <a:pt x="58589" y="77814"/>
                    </a:lnTo>
                    <a:lnTo>
                      <a:pt x="58740" y="78954"/>
                    </a:lnTo>
                    <a:lnTo>
                      <a:pt x="58921" y="80095"/>
                    </a:lnTo>
                    <a:lnTo>
                      <a:pt x="59102" y="80950"/>
                    </a:lnTo>
                    <a:lnTo>
                      <a:pt x="59283" y="81662"/>
                    </a:lnTo>
                    <a:lnTo>
                      <a:pt x="59494" y="82232"/>
                    </a:lnTo>
                    <a:lnTo>
                      <a:pt x="59720" y="82660"/>
                    </a:lnTo>
                    <a:lnTo>
                      <a:pt x="59947" y="82945"/>
                    </a:lnTo>
                    <a:lnTo>
                      <a:pt x="60188" y="82945"/>
                    </a:lnTo>
                    <a:lnTo>
                      <a:pt x="60445" y="82945"/>
                    </a:lnTo>
                    <a:lnTo>
                      <a:pt x="60701" y="82802"/>
                    </a:lnTo>
                    <a:lnTo>
                      <a:pt x="60927" y="82517"/>
                    </a:lnTo>
                    <a:lnTo>
                      <a:pt x="61184" y="82232"/>
                    </a:lnTo>
                    <a:lnTo>
                      <a:pt x="61410" y="81662"/>
                    </a:lnTo>
                    <a:lnTo>
                      <a:pt x="61622" y="81092"/>
                    </a:lnTo>
                    <a:lnTo>
                      <a:pt x="61848" y="80380"/>
                    </a:lnTo>
                    <a:lnTo>
                      <a:pt x="62059" y="79667"/>
                    </a:lnTo>
                    <a:lnTo>
                      <a:pt x="62270" y="88076"/>
                    </a:lnTo>
                    <a:lnTo>
                      <a:pt x="62029" y="88931"/>
                    </a:lnTo>
                    <a:lnTo>
                      <a:pt x="61788" y="89786"/>
                    </a:lnTo>
                    <a:lnTo>
                      <a:pt x="61516" y="90498"/>
                    </a:lnTo>
                    <a:lnTo>
                      <a:pt x="61244" y="91068"/>
                    </a:lnTo>
                    <a:lnTo>
                      <a:pt x="60943" y="91496"/>
                    </a:lnTo>
                    <a:lnTo>
                      <a:pt x="60656" y="91781"/>
                    </a:lnTo>
                    <a:lnTo>
                      <a:pt x="60339" y="92066"/>
                    </a:lnTo>
                    <a:lnTo>
                      <a:pt x="60022" y="92209"/>
                    </a:lnTo>
                    <a:lnTo>
                      <a:pt x="59645" y="92066"/>
                    </a:lnTo>
                    <a:lnTo>
                      <a:pt x="59283" y="91496"/>
                    </a:lnTo>
                    <a:lnTo>
                      <a:pt x="59117" y="91211"/>
                    </a:lnTo>
                    <a:lnTo>
                      <a:pt x="58951" y="90783"/>
                    </a:lnTo>
                    <a:lnTo>
                      <a:pt x="58785" y="90356"/>
                    </a:lnTo>
                    <a:lnTo>
                      <a:pt x="58634" y="89928"/>
                    </a:lnTo>
                    <a:lnTo>
                      <a:pt x="58498" y="89358"/>
                    </a:lnTo>
                    <a:lnTo>
                      <a:pt x="58347" y="88646"/>
                    </a:lnTo>
                    <a:lnTo>
                      <a:pt x="58196" y="87933"/>
                    </a:lnTo>
                    <a:lnTo>
                      <a:pt x="58076" y="87220"/>
                    </a:lnTo>
                    <a:lnTo>
                      <a:pt x="57940" y="86223"/>
                    </a:lnTo>
                    <a:lnTo>
                      <a:pt x="57819" y="85225"/>
                    </a:lnTo>
                    <a:lnTo>
                      <a:pt x="57683" y="84370"/>
                    </a:lnTo>
                    <a:lnTo>
                      <a:pt x="57578" y="83230"/>
                    </a:lnTo>
                    <a:lnTo>
                      <a:pt x="57472" y="82090"/>
                    </a:lnTo>
                    <a:lnTo>
                      <a:pt x="57382" y="80807"/>
                    </a:lnTo>
                    <a:lnTo>
                      <a:pt x="57276" y="79667"/>
                    </a:lnTo>
                    <a:lnTo>
                      <a:pt x="57201" y="78527"/>
                    </a:lnTo>
                    <a:lnTo>
                      <a:pt x="57110" y="77244"/>
                    </a:lnTo>
                    <a:lnTo>
                      <a:pt x="57035" y="75676"/>
                    </a:lnTo>
                    <a:lnTo>
                      <a:pt x="56974" y="74394"/>
                    </a:lnTo>
                    <a:lnTo>
                      <a:pt x="56914" y="72969"/>
                    </a:lnTo>
                    <a:lnTo>
                      <a:pt x="56854" y="71401"/>
                    </a:lnTo>
                    <a:lnTo>
                      <a:pt x="56808" y="69833"/>
                    </a:lnTo>
                    <a:lnTo>
                      <a:pt x="56778" y="68408"/>
                    </a:lnTo>
                    <a:lnTo>
                      <a:pt x="56748" y="66840"/>
                    </a:lnTo>
                    <a:lnTo>
                      <a:pt x="56703" y="63420"/>
                    </a:lnTo>
                    <a:lnTo>
                      <a:pt x="56688" y="59714"/>
                    </a:lnTo>
                    <a:lnTo>
                      <a:pt x="56703" y="56152"/>
                    </a:lnTo>
                    <a:lnTo>
                      <a:pt x="56748" y="52731"/>
                    </a:lnTo>
                    <a:lnTo>
                      <a:pt x="56808" y="49311"/>
                    </a:lnTo>
                    <a:lnTo>
                      <a:pt x="56899" y="46175"/>
                    </a:lnTo>
                    <a:lnTo>
                      <a:pt x="56959" y="44608"/>
                    </a:lnTo>
                    <a:lnTo>
                      <a:pt x="57019" y="43182"/>
                    </a:lnTo>
                    <a:lnTo>
                      <a:pt x="57095" y="41757"/>
                    </a:lnTo>
                    <a:lnTo>
                      <a:pt x="57185" y="40190"/>
                    </a:lnTo>
                    <a:lnTo>
                      <a:pt x="57261" y="38907"/>
                    </a:lnTo>
                    <a:lnTo>
                      <a:pt x="57351" y="37624"/>
                    </a:lnTo>
                    <a:lnTo>
                      <a:pt x="57457" y="36342"/>
                    </a:lnTo>
                    <a:lnTo>
                      <a:pt x="57548" y="35059"/>
                    </a:lnTo>
                    <a:lnTo>
                      <a:pt x="57653" y="33919"/>
                    </a:lnTo>
                    <a:lnTo>
                      <a:pt x="57789" y="32779"/>
                    </a:lnTo>
                    <a:lnTo>
                      <a:pt x="57910" y="31781"/>
                    </a:lnTo>
                    <a:lnTo>
                      <a:pt x="58030" y="30926"/>
                    </a:lnTo>
                    <a:lnTo>
                      <a:pt x="58151" y="29928"/>
                    </a:lnTo>
                    <a:lnTo>
                      <a:pt x="58287" y="29073"/>
                    </a:lnTo>
                    <a:lnTo>
                      <a:pt x="58423" y="28361"/>
                    </a:lnTo>
                    <a:lnTo>
                      <a:pt x="58559" y="27790"/>
                    </a:lnTo>
                    <a:lnTo>
                      <a:pt x="58709" y="27220"/>
                    </a:lnTo>
                    <a:lnTo>
                      <a:pt x="58875" y="26650"/>
                    </a:lnTo>
                    <a:lnTo>
                      <a:pt x="59026" y="26365"/>
                    </a:lnTo>
                    <a:lnTo>
                      <a:pt x="59177" y="25938"/>
                    </a:lnTo>
                    <a:lnTo>
                      <a:pt x="59343" y="25510"/>
                    </a:lnTo>
                    <a:lnTo>
                      <a:pt x="59509" y="25368"/>
                    </a:lnTo>
                    <a:lnTo>
                      <a:pt x="59690" y="25225"/>
                    </a:lnTo>
                    <a:lnTo>
                      <a:pt x="59856" y="25225"/>
                    </a:lnTo>
                    <a:lnTo>
                      <a:pt x="60052" y="25225"/>
                    </a:lnTo>
                    <a:lnTo>
                      <a:pt x="60218" y="25368"/>
                    </a:lnTo>
                    <a:lnTo>
                      <a:pt x="60384" y="25795"/>
                    </a:lnTo>
                    <a:lnTo>
                      <a:pt x="60565" y="26080"/>
                    </a:lnTo>
                    <a:lnTo>
                      <a:pt x="60716" y="26365"/>
                    </a:lnTo>
                    <a:lnTo>
                      <a:pt x="60867" y="26793"/>
                    </a:lnTo>
                    <a:lnTo>
                      <a:pt x="61018" y="27363"/>
                    </a:lnTo>
                    <a:lnTo>
                      <a:pt x="61169" y="27933"/>
                    </a:lnTo>
                    <a:lnTo>
                      <a:pt x="61305" y="28646"/>
                    </a:lnTo>
                    <a:lnTo>
                      <a:pt x="61425" y="29358"/>
                    </a:lnTo>
                    <a:lnTo>
                      <a:pt x="61546" y="30213"/>
                    </a:lnTo>
                    <a:lnTo>
                      <a:pt x="61682" y="31353"/>
                    </a:lnTo>
                    <a:lnTo>
                      <a:pt x="61788" y="32351"/>
                    </a:lnTo>
                    <a:lnTo>
                      <a:pt x="61893" y="33349"/>
                    </a:lnTo>
                    <a:lnTo>
                      <a:pt x="61984" y="34489"/>
                    </a:lnTo>
                    <a:lnTo>
                      <a:pt x="62089" y="35771"/>
                    </a:lnTo>
                    <a:lnTo>
                      <a:pt x="62225" y="37909"/>
                    </a:lnTo>
                    <a:lnTo>
                      <a:pt x="62346" y="40047"/>
                    </a:lnTo>
                    <a:lnTo>
                      <a:pt x="62436" y="42470"/>
                    </a:lnTo>
                    <a:lnTo>
                      <a:pt x="62512" y="44750"/>
                    </a:lnTo>
                    <a:lnTo>
                      <a:pt x="62572" y="47315"/>
                    </a:lnTo>
                    <a:lnTo>
                      <a:pt x="62617" y="49738"/>
                    </a:lnTo>
                    <a:lnTo>
                      <a:pt x="62648" y="52589"/>
                    </a:lnTo>
                    <a:lnTo>
                      <a:pt x="62663" y="55296"/>
                    </a:lnTo>
                    <a:lnTo>
                      <a:pt x="62648" y="57007"/>
                    </a:lnTo>
                    <a:lnTo>
                      <a:pt x="62648" y="58432"/>
                    </a:lnTo>
                    <a:lnTo>
                      <a:pt x="62632" y="59714"/>
                    </a:lnTo>
                    <a:lnTo>
                      <a:pt x="62602" y="60855"/>
                    </a:lnTo>
                    <a:close/>
                    <a:moveTo>
                      <a:pt x="57880" y="52446"/>
                    </a:moveTo>
                    <a:lnTo>
                      <a:pt x="61471" y="52446"/>
                    </a:lnTo>
                    <a:lnTo>
                      <a:pt x="61471" y="50593"/>
                    </a:lnTo>
                    <a:lnTo>
                      <a:pt x="61456" y="49026"/>
                    </a:lnTo>
                    <a:lnTo>
                      <a:pt x="61425" y="47315"/>
                    </a:lnTo>
                    <a:lnTo>
                      <a:pt x="61395" y="45748"/>
                    </a:lnTo>
                    <a:lnTo>
                      <a:pt x="61350" y="44323"/>
                    </a:lnTo>
                    <a:lnTo>
                      <a:pt x="61290" y="42897"/>
                    </a:lnTo>
                    <a:lnTo>
                      <a:pt x="61229" y="41615"/>
                    </a:lnTo>
                    <a:lnTo>
                      <a:pt x="61139" y="40190"/>
                    </a:lnTo>
                    <a:lnTo>
                      <a:pt x="61018" y="38622"/>
                    </a:lnTo>
                    <a:lnTo>
                      <a:pt x="60882" y="37339"/>
                    </a:lnTo>
                    <a:lnTo>
                      <a:pt x="60746" y="36199"/>
                    </a:lnTo>
                    <a:lnTo>
                      <a:pt x="60580" y="35201"/>
                    </a:lnTo>
                    <a:lnTo>
                      <a:pt x="60399" y="34489"/>
                    </a:lnTo>
                    <a:lnTo>
                      <a:pt x="60203" y="34061"/>
                    </a:lnTo>
                    <a:lnTo>
                      <a:pt x="59992" y="33776"/>
                    </a:lnTo>
                    <a:lnTo>
                      <a:pt x="59766" y="33634"/>
                    </a:lnTo>
                    <a:lnTo>
                      <a:pt x="59554" y="33776"/>
                    </a:lnTo>
                    <a:lnTo>
                      <a:pt x="59358" y="34061"/>
                    </a:lnTo>
                    <a:lnTo>
                      <a:pt x="59177" y="34489"/>
                    </a:lnTo>
                    <a:lnTo>
                      <a:pt x="58996" y="35201"/>
                    </a:lnTo>
                    <a:lnTo>
                      <a:pt x="58845" y="36199"/>
                    </a:lnTo>
                    <a:lnTo>
                      <a:pt x="58664" y="37197"/>
                    </a:lnTo>
                    <a:lnTo>
                      <a:pt x="58528" y="38479"/>
                    </a:lnTo>
                    <a:lnTo>
                      <a:pt x="58393" y="39904"/>
                    </a:lnTo>
                    <a:lnTo>
                      <a:pt x="58302" y="41330"/>
                    </a:lnTo>
                    <a:lnTo>
                      <a:pt x="58196" y="42755"/>
                    </a:lnTo>
                    <a:lnTo>
                      <a:pt x="58121" y="44180"/>
                    </a:lnTo>
                    <a:lnTo>
                      <a:pt x="58061" y="45605"/>
                    </a:lnTo>
                    <a:lnTo>
                      <a:pt x="58000" y="47315"/>
                    </a:lnTo>
                    <a:lnTo>
                      <a:pt x="57940" y="48883"/>
                    </a:lnTo>
                    <a:lnTo>
                      <a:pt x="57910" y="50593"/>
                    </a:lnTo>
                    <a:lnTo>
                      <a:pt x="57880" y="52446"/>
                    </a:lnTo>
                    <a:close/>
                    <a:moveTo>
                      <a:pt x="71761" y="79667"/>
                    </a:moveTo>
                    <a:lnTo>
                      <a:pt x="71987" y="88361"/>
                    </a:lnTo>
                    <a:lnTo>
                      <a:pt x="71761" y="89358"/>
                    </a:lnTo>
                    <a:lnTo>
                      <a:pt x="71550" y="90071"/>
                    </a:lnTo>
                    <a:lnTo>
                      <a:pt x="71339" y="90641"/>
                    </a:lnTo>
                    <a:lnTo>
                      <a:pt x="71082" y="91211"/>
                    </a:lnTo>
                    <a:lnTo>
                      <a:pt x="70841" y="91638"/>
                    </a:lnTo>
                    <a:lnTo>
                      <a:pt x="70584" y="92066"/>
                    </a:lnTo>
                    <a:lnTo>
                      <a:pt x="70313" y="92209"/>
                    </a:lnTo>
                    <a:lnTo>
                      <a:pt x="70026" y="92351"/>
                    </a:lnTo>
                    <a:lnTo>
                      <a:pt x="69664" y="92209"/>
                    </a:lnTo>
                    <a:lnTo>
                      <a:pt x="69302" y="91638"/>
                    </a:lnTo>
                    <a:lnTo>
                      <a:pt x="69136" y="91353"/>
                    </a:lnTo>
                    <a:lnTo>
                      <a:pt x="68970" y="90926"/>
                    </a:lnTo>
                    <a:lnTo>
                      <a:pt x="68804" y="90498"/>
                    </a:lnTo>
                    <a:lnTo>
                      <a:pt x="68653" y="89928"/>
                    </a:lnTo>
                    <a:lnTo>
                      <a:pt x="68517" y="89358"/>
                    </a:lnTo>
                    <a:lnTo>
                      <a:pt x="68351" y="88788"/>
                    </a:lnTo>
                    <a:lnTo>
                      <a:pt x="68215" y="88076"/>
                    </a:lnTo>
                    <a:lnTo>
                      <a:pt x="68079" y="87220"/>
                    </a:lnTo>
                    <a:lnTo>
                      <a:pt x="67959" y="86223"/>
                    </a:lnTo>
                    <a:lnTo>
                      <a:pt x="67823" y="85368"/>
                    </a:lnTo>
                    <a:lnTo>
                      <a:pt x="67702" y="84370"/>
                    </a:lnTo>
                    <a:lnTo>
                      <a:pt x="67582" y="83230"/>
                    </a:lnTo>
                    <a:lnTo>
                      <a:pt x="67476" y="82090"/>
                    </a:lnTo>
                    <a:lnTo>
                      <a:pt x="67370" y="80807"/>
                    </a:lnTo>
                    <a:lnTo>
                      <a:pt x="67265" y="79667"/>
                    </a:lnTo>
                    <a:lnTo>
                      <a:pt x="67174" y="78384"/>
                    </a:lnTo>
                    <a:lnTo>
                      <a:pt x="67099" y="77102"/>
                    </a:lnTo>
                    <a:lnTo>
                      <a:pt x="67023" y="75676"/>
                    </a:lnTo>
                    <a:lnTo>
                      <a:pt x="66948" y="74251"/>
                    </a:lnTo>
                    <a:lnTo>
                      <a:pt x="66903" y="72826"/>
                    </a:lnTo>
                    <a:lnTo>
                      <a:pt x="66842" y="71258"/>
                    </a:lnTo>
                    <a:lnTo>
                      <a:pt x="66797" y="69691"/>
                    </a:lnTo>
                    <a:lnTo>
                      <a:pt x="66752" y="68123"/>
                    </a:lnTo>
                    <a:lnTo>
                      <a:pt x="66706" y="66555"/>
                    </a:lnTo>
                    <a:lnTo>
                      <a:pt x="66676" y="62992"/>
                    </a:lnTo>
                    <a:lnTo>
                      <a:pt x="66661" y="59429"/>
                    </a:lnTo>
                    <a:lnTo>
                      <a:pt x="66661" y="57577"/>
                    </a:lnTo>
                    <a:lnTo>
                      <a:pt x="66676" y="55724"/>
                    </a:lnTo>
                    <a:lnTo>
                      <a:pt x="66691" y="54014"/>
                    </a:lnTo>
                    <a:lnTo>
                      <a:pt x="66737" y="52304"/>
                    </a:lnTo>
                    <a:lnTo>
                      <a:pt x="66767" y="50593"/>
                    </a:lnTo>
                    <a:lnTo>
                      <a:pt x="66812" y="49026"/>
                    </a:lnTo>
                    <a:lnTo>
                      <a:pt x="66857" y="47458"/>
                    </a:lnTo>
                    <a:lnTo>
                      <a:pt x="66918" y="45748"/>
                    </a:lnTo>
                    <a:lnTo>
                      <a:pt x="66978" y="44323"/>
                    </a:lnTo>
                    <a:lnTo>
                      <a:pt x="67053" y="42897"/>
                    </a:lnTo>
                    <a:lnTo>
                      <a:pt x="67129" y="41472"/>
                    </a:lnTo>
                    <a:lnTo>
                      <a:pt x="67219" y="40047"/>
                    </a:lnTo>
                    <a:lnTo>
                      <a:pt x="67325" y="38764"/>
                    </a:lnTo>
                    <a:lnTo>
                      <a:pt x="67431" y="37482"/>
                    </a:lnTo>
                    <a:lnTo>
                      <a:pt x="67536" y="36199"/>
                    </a:lnTo>
                    <a:lnTo>
                      <a:pt x="67657" y="34916"/>
                    </a:lnTo>
                    <a:lnTo>
                      <a:pt x="67778" y="33776"/>
                    </a:lnTo>
                    <a:lnTo>
                      <a:pt x="67929" y="32779"/>
                    </a:lnTo>
                    <a:lnTo>
                      <a:pt x="68064" y="31781"/>
                    </a:lnTo>
                    <a:lnTo>
                      <a:pt x="68200" y="30641"/>
                    </a:lnTo>
                    <a:lnTo>
                      <a:pt x="68336" y="29928"/>
                    </a:lnTo>
                    <a:lnTo>
                      <a:pt x="68502" y="29073"/>
                    </a:lnTo>
                    <a:lnTo>
                      <a:pt x="68653" y="28361"/>
                    </a:lnTo>
                    <a:lnTo>
                      <a:pt x="68819" y="27790"/>
                    </a:lnTo>
                    <a:lnTo>
                      <a:pt x="69000" y="27220"/>
                    </a:lnTo>
                    <a:lnTo>
                      <a:pt x="69166" y="26793"/>
                    </a:lnTo>
                    <a:lnTo>
                      <a:pt x="69332" y="26365"/>
                    </a:lnTo>
                    <a:lnTo>
                      <a:pt x="69513" y="26080"/>
                    </a:lnTo>
                    <a:lnTo>
                      <a:pt x="69709" y="25795"/>
                    </a:lnTo>
                    <a:lnTo>
                      <a:pt x="69890" y="25510"/>
                    </a:lnTo>
                    <a:lnTo>
                      <a:pt x="70086" y="25368"/>
                    </a:lnTo>
                    <a:lnTo>
                      <a:pt x="70298" y="25368"/>
                    </a:lnTo>
                    <a:lnTo>
                      <a:pt x="70554" y="25368"/>
                    </a:lnTo>
                    <a:lnTo>
                      <a:pt x="70795" y="25510"/>
                    </a:lnTo>
                    <a:lnTo>
                      <a:pt x="71022" y="25938"/>
                    </a:lnTo>
                    <a:lnTo>
                      <a:pt x="71248" y="26365"/>
                    </a:lnTo>
                    <a:lnTo>
                      <a:pt x="71459" y="26793"/>
                    </a:lnTo>
                    <a:lnTo>
                      <a:pt x="71640" y="27363"/>
                    </a:lnTo>
                    <a:lnTo>
                      <a:pt x="71837" y="27933"/>
                    </a:lnTo>
                    <a:lnTo>
                      <a:pt x="72003" y="28646"/>
                    </a:lnTo>
                    <a:lnTo>
                      <a:pt x="71716" y="37767"/>
                    </a:lnTo>
                    <a:lnTo>
                      <a:pt x="71565" y="37054"/>
                    </a:lnTo>
                    <a:lnTo>
                      <a:pt x="71414" y="36484"/>
                    </a:lnTo>
                    <a:lnTo>
                      <a:pt x="71248" y="35771"/>
                    </a:lnTo>
                    <a:lnTo>
                      <a:pt x="71067" y="35344"/>
                    </a:lnTo>
                    <a:lnTo>
                      <a:pt x="70886" y="35059"/>
                    </a:lnTo>
                    <a:lnTo>
                      <a:pt x="70705" y="34774"/>
                    </a:lnTo>
                    <a:lnTo>
                      <a:pt x="70494" y="34631"/>
                    </a:lnTo>
                    <a:lnTo>
                      <a:pt x="70298" y="34631"/>
                    </a:lnTo>
                    <a:lnTo>
                      <a:pt x="70026" y="34774"/>
                    </a:lnTo>
                    <a:lnTo>
                      <a:pt x="69769" y="35059"/>
                    </a:lnTo>
                    <a:lnTo>
                      <a:pt x="69513" y="35629"/>
                    </a:lnTo>
                    <a:lnTo>
                      <a:pt x="69302" y="36484"/>
                    </a:lnTo>
                    <a:lnTo>
                      <a:pt x="69090" y="37482"/>
                    </a:lnTo>
                    <a:lnTo>
                      <a:pt x="68879" y="38622"/>
                    </a:lnTo>
                    <a:lnTo>
                      <a:pt x="68698" y="40047"/>
                    </a:lnTo>
                    <a:lnTo>
                      <a:pt x="68532" y="41900"/>
                    </a:lnTo>
                    <a:lnTo>
                      <a:pt x="68366" y="43467"/>
                    </a:lnTo>
                    <a:lnTo>
                      <a:pt x="68245" y="45320"/>
                    </a:lnTo>
                    <a:lnTo>
                      <a:pt x="68140" y="47315"/>
                    </a:lnTo>
                    <a:lnTo>
                      <a:pt x="68064" y="49311"/>
                    </a:lnTo>
                    <a:lnTo>
                      <a:pt x="68004" y="51591"/>
                    </a:lnTo>
                    <a:lnTo>
                      <a:pt x="67944" y="53871"/>
                    </a:lnTo>
                    <a:lnTo>
                      <a:pt x="67929" y="56437"/>
                    </a:lnTo>
                    <a:lnTo>
                      <a:pt x="67913" y="58859"/>
                    </a:lnTo>
                    <a:lnTo>
                      <a:pt x="67929" y="61567"/>
                    </a:lnTo>
                    <a:lnTo>
                      <a:pt x="67959" y="63990"/>
                    </a:lnTo>
                    <a:lnTo>
                      <a:pt x="68004" y="66555"/>
                    </a:lnTo>
                    <a:lnTo>
                      <a:pt x="68079" y="68693"/>
                    </a:lnTo>
                    <a:lnTo>
                      <a:pt x="68170" y="70688"/>
                    </a:lnTo>
                    <a:lnTo>
                      <a:pt x="68276" y="72826"/>
                    </a:lnTo>
                    <a:lnTo>
                      <a:pt x="68427" y="74536"/>
                    </a:lnTo>
                    <a:lnTo>
                      <a:pt x="68577" y="76247"/>
                    </a:lnTo>
                    <a:lnTo>
                      <a:pt x="68743" y="77814"/>
                    </a:lnTo>
                    <a:lnTo>
                      <a:pt x="68924" y="79097"/>
                    </a:lnTo>
                    <a:lnTo>
                      <a:pt x="69121" y="80237"/>
                    </a:lnTo>
                    <a:lnTo>
                      <a:pt x="69317" y="81092"/>
                    </a:lnTo>
                    <a:lnTo>
                      <a:pt x="69528" y="81947"/>
                    </a:lnTo>
                    <a:lnTo>
                      <a:pt x="69769" y="82517"/>
                    </a:lnTo>
                    <a:lnTo>
                      <a:pt x="69996" y="82802"/>
                    </a:lnTo>
                    <a:lnTo>
                      <a:pt x="70267" y="82802"/>
                    </a:lnTo>
                    <a:lnTo>
                      <a:pt x="70448" y="82802"/>
                    </a:lnTo>
                    <a:lnTo>
                      <a:pt x="70629" y="82660"/>
                    </a:lnTo>
                    <a:lnTo>
                      <a:pt x="70826" y="82375"/>
                    </a:lnTo>
                    <a:lnTo>
                      <a:pt x="71007" y="82090"/>
                    </a:lnTo>
                    <a:lnTo>
                      <a:pt x="71188" y="81520"/>
                    </a:lnTo>
                    <a:lnTo>
                      <a:pt x="71399" y="80950"/>
                    </a:lnTo>
                    <a:lnTo>
                      <a:pt x="71580" y="80380"/>
                    </a:lnTo>
                    <a:lnTo>
                      <a:pt x="71761" y="79667"/>
                    </a:lnTo>
                    <a:close/>
                    <a:moveTo>
                      <a:pt x="78838" y="60855"/>
                    </a:moveTo>
                    <a:lnTo>
                      <a:pt x="74130" y="60712"/>
                    </a:lnTo>
                    <a:lnTo>
                      <a:pt x="74145" y="63420"/>
                    </a:lnTo>
                    <a:lnTo>
                      <a:pt x="74175" y="65985"/>
                    </a:lnTo>
                    <a:lnTo>
                      <a:pt x="74236" y="68408"/>
                    </a:lnTo>
                    <a:lnTo>
                      <a:pt x="74311" y="70546"/>
                    </a:lnTo>
                    <a:lnTo>
                      <a:pt x="74402" y="72684"/>
                    </a:lnTo>
                    <a:lnTo>
                      <a:pt x="74522" y="74536"/>
                    </a:lnTo>
                    <a:lnTo>
                      <a:pt x="74673" y="76247"/>
                    </a:lnTo>
                    <a:lnTo>
                      <a:pt x="74824" y="77814"/>
                    </a:lnTo>
                    <a:lnTo>
                      <a:pt x="74975" y="78954"/>
                    </a:lnTo>
                    <a:lnTo>
                      <a:pt x="75141" y="80095"/>
                    </a:lnTo>
                    <a:lnTo>
                      <a:pt x="75337" y="80950"/>
                    </a:lnTo>
                    <a:lnTo>
                      <a:pt x="75533" y="81662"/>
                    </a:lnTo>
                    <a:lnTo>
                      <a:pt x="75729" y="82232"/>
                    </a:lnTo>
                    <a:lnTo>
                      <a:pt x="75956" y="82660"/>
                    </a:lnTo>
                    <a:lnTo>
                      <a:pt x="76182" y="82945"/>
                    </a:lnTo>
                    <a:lnTo>
                      <a:pt x="76439" y="82945"/>
                    </a:lnTo>
                    <a:lnTo>
                      <a:pt x="76680" y="82945"/>
                    </a:lnTo>
                    <a:lnTo>
                      <a:pt x="76937" y="82802"/>
                    </a:lnTo>
                    <a:lnTo>
                      <a:pt x="77178" y="82517"/>
                    </a:lnTo>
                    <a:lnTo>
                      <a:pt x="77404" y="82232"/>
                    </a:lnTo>
                    <a:lnTo>
                      <a:pt x="77646" y="81662"/>
                    </a:lnTo>
                    <a:lnTo>
                      <a:pt x="77872" y="81092"/>
                    </a:lnTo>
                    <a:lnTo>
                      <a:pt x="78098" y="80380"/>
                    </a:lnTo>
                    <a:lnTo>
                      <a:pt x="78294" y="79667"/>
                    </a:lnTo>
                    <a:lnTo>
                      <a:pt x="78506" y="88076"/>
                    </a:lnTo>
                    <a:lnTo>
                      <a:pt x="78264" y="88931"/>
                    </a:lnTo>
                    <a:lnTo>
                      <a:pt x="78023" y="89786"/>
                    </a:lnTo>
                    <a:lnTo>
                      <a:pt x="77751" y="90498"/>
                    </a:lnTo>
                    <a:lnTo>
                      <a:pt x="77480" y="91068"/>
                    </a:lnTo>
                    <a:lnTo>
                      <a:pt x="77193" y="91496"/>
                    </a:lnTo>
                    <a:lnTo>
                      <a:pt x="76891" y="91781"/>
                    </a:lnTo>
                    <a:lnTo>
                      <a:pt x="76574" y="92066"/>
                    </a:lnTo>
                    <a:lnTo>
                      <a:pt x="76258" y="92209"/>
                    </a:lnTo>
                    <a:lnTo>
                      <a:pt x="75880" y="92066"/>
                    </a:lnTo>
                    <a:lnTo>
                      <a:pt x="75533" y="91496"/>
                    </a:lnTo>
                    <a:lnTo>
                      <a:pt x="75367" y="91211"/>
                    </a:lnTo>
                    <a:lnTo>
                      <a:pt x="75201" y="90783"/>
                    </a:lnTo>
                    <a:lnTo>
                      <a:pt x="75035" y="90356"/>
                    </a:lnTo>
                    <a:lnTo>
                      <a:pt x="74884" y="89928"/>
                    </a:lnTo>
                    <a:lnTo>
                      <a:pt x="74734" y="89358"/>
                    </a:lnTo>
                    <a:lnTo>
                      <a:pt x="74583" y="88646"/>
                    </a:lnTo>
                    <a:lnTo>
                      <a:pt x="74447" y="87933"/>
                    </a:lnTo>
                    <a:lnTo>
                      <a:pt x="74311" y="87220"/>
                    </a:lnTo>
                    <a:lnTo>
                      <a:pt x="74190" y="86223"/>
                    </a:lnTo>
                    <a:lnTo>
                      <a:pt x="74070" y="85225"/>
                    </a:lnTo>
                    <a:lnTo>
                      <a:pt x="73934" y="84370"/>
                    </a:lnTo>
                    <a:lnTo>
                      <a:pt x="73828" y="83230"/>
                    </a:lnTo>
                    <a:lnTo>
                      <a:pt x="73723" y="82090"/>
                    </a:lnTo>
                    <a:lnTo>
                      <a:pt x="73617" y="80807"/>
                    </a:lnTo>
                    <a:lnTo>
                      <a:pt x="73526" y="79667"/>
                    </a:lnTo>
                    <a:lnTo>
                      <a:pt x="73421" y="78527"/>
                    </a:lnTo>
                    <a:lnTo>
                      <a:pt x="73345" y="77244"/>
                    </a:lnTo>
                    <a:lnTo>
                      <a:pt x="73270" y="75676"/>
                    </a:lnTo>
                    <a:lnTo>
                      <a:pt x="73210" y="74394"/>
                    </a:lnTo>
                    <a:lnTo>
                      <a:pt x="73149" y="72969"/>
                    </a:lnTo>
                    <a:lnTo>
                      <a:pt x="73104" y="71401"/>
                    </a:lnTo>
                    <a:lnTo>
                      <a:pt x="73059" y="69833"/>
                    </a:lnTo>
                    <a:lnTo>
                      <a:pt x="73029" y="68408"/>
                    </a:lnTo>
                    <a:lnTo>
                      <a:pt x="72983" y="66840"/>
                    </a:lnTo>
                    <a:lnTo>
                      <a:pt x="72953" y="63420"/>
                    </a:lnTo>
                    <a:lnTo>
                      <a:pt x="72938" y="59714"/>
                    </a:lnTo>
                    <a:lnTo>
                      <a:pt x="72953" y="56152"/>
                    </a:lnTo>
                    <a:lnTo>
                      <a:pt x="72983" y="52731"/>
                    </a:lnTo>
                    <a:lnTo>
                      <a:pt x="73059" y="49311"/>
                    </a:lnTo>
                    <a:lnTo>
                      <a:pt x="73149" y="46175"/>
                    </a:lnTo>
                    <a:lnTo>
                      <a:pt x="73210" y="44608"/>
                    </a:lnTo>
                    <a:lnTo>
                      <a:pt x="73270" y="43182"/>
                    </a:lnTo>
                    <a:lnTo>
                      <a:pt x="73330" y="41757"/>
                    </a:lnTo>
                    <a:lnTo>
                      <a:pt x="73406" y="40190"/>
                    </a:lnTo>
                    <a:lnTo>
                      <a:pt x="73511" y="38907"/>
                    </a:lnTo>
                    <a:lnTo>
                      <a:pt x="73602" y="37624"/>
                    </a:lnTo>
                    <a:lnTo>
                      <a:pt x="73692" y="36342"/>
                    </a:lnTo>
                    <a:lnTo>
                      <a:pt x="73798" y="35059"/>
                    </a:lnTo>
                    <a:lnTo>
                      <a:pt x="73904" y="33919"/>
                    </a:lnTo>
                    <a:lnTo>
                      <a:pt x="74009" y="32779"/>
                    </a:lnTo>
                    <a:lnTo>
                      <a:pt x="74145" y="31781"/>
                    </a:lnTo>
                    <a:lnTo>
                      <a:pt x="74266" y="30926"/>
                    </a:lnTo>
                    <a:lnTo>
                      <a:pt x="74387" y="29928"/>
                    </a:lnTo>
                    <a:lnTo>
                      <a:pt x="74522" y="29073"/>
                    </a:lnTo>
                    <a:lnTo>
                      <a:pt x="74673" y="28361"/>
                    </a:lnTo>
                    <a:lnTo>
                      <a:pt x="74809" y="27790"/>
                    </a:lnTo>
                    <a:lnTo>
                      <a:pt x="74945" y="27220"/>
                    </a:lnTo>
                    <a:lnTo>
                      <a:pt x="75096" y="26650"/>
                    </a:lnTo>
                    <a:lnTo>
                      <a:pt x="75262" y="26365"/>
                    </a:lnTo>
                    <a:lnTo>
                      <a:pt x="75428" y="25938"/>
                    </a:lnTo>
                    <a:lnTo>
                      <a:pt x="75579" y="25510"/>
                    </a:lnTo>
                    <a:lnTo>
                      <a:pt x="75760" y="25368"/>
                    </a:lnTo>
                    <a:lnTo>
                      <a:pt x="75926" y="25225"/>
                    </a:lnTo>
                    <a:lnTo>
                      <a:pt x="76107" y="25225"/>
                    </a:lnTo>
                    <a:lnTo>
                      <a:pt x="76273" y="25225"/>
                    </a:lnTo>
                    <a:lnTo>
                      <a:pt x="76469" y="25368"/>
                    </a:lnTo>
                    <a:lnTo>
                      <a:pt x="76635" y="25795"/>
                    </a:lnTo>
                    <a:lnTo>
                      <a:pt x="76801" y="26080"/>
                    </a:lnTo>
                    <a:lnTo>
                      <a:pt x="76967" y="26365"/>
                    </a:lnTo>
                    <a:lnTo>
                      <a:pt x="77118" y="26793"/>
                    </a:lnTo>
                    <a:lnTo>
                      <a:pt x="77253" y="27363"/>
                    </a:lnTo>
                    <a:lnTo>
                      <a:pt x="77389" y="27933"/>
                    </a:lnTo>
                    <a:lnTo>
                      <a:pt x="77540" y="28646"/>
                    </a:lnTo>
                    <a:lnTo>
                      <a:pt x="77676" y="29358"/>
                    </a:lnTo>
                    <a:lnTo>
                      <a:pt x="77797" y="30213"/>
                    </a:lnTo>
                    <a:lnTo>
                      <a:pt x="77902" y="31353"/>
                    </a:lnTo>
                    <a:lnTo>
                      <a:pt x="78038" y="32351"/>
                    </a:lnTo>
                    <a:lnTo>
                      <a:pt x="78129" y="33349"/>
                    </a:lnTo>
                    <a:lnTo>
                      <a:pt x="78234" y="34489"/>
                    </a:lnTo>
                    <a:lnTo>
                      <a:pt x="78325" y="35771"/>
                    </a:lnTo>
                    <a:lnTo>
                      <a:pt x="78460" y="37909"/>
                    </a:lnTo>
                    <a:lnTo>
                      <a:pt x="78581" y="40047"/>
                    </a:lnTo>
                    <a:lnTo>
                      <a:pt x="78687" y="42470"/>
                    </a:lnTo>
                    <a:lnTo>
                      <a:pt x="78762" y="44750"/>
                    </a:lnTo>
                    <a:lnTo>
                      <a:pt x="78823" y="47315"/>
                    </a:lnTo>
                    <a:lnTo>
                      <a:pt x="78868" y="49738"/>
                    </a:lnTo>
                    <a:lnTo>
                      <a:pt x="78898" y="52589"/>
                    </a:lnTo>
                    <a:lnTo>
                      <a:pt x="78898" y="55296"/>
                    </a:lnTo>
                    <a:lnTo>
                      <a:pt x="78898" y="57007"/>
                    </a:lnTo>
                    <a:lnTo>
                      <a:pt x="78883" y="58432"/>
                    </a:lnTo>
                    <a:lnTo>
                      <a:pt x="78868" y="59714"/>
                    </a:lnTo>
                    <a:lnTo>
                      <a:pt x="78838" y="60855"/>
                    </a:lnTo>
                    <a:close/>
                    <a:moveTo>
                      <a:pt x="74130" y="52446"/>
                    </a:moveTo>
                    <a:lnTo>
                      <a:pt x="77706" y="52446"/>
                    </a:lnTo>
                    <a:lnTo>
                      <a:pt x="77706" y="50593"/>
                    </a:lnTo>
                    <a:lnTo>
                      <a:pt x="77691" y="49026"/>
                    </a:lnTo>
                    <a:lnTo>
                      <a:pt x="77676" y="47315"/>
                    </a:lnTo>
                    <a:lnTo>
                      <a:pt x="77631" y="45748"/>
                    </a:lnTo>
                    <a:lnTo>
                      <a:pt x="77585" y="44323"/>
                    </a:lnTo>
                    <a:lnTo>
                      <a:pt x="77540" y="42897"/>
                    </a:lnTo>
                    <a:lnTo>
                      <a:pt x="77465" y="41615"/>
                    </a:lnTo>
                    <a:lnTo>
                      <a:pt x="77374" y="40190"/>
                    </a:lnTo>
                    <a:lnTo>
                      <a:pt x="77253" y="38622"/>
                    </a:lnTo>
                    <a:lnTo>
                      <a:pt x="77133" y="37339"/>
                    </a:lnTo>
                    <a:lnTo>
                      <a:pt x="76982" y="36199"/>
                    </a:lnTo>
                    <a:lnTo>
                      <a:pt x="76816" y="35201"/>
                    </a:lnTo>
                    <a:lnTo>
                      <a:pt x="76635" y="34489"/>
                    </a:lnTo>
                    <a:lnTo>
                      <a:pt x="76454" y="34061"/>
                    </a:lnTo>
                    <a:lnTo>
                      <a:pt x="76227" y="33776"/>
                    </a:lnTo>
                    <a:lnTo>
                      <a:pt x="76001" y="33634"/>
                    </a:lnTo>
                    <a:lnTo>
                      <a:pt x="75805" y="33776"/>
                    </a:lnTo>
                    <a:lnTo>
                      <a:pt x="75594" y="34061"/>
                    </a:lnTo>
                    <a:lnTo>
                      <a:pt x="75413" y="34489"/>
                    </a:lnTo>
                    <a:lnTo>
                      <a:pt x="75247" y="35201"/>
                    </a:lnTo>
                    <a:lnTo>
                      <a:pt x="75066" y="36199"/>
                    </a:lnTo>
                    <a:lnTo>
                      <a:pt x="74915" y="37197"/>
                    </a:lnTo>
                    <a:lnTo>
                      <a:pt x="74779" y="38479"/>
                    </a:lnTo>
                    <a:lnTo>
                      <a:pt x="74643" y="39904"/>
                    </a:lnTo>
                    <a:lnTo>
                      <a:pt x="74537" y="41330"/>
                    </a:lnTo>
                    <a:lnTo>
                      <a:pt x="74447" y="42755"/>
                    </a:lnTo>
                    <a:lnTo>
                      <a:pt x="74371" y="44180"/>
                    </a:lnTo>
                    <a:lnTo>
                      <a:pt x="74296" y="45605"/>
                    </a:lnTo>
                    <a:lnTo>
                      <a:pt x="74236" y="47315"/>
                    </a:lnTo>
                    <a:lnTo>
                      <a:pt x="74190" y="48883"/>
                    </a:lnTo>
                    <a:lnTo>
                      <a:pt x="74145" y="50593"/>
                    </a:lnTo>
                    <a:lnTo>
                      <a:pt x="74130" y="52446"/>
                    </a:lnTo>
                    <a:close/>
                    <a:moveTo>
                      <a:pt x="80422" y="90783"/>
                    </a:moveTo>
                    <a:lnTo>
                      <a:pt x="80422" y="46745"/>
                    </a:lnTo>
                    <a:lnTo>
                      <a:pt x="80422" y="41472"/>
                    </a:lnTo>
                    <a:lnTo>
                      <a:pt x="80422" y="36484"/>
                    </a:lnTo>
                    <a:lnTo>
                      <a:pt x="80407" y="31496"/>
                    </a:lnTo>
                    <a:lnTo>
                      <a:pt x="80392" y="26793"/>
                    </a:lnTo>
                    <a:lnTo>
                      <a:pt x="81463" y="26793"/>
                    </a:lnTo>
                    <a:lnTo>
                      <a:pt x="81508" y="39334"/>
                    </a:lnTo>
                    <a:lnTo>
                      <a:pt x="81569" y="39334"/>
                    </a:lnTo>
                    <a:lnTo>
                      <a:pt x="81614" y="37767"/>
                    </a:lnTo>
                    <a:lnTo>
                      <a:pt x="81689" y="36342"/>
                    </a:lnTo>
                    <a:lnTo>
                      <a:pt x="81765" y="34916"/>
                    </a:lnTo>
                    <a:lnTo>
                      <a:pt x="81855" y="33634"/>
                    </a:lnTo>
                    <a:lnTo>
                      <a:pt x="81961" y="32351"/>
                    </a:lnTo>
                    <a:lnTo>
                      <a:pt x="82067" y="31211"/>
                    </a:lnTo>
                    <a:lnTo>
                      <a:pt x="82172" y="30071"/>
                    </a:lnTo>
                    <a:lnTo>
                      <a:pt x="82293" y="29073"/>
                    </a:lnTo>
                    <a:lnTo>
                      <a:pt x="82429" y="28218"/>
                    </a:lnTo>
                    <a:lnTo>
                      <a:pt x="82565" y="27505"/>
                    </a:lnTo>
                    <a:lnTo>
                      <a:pt x="82700" y="26793"/>
                    </a:lnTo>
                    <a:lnTo>
                      <a:pt x="82836" y="26365"/>
                    </a:lnTo>
                    <a:lnTo>
                      <a:pt x="82987" y="25938"/>
                    </a:lnTo>
                    <a:lnTo>
                      <a:pt x="83138" y="25510"/>
                    </a:lnTo>
                    <a:lnTo>
                      <a:pt x="83289" y="25225"/>
                    </a:lnTo>
                    <a:lnTo>
                      <a:pt x="83425" y="25225"/>
                    </a:lnTo>
                    <a:lnTo>
                      <a:pt x="83606" y="25368"/>
                    </a:lnTo>
                    <a:lnTo>
                      <a:pt x="83787" y="25795"/>
                    </a:lnTo>
                    <a:lnTo>
                      <a:pt x="83787" y="36769"/>
                    </a:lnTo>
                    <a:lnTo>
                      <a:pt x="83576" y="36484"/>
                    </a:lnTo>
                    <a:lnTo>
                      <a:pt x="83349" y="36342"/>
                    </a:lnTo>
                    <a:lnTo>
                      <a:pt x="83153" y="36484"/>
                    </a:lnTo>
                    <a:lnTo>
                      <a:pt x="82957" y="36769"/>
                    </a:lnTo>
                    <a:lnTo>
                      <a:pt x="82776" y="37197"/>
                    </a:lnTo>
                    <a:lnTo>
                      <a:pt x="82610" y="37909"/>
                    </a:lnTo>
                    <a:lnTo>
                      <a:pt x="82444" y="38764"/>
                    </a:lnTo>
                    <a:lnTo>
                      <a:pt x="82308" y="39904"/>
                    </a:lnTo>
                    <a:lnTo>
                      <a:pt x="82172" y="41330"/>
                    </a:lnTo>
                    <a:lnTo>
                      <a:pt x="82052" y="42755"/>
                    </a:lnTo>
                    <a:lnTo>
                      <a:pt x="81961" y="44180"/>
                    </a:lnTo>
                    <a:lnTo>
                      <a:pt x="81870" y="45748"/>
                    </a:lnTo>
                    <a:lnTo>
                      <a:pt x="81795" y="47458"/>
                    </a:lnTo>
                    <a:lnTo>
                      <a:pt x="81750" y="49026"/>
                    </a:lnTo>
                    <a:lnTo>
                      <a:pt x="81705" y="50736"/>
                    </a:lnTo>
                    <a:lnTo>
                      <a:pt x="81674" y="52731"/>
                    </a:lnTo>
                    <a:lnTo>
                      <a:pt x="81644" y="54584"/>
                    </a:lnTo>
                    <a:lnTo>
                      <a:pt x="81644" y="56722"/>
                    </a:lnTo>
                    <a:lnTo>
                      <a:pt x="81644" y="90783"/>
                    </a:lnTo>
                    <a:lnTo>
                      <a:pt x="80422" y="90783"/>
                    </a:lnTo>
                    <a:close/>
                    <a:moveTo>
                      <a:pt x="85281" y="14964"/>
                    </a:moveTo>
                    <a:lnTo>
                      <a:pt x="86488" y="11401"/>
                    </a:lnTo>
                    <a:lnTo>
                      <a:pt x="86488" y="26793"/>
                    </a:lnTo>
                    <a:lnTo>
                      <a:pt x="88253" y="26793"/>
                    </a:lnTo>
                    <a:lnTo>
                      <a:pt x="88253" y="35486"/>
                    </a:lnTo>
                    <a:lnTo>
                      <a:pt x="86488" y="35486"/>
                    </a:lnTo>
                    <a:lnTo>
                      <a:pt x="86488" y="70118"/>
                    </a:lnTo>
                    <a:lnTo>
                      <a:pt x="86503" y="71686"/>
                    </a:lnTo>
                    <a:lnTo>
                      <a:pt x="86503" y="73111"/>
                    </a:lnTo>
                    <a:lnTo>
                      <a:pt x="86518" y="74394"/>
                    </a:lnTo>
                    <a:lnTo>
                      <a:pt x="86548" y="75534"/>
                    </a:lnTo>
                    <a:lnTo>
                      <a:pt x="86578" y="76817"/>
                    </a:lnTo>
                    <a:lnTo>
                      <a:pt x="86623" y="77814"/>
                    </a:lnTo>
                    <a:lnTo>
                      <a:pt x="86669" y="78669"/>
                    </a:lnTo>
                    <a:lnTo>
                      <a:pt x="86714" y="79382"/>
                    </a:lnTo>
                    <a:lnTo>
                      <a:pt x="86774" y="80095"/>
                    </a:lnTo>
                    <a:lnTo>
                      <a:pt x="86850" y="80807"/>
                    </a:lnTo>
                    <a:lnTo>
                      <a:pt x="86910" y="81235"/>
                    </a:lnTo>
                    <a:lnTo>
                      <a:pt x="87001" y="81662"/>
                    </a:lnTo>
                    <a:lnTo>
                      <a:pt x="87106" y="82232"/>
                    </a:lnTo>
                    <a:lnTo>
                      <a:pt x="87197" y="82375"/>
                    </a:lnTo>
                    <a:lnTo>
                      <a:pt x="87302" y="82517"/>
                    </a:lnTo>
                    <a:lnTo>
                      <a:pt x="87408" y="82660"/>
                    </a:lnTo>
                    <a:lnTo>
                      <a:pt x="87619" y="82517"/>
                    </a:lnTo>
                    <a:lnTo>
                      <a:pt x="87800" y="82375"/>
                    </a:lnTo>
                    <a:lnTo>
                      <a:pt x="87966" y="82232"/>
                    </a:lnTo>
                    <a:lnTo>
                      <a:pt x="88117" y="81662"/>
                    </a:lnTo>
                    <a:lnTo>
                      <a:pt x="88178" y="90498"/>
                    </a:lnTo>
                    <a:lnTo>
                      <a:pt x="87951" y="91211"/>
                    </a:lnTo>
                    <a:lnTo>
                      <a:pt x="87695" y="91781"/>
                    </a:lnTo>
                    <a:lnTo>
                      <a:pt x="87393" y="92209"/>
                    </a:lnTo>
                    <a:lnTo>
                      <a:pt x="87091" y="92351"/>
                    </a:lnTo>
                    <a:lnTo>
                      <a:pt x="86880" y="92209"/>
                    </a:lnTo>
                    <a:lnTo>
                      <a:pt x="86684" y="91781"/>
                    </a:lnTo>
                    <a:lnTo>
                      <a:pt x="86503" y="91496"/>
                    </a:lnTo>
                    <a:lnTo>
                      <a:pt x="86322" y="90926"/>
                    </a:lnTo>
                    <a:lnTo>
                      <a:pt x="86156" y="90213"/>
                    </a:lnTo>
                    <a:lnTo>
                      <a:pt x="86020" y="89358"/>
                    </a:lnTo>
                    <a:lnTo>
                      <a:pt x="85869" y="88361"/>
                    </a:lnTo>
                    <a:lnTo>
                      <a:pt x="85748" y="87220"/>
                    </a:lnTo>
                    <a:lnTo>
                      <a:pt x="85643" y="85795"/>
                    </a:lnTo>
                    <a:lnTo>
                      <a:pt x="85552" y="84228"/>
                    </a:lnTo>
                    <a:lnTo>
                      <a:pt x="85477" y="82517"/>
                    </a:lnTo>
                    <a:lnTo>
                      <a:pt x="85401" y="80522"/>
                    </a:lnTo>
                    <a:lnTo>
                      <a:pt x="85356" y="78384"/>
                    </a:lnTo>
                    <a:lnTo>
                      <a:pt x="85311" y="75819"/>
                    </a:lnTo>
                    <a:lnTo>
                      <a:pt x="85281" y="73396"/>
                    </a:lnTo>
                    <a:lnTo>
                      <a:pt x="85281" y="70546"/>
                    </a:lnTo>
                    <a:lnTo>
                      <a:pt x="85281" y="35486"/>
                    </a:lnTo>
                    <a:lnTo>
                      <a:pt x="84239" y="35486"/>
                    </a:lnTo>
                    <a:lnTo>
                      <a:pt x="84239" y="26793"/>
                    </a:lnTo>
                    <a:lnTo>
                      <a:pt x="85281" y="26793"/>
                    </a:lnTo>
                    <a:lnTo>
                      <a:pt x="85281" y="14964"/>
                    </a:lnTo>
                    <a:close/>
                    <a:moveTo>
                      <a:pt x="94394" y="51591"/>
                    </a:moveTo>
                    <a:lnTo>
                      <a:pt x="94394" y="75391"/>
                    </a:lnTo>
                    <a:lnTo>
                      <a:pt x="94409" y="79952"/>
                    </a:lnTo>
                    <a:lnTo>
                      <a:pt x="94424" y="83942"/>
                    </a:lnTo>
                    <a:lnTo>
                      <a:pt x="94454" y="87648"/>
                    </a:lnTo>
                    <a:lnTo>
                      <a:pt x="94500" y="90783"/>
                    </a:lnTo>
                    <a:lnTo>
                      <a:pt x="93383" y="90783"/>
                    </a:lnTo>
                    <a:lnTo>
                      <a:pt x="93293" y="82802"/>
                    </a:lnTo>
                    <a:lnTo>
                      <a:pt x="93247" y="82802"/>
                    </a:lnTo>
                    <a:lnTo>
                      <a:pt x="93142" y="83800"/>
                    </a:lnTo>
                    <a:lnTo>
                      <a:pt x="93051" y="84940"/>
                    </a:lnTo>
                    <a:lnTo>
                      <a:pt x="92946" y="85938"/>
                    </a:lnTo>
                    <a:lnTo>
                      <a:pt x="92855" y="86935"/>
                    </a:lnTo>
                    <a:lnTo>
                      <a:pt x="92734" y="87790"/>
                    </a:lnTo>
                    <a:lnTo>
                      <a:pt x="92614" y="88503"/>
                    </a:lnTo>
                    <a:lnTo>
                      <a:pt x="92493" y="89216"/>
                    </a:lnTo>
                    <a:lnTo>
                      <a:pt x="92372" y="89786"/>
                    </a:lnTo>
                    <a:lnTo>
                      <a:pt x="92236" y="90356"/>
                    </a:lnTo>
                    <a:lnTo>
                      <a:pt x="92101" y="90783"/>
                    </a:lnTo>
                    <a:lnTo>
                      <a:pt x="91950" y="91211"/>
                    </a:lnTo>
                    <a:lnTo>
                      <a:pt x="91814" y="91496"/>
                    </a:lnTo>
                    <a:lnTo>
                      <a:pt x="91663" y="91781"/>
                    </a:lnTo>
                    <a:lnTo>
                      <a:pt x="91497" y="92209"/>
                    </a:lnTo>
                    <a:lnTo>
                      <a:pt x="91331" y="92209"/>
                    </a:lnTo>
                    <a:lnTo>
                      <a:pt x="91180" y="92351"/>
                    </a:lnTo>
                    <a:lnTo>
                      <a:pt x="90924" y="92209"/>
                    </a:lnTo>
                    <a:lnTo>
                      <a:pt x="90712" y="91781"/>
                    </a:lnTo>
                    <a:lnTo>
                      <a:pt x="90501" y="91353"/>
                    </a:lnTo>
                    <a:lnTo>
                      <a:pt x="90290" y="90783"/>
                    </a:lnTo>
                    <a:lnTo>
                      <a:pt x="90109" y="89928"/>
                    </a:lnTo>
                    <a:lnTo>
                      <a:pt x="89943" y="89073"/>
                    </a:lnTo>
                    <a:lnTo>
                      <a:pt x="89762" y="87933"/>
                    </a:lnTo>
                    <a:lnTo>
                      <a:pt x="89611" y="86508"/>
                    </a:lnTo>
                    <a:lnTo>
                      <a:pt x="89505" y="85225"/>
                    </a:lnTo>
                    <a:lnTo>
                      <a:pt x="89400" y="83800"/>
                    </a:lnTo>
                    <a:lnTo>
                      <a:pt x="89309" y="82375"/>
                    </a:lnTo>
                    <a:lnTo>
                      <a:pt x="89219" y="80665"/>
                    </a:lnTo>
                    <a:lnTo>
                      <a:pt x="89173" y="79097"/>
                    </a:lnTo>
                    <a:lnTo>
                      <a:pt x="89128" y="77387"/>
                    </a:lnTo>
                    <a:lnTo>
                      <a:pt x="89113" y="75676"/>
                    </a:lnTo>
                    <a:lnTo>
                      <a:pt x="89098" y="73824"/>
                    </a:lnTo>
                    <a:lnTo>
                      <a:pt x="89098" y="72399"/>
                    </a:lnTo>
                    <a:lnTo>
                      <a:pt x="89113" y="70973"/>
                    </a:lnTo>
                    <a:lnTo>
                      <a:pt x="89128" y="69691"/>
                    </a:lnTo>
                    <a:lnTo>
                      <a:pt x="89158" y="68408"/>
                    </a:lnTo>
                    <a:lnTo>
                      <a:pt x="89204" y="67125"/>
                    </a:lnTo>
                    <a:lnTo>
                      <a:pt x="89249" y="65843"/>
                    </a:lnTo>
                    <a:lnTo>
                      <a:pt x="89309" y="64703"/>
                    </a:lnTo>
                    <a:lnTo>
                      <a:pt x="89370" y="63562"/>
                    </a:lnTo>
                    <a:lnTo>
                      <a:pt x="89445" y="62565"/>
                    </a:lnTo>
                    <a:lnTo>
                      <a:pt x="89520" y="61567"/>
                    </a:lnTo>
                    <a:lnTo>
                      <a:pt x="89596" y="60427"/>
                    </a:lnTo>
                    <a:lnTo>
                      <a:pt x="89686" y="59429"/>
                    </a:lnTo>
                    <a:lnTo>
                      <a:pt x="89792" y="58574"/>
                    </a:lnTo>
                    <a:lnTo>
                      <a:pt x="89913" y="57719"/>
                    </a:lnTo>
                    <a:lnTo>
                      <a:pt x="90033" y="56864"/>
                    </a:lnTo>
                    <a:lnTo>
                      <a:pt x="90154" y="56009"/>
                    </a:lnTo>
                    <a:lnTo>
                      <a:pt x="90441" y="54584"/>
                    </a:lnTo>
                    <a:lnTo>
                      <a:pt x="90743" y="53301"/>
                    </a:lnTo>
                    <a:lnTo>
                      <a:pt x="91075" y="52304"/>
                    </a:lnTo>
                    <a:lnTo>
                      <a:pt x="91437" y="51591"/>
                    </a:lnTo>
                    <a:lnTo>
                      <a:pt x="91829" y="50736"/>
                    </a:lnTo>
                    <a:lnTo>
                      <a:pt x="92251" y="50308"/>
                    </a:lnTo>
                    <a:lnTo>
                      <a:pt x="92704" y="50023"/>
                    </a:lnTo>
                    <a:lnTo>
                      <a:pt x="93172" y="50023"/>
                    </a:lnTo>
                    <a:lnTo>
                      <a:pt x="93172" y="48741"/>
                    </a:lnTo>
                    <a:lnTo>
                      <a:pt x="93157" y="46888"/>
                    </a:lnTo>
                    <a:lnTo>
                      <a:pt x="93142" y="45178"/>
                    </a:lnTo>
                    <a:lnTo>
                      <a:pt x="93112" y="43610"/>
                    </a:lnTo>
                    <a:lnTo>
                      <a:pt x="93066" y="42185"/>
                    </a:lnTo>
                    <a:lnTo>
                      <a:pt x="93021" y="40760"/>
                    </a:lnTo>
                    <a:lnTo>
                      <a:pt x="92961" y="39619"/>
                    </a:lnTo>
                    <a:lnTo>
                      <a:pt x="92885" y="38622"/>
                    </a:lnTo>
                    <a:lnTo>
                      <a:pt x="92795" y="37624"/>
                    </a:lnTo>
                    <a:lnTo>
                      <a:pt x="92689" y="36769"/>
                    </a:lnTo>
                    <a:lnTo>
                      <a:pt x="92568" y="36057"/>
                    </a:lnTo>
                    <a:lnTo>
                      <a:pt x="92448" y="35344"/>
                    </a:lnTo>
                    <a:lnTo>
                      <a:pt x="92312" y="34774"/>
                    </a:lnTo>
                    <a:lnTo>
                      <a:pt x="92161" y="34346"/>
                    </a:lnTo>
                    <a:lnTo>
                      <a:pt x="91995" y="34061"/>
                    </a:lnTo>
                    <a:lnTo>
                      <a:pt x="91814" y="33919"/>
                    </a:lnTo>
                    <a:lnTo>
                      <a:pt x="91633" y="33919"/>
                    </a:lnTo>
                    <a:lnTo>
                      <a:pt x="91376" y="33919"/>
                    </a:lnTo>
                    <a:lnTo>
                      <a:pt x="91150" y="34204"/>
                    </a:lnTo>
                    <a:lnTo>
                      <a:pt x="90909" y="34489"/>
                    </a:lnTo>
                    <a:lnTo>
                      <a:pt x="90682" y="35059"/>
                    </a:lnTo>
                    <a:lnTo>
                      <a:pt x="90471" y="35629"/>
                    </a:lnTo>
                    <a:lnTo>
                      <a:pt x="90260" y="36627"/>
                    </a:lnTo>
                    <a:lnTo>
                      <a:pt x="90064" y="37624"/>
                    </a:lnTo>
                    <a:lnTo>
                      <a:pt x="89883" y="38622"/>
                    </a:lnTo>
                    <a:lnTo>
                      <a:pt x="89596" y="31068"/>
                    </a:lnTo>
                    <a:lnTo>
                      <a:pt x="89822" y="29643"/>
                    </a:lnTo>
                    <a:lnTo>
                      <a:pt x="90079" y="28503"/>
                    </a:lnTo>
                    <a:lnTo>
                      <a:pt x="90335" y="27505"/>
                    </a:lnTo>
                    <a:lnTo>
                      <a:pt x="90607" y="26793"/>
                    </a:lnTo>
                    <a:lnTo>
                      <a:pt x="90894" y="26080"/>
                    </a:lnTo>
                    <a:lnTo>
                      <a:pt x="91195" y="25510"/>
                    </a:lnTo>
                    <a:lnTo>
                      <a:pt x="91482" y="25368"/>
                    </a:lnTo>
                    <a:lnTo>
                      <a:pt x="91814" y="25225"/>
                    </a:lnTo>
                    <a:lnTo>
                      <a:pt x="92131" y="25368"/>
                    </a:lnTo>
                    <a:lnTo>
                      <a:pt x="92417" y="25795"/>
                    </a:lnTo>
                    <a:lnTo>
                      <a:pt x="92689" y="26223"/>
                    </a:lnTo>
                    <a:lnTo>
                      <a:pt x="92946" y="26935"/>
                    </a:lnTo>
                    <a:lnTo>
                      <a:pt x="93172" y="27790"/>
                    </a:lnTo>
                    <a:lnTo>
                      <a:pt x="93383" y="28931"/>
                    </a:lnTo>
                    <a:lnTo>
                      <a:pt x="93579" y="30213"/>
                    </a:lnTo>
                    <a:lnTo>
                      <a:pt x="93745" y="31923"/>
                    </a:lnTo>
                    <a:lnTo>
                      <a:pt x="93896" y="33634"/>
                    </a:lnTo>
                    <a:lnTo>
                      <a:pt x="94032" y="35486"/>
                    </a:lnTo>
                    <a:lnTo>
                      <a:pt x="94138" y="37624"/>
                    </a:lnTo>
                    <a:lnTo>
                      <a:pt x="94228" y="39904"/>
                    </a:lnTo>
                    <a:lnTo>
                      <a:pt x="94288" y="42612"/>
                    </a:lnTo>
                    <a:lnTo>
                      <a:pt x="94364" y="45320"/>
                    </a:lnTo>
                    <a:lnTo>
                      <a:pt x="94379" y="48313"/>
                    </a:lnTo>
                    <a:lnTo>
                      <a:pt x="94394" y="51591"/>
                    </a:lnTo>
                    <a:close/>
                    <a:moveTo>
                      <a:pt x="93172" y="69263"/>
                    </a:moveTo>
                    <a:lnTo>
                      <a:pt x="93172" y="58147"/>
                    </a:lnTo>
                    <a:lnTo>
                      <a:pt x="92825" y="58147"/>
                    </a:lnTo>
                    <a:lnTo>
                      <a:pt x="92508" y="58289"/>
                    </a:lnTo>
                    <a:lnTo>
                      <a:pt x="92206" y="58432"/>
                    </a:lnTo>
                    <a:lnTo>
                      <a:pt x="91920" y="58859"/>
                    </a:lnTo>
                    <a:lnTo>
                      <a:pt x="91678" y="59287"/>
                    </a:lnTo>
                    <a:lnTo>
                      <a:pt x="91437" y="59857"/>
                    </a:lnTo>
                    <a:lnTo>
                      <a:pt x="91225" y="60570"/>
                    </a:lnTo>
                    <a:lnTo>
                      <a:pt x="91044" y="61567"/>
                    </a:lnTo>
                    <a:lnTo>
                      <a:pt x="90863" y="62422"/>
                    </a:lnTo>
                    <a:lnTo>
                      <a:pt x="90728" y="63420"/>
                    </a:lnTo>
                    <a:lnTo>
                      <a:pt x="90607" y="64703"/>
                    </a:lnTo>
                    <a:lnTo>
                      <a:pt x="90516" y="65985"/>
                    </a:lnTo>
                    <a:lnTo>
                      <a:pt x="90441" y="67553"/>
                    </a:lnTo>
                    <a:lnTo>
                      <a:pt x="90365" y="68978"/>
                    </a:lnTo>
                    <a:lnTo>
                      <a:pt x="90335" y="70688"/>
                    </a:lnTo>
                    <a:lnTo>
                      <a:pt x="90320" y="72541"/>
                    </a:lnTo>
                    <a:lnTo>
                      <a:pt x="90335" y="73824"/>
                    </a:lnTo>
                    <a:lnTo>
                      <a:pt x="90350" y="75106"/>
                    </a:lnTo>
                    <a:lnTo>
                      <a:pt x="90380" y="76104"/>
                    </a:lnTo>
                    <a:lnTo>
                      <a:pt x="90426" y="77387"/>
                    </a:lnTo>
                    <a:lnTo>
                      <a:pt x="90471" y="78384"/>
                    </a:lnTo>
                    <a:lnTo>
                      <a:pt x="90531" y="79239"/>
                    </a:lnTo>
                    <a:lnTo>
                      <a:pt x="90607" y="80095"/>
                    </a:lnTo>
                    <a:lnTo>
                      <a:pt x="90682" y="80807"/>
                    </a:lnTo>
                    <a:lnTo>
                      <a:pt x="90758" y="81377"/>
                    </a:lnTo>
                    <a:lnTo>
                      <a:pt x="90833" y="82090"/>
                    </a:lnTo>
                    <a:lnTo>
                      <a:pt x="90924" y="82517"/>
                    </a:lnTo>
                    <a:lnTo>
                      <a:pt x="91044" y="82945"/>
                    </a:lnTo>
                    <a:lnTo>
                      <a:pt x="91135" y="83230"/>
                    </a:lnTo>
                    <a:lnTo>
                      <a:pt x="91241" y="83515"/>
                    </a:lnTo>
                    <a:lnTo>
                      <a:pt x="91361" y="83657"/>
                    </a:lnTo>
                    <a:lnTo>
                      <a:pt x="91482" y="83657"/>
                    </a:lnTo>
                    <a:lnTo>
                      <a:pt x="91633" y="83657"/>
                    </a:lnTo>
                    <a:lnTo>
                      <a:pt x="91784" y="83372"/>
                    </a:lnTo>
                    <a:lnTo>
                      <a:pt x="91920" y="83230"/>
                    </a:lnTo>
                    <a:lnTo>
                      <a:pt x="92040" y="82802"/>
                    </a:lnTo>
                    <a:lnTo>
                      <a:pt x="92191" y="82375"/>
                    </a:lnTo>
                    <a:lnTo>
                      <a:pt x="92312" y="81662"/>
                    </a:lnTo>
                    <a:lnTo>
                      <a:pt x="92433" y="81092"/>
                    </a:lnTo>
                    <a:lnTo>
                      <a:pt x="92538" y="80237"/>
                    </a:lnTo>
                    <a:lnTo>
                      <a:pt x="92644" y="79524"/>
                    </a:lnTo>
                    <a:lnTo>
                      <a:pt x="92734" y="78812"/>
                    </a:lnTo>
                    <a:lnTo>
                      <a:pt x="92825" y="77957"/>
                    </a:lnTo>
                    <a:lnTo>
                      <a:pt x="92885" y="77102"/>
                    </a:lnTo>
                    <a:lnTo>
                      <a:pt x="92961" y="75961"/>
                    </a:lnTo>
                    <a:lnTo>
                      <a:pt x="93006" y="74964"/>
                    </a:lnTo>
                    <a:lnTo>
                      <a:pt x="93051" y="73966"/>
                    </a:lnTo>
                    <a:lnTo>
                      <a:pt x="93096" y="72969"/>
                    </a:lnTo>
                    <a:lnTo>
                      <a:pt x="93127" y="72114"/>
                    </a:lnTo>
                    <a:lnTo>
                      <a:pt x="93142" y="71116"/>
                    </a:lnTo>
                    <a:lnTo>
                      <a:pt x="93157" y="70261"/>
                    </a:lnTo>
                    <a:lnTo>
                      <a:pt x="93172" y="69263"/>
                    </a:lnTo>
                    <a:close/>
                    <a:moveTo>
                      <a:pt x="97608" y="90783"/>
                    </a:moveTo>
                    <a:lnTo>
                      <a:pt x="96371" y="90783"/>
                    </a:lnTo>
                    <a:lnTo>
                      <a:pt x="96371" y="26793"/>
                    </a:lnTo>
                    <a:lnTo>
                      <a:pt x="97608" y="26793"/>
                    </a:lnTo>
                    <a:lnTo>
                      <a:pt x="97608" y="90783"/>
                    </a:lnTo>
                    <a:close/>
                    <a:moveTo>
                      <a:pt x="96974" y="14964"/>
                    </a:moveTo>
                    <a:lnTo>
                      <a:pt x="96959" y="14964"/>
                    </a:lnTo>
                    <a:lnTo>
                      <a:pt x="96808" y="14821"/>
                    </a:lnTo>
                    <a:lnTo>
                      <a:pt x="96657" y="14394"/>
                    </a:lnTo>
                    <a:lnTo>
                      <a:pt x="96582" y="14109"/>
                    </a:lnTo>
                    <a:lnTo>
                      <a:pt x="96522" y="13681"/>
                    </a:lnTo>
                    <a:lnTo>
                      <a:pt x="96461" y="13254"/>
                    </a:lnTo>
                    <a:lnTo>
                      <a:pt x="96401" y="12826"/>
                    </a:lnTo>
                    <a:lnTo>
                      <a:pt x="96310" y="11686"/>
                    </a:lnTo>
                    <a:lnTo>
                      <a:pt x="96250" y="10261"/>
                    </a:lnTo>
                    <a:lnTo>
                      <a:pt x="96205" y="8978"/>
                    </a:lnTo>
                    <a:lnTo>
                      <a:pt x="96190" y="7410"/>
                    </a:lnTo>
                    <a:lnTo>
                      <a:pt x="96205" y="5985"/>
                    </a:lnTo>
                    <a:lnTo>
                      <a:pt x="96250" y="4560"/>
                    </a:lnTo>
                    <a:lnTo>
                      <a:pt x="96325" y="3277"/>
                    </a:lnTo>
                    <a:lnTo>
                      <a:pt x="96416" y="2280"/>
                    </a:lnTo>
                    <a:lnTo>
                      <a:pt x="96476" y="1710"/>
                    </a:lnTo>
                    <a:lnTo>
                      <a:pt x="96537" y="1282"/>
                    </a:lnTo>
                    <a:lnTo>
                      <a:pt x="96612" y="855"/>
                    </a:lnTo>
                    <a:lnTo>
                      <a:pt x="96672" y="570"/>
                    </a:lnTo>
                    <a:lnTo>
                      <a:pt x="96823" y="285"/>
                    </a:lnTo>
                    <a:lnTo>
                      <a:pt x="96989" y="0"/>
                    </a:lnTo>
                    <a:lnTo>
                      <a:pt x="97155" y="285"/>
                    </a:lnTo>
                    <a:lnTo>
                      <a:pt x="97306" y="570"/>
                    </a:lnTo>
                    <a:lnTo>
                      <a:pt x="97382" y="855"/>
                    </a:lnTo>
                    <a:lnTo>
                      <a:pt x="97442" y="1282"/>
                    </a:lnTo>
                    <a:lnTo>
                      <a:pt x="97502" y="1710"/>
                    </a:lnTo>
                    <a:lnTo>
                      <a:pt x="97548" y="2137"/>
                    </a:lnTo>
                    <a:lnTo>
                      <a:pt x="97653" y="3277"/>
                    </a:lnTo>
                    <a:lnTo>
                      <a:pt x="97714" y="4418"/>
                    </a:lnTo>
                    <a:lnTo>
                      <a:pt x="97774" y="5985"/>
                    </a:lnTo>
                    <a:lnTo>
                      <a:pt x="97774" y="7410"/>
                    </a:lnTo>
                    <a:lnTo>
                      <a:pt x="97774" y="8978"/>
                    </a:lnTo>
                    <a:lnTo>
                      <a:pt x="97714" y="10261"/>
                    </a:lnTo>
                    <a:lnTo>
                      <a:pt x="97653" y="11686"/>
                    </a:lnTo>
                    <a:lnTo>
                      <a:pt x="97548" y="12826"/>
                    </a:lnTo>
                    <a:lnTo>
                      <a:pt x="97502" y="13254"/>
                    </a:lnTo>
                    <a:lnTo>
                      <a:pt x="97442" y="13681"/>
                    </a:lnTo>
                    <a:lnTo>
                      <a:pt x="97382" y="14109"/>
                    </a:lnTo>
                    <a:lnTo>
                      <a:pt x="97306" y="14394"/>
                    </a:lnTo>
                    <a:lnTo>
                      <a:pt x="97231" y="14679"/>
                    </a:lnTo>
                    <a:lnTo>
                      <a:pt x="97140" y="14821"/>
                    </a:lnTo>
                    <a:lnTo>
                      <a:pt x="97065" y="14821"/>
                    </a:lnTo>
                    <a:lnTo>
                      <a:pt x="96974" y="14964"/>
                    </a:lnTo>
                    <a:close/>
                    <a:moveTo>
                      <a:pt x="99645" y="90783"/>
                    </a:moveTo>
                    <a:lnTo>
                      <a:pt x="99645" y="44038"/>
                    </a:lnTo>
                    <a:lnTo>
                      <a:pt x="99645" y="39904"/>
                    </a:lnTo>
                    <a:lnTo>
                      <a:pt x="99630" y="35629"/>
                    </a:lnTo>
                    <a:lnTo>
                      <a:pt x="99615" y="31353"/>
                    </a:lnTo>
                    <a:lnTo>
                      <a:pt x="99600" y="26793"/>
                    </a:lnTo>
                    <a:lnTo>
                      <a:pt x="100686" y="26793"/>
                    </a:lnTo>
                    <a:lnTo>
                      <a:pt x="100761" y="37339"/>
                    </a:lnTo>
                    <a:lnTo>
                      <a:pt x="100777" y="37339"/>
                    </a:lnTo>
                    <a:lnTo>
                      <a:pt x="100852" y="36199"/>
                    </a:lnTo>
                    <a:lnTo>
                      <a:pt x="100943" y="34916"/>
                    </a:lnTo>
                    <a:lnTo>
                      <a:pt x="101018" y="33776"/>
                    </a:lnTo>
                    <a:lnTo>
                      <a:pt x="101139" y="32779"/>
                    </a:lnTo>
                    <a:lnTo>
                      <a:pt x="101244" y="31781"/>
                    </a:lnTo>
                    <a:lnTo>
                      <a:pt x="101350" y="30926"/>
                    </a:lnTo>
                    <a:lnTo>
                      <a:pt x="101471" y="29928"/>
                    </a:lnTo>
                    <a:lnTo>
                      <a:pt x="101606" y="29073"/>
                    </a:lnTo>
                    <a:lnTo>
                      <a:pt x="101772" y="28218"/>
                    </a:lnTo>
                    <a:lnTo>
                      <a:pt x="101938" y="27505"/>
                    </a:lnTo>
                    <a:lnTo>
                      <a:pt x="102104" y="26793"/>
                    </a:lnTo>
                    <a:lnTo>
                      <a:pt x="102285" y="26365"/>
                    </a:lnTo>
                    <a:lnTo>
                      <a:pt x="102451" y="25938"/>
                    </a:lnTo>
                    <a:lnTo>
                      <a:pt x="102632" y="25510"/>
                    </a:lnTo>
                    <a:lnTo>
                      <a:pt x="102829" y="25225"/>
                    </a:lnTo>
                    <a:lnTo>
                      <a:pt x="103025" y="25225"/>
                    </a:lnTo>
                    <a:lnTo>
                      <a:pt x="103236" y="25368"/>
                    </a:lnTo>
                    <a:lnTo>
                      <a:pt x="103462" y="25510"/>
                    </a:lnTo>
                    <a:lnTo>
                      <a:pt x="103658" y="26080"/>
                    </a:lnTo>
                    <a:lnTo>
                      <a:pt x="103855" y="26650"/>
                    </a:lnTo>
                    <a:lnTo>
                      <a:pt x="104051" y="27363"/>
                    </a:lnTo>
                    <a:lnTo>
                      <a:pt x="104232" y="28361"/>
                    </a:lnTo>
                    <a:lnTo>
                      <a:pt x="104398" y="29358"/>
                    </a:lnTo>
                    <a:lnTo>
                      <a:pt x="104564" y="30641"/>
                    </a:lnTo>
                    <a:lnTo>
                      <a:pt x="104669" y="31638"/>
                    </a:lnTo>
                    <a:lnTo>
                      <a:pt x="104760" y="32636"/>
                    </a:lnTo>
                    <a:lnTo>
                      <a:pt x="104850" y="33634"/>
                    </a:lnTo>
                    <a:lnTo>
                      <a:pt x="104926" y="34774"/>
                    </a:lnTo>
                    <a:lnTo>
                      <a:pt x="105001" y="35771"/>
                    </a:lnTo>
                    <a:lnTo>
                      <a:pt x="105092" y="37197"/>
                    </a:lnTo>
                    <a:lnTo>
                      <a:pt x="105152" y="38337"/>
                    </a:lnTo>
                    <a:lnTo>
                      <a:pt x="105198" y="39762"/>
                    </a:lnTo>
                    <a:lnTo>
                      <a:pt x="105258" y="41187"/>
                    </a:lnTo>
                    <a:lnTo>
                      <a:pt x="105288" y="42612"/>
                    </a:lnTo>
                    <a:lnTo>
                      <a:pt x="105333" y="44038"/>
                    </a:lnTo>
                    <a:lnTo>
                      <a:pt x="105364" y="45605"/>
                    </a:lnTo>
                    <a:lnTo>
                      <a:pt x="105394" y="49026"/>
                    </a:lnTo>
                    <a:lnTo>
                      <a:pt x="105409" y="52589"/>
                    </a:lnTo>
                    <a:lnTo>
                      <a:pt x="105409" y="90783"/>
                    </a:lnTo>
                    <a:lnTo>
                      <a:pt x="104187" y="90783"/>
                    </a:lnTo>
                    <a:lnTo>
                      <a:pt x="104187" y="53871"/>
                    </a:lnTo>
                    <a:lnTo>
                      <a:pt x="104172" y="51591"/>
                    </a:lnTo>
                    <a:lnTo>
                      <a:pt x="104156" y="49311"/>
                    </a:lnTo>
                    <a:lnTo>
                      <a:pt x="104126" y="47458"/>
                    </a:lnTo>
                    <a:lnTo>
                      <a:pt x="104081" y="45463"/>
                    </a:lnTo>
                    <a:lnTo>
                      <a:pt x="104036" y="43752"/>
                    </a:lnTo>
                    <a:lnTo>
                      <a:pt x="103960" y="42327"/>
                    </a:lnTo>
                    <a:lnTo>
                      <a:pt x="103870" y="40760"/>
                    </a:lnTo>
                    <a:lnTo>
                      <a:pt x="103779" y="39477"/>
                    </a:lnTo>
                    <a:lnTo>
                      <a:pt x="103689" y="38479"/>
                    </a:lnTo>
                    <a:lnTo>
                      <a:pt x="103568" y="37482"/>
                    </a:lnTo>
                    <a:lnTo>
                      <a:pt x="103447" y="36769"/>
                    </a:lnTo>
                    <a:lnTo>
                      <a:pt x="103296" y="36057"/>
                    </a:lnTo>
                    <a:lnTo>
                      <a:pt x="103145" y="35486"/>
                    </a:lnTo>
                    <a:lnTo>
                      <a:pt x="102980" y="35059"/>
                    </a:lnTo>
                    <a:lnTo>
                      <a:pt x="102814" y="34774"/>
                    </a:lnTo>
                    <a:lnTo>
                      <a:pt x="102617" y="34774"/>
                    </a:lnTo>
                    <a:lnTo>
                      <a:pt x="102466" y="34774"/>
                    </a:lnTo>
                    <a:lnTo>
                      <a:pt x="102331" y="34916"/>
                    </a:lnTo>
                    <a:lnTo>
                      <a:pt x="102180" y="35201"/>
                    </a:lnTo>
                    <a:lnTo>
                      <a:pt x="102059" y="35629"/>
                    </a:lnTo>
                    <a:lnTo>
                      <a:pt x="101938" y="36199"/>
                    </a:lnTo>
                    <a:lnTo>
                      <a:pt x="101818" y="36769"/>
                    </a:lnTo>
                    <a:lnTo>
                      <a:pt x="101697" y="37482"/>
                    </a:lnTo>
                    <a:lnTo>
                      <a:pt x="101576" y="38194"/>
                    </a:lnTo>
                    <a:lnTo>
                      <a:pt x="101471" y="39049"/>
                    </a:lnTo>
                    <a:lnTo>
                      <a:pt x="101380" y="40047"/>
                    </a:lnTo>
                    <a:lnTo>
                      <a:pt x="101290" y="41187"/>
                    </a:lnTo>
                    <a:lnTo>
                      <a:pt x="101199" y="42185"/>
                    </a:lnTo>
                    <a:lnTo>
                      <a:pt x="101139" y="43182"/>
                    </a:lnTo>
                    <a:lnTo>
                      <a:pt x="101063" y="44323"/>
                    </a:lnTo>
                    <a:lnTo>
                      <a:pt x="101003" y="45463"/>
                    </a:lnTo>
                    <a:lnTo>
                      <a:pt x="100958" y="46888"/>
                    </a:lnTo>
                    <a:lnTo>
                      <a:pt x="100927" y="48028"/>
                    </a:lnTo>
                    <a:lnTo>
                      <a:pt x="100897" y="49311"/>
                    </a:lnTo>
                    <a:lnTo>
                      <a:pt x="100882" y="50736"/>
                    </a:lnTo>
                    <a:lnTo>
                      <a:pt x="100882" y="52304"/>
                    </a:lnTo>
                    <a:lnTo>
                      <a:pt x="100882" y="90783"/>
                    </a:lnTo>
                    <a:lnTo>
                      <a:pt x="99645" y="90783"/>
                    </a:lnTo>
                    <a:close/>
                    <a:moveTo>
                      <a:pt x="107687" y="14964"/>
                    </a:moveTo>
                    <a:lnTo>
                      <a:pt x="108894" y="11401"/>
                    </a:lnTo>
                    <a:lnTo>
                      <a:pt x="108894" y="26793"/>
                    </a:lnTo>
                    <a:lnTo>
                      <a:pt x="110645" y="26793"/>
                    </a:lnTo>
                    <a:lnTo>
                      <a:pt x="110645" y="35486"/>
                    </a:lnTo>
                    <a:lnTo>
                      <a:pt x="108894" y="35486"/>
                    </a:lnTo>
                    <a:lnTo>
                      <a:pt x="108894" y="70118"/>
                    </a:lnTo>
                    <a:lnTo>
                      <a:pt x="108894" y="71686"/>
                    </a:lnTo>
                    <a:lnTo>
                      <a:pt x="108909" y="73111"/>
                    </a:lnTo>
                    <a:lnTo>
                      <a:pt x="108924" y="74394"/>
                    </a:lnTo>
                    <a:lnTo>
                      <a:pt x="108940" y="75534"/>
                    </a:lnTo>
                    <a:lnTo>
                      <a:pt x="108985" y="76817"/>
                    </a:lnTo>
                    <a:lnTo>
                      <a:pt x="109030" y="77814"/>
                    </a:lnTo>
                    <a:lnTo>
                      <a:pt x="109075" y="78669"/>
                    </a:lnTo>
                    <a:lnTo>
                      <a:pt x="109136" y="79382"/>
                    </a:lnTo>
                    <a:lnTo>
                      <a:pt x="109196" y="80095"/>
                    </a:lnTo>
                    <a:lnTo>
                      <a:pt x="109256" y="80807"/>
                    </a:lnTo>
                    <a:lnTo>
                      <a:pt x="109332" y="81235"/>
                    </a:lnTo>
                    <a:lnTo>
                      <a:pt x="109407" y="81662"/>
                    </a:lnTo>
                    <a:lnTo>
                      <a:pt x="109498" y="82232"/>
                    </a:lnTo>
                    <a:lnTo>
                      <a:pt x="109603" y="82375"/>
                    </a:lnTo>
                    <a:lnTo>
                      <a:pt x="109709" y="82517"/>
                    </a:lnTo>
                    <a:lnTo>
                      <a:pt x="109815" y="82660"/>
                    </a:lnTo>
                    <a:lnTo>
                      <a:pt x="110011" y="82517"/>
                    </a:lnTo>
                    <a:lnTo>
                      <a:pt x="110207" y="82375"/>
                    </a:lnTo>
                    <a:lnTo>
                      <a:pt x="110373" y="82232"/>
                    </a:lnTo>
                    <a:lnTo>
                      <a:pt x="110524" y="81662"/>
                    </a:lnTo>
                    <a:lnTo>
                      <a:pt x="110584" y="90498"/>
                    </a:lnTo>
                    <a:lnTo>
                      <a:pt x="110358" y="91211"/>
                    </a:lnTo>
                    <a:lnTo>
                      <a:pt x="110086" y="91781"/>
                    </a:lnTo>
                    <a:lnTo>
                      <a:pt x="109815" y="92209"/>
                    </a:lnTo>
                    <a:lnTo>
                      <a:pt x="109498" y="92351"/>
                    </a:lnTo>
                    <a:lnTo>
                      <a:pt x="109287" y="92209"/>
                    </a:lnTo>
                    <a:lnTo>
                      <a:pt x="109090" y="91781"/>
                    </a:lnTo>
                    <a:lnTo>
                      <a:pt x="108894" y="91496"/>
                    </a:lnTo>
                    <a:lnTo>
                      <a:pt x="108728" y="90926"/>
                    </a:lnTo>
                    <a:lnTo>
                      <a:pt x="108577" y="90213"/>
                    </a:lnTo>
                    <a:lnTo>
                      <a:pt x="108411" y="89358"/>
                    </a:lnTo>
                    <a:lnTo>
                      <a:pt x="108276" y="88361"/>
                    </a:lnTo>
                    <a:lnTo>
                      <a:pt x="108155" y="87220"/>
                    </a:lnTo>
                    <a:lnTo>
                      <a:pt x="108049" y="85795"/>
                    </a:lnTo>
                    <a:lnTo>
                      <a:pt x="107959" y="84228"/>
                    </a:lnTo>
                    <a:lnTo>
                      <a:pt x="107868" y="82517"/>
                    </a:lnTo>
                    <a:lnTo>
                      <a:pt x="107808" y="80522"/>
                    </a:lnTo>
                    <a:lnTo>
                      <a:pt x="107748" y="78384"/>
                    </a:lnTo>
                    <a:lnTo>
                      <a:pt x="107717" y="75819"/>
                    </a:lnTo>
                    <a:lnTo>
                      <a:pt x="107702" y="73396"/>
                    </a:lnTo>
                    <a:lnTo>
                      <a:pt x="107687" y="70546"/>
                    </a:lnTo>
                    <a:lnTo>
                      <a:pt x="107687" y="35486"/>
                    </a:lnTo>
                    <a:lnTo>
                      <a:pt x="106646" y="35486"/>
                    </a:lnTo>
                    <a:lnTo>
                      <a:pt x="106646" y="26793"/>
                    </a:lnTo>
                    <a:lnTo>
                      <a:pt x="107687" y="26793"/>
                    </a:lnTo>
                    <a:lnTo>
                      <a:pt x="107687" y="14964"/>
                    </a:lnTo>
                    <a:close/>
                    <a:moveTo>
                      <a:pt x="111142" y="26793"/>
                    </a:moveTo>
                    <a:lnTo>
                      <a:pt x="112485" y="26793"/>
                    </a:lnTo>
                    <a:lnTo>
                      <a:pt x="113964" y="64560"/>
                    </a:lnTo>
                    <a:lnTo>
                      <a:pt x="114070" y="67553"/>
                    </a:lnTo>
                    <a:lnTo>
                      <a:pt x="114190" y="70546"/>
                    </a:lnTo>
                    <a:lnTo>
                      <a:pt x="114296" y="73966"/>
                    </a:lnTo>
                    <a:lnTo>
                      <a:pt x="114402" y="77672"/>
                    </a:lnTo>
                    <a:lnTo>
                      <a:pt x="114432" y="77672"/>
                    </a:lnTo>
                    <a:lnTo>
                      <a:pt x="114507" y="75106"/>
                    </a:lnTo>
                    <a:lnTo>
                      <a:pt x="114598" y="72256"/>
                    </a:lnTo>
                    <a:lnTo>
                      <a:pt x="114734" y="68551"/>
                    </a:lnTo>
                    <a:lnTo>
                      <a:pt x="114869" y="64275"/>
                    </a:lnTo>
                    <a:lnTo>
                      <a:pt x="116197" y="26793"/>
                    </a:lnTo>
                    <a:lnTo>
                      <a:pt x="117510" y="26793"/>
                    </a:lnTo>
                    <a:lnTo>
                      <a:pt x="115654" y="72399"/>
                    </a:lnTo>
                    <a:lnTo>
                      <a:pt x="115488" y="76532"/>
                    </a:lnTo>
                    <a:lnTo>
                      <a:pt x="115337" y="80380"/>
                    </a:lnTo>
                    <a:lnTo>
                      <a:pt x="115156" y="84085"/>
                    </a:lnTo>
                    <a:lnTo>
                      <a:pt x="115020" y="87505"/>
                    </a:lnTo>
                    <a:lnTo>
                      <a:pt x="114869" y="90498"/>
                    </a:lnTo>
                    <a:lnTo>
                      <a:pt x="114734" y="93349"/>
                    </a:lnTo>
                    <a:lnTo>
                      <a:pt x="114598" y="95771"/>
                    </a:lnTo>
                    <a:lnTo>
                      <a:pt x="114477" y="98052"/>
                    </a:lnTo>
                    <a:lnTo>
                      <a:pt x="114341" y="100332"/>
                    </a:lnTo>
                    <a:lnTo>
                      <a:pt x="114205" y="102470"/>
                    </a:lnTo>
                    <a:lnTo>
                      <a:pt x="114055" y="104465"/>
                    </a:lnTo>
                    <a:lnTo>
                      <a:pt x="113919" y="106318"/>
                    </a:lnTo>
                    <a:lnTo>
                      <a:pt x="113783" y="108171"/>
                    </a:lnTo>
                    <a:lnTo>
                      <a:pt x="113647" y="109738"/>
                    </a:lnTo>
                    <a:lnTo>
                      <a:pt x="113481" y="111163"/>
                    </a:lnTo>
                    <a:lnTo>
                      <a:pt x="113345" y="112589"/>
                    </a:lnTo>
                    <a:lnTo>
                      <a:pt x="113164" y="114014"/>
                    </a:lnTo>
                    <a:lnTo>
                      <a:pt x="112968" y="115296"/>
                    </a:lnTo>
                    <a:lnTo>
                      <a:pt x="112772" y="116437"/>
                    </a:lnTo>
                    <a:lnTo>
                      <a:pt x="112591" y="117577"/>
                    </a:lnTo>
                    <a:lnTo>
                      <a:pt x="112410" y="118432"/>
                    </a:lnTo>
                    <a:lnTo>
                      <a:pt x="112214" y="119002"/>
                    </a:lnTo>
                    <a:lnTo>
                      <a:pt x="112018" y="119572"/>
                    </a:lnTo>
                    <a:lnTo>
                      <a:pt x="111837" y="120000"/>
                    </a:lnTo>
                    <a:lnTo>
                      <a:pt x="111520" y="110166"/>
                    </a:lnTo>
                    <a:lnTo>
                      <a:pt x="111791" y="109168"/>
                    </a:lnTo>
                    <a:lnTo>
                      <a:pt x="112078" y="108028"/>
                    </a:lnTo>
                    <a:lnTo>
                      <a:pt x="112334" y="106318"/>
                    </a:lnTo>
                    <a:lnTo>
                      <a:pt x="112606" y="104465"/>
                    </a:lnTo>
                    <a:lnTo>
                      <a:pt x="112757" y="103325"/>
                    </a:lnTo>
                    <a:lnTo>
                      <a:pt x="112893" y="101757"/>
                    </a:lnTo>
                    <a:lnTo>
                      <a:pt x="113059" y="100332"/>
                    </a:lnTo>
                    <a:lnTo>
                      <a:pt x="113179" y="98764"/>
                    </a:lnTo>
                    <a:lnTo>
                      <a:pt x="113300" y="97197"/>
                    </a:lnTo>
                    <a:lnTo>
                      <a:pt x="113421" y="95344"/>
                    </a:lnTo>
                    <a:lnTo>
                      <a:pt x="113542" y="93491"/>
                    </a:lnTo>
                    <a:lnTo>
                      <a:pt x="113632" y="91496"/>
                    </a:lnTo>
                    <a:lnTo>
                      <a:pt x="113708" y="89928"/>
                    </a:lnTo>
                    <a:lnTo>
                      <a:pt x="113738" y="88788"/>
                    </a:lnTo>
                    <a:lnTo>
                      <a:pt x="113708" y="87648"/>
                    </a:lnTo>
                    <a:lnTo>
                      <a:pt x="113647" y="85653"/>
                    </a:lnTo>
                    <a:lnTo>
                      <a:pt x="111142" y="26793"/>
                    </a:lnTo>
                    <a:close/>
                    <a:moveTo>
                      <a:pt x="119170" y="92351"/>
                    </a:moveTo>
                    <a:lnTo>
                      <a:pt x="119139" y="92351"/>
                    </a:lnTo>
                    <a:lnTo>
                      <a:pt x="119049" y="92209"/>
                    </a:lnTo>
                    <a:lnTo>
                      <a:pt x="118973" y="92209"/>
                    </a:lnTo>
                    <a:lnTo>
                      <a:pt x="118898" y="91781"/>
                    </a:lnTo>
                    <a:lnTo>
                      <a:pt x="118823" y="91496"/>
                    </a:lnTo>
                    <a:lnTo>
                      <a:pt x="118762" y="91211"/>
                    </a:lnTo>
                    <a:lnTo>
                      <a:pt x="118687" y="90783"/>
                    </a:lnTo>
                    <a:lnTo>
                      <a:pt x="118626" y="90356"/>
                    </a:lnTo>
                    <a:lnTo>
                      <a:pt x="118551" y="89786"/>
                    </a:lnTo>
                    <a:lnTo>
                      <a:pt x="118506" y="89216"/>
                    </a:lnTo>
                    <a:lnTo>
                      <a:pt x="118460" y="88646"/>
                    </a:lnTo>
                    <a:lnTo>
                      <a:pt x="118415" y="87933"/>
                    </a:lnTo>
                    <a:lnTo>
                      <a:pt x="118385" y="87220"/>
                    </a:lnTo>
                    <a:lnTo>
                      <a:pt x="118355" y="85510"/>
                    </a:lnTo>
                    <a:lnTo>
                      <a:pt x="118340" y="83942"/>
                    </a:lnTo>
                    <a:lnTo>
                      <a:pt x="118340" y="83087"/>
                    </a:lnTo>
                    <a:lnTo>
                      <a:pt x="118355" y="82232"/>
                    </a:lnTo>
                    <a:lnTo>
                      <a:pt x="118370" y="81377"/>
                    </a:lnTo>
                    <a:lnTo>
                      <a:pt x="118385" y="80522"/>
                    </a:lnTo>
                    <a:lnTo>
                      <a:pt x="118430" y="79809"/>
                    </a:lnTo>
                    <a:lnTo>
                      <a:pt x="118460" y="79239"/>
                    </a:lnTo>
                    <a:lnTo>
                      <a:pt x="118506" y="78527"/>
                    </a:lnTo>
                    <a:lnTo>
                      <a:pt x="118566" y="77957"/>
                    </a:lnTo>
                    <a:lnTo>
                      <a:pt x="118642" y="77387"/>
                    </a:lnTo>
                    <a:lnTo>
                      <a:pt x="118702" y="76959"/>
                    </a:lnTo>
                    <a:lnTo>
                      <a:pt x="118777" y="76389"/>
                    </a:lnTo>
                    <a:lnTo>
                      <a:pt x="118838" y="76104"/>
                    </a:lnTo>
                    <a:lnTo>
                      <a:pt x="118913" y="75819"/>
                    </a:lnTo>
                    <a:lnTo>
                      <a:pt x="119004" y="75676"/>
                    </a:lnTo>
                    <a:lnTo>
                      <a:pt x="119079" y="75534"/>
                    </a:lnTo>
                    <a:lnTo>
                      <a:pt x="119185" y="75534"/>
                    </a:lnTo>
                    <a:lnTo>
                      <a:pt x="119275" y="75534"/>
                    </a:lnTo>
                    <a:lnTo>
                      <a:pt x="119351" y="75676"/>
                    </a:lnTo>
                    <a:lnTo>
                      <a:pt x="119426" y="75819"/>
                    </a:lnTo>
                    <a:lnTo>
                      <a:pt x="119502" y="76104"/>
                    </a:lnTo>
                    <a:lnTo>
                      <a:pt x="119577" y="76389"/>
                    </a:lnTo>
                    <a:lnTo>
                      <a:pt x="119637" y="76959"/>
                    </a:lnTo>
                    <a:lnTo>
                      <a:pt x="119698" y="77387"/>
                    </a:lnTo>
                    <a:lnTo>
                      <a:pt x="119773" y="77957"/>
                    </a:lnTo>
                    <a:lnTo>
                      <a:pt x="119834" y="78527"/>
                    </a:lnTo>
                    <a:lnTo>
                      <a:pt x="119879" y="79097"/>
                    </a:lnTo>
                    <a:lnTo>
                      <a:pt x="119909" y="79809"/>
                    </a:lnTo>
                    <a:lnTo>
                      <a:pt x="119939" y="80522"/>
                    </a:lnTo>
                    <a:lnTo>
                      <a:pt x="119969" y="81235"/>
                    </a:lnTo>
                    <a:lnTo>
                      <a:pt x="119984" y="82232"/>
                    </a:lnTo>
                    <a:lnTo>
                      <a:pt x="120000" y="83087"/>
                    </a:lnTo>
                    <a:lnTo>
                      <a:pt x="120000" y="83942"/>
                    </a:lnTo>
                    <a:lnTo>
                      <a:pt x="119984" y="85510"/>
                    </a:lnTo>
                    <a:lnTo>
                      <a:pt x="119939" y="87220"/>
                    </a:lnTo>
                    <a:lnTo>
                      <a:pt x="119909" y="87933"/>
                    </a:lnTo>
                    <a:lnTo>
                      <a:pt x="119879" y="88646"/>
                    </a:lnTo>
                    <a:lnTo>
                      <a:pt x="119834" y="89216"/>
                    </a:lnTo>
                    <a:lnTo>
                      <a:pt x="119773" y="89786"/>
                    </a:lnTo>
                    <a:lnTo>
                      <a:pt x="119698" y="90356"/>
                    </a:lnTo>
                    <a:lnTo>
                      <a:pt x="119637" y="90783"/>
                    </a:lnTo>
                    <a:lnTo>
                      <a:pt x="119577" y="91211"/>
                    </a:lnTo>
                    <a:lnTo>
                      <a:pt x="119502" y="91496"/>
                    </a:lnTo>
                    <a:lnTo>
                      <a:pt x="119426" y="91781"/>
                    </a:lnTo>
                    <a:lnTo>
                      <a:pt x="119336" y="92209"/>
                    </a:lnTo>
                    <a:lnTo>
                      <a:pt x="119260" y="92209"/>
                    </a:lnTo>
                    <a:lnTo>
                      <a:pt x="119170" y="92351"/>
                    </a:lnTo>
                    <a:close/>
                  </a:path>
                </a:pathLst>
              </a:custGeom>
              <a:solidFill>
                <a:schemeClr val="l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</p:grpSp>
      <p:sp>
        <p:nvSpPr>
          <p:cNvPr id="207" name="Shape 207"/>
          <p:cNvSpPr txBox="1"/>
          <p:nvPr>
            <p:ph idx="2" type="body"/>
          </p:nvPr>
        </p:nvSpPr>
        <p:spPr>
          <a:xfrm>
            <a:off x="1844191" y="6387398"/>
            <a:ext cx="2016609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4E84C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E84C4"/>
              </a:buClr>
              <a:buFont typeface="PT Sans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E84C4"/>
              </a:buClr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E84C4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8" name="Shape 208"/>
          <p:cNvSpPr txBox="1"/>
          <p:nvPr/>
        </p:nvSpPr>
        <p:spPr>
          <a:xfrm>
            <a:off x="7296675" y="6459533"/>
            <a:ext cx="253947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|   Copyright © 2014 Tata Consultancy Services Limited</a:t>
            </a:r>
          </a:p>
        </p:txBody>
      </p:sp>
      <p:sp>
        <p:nvSpPr>
          <p:cNvPr id="209" name="Shape 209"/>
          <p:cNvSpPr txBox="1"/>
          <p:nvPr>
            <p:ph idx="3" type="body"/>
          </p:nvPr>
        </p:nvSpPr>
        <p:spPr>
          <a:xfrm>
            <a:off x="3962400" y="6464651"/>
            <a:ext cx="2946399" cy="213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200"/>
              </a:spcBef>
              <a:buClr>
                <a:srgbClr val="4E84C4"/>
              </a:buClr>
              <a:buFont typeface="PT Sans"/>
              <a:buNone/>
              <a:defRPr b="0" i="0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Visual Option 6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Shape 211"/>
          <p:cNvGrpSpPr/>
          <p:nvPr/>
        </p:nvGrpSpPr>
        <p:grpSpPr>
          <a:xfrm>
            <a:off x="0" y="4"/>
            <a:ext cx="12203303" cy="6859135"/>
            <a:chOff x="0" y="3"/>
            <a:chExt cx="9152477" cy="6859135"/>
          </a:xfrm>
        </p:grpSpPr>
        <p:pic>
          <p:nvPicPr>
            <p:cNvPr id="212" name="Shape 212"/>
            <p:cNvPicPr preferRelativeResize="0"/>
            <p:nvPr/>
          </p:nvPicPr>
          <p:blipFill rotWithShape="1">
            <a:blip r:embed="rId2">
              <a:alphaModFix/>
            </a:blip>
            <a:srcRect b="-1" l="0" r="0" t="0"/>
            <a:stretch/>
          </p:blipFill>
          <p:spPr>
            <a:xfrm>
              <a:off x="2400" y="749147"/>
              <a:ext cx="9150077" cy="61099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Shape 213"/>
            <p:cNvSpPr/>
            <p:nvPr/>
          </p:nvSpPr>
          <p:spPr>
            <a:xfrm flipH="1">
              <a:off x="1066798" y="4648200"/>
              <a:ext cx="8077199" cy="2209799"/>
            </a:xfrm>
            <a:prstGeom prst="rect">
              <a:avLst/>
            </a:prstGeom>
            <a:solidFill>
              <a:srgbClr val="D6492A">
                <a:alpha val="80000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214" name="Shape 214"/>
            <p:cNvGrpSpPr/>
            <p:nvPr/>
          </p:nvGrpSpPr>
          <p:grpSpPr>
            <a:xfrm>
              <a:off x="0" y="3"/>
              <a:ext cx="9144000" cy="759624"/>
              <a:chOff x="0" y="3"/>
              <a:chExt cx="9144000" cy="759624"/>
            </a:xfrm>
          </p:grpSpPr>
          <p:sp>
            <p:nvSpPr>
              <p:cNvPr id="215" name="Shape 215"/>
              <p:cNvSpPr/>
              <p:nvPr/>
            </p:nvSpPr>
            <p:spPr>
              <a:xfrm>
                <a:off x="0" y="3"/>
                <a:ext cx="9144000" cy="759624"/>
              </a:xfrm>
              <a:prstGeom prst="rect">
                <a:avLst/>
              </a:prstGeom>
              <a:gradFill>
                <a:gsLst>
                  <a:gs pos="0">
                    <a:srgbClr val="0067AC"/>
                  </a:gs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</a:gra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>
                <a:off x="8365792" y="124822"/>
                <a:ext cx="485458" cy="424339"/>
              </a:xfrm>
              <a:custGeom>
                <a:pathLst>
                  <a:path extrusionOk="0" h="120000" w="120000">
                    <a:moveTo>
                      <a:pt x="59928" y="0"/>
                    </a:moveTo>
                    <a:lnTo>
                      <a:pt x="63664" y="0"/>
                    </a:lnTo>
                    <a:lnTo>
                      <a:pt x="67113" y="330"/>
                    </a:lnTo>
                    <a:lnTo>
                      <a:pt x="70562" y="825"/>
                    </a:lnTo>
                    <a:lnTo>
                      <a:pt x="74011" y="1485"/>
                    </a:lnTo>
                    <a:lnTo>
                      <a:pt x="77317" y="2640"/>
                    </a:lnTo>
                    <a:lnTo>
                      <a:pt x="80335" y="3631"/>
                    </a:lnTo>
                    <a:lnTo>
                      <a:pt x="83497" y="4951"/>
                    </a:lnTo>
                    <a:lnTo>
                      <a:pt x="86227" y="6272"/>
                    </a:lnTo>
                    <a:lnTo>
                      <a:pt x="89101" y="7922"/>
                    </a:lnTo>
                    <a:lnTo>
                      <a:pt x="91544" y="9738"/>
                    </a:lnTo>
                    <a:lnTo>
                      <a:pt x="93844" y="11719"/>
                    </a:lnTo>
                    <a:lnTo>
                      <a:pt x="96000" y="13700"/>
                    </a:lnTo>
                    <a:lnTo>
                      <a:pt x="98011" y="15845"/>
                    </a:lnTo>
                    <a:lnTo>
                      <a:pt x="99736" y="18156"/>
                    </a:lnTo>
                    <a:lnTo>
                      <a:pt x="101317" y="20467"/>
                    </a:lnTo>
                    <a:lnTo>
                      <a:pt x="102610" y="22943"/>
                    </a:lnTo>
                    <a:lnTo>
                      <a:pt x="97149" y="21623"/>
                    </a:lnTo>
                    <a:lnTo>
                      <a:pt x="91832" y="20467"/>
                    </a:lnTo>
                    <a:lnTo>
                      <a:pt x="86514" y="19312"/>
                    </a:lnTo>
                    <a:lnTo>
                      <a:pt x="81485" y="18651"/>
                    </a:lnTo>
                    <a:lnTo>
                      <a:pt x="76742" y="17991"/>
                    </a:lnTo>
                    <a:lnTo>
                      <a:pt x="72431" y="17496"/>
                    </a:lnTo>
                    <a:lnTo>
                      <a:pt x="68694" y="17166"/>
                    </a:lnTo>
                    <a:lnTo>
                      <a:pt x="65820" y="17166"/>
                    </a:lnTo>
                    <a:lnTo>
                      <a:pt x="65101" y="17166"/>
                    </a:lnTo>
                    <a:lnTo>
                      <a:pt x="64383" y="17331"/>
                    </a:lnTo>
                    <a:lnTo>
                      <a:pt x="63808" y="17496"/>
                    </a:lnTo>
                    <a:lnTo>
                      <a:pt x="63233" y="17991"/>
                    </a:lnTo>
                    <a:lnTo>
                      <a:pt x="62658" y="18486"/>
                    </a:lnTo>
                    <a:lnTo>
                      <a:pt x="62371" y="18982"/>
                    </a:lnTo>
                    <a:lnTo>
                      <a:pt x="62083" y="19642"/>
                    </a:lnTo>
                    <a:lnTo>
                      <a:pt x="62083" y="20467"/>
                    </a:lnTo>
                    <a:lnTo>
                      <a:pt x="62083" y="21953"/>
                    </a:lnTo>
                    <a:lnTo>
                      <a:pt x="62083" y="68500"/>
                    </a:lnTo>
                    <a:lnTo>
                      <a:pt x="57916" y="68500"/>
                    </a:lnTo>
                    <a:lnTo>
                      <a:pt x="58059" y="21953"/>
                    </a:lnTo>
                    <a:lnTo>
                      <a:pt x="58059" y="20467"/>
                    </a:lnTo>
                    <a:lnTo>
                      <a:pt x="57916" y="19642"/>
                    </a:lnTo>
                    <a:lnTo>
                      <a:pt x="57772" y="18982"/>
                    </a:lnTo>
                    <a:lnTo>
                      <a:pt x="57197" y="18486"/>
                    </a:lnTo>
                    <a:lnTo>
                      <a:pt x="56766" y="17991"/>
                    </a:lnTo>
                    <a:lnTo>
                      <a:pt x="56335" y="17496"/>
                    </a:lnTo>
                    <a:lnTo>
                      <a:pt x="55760" y="17331"/>
                    </a:lnTo>
                    <a:lnTo>
                      <a:pt x="54898" y="17166"/>
                    </a:lnTo>
                    <a:lnTo>
                      <a:pt x="54323" y="17166"/>
                    </a:lnTo>
                    <a:lnTo>
                      <a:pt x="51161" y="17166"/>
                    </a:lnTo>
                    <a:lnTo>
                      <a:pt x="47568" y="17496"/>
                    </a:lnTo>
                    <a:lnTo>
                      <a:pt x="43257" y="17991"/>
                    </a:lnTo>
                    <a:lnTo>
                      <a:pt x="38514" y="18651"/>
                    </a:lnTo>
                    <a:lnTo>
                      <a:pt x="33341" y="19477"/>
                    </a:lnTo>
                    <a:lnTo>
                      <a:pt x="28023" y="20467"/>
                    </a:lnTo>
                    <a:lnTo>
                      <a:pt x="22562" y="21623"/>
                    </a:lnTo>
                    <a:lnTo>
                      <a:pt x="17389" y="22943"/>
                    </a:lnTo>
                    <a:lnTo>
                      <a:pt x="18538" y="20632"/>
                    </a:lnTo>
                    <a:lnTo>
                      <a:pt x="20119" y="18156"/>
                    </a:lnTo>
                    <a:lnTo>
                      <a:pt x="21844" y="15845"/>
                    </a:lnTo>
                    <a:lnTo>
                      <a:pt x="23856" y="13700"/>
                    </a:lnTo>
                    <a:lnTo>
                      <a:pt x="25868" y="11719"/>
                    </a:lnTo>
                    <a:lnTo>
                      <a:pt x="28311" y="9738"/>
                    </a:lnTo>
                    <a:lnTo>
                      <a:pt x="30898" y="7922"/>
                    </a:lnTo>
                    <a:lnTo>
                      <a:pt x="33485" y="6272"/>
                    </a:lnTo>
                    <a:lnTo>
                      <a:pt x="36502" y="4951"/>
                    </a:lnTo>
                    <a:lnTo>
                      <a:pt x="39377" y="3631"/>
                    </a:lnTo>
                    <a:lnTo>
                      <a:pt x="42538" y="2640"/>
                    </a:lnTo>
                    <a:lnTo>
                      <a:pt x="45844" y="1485"/>
                    </a:lnTo>
                    <a:lnTo>
                      <a:pt x="49149" y="825"/>
                    </a:lnTo>
                    <a:lnTo>
                      <a:pt x="52742" y="330"/>
                    </a:lnTo>
                    <a:lnTo>
                      <a:pt x="56335" y="0"/>
                    </a:lnTo>
                    <a:lnTo>
                      <a:pt x="59928" y="0"/>
                    </a:lnTo>
                    <a:close/>
                    <a:moveTo>
                      <a:pt x="28886" y="95570"/>
                    </a:moveTo>
                    <a:lnTo>
                      <a:pt x="28886" y="85667"/>
                    </a:lnTo>
                    <a:lnTo>
                      <a:pt x="25149" y="85667"/>
                    </a:lnTo>
                    <a:lnTo>
                      <a:pt x="21556" y="85667"/>
                    </a:lnTo>
                    <a:lnTo>
                      <a:pt x="17964" y="85667"/>
                    </a:lnTo>
                    <a:lnTo>
                      <a:pt x="14371" y="85667"/>
                    </a:lnTo>
                    <a:lnTo>
                      <a:pt x="10778" y="85667"/>
                    </a:lnTo>
                    <a:lnTo>
                      <a:pt x="7041" y="85667"/>
                    </a:lnTo>
                    <a:lnTo>
                      <a:pt x="3592" y="85667"/>
                    </a:lnTo>
                    <a:lnTo>
                      <a:pt x="0" y="85667"/>
                    </a:lnTo>
                    <a:lnTo>
                      <a:pt x="0" y="95570"/>
                    </a:lnTo>
                    <a:lnTo>
                      <a:pt x="8335" y="95570"/>
                    </a:lnTo>
                    <a:lnTo>
                      <a:pt x="8335" y="120000"/>
                    </a:lnTo>
                    <a:lnTo>
                      <a:pt x="20263" y="120000"/>
                    </a:lnTo>
                    <a:lnTo>
                      <a:pt x="20263" y="95570"/>
                    </a:lnTo>
                    <a:lnTo>
                      <a:pt x="28886" y="95570"/>
                    </a:lnTo>
                    <a:close/>
                    <a:moveTo>
                      <a:pt x="43544" y="99367"/>
                    </a:moveTo>
                    <a:lnTo>
                      <a:pt x="37508" y="120000"/>
                    </a:lnTo>
                    <a:lnTo>
                      <a:pt x="25868" y="120000"/>
                    </a:lnTo>
                    <a:lnTo>
                      <a:pt x="37365" y="85667"/>
                    </a:lnTo>
                    <a:lnTo>
                      <a:pt x="40526" y="85667"/>
                    </a:lnTo>
                    <a:lnTo>
                      <a:pt x="43544" y="85667"/>
                    </a:lnTo>
                    <a:lnTo>
                      <a:pt x="46850" y="85667"/>
                    </a:lnTo>
                    <a:lnTo>
                      <a:pt x="50011" y="85667"/>
                    </a:lnTo>
                    <a:lnTo>
                      <a:pt x="61365" y="120000"/>
                    </a:lnTo>
                    <a:lnTo>
                      <a:pt x="49724" y="120000"/>
                    </a:lnTo>
                    <a:lnTo>
                      <a:pt x="43544" y="99367"/>
                    </a:lnTo>
                    <a:close/>
                    <a:moveTo>
                      <a:pt x="87377" y="95570"/>
                    </a:moveTo>
                    <a:lnTo>
                      <a:pt x="87377" y="85667"/>
                    </a:lnTo>
                    <a:lnTo>
                      <a:pt x="83784" y="85667"/>
                    </a:lnTo>
                    <a:lnTo>
                      <a:pt x="80047" y="85667"/>
                    </a:lnTo>
                    <a:lnTo>
                      <a:pt x="76455" y="85667"/>
                    </a:lnTo>
                    <a:lnTo>
                      <a:pt x="72862" y="85667"/>
                    </a:lnTo>
                    <a:lnTo>
                      <a:pt x="69413" y="85667"/>
                    </a:lnTo>
                    <a:lnTo>
                      <a:pt x="65820" y="85667"/>
                    </a:lnTo>
                    <a:lnTo>
                      <a:pt x="62083" y="85667"/>
                    </a:lnTo>
                    <a:lnTo>
                      <a:pt x="58491" y="85667"/>
                    </a:lnTo>
                    <a:lnTo>
                      <a:pt x="58491" y="95570"/>
                    </a:lnTo>
                    <a:lnTo>
                      <a:pt x="66970" y="95570"/>
                    </a:lnTo>
                    <a:lnTo>
                      <a:pt x="66970" y="120000"/>
                    </a:lnTo>
                    <a:lnTo>
                      <a:pt x="78754" y="120000"/>
                    </a:lnTo>
                    <a:lnTo>
                      <a:pt x="78754" y="95570"/>
                    </a:lnTo>
                    <a:lnTo>
                      <a:pt x="87377" y="95570"/>
                    </a:lnTo>
                    <a:close/>
                    <a:moveTo>
                      <a:pt x="102323" y="99367"/>
                    </a:moveTo>
                    <a:lnTo>
                      <a:pt x="96143" y="120000"/>
                    </a:lnTo>
                    <a:lnTo>
                      <a:pt x="84359" y="120000"/>
                    </a:lnTo>
                    <a:lnTo>
                      <a:pt x="95856" y="85667"/>
                    </a:lnTo>
                    <a:lnTo>
                      <a:pt x="99017" y="85667"/>
                    </a:lnTo>
                    <a:lnTo>
                      <a:pt x="102323" y="85667"/>
                    </a:lnTo>
                    <a:lnTo>
                      <a:pt x="105341" y="85667"/>
                    </a:lnTo>
                    <a:lnTo>
                      <a:pt x="108502" y="85667"/>
                    </a:lnTo>
                    <a:lnTo>
                      <a:pt x="120000" y="120000"/>
                    </a:lnTo>
                    <a:lnTo>
                      <a:pt x="108359" y="120000"/>
                    </a:lnTo>
                    <a:lnTo>
                      <a:pt x="102323" y="99367"/>
                    </a:lnTo>
                    <a:close/>
                    <a:moveTo>
                      <a:pt x="104479" y="28390"/>
                    </a:moveTo>
                    <a:lnTo>
                      <a:pt x="104766" y="29876"/>
                    </a:lnTo>
                    <a:lnTo>
                      <a:pt x="104910" y="31361"/>
                    </a:lnTo>
                    <a:lnTo>
                      <a:pt x="105053" y="32682"/>
                    </a:lnTo>
                    <a:lnTo>
                      <a:pt x="105053" y="34167"/>
                    </a:lnTo>
                    <a:lnTo>
                      <a:pt x="104910" y="36973"/>
                    </a:lnTo>
                    <a:lnTo>
                      <a:pt x="104479" y="39614"/>
                    </a:lnTo>
                    <a:lnTo>
                      <a:pt x="103760" y="42420"/>
                    </a:lnTo>
                    <a:lnTo>
                      <a:pt x="102754" y="45061"/>
                    </a:lnTo>
                    <a:lnTo>
                      <a:pt x="101461" y="47537"/>
                    </a:lnTo>
                    <a:lnTo>
                      <a:pt x="100023" y="49848"/>
                    </a:lnTo>
                    <a:lnTo>
                      <a:pt x="98443" y="52159"/>
                    </a:lnTo>
                    <a:lnTo>
                      <a:pt x="96287" y="54305"/>
                    </a:lnTo>
                    <a:lnTo>
                      <a:pt x="94275" y="56451"/>
                    </a:lnTo>
                    <a:lnTo>
                      <a:pt x="91976" y="58431"/>
                    </a:lnTo>
                    <a:lnTo>
                      <a:pt x="89389" y="60247"/>
                    </a:lnTo>
                    <a:lnTo>
                      <a:pt x="86802" y="61733"/>
                    </a:lnTo>
                    <a:lnTo>
                      <a:pt x="83928" y="63218"/>
                    </a:lnTo>
                    <a:lnTo>
                      <a:pt x="80766" y="64704"/>
                    </a:lnTo>
                    <a:lnTo>
                      <a:pt x="77748" y="65694"/>
                    </a:lnTo>
                    <a:lnTo>
                      <a:pt x="74443" y="66850"/>
                    </a:lnTo>
                    <a:lnTo>
                      <a:pt x="68407" y="33342"/>
                    </a:lnTo>
                    <a:lnTo>
                      <a:pt x="68263" y="31856"/>
                    </a:lnTo>
                    <a:lnTo>
                      <a:pt x="68119" y="30206"/>
                    </a:lnTo>
                    <a:lnTo>
                      <a:pt x="68119" y="28885"/>
                    </a:lnTo>
                    <a:lnTo>
                      <a:pt x="68119" y="27400"/>
                    </a:lnTo>
                    <a:lnTo>
                      <a:pt x="68263" y="26740"/>
                    </a:lnTo>
                    <a:lnTo>
                      <a:pt x="68550" y="26079"/>
                    </a:lnTo>
                    <a:lnTo>
                      <a:pt x="68838" y="25584"/>
                    </a:lnTo>
                    <a:lnTo>
                      <a:pt x="69125" y="25089"/>
                    </a:lnTo>
                    <a:lnTo>
                      <a:pt x="69700" y="24594"/>
                    </a:lnTo>
                    <a:lnTo>
                      <a:pt x="70275" y="24099"/>
                    </a:lnTo>
                    <a:lnTo>
                      <a:pt x="70850" y="23933"/>
                    </a:lnTo>
                    <a:lnTo>
                      <a:pt x="71712" y="23768"/>
                    </a:lnTo>
                    <a:lnTo>
                      <a:pt x="75880" y="23933"/>
                    </a:lnTo>
                    <a:lnTo>
                      <a:pt x="79904" y="24429"/>
                    </a:lnTo>
                    <a:lnTo>
                      <a:pt x="83928" y="24924"/>
                    </a:lnTo>
                    <a:lnTo>
                      <a:pt x="88095" y="25419"/>
                    </a:lnTo>
                    <a:lnTo>
                      <a:pt x="92119" y="26079"/>
                    </a:lnTo>
                    <a:lnTo>
                      <a:pt x="96143" y="26905"/>
                    </a:lnTo>
                    <a:lnTo>
                      <a:pt x="100455" y="27565"/>
                    </a:lnTo>
                    <a:lnTo>
                      <a:pt x="104479" y="28390"/>
                    </a:lnTo>
                    <a:close/>
                    <a:moveTo>
                      <a:pt x="45556" y="66850"/>
                    </a:moveTo>
                    <a:lnTo>
                      <a:pt x="42395" y="65859"/>
                    </a:lnTo>
                    <a:lnTo>
                      <a:pt x="39089" y="64704"/>
                    </a:lnTo>
                    <a:lnTo>
                      <a:pt x="36071" y="63383"/>
                    </a:lnTo>
                    <a:lnTo>
                      <a:pt x="33197" y="61733"/>
                    </a:lnTo>
                    <a:lnTo>
                      <a:pt x="30610" y="60247"/>
                    </a:lnTo>
                    <a:lnTo>
                      <a:pt x="28023" y="58431"/>
                    </a:lnTo>
                    <a:lnTo>
                      <a:pt x="25724" y="56451"/>
                    </a:lnTo>
                    <a:lnTo>
                      <a:pt x="23568" y="54470"/>
                    </a:lnTo>
                    <a:lnTo>
                      <a:pt x="21556" y="52159"/>
                    </a:lnTo>
                    <a:lnTo>
                      <a:pt x="19832" y="50013"/>
                    </a:lnTo>
                    <a:lnTo>
                      <a:pt x="18395" y="47537"/>
                    </a:lnTo>
                    <a:lnTo>
                      <a:pt x="17245" y="45061"/>
                    </a:lnTo>
                    <a:lnTo>
                      <a:pt x="16095" y="42420"/>
                    </a:lnTo>
                    <a:lnTo>
                      <a:pt x="15520" y="39614"/>
                    </a:lnTo>
                    <a:lnTo>
                      <a:pt x="15089" y="36973"/>
                    </a:lnTo>
                    <a:lnTo>
                      <a:pt x="14802" y="34167"/>
                    </a:lnTo>
                    <a:lnTo>
                      <a:pt x="14802" y="32682"/>
                    </a:lnTo>
                    <a:lnTo>
                      <a:pt x="15089" y="31361"/>
                    </a:lnTo>
                    <a:lnTo>
                      <a:pt x="15233" y="29876"/>
                    </a:lnTo>
                    <a:lnTo>
                      <a:pt x="15520" y="28390"/>
                    </a:lnTo>
                    <a:lnTo>
                      <a:pt x="19544" y="27730"/>
                    </a:lnTo>
                    <a:lnTo>
                      <a:pt x="23712" y="26905"/>
                    </a:lnTo>
                    <a:lnTo>
                      <a:pt x="27736" y="26079"/>
                    </a:lnTo>
                    <a:lnTo>
                      <a:pt x="31904" y="25419"/>
                    </a:lnTo>
                    <a:lnTo>
                      <a:pt x="35928" y="24924"/>
                    </a:lnTo>
                    <a:lnTo>
                      <a:pt x="40239" y="24429"/>
                    </a:lnTo>
                    <a:lnTo>
                      <a:pt x="44263" y="23933"/>
                    </a:lnTo>
                    <a:lnTo>
                      <a:pt x="48431" y="23768"/>
                    </a:lnTo>
                    <a:lnTo>
                      <a:pt x="49149" y="23768"/>
                    </a:lnTo>
                    <a:lnTo>
                      <a:pt x="50011" y="23933"/>
                    </a:lnTo>
                    <a:lnTo>
                      <a:pt x="50443" y="24099"/>
                    </a:lnTo>
                    <a:lnTo>
                      <a:pt x="50874" y="24759"/>
                    </a:lnTo>
                    <a:lnTo>
                      <a:pt x="51305" y="25254"/>
                    </a:lnTo>
                    <a:lnTo>
                      <a:pt x="51449" y="25749"/>
                    </a:lnTo>
                    <a:lnTo>
                      <a:pt x="51880" y="26574"/>
                    </a:lnTo>
                    <a:lnTo>
                      <a:pt x="52023" y="27235"/>
                    </a:lnTo>
                    <a:lnTo>
                      <a:pt x="52023" y="28885"/>
                    </a:lnTo>
                    <a:lnTo>
                      <a:pt x="52023" y="30371"/>
                    </a:lnTo>
                    <a:lnTo>
                      <a:pt x="51880" y="32022"/>
                    </a:lnTo>
                    <a:lnTo>
                      <a:pt x="51592" y="33342"/>
                    </a:lnTo>
                    <a:lnTo>
                      <a:pt x="45556" y="6685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grpSp>
            <p:nvGrpSpPr>
              <p:cNvPr id="217" name="Shape 217"/>
              <p:cNvGrpSpPr/>
              <p:nvPr/>
            </p:nvGrpSpPr>
            <p:grpSpPr>
              <a:xfrm>
                <a:off x="381000" y="249150"/>
                <a:ext cx="2373190" cy="314216"/>
                <a:chOff x="381000" y="333374"/>
                <a:chExt cx="2373190" cy="314216"/>
              </a:xfrm>
            </p:grpSpPr>
            <p:grpSp>
              <p:nvGrpSpPr>
                <p:cNvPr id="218" name="Shape 218"/>
                <p:cNvGrpSpPr/>
                <p:nvPr/>
              </p:nvGrpSpPr>
              <p:grpSpPr>
                <a:xfrm>
                  <a:off x="381000" y="333374"/>
                  <a:ext cx="2227429" cy="112270"/>
                  <a:chOff x="68096" y="6650479"/>
                  <a:chExt cx="2503487" cy="127000"/>
                </a:xfrm>
              </p:grpSpPr>
              <p:sp>
                <p:nvSpPr>
                  <p:cNvPr id="219" name="Shape 219"/>
                  <p:cNvSpPr/>
                  <p:nvPr/>
                </p:nvSpPr>
                <p:spPr>
                  <a:xfrm>
                    <a:off x="1838158" y="6650479"/>
                    <a:ext cx="733425" cy="127000"/>
                  </a:xfrm>
                  <a:custGeom>
                    <a:pathLst>
                      <a:path extrusionOk="0" h="120000" w="120000">
                        <a:moveTo>
                          <a:pt x="106897" y="112511"/>
                        </a:moveTo>
                        <a:lnTo>
                          <a:pt x="107353" y="114009"/>
                        </a:lnTo>
                        <a:lnTo>
                          <a:pt x="107905" y="115319"/>
                        </a:lnTo>
                        <a:lnTo>
                          <a:pt x="108523" y="116443"/>
                        </a:lnTo>
                        <a:lnTo>
                          <a:pt x="109238" y="117753"/>
                        </a:lnTo>
                        <a:lnTo>
                          <a:pt x="109953" y="118689"/>
                        </a:lnTo>
                        <a:lnTo>
                          <a:pt x="110734" y="119251"/>
                        </a:lnTo>
                        <a:lnTo>
                          <a:pt x="111547" y="119812"/>
                        </a:lnTo>
                        <a:lnTo>
                          <a:pt x="112327" y="120000"/>
                        </a:lnTo>
                        <a:lnTo>
                          <a:pt x="113270" y="119812"/>
                        </a:lnTo>
                        <a:lnTo>
                          <a:pt x="114147" y="119251"/>
                        </a:lnTo>
                        <a:lnTo>
                          <a:pt x="114570" y="118876"/>
                        </a:lnTo>
                        <a:lnTo>
                          <a:pt x="114960" y="118315"/>
                        </a:lnTo>
                        <a:lnTo>
                          <a:pt x="115350" y="117753"/>
                        </a:lnTo>
                        <a:lnTo>
                          <a:pt x="115708" y="117004"/>
                        </a:lnTo>
                        <a:lnTo>
                          <a:pt x="116066" y="116255"/>
                        </a:lnTo>
                        <a:lnTo>
                          <a:pt x="116423" y="115507"/>
                        </a:lnTo>
                        <a:lnTo>
                          <a:pt x="116716" y="114758"/>
                        </a:lnTo>
                        <a:lnTo>
                          <a:pt x="117041" y="113822"/>
                        </a:lnTo>
                        <a:lnTo>
                          <a:pt x="117301" y="112886"/>
                        </a:lnTo>
                        <a:lnTo>
                          <a:pt x="117626" y="111762"/>
                        </a:lnTo>
                        <a:lnTo>
                          <a:pt x="117854" y="110639"/>
                        </a:lnTo>
                        <a:lnTo>
                          <a:pt x="118114" y="109329"/>
                        </a:lnTo>
                        <a:lnTo>
                          <a:pt x="118309" y="108205"/>
                        </a:lnTo>
                        <a:lnTo>
                          <a:pt x="118536" y="106895"/>
                        </a:lnTo>
                        <a:lnTo>
                          <a:pt x="118764" y="105585"/>
                        </a:lnTo>
                        <a:lnTo>
                          <a:pt x="118927" y="104274"/>
                        </a:lnTo>
                        <a:lnTo>
                          <a:pt x="119252" y="101279"/>
                        </a:lnTo>
                        <a:lnTo>
                          <a:pt x="119512" y="98471"/>
                        </a:lnTo>
                        <a:lnTo>
                          <a:pt x="119707" y="95101"/>
                        </a:lnTo>
                        <a:lnTo>
                          <a:pt x="119869" y="91918"/>
                        </a:lnTo>
                        <a:lnTo>
                          <a:pt x="119967" y="88361"/>
                        </a:lnTo>
                        <a:lnTo>
                          <a:pt x="120000" y="84992"/>
                        </a:lnTo>
                        <a:lnTo>
                          <a:pt x="119967" y="81809"/>
                        </a:lnTo>
                        <a:lnTo>
                          <a:pt x="119902" y="79001"/>
                        </a:lnTo>
                        <a:lnTo>
                          <a:pt x="119772" y="76193"/>
                        </a:lnTo>
                        <a:lnTo>
                          <a:pt x="119642" y="73572"/>
                        </a:lnTo>
                        <a:lnTo>
                          <a:pt x="119479" y="71138"/>
                        </a:lnTo>
                        <a:lnTo>
                          <a:pt x="119252" y="68705"/>
                        </a:lnTo>
                        <a:lnTo>
                          <a:pt x="118992" y="66458"/>
                        </a:lnTo>
                        <a:lnTo>
                          <a:pt x="118699" y="64399"/>
                        </a:lnTo>
                        <a:lnTo>
                          <a:pt x="118341" y="62152"/>
                        </a:lnTo>
                        <a:lnTo>
                          <a:pt x="117984" y="60280"/>
                        </a:lnTo>
                        <a:lnTo>
                          <a:pt x="117561" y="58595"/>
                        </a:lnTo>
                        <a:lnTo>
                          <a:pt x="117073" y="56723"/>
                        </a:lnTo>
                        <a:lnTo>
                          <a:pt x="116586" y="55039"/>
                        </a:lnTo>
                        <a:lnTo>
                          <a:pt x="116001" y="53541"/>
                        </a:lnTo>
                        <a:lnTo>
                          <a:pt x="115415" y="52043"/>
                        </a:lnTo>
                        <a:lnTo>
                          <a:pt x="114765" y="50546"/>
                        </a:lnTo>
                        <a:lnTo>
                          <a:pt x="113855" y="48299"/>
                        </a:lnTo>
                        <a:lnTo>
                          <a:pt x="113042" y="46240"/>
                        </a:lnTo>
                        <a:lnTo>
                          <a:pt x="112717" y="45304"/>
                        </a:lnTo>
                        <a:lnTo>
                          <a:pt x="112392" y="44180"/>
                        </a:lnTo>
                        <a:lnTo>
                          <a:pt x="112099" y="43057"/>
                        </a:lnTo>
                        <a:lnTo>
                          <a:pt x="111872" y="41934"/>
                        </a:lnTo>
                        <a:lnTo>
                          <a:pt x="111644" y="40998"/>
                        </a:lnTo>
                        <a:lnTo>
                          <a:pt x="111449" y="39875"/>
                        </a:lnTo>
                        <a:lnTo>
                          <a:pt x="111286" y="38564"/>
                        </a:lnTo>
                        <a:lnTo>
                          <a:pt x="111156" y="37441"/>
                        </a:lnTo>
                        <a:lnTo>
                          <a:pt x="111059" y="35943"/>
                        </a:lnTo>
                        <a:lnTo>
                          <a:pt x="110994" y="34446"/>
                        </a:lnTo>
                        <a:lnTo>
                          <a:pt x="110929" y="33135"/>
                        </a:lnTo>
                        <a:lnTo>
                          <a:pt x="110929" y="31450"/>
                        </a:lnTo>
                        <a:lnTo>
                          <a:pt x="110929" y="30327"/>
                        </a:lnTo>
                        <a:lnTo>
                          <a:pt x="110961" y="28829"/>
                        </a:lnTo>
                        <a:lnTo>
                          <a:pt x="111026" y="27519"/>
                        </a:lnTo>
                        <a:lnTo>
                          <a:pt x="111124" y="26396"/>
                        </a:lnTo>
                        <a:lnTo>
                          <a:pt x="111221" y="25273"/>
                        </a:lnTo>
                        <a:lnTo>
                          <a:pt x="111384" y="24149"/>
                        </a:lnTo>
                        <a:lnTo>
                          <a:pt x="111547" y="22839"/>
                        </a:lnTo>
                        <a:lnTo>
                          <a:pt x="111742" y="21903"/>
                        </a:lnTo>
                        <a:lnTo>
                          <a:pt x="111937" y="20967"/>
                        </a:lnTo>
                        <a:lnTo>
                          <a:pt x="112164" y="20031"/>
                        </a:lnTo>
                        <a:lnTo>
                          <a:pt x="112457" y="19282"/>
                        </a:lnTo>
                        <a:lnTo>
                          <a:pt x="112782" y="18720"/>
                        </a:lnTo>
                        <a:lnTo>
                          <a:pt x="113107" y="18159"/>
                        </a:lnTo>
                        <a:lnTo>
                          <a:pt x="113432" y="17784"/>
                        </a:lnTo>
                        <a:lnTo>
                          <a:pt x="113855" y="17597"/>
                        </a:lnTo>
                        <a:lnTo>
                          <a:pt x="114277" y="17597"/>
                        </a:lnTo>
                        <a:lnTo>
                          <a:pt x="114928" y="17597"/>
                        </a:lnTo>
                        <a:lnTo>
                          <a:pt x="115578" y="17971"/>
                        </a:lnTo>
                        <a:lnTo>
                          <a:pt x="116163" y="18720"/>
                        </a:lnTo>
                        <a:lnTo>
                          <a:pt x="116716" y="19469"/>
                        </a:lnTo>
                        <a:lnTo>
                          <a:pt x="117171" y="20218"/>
                        </a:lnTo>
                        <a:lnTo>
                          <a:pt x="117626" y="21154"/>
                        </a:lnTo>
                        <a:lnTo>
                          <a:pt x="117984" y="22090"/>
                        </a:lnTo>
                        <a:lnTo>
                          <a:pt x="118276" y="22839"/>
                        </a:lnTo>
                        <a:lnTo>
                          <a:pt x="119187" y="5803"/>
                        </a:lnTo>
                        <a:lnTo>
                          <a:pt x="118764" y="4680"/>
                        </a:lnTo>
                        <a:lnTo>
                          <a:pt x="118276" y="3744"/>
                        </a:lnTo>
                        <a:lnTo>
                          <a:pt x="117756" y="2620"/>
                        </a:lnTo>
                        <a:lnTo>
                          <a:pt x="117171" y="1684"/>
                        </a:lnTo>
                        <a:lnTo>
                          <a:pt x="116553" y="1123"/>
                        </a:lnTo>
                        <a:lnTo>
                          <a:pt x="115871" y="561"/>
                        </a:lnTo>
                        <a:lnTo>
                          <a:pt x="115155" y="187"/>
                        </a:lnTo>
                        <a:lnTo>
                          <a:pt x="114342" y="0"/>
                        </a:lnTo>
                        <a:lnTo>
                          <a:pt x="113530" y="187"/>
                        </a:lnTo>
                        <a:lnTo>
                          <a:pt x="112782" y="748"/>
                        </a:lnTo>
                        <a:lnTo>
                          <a:pt x="112067" y="1497"/>
                        </a:lnTo>
                        <a:lnTo>
                          <a:pt x="111384" y="2620"/>
                        </a:lnTo>
                        <a:lnTo>
                          <a:pt x="110734" y="4118"/>
                        </a:lnTo>
                        <a:lnTo>
                          <a:pt x="110181" y="5616"/>
                        </a:lnTo>
                        <a:lnTo>
                          <a:pt x="109628" y="7488"/>
                        </a:lnTo>
                        <a:lnTo>
                          <a:pt x="109141" y="9547"/>
                        </a:lnTo>
                        <a:lnTo>
                          <a:pt x="108685" y="11981"/>
                        </a:lnTo>
                        <a:lnTo>
                          <a:pt x="108295" y="14414"/>
                        </a:lnTo>
                        <a:lnTo>
                          <a:pt x="108003" y="17410"/>
                        </a:lnTo>
                        <a:lnTo>
                          <a:pt x="107678" y="20218"/>
                        </a:lnTo>
                        <a:lnTo>
                          <a:pt x="107483" y="23213"/>
                        </a:lnTo>
                        <a:lnTo>
                          <a:pt x="107320" y="26583"/>
                        </a:lnTo>
                        <a:lnTo>
                          <a:pt x="107222" y="29765"/>
                        </a:lnTo>
                        <a:lnTo>
                          <a:pt x="107190" y="33510"/>
                        </a:lnTo>
                        <a:lnTo>
                          <a:pt x="107222" y="36318"/>
                        </a:lnTo>
                        <a:lnTo>
                          <a:pt x="107287" y="39500"/>
                        </a:lnTo>
                        <a:lnTo>
                          <a:pt x="107418" y="42121"/>
                        </a:lnTo>
                        <a:lnTo>
                          <a:pt x="107580" y="44929"/>
                        </a:lnTo>
                        <a:lnTo>
                          <a:pt x="107808" y="47363"/>
                        </a:lnTo>
                        <a:lnTo>
                          <a:pt x="108068" y="49609"/>
                        </a:lnTo>
                        <a:lnTo>
                          <a:pt x="108360" y="51856"/>
                        </a:lnTo>
                        <a:lnTo>
                          <a:pt x="108685" y="53915"/>
                        </a:lnTo>
                        <a:lnTo>
                          <a:pt x="109076" y="55975"/>
                        </a:lnTo>
                        <a:lnTo>
                          <a:pt x="109466" y="58034"/>
                        </a:lnTo>
                        <a:lnTo>
                          <a:pt x="109921" y="59719"/>
                        </a:lnTo>
                        <a:lnTo>
                          <a:pt x="110409" y="61404"/>
                        </a:lnTo>
                        <a:lnTo>
                          <a:pt x="110929" y="62901"/>
                        </a:lnTo>
                        <a:lnTo>
                          <a:pt x="111481" y="64586"/>
                        </a:lnTo>
                        <a:lnTo>
                          <a:pt x="112067" y="65897"/>
                        </a:lnTo>
                        <a:lnTo>
                          <a:pt x="112684" y="67207"/>
                        </a:lnTo>
                        <a:lnTo>
                          <a:pt x="113530" y="69079"/>
                        </a:lnTo>
                        <a:lnTo>
                          <a:pt x="114310" y="71326"/>
                        </a:lnTo>
                        <a:lnTo>
                          <a:pt x="114603" y="72262"/>
                        </a:lnTo>
                        <a:lnTo>
                          <a:pt x="114895" y="73385"/>
                        </a:lnTo>
                        <a:lnTo>
                          <a:pt x="115188" y="74321"/>
                        </a:lnTo>
                        <a:lnTo>
                          <a:pt x="115415" y="75444"/>
                        </a:lnTo>
                        <a:lnTo>
                          <a:pt x="115610" y="76567"/>
                        </a:lnTo>
                        <a:lnTo>
                          <a:pt x="115773" y="78065"/>
                        </a:lnTo>
                        <a:lnTo>
                          <a:pt x="115903" y="79188"/>
                        </a:lnTo>
                        <a:lnTo>
                          <a:pt x="116033" y="80499"/>
                        </a:lnTo>
                        <a:lnTo>
                          <a:pt x="116098" y="81809"/>
                        </a:lnTo>
                        <a:lnTo>
                          <a:pt x="116163" y="83307"/>
                        </a:lnTo>
                        <a:lnTo>
                          <a:pt x="116228" y="84992"/>
                        </a:lnTo>
                        <a:lnTo>
                          <a:pt x="116261" y="86489"/>
                        </a:lnTo>
                        <a:lnTo>
                          <a:pt x="116228" y="88174"/>
                        </a:lnTo>
                        <a:lnTo>
                          <a:pt x="116163" y="89859"/>
                        </a:lnTo>
                        <a:lnTo>
                          <a:pt x="116098" y="91544"/>
                        </a:lnTo>
                        <a:lnTo>
                          <a:pt x="115968" y="93042"/>
                        </a:lnTo>
                        <a:lnTo>
                          <a:pt x="115838" y="94352"/>
                        </a:lnTo>
                        <a:lnTo>
                          <a:pt x="115675" y="95663"/>
                        </a:lnTo>
                        <a:lnTo>
                          <a:pt x="115513" y="96786"/>
                        </a:lnTo>
                        <a:lnTo>
                          <a:pt x="115285" y="98096"/>
                        </a:lnTo>
                        <a:lnTo>
                          <a:pt x="115058" y="99032"/>
                        </a:lnTo>
                        <a:lnTo>
                          <a:pt x="114765" y="99781"/>
                        </a:lnTo>
                        <a:lnTo>
                          <a:pt x="114473" y="100530"/>
                        </a:lnTo>
                        <a:lnTo>
                          <a:pt x="114147" y="101092"/>
                        </a:lnTo>
                        <a:lnTo>
                          <a:pt x="113790" y="101653"/>
                        </a:lnTo>
                        <a:lnTo>
                          <a:pt x="113400" y="102028"/>
                        </a:lnTo>
                        <a:lnTo>
                          <a:pt x="113010" y="102215"/>
                        </a:lnTo>
                        <a:lnTo>
                          <a:pt x="112587" y="102215"/>
                        </a:lnTo>
                        <a:lnTo>
                          <a:pt x="111872" y="102215"/>
                        </a:lnTo>
                        <a:lnTo>
                          <a:pt x="111189" y="101653"/>
                        </a:lnTo>
                        <a:lnTo>
                          <a:pt x="110539" y="101092"/>
                        </a:lnTo>
                        <a:lnTo>
                          <a:pt x="109856" y="100156"/>
                        </a:lnTo>
                        <a:lnTo>
                          <a:pt x="109271" y="99032"/>
                        </a:lnTo>
                        <a:lnTo>
                          <a:pt x="108685" y="97909"/>
                        </a:lnTo>
                        <a:lnTo>
                          <a:pt x="108165" y="96224"/>
                        </a:lnTo>
                        <a:lnTo>
                          <a:pt x="107678" y="94914"/>
                        </a:lnTo>
                        <a:lnTo>
                          <a:pt x="106897" y="112511"/>
                        </a:lnTo>
                        <a:close/>
                        <a:moveTo>
                          <a:pt x="103646" y="49235"/>
                        </a:moveTo>
                        <a:lnTo>
                          <a:pt x="96071" y="49235"/>
                        </a:lnTo>
                        <a:lnTo>
                          <a:pt x="96071" y="19469"/>
                        </a:lnTo>
                        <a:lnTo>
                          <a:pt x="104101" y="19469"/>
                        </a:lnTo>
                        <a:lnTo>
                          <a:pt x="104101" y="1872"/>
                        </a:lnTo>
                        <a:lnTo>
                          <a:pt x="92365" y="1872"/>
                        </a:lnTo>
                        <a:lnTo>
                          <a:pt x="92365" y="118127"/>
                        </a:lnTo>
                        <a:lnTo>
                          <a:pt x="104557" y="118127"/>
                        </a:lnTo>
                        <a:lnTo>
                          <a:pt x="104557" y="100530"/>
                        </a:lnTo>
                        <a:lnTo>
                          <a:pt x="96071" y="100530"/>
                        </a:lnTo>
                        <a:lnTo>
                          <a:pt x="96071" y="66458"/>
                        </a:lnTo>
                        <a:lnTo>
                          <a:pt x="103646" y="66458"/>
                        </a:lnTo>
                        <a:lnTo>
                          <a:pt x="103646" y="49235"/>
                        </a:lnTo>
                        <a:close/>
                        <a:moveTo>
                          <a:pt x="88658" y="97909"/>
                        </a:moveTo>
                        <a:lnTo>
                          <a:pt x="88236" y="98845"/>
                        </a:lnTo>
                        <a:lnTo>
                          <a:pt x="87813" y="99594"/>
                        </a:lnTo>
                        <a:lnTo>
                          <a:pt x="87358" y="100343"/>
                        </a:lnTo>
                        <a:lnTo>
                          <a:pt x="86838" y="100904"/>
                        </a:lnTo>
                        <a:lnTo>
                          <a:pt x="86318" y="101466"/>
                        </a:lnTo>
                        <a:lnTo>
                          <a:pt x="85732" y="101840"/>
                        </a:lnTo>
                        <a:lnTo>
                          <a:pt x="85212" y="102028"/>
                        </a:lnTo>
                        <a:lnTo>
                          <a:pt x="84659" y="102028"/>
                        </a:lnTo>
                        <a:lnTo>
                          <a:pt x="84204" y="102028"/>
                        </a:lnTo>
                        <a:lnTo>
                          <a:pt x="83847" y="101840"/>
                        </a:lnTo>
                        <a:lnTo>
                          <a:pt x="83457" y="101653"/>
                        </a:lnTo>
                        <a:lnTo>
                          <a:pt x="83066" y="101279"/>
                        </a:lnTo>
                        <a:lnTo>
                          <a:pt x="82709" y="100904"/>
                        </a:lnTo>
                        <a:lnTo>
                          <a:pt x="82351" y="100530"/>
                        </a:lnTo>
                        <a:lnTo>
                          <a:pt x="81994" y="99968"/>
                        </a:lnTo>
                        <a:lnTo>
                          <a:pt x="81668" y="99219"/>
                        </a:lnTo>
                        <a:lnTo>
                          <a:pt x="81343" y="98471"/>
                        </a:lnTo>
                        <a:lnTo>
                          <a:pt x="81051" y="97722"/>
                        </a:lnTo>
                        <a:lnTo>
                          <a:pt x="80726" y="96599"/>
                        </a:lnTo>
                        <a:lnTo>
                          <a:pt x="80465" y="95663"/>
                        </a:lnTo>
                        <a:lnTo>
                          <a:pt x="80205" y="94539"/>
                        </a:lnTo>
                        <a:lnTo>
                          <a:pt x="79945" y="93416"/>
                        </a:lnTo>
                        <a:lnTo>
                          <a:pt x="79685" y="92106"/>
                        </a:lnTo>
                        <a:lnTo>
                          <a:pt x="79458" y="90982"/>
                        </a:lnTo>
                        <a:lnTo>
                          <a:pt x="79230" y="89297"/>
                        </a:lnTo>
                        <a:lnTo>
                          <a:pt x="79035" y="87987"/>
                        </a:lnTo>
                        <a:lnTo>
                          <a:pt x="78872" y="86489"/>
                        </a:lnTo>
                        <a:lnTo>
                          <a:pt x="78677" y="84804"/>
                        </a:lnTo>
                        <a:lnTo>
                          <a:pt x="78482" y="82932"/>
                        </a:lnTo>
                        <a:lnTo>
                          <a:pt x="78352" y="81248"/>
                        </a:lnTo>
                        <a:lnTo>
                          <a:pt x="78222" y="79563"/>
                        </a:lnTo>
                        <a:lnTo>
                          <a:pt x="78092" y="77691"/>
                        </a:lnTo>
                        <a:lnTo>
                          <a:pt x="77897" y="73572"/>
                        </a:lnTo>
                        <a:lnTo>
                          <a:pt x="77735" y="69453"/>
                        </a:lnTo>
                        <a:lnTo>
                          <a:pt x="77670" y="64960"/>
                        </a:lnTo>
                        <a:lnTo>
                          <a:pt x="77637" y="60280"/>
                        </a:lnTo>
                        <a:lnTo>
                          <a:pt x="77637" y="57847"/>
                        </a:lnTo>
                        <a:lnTo>
                          <a:pt x="77670" y="55226"/>
                        </a:lnTo>
                        <a:lnTo>
                          <a:pt x="77702" y="52792"/>
                        </a:lnTo>
                        <a:lnTo>
                          <a:pt x="77767" y="50546"/>
                        </a:lnTo>
                        <a:lnTo>
                          <a:pt x="77832" y="48112"/>
                        </a:lnTo>
                        <a:lnTo>
                          <a:pt x="77930" y="46053"/>
                        </a:lnTo>
                        <a:lnTo>
                          <a:pt x="78027" y="43993"/>
                        </a:lnTo>
                        <a:lnTo>
                          <a:pt x="78125" y="41747"/>
                        </a:lnTo>
                        <a:lnTo>
                          <a:pt x="78287" y="39875"/>
                        </a:lnTo>
                        <a:lnTo>
                          <a:pt x="78417" y="38003"/>
                        </a:lnTo>
                        <a:lnTo>
                          <a:pt x="78612" y="36131"/>
                        </a:lnTo>
                        <a:lnTo>
                          <a:pt x="78775" y="34446"/>
                        </a:lnTo>
                        <a:lnTo>
                          <a:pt x="78970" y="32948"/>
                        </a:lnTo>
                        <a:lnTo>
                          <a:pt x="79165" y="31450"/>
                        </a:lnTo>
                        <a:lnTo>
                          <a:pt x="79360" y="29765"/>
                        </a:lnTo>
                        <a:lnTo>
                          <a:pt x="79588" y="28455"/>
                        </a:lnTo>
                        <a:lnTo>
                          <a:pt x="79880" y="27145"/>
                        </a:lnTo>
                        <a:lnTo>
                          <a:pt x="80108" y="26021"/>
                        </a:lnTo>
                        <a:lnTo>
                          <a:pt x="80368" y="24898"/>
                        </a:lnTo>
                        <a:lnTo>
                          <a:pt x="80628" y="23775"/>
                        </a:lnTo>
                        <a:lnTo>
                          <a:pt x="80921" y="22652"/>
                        </a:lnTo>
                        <a:lnTo>
                          <a:pt x="81246" y="21903"/>
                        </a:lnTo>
                        <a:lnTo>
                          <a:pt x="81538" y="20967"/>
                        </a:lnTo>
                        <a:lnTo>
                          <a:pt x="81831" y="20405"/>
                        </a:lnTo>
                        <a:lnTo>
                          <a:pt x="82514" y="19095"/>
                        </a:lnTo>
                        <a:lnTo>
                          <a:pt x="83196" y="18346"/>
                        </a:lnTo>
                        <a:lnTo>
                          <a:pt x="83944" y="17784"/>
                        </a:lnTo>
                        <a:lnTo>
                          <a:pt x="84692" y="17597"/>
                        </a:lnTo>
                        <a:lnTo>
                          <a:pt x="85277" y="17784"/>
                        </a:lnTo>
                        <a:lnTo>
                          <a:pt x="85862" y="17971"/>
                        </a:lnTo>
                        <a:lnTo>
                          <a:pt x="86415" y="18346"/>
                        </a:lnTo>
                        <a:lnTo>
                          <a:pt x="86903" y="18907"/>
                        </a:lnTo>
                        <a:lnTo>
                          <a:pt x="87390" y="19656"/>
                        </a:lnTo>
                        <a:lnTo>
                          <a:pt x="87813" y="20405"/>
                        </a:lnTo>
                        <a:lnTo>
                          <a:pt x="88236" y="21154"/>
                        </a:lnTo>
                        <a:lnTo>
                          <a:pt x="88626" y="22090"/>
                        </a:lnTo>
                        <a:lnTo>
                          <a:pt x="89406" y="5241"/>
                        </a:lnTo>
                        <a:lnTo>
                          <a:pt x="89081" y="4492"/>
                        </a:lnTo>
                        <a:lnTo>
                          <a:pt x="88691" y="3556"/>
                        </a:lnTo>
                        <a:lnTo>
                          <a:pt x="88171" y="2433"/>
                        </a:lnTo>
                        <a:lnTo>
                          <a:pt x="87618" y="1684"/>
                        </a:lnTo>
                        <a:lnTo>
                          <a:pt x="86935" y="1123"/>
                        </a:lnTo>
                        <a:lnTo>
                          <a:pt x="86220" y="561"/>
                        </a:lnTo>
                        <a:lnTo>
                          <a:pt x="85407" y="187"/>
                        </a:lnTo>
                        <a:lnTo>
                          <a:pt x="84529" y="0"/>
                        </a:lnTo>
                        <a:lnTo>
                          <a:pt x="83977" y="187"/>
                        </a:lnTo>
                        <a:lnTo>
                          <a:pt x="83424" y="374"/>
                        </a:lnTo>
                        <a:lnTo>
                          <a:pt x="82839" y="748"/>
                        </a:lnTo>
                        <a:lnTo>
                          <a:pt x="82319" y="1123"/>
                        </a:lnTo>
                        <a:lnTo>
                          <a:pt x="81766" y="1684"/>
                        </a:lnTo>
                        <a:lnTo>
                          <a:pt x="81246" y="2433"/>
                        </a:lnTo>
                        <a:lnTo>
                          <a:pt x="80726" y="3182"/>
                        </a:lnTo>
                        <a:lnTo>
                          <a:pt x="80238" y="4305"/>
                        </a:lnTo>
                        <a:lnTo>
                          <a:pt x="79783" y="5429"/>
                        </a:lnTo>
                        <a:lnTo>
                          <a:pt x="79295" y="6552"/>
                        </a:lnTo>
                        <a:lnTo>
                          <a:pt x="78872" y="7862"/>
                        </a:lnTo>
                        <a:lnTo>
                          <a:pt x="78385" y="9360"/>
                        </a:lnTo>
                        <a:lnTo>
                          <a:pt x="77995" y="11045"/>
                        </a:lnTo>
                        <a:lnTo>
                          <a:pt x="77604" y="12730"/>
                        </a:lnTo>
                        <a:lnTo>
                          <a:pt x="77182" y="14414"/>
                        </a:lnTo>
                        <a:lnTo>
                          <a:pt x="76824" y="16287"/>
                        </a:lnTo>
                        <a:lnTo>
                          <a:pt x="76467" y="18533"/>
                        </a:lnTo>
                        <a:lnTo>
                          <a:pt x="76141" y="20592"/>
                        </a:lnTo>
                        <a:lnTo>
                          <a:pt x="75816" y="22839"/>
                        </a:lnTo>
                        <a:lnTo>
                          <a:pt x="75524" y="25273"/>
                        </a:lnTo>
                        <a:lnTo>
                          <a:pt x="75264" y="27706"/>
                        </a:lnTo>
                        <a:lnTo>
                          <a:pt x="75004" y="30327"/>
                        </a:lnTo>
                        <a:lnTo>
                          <a:pt x="74776" y="32948"/>
                        </a:lnTo>
                        <a:lnTo>
                          <a:pt x="74548" y="35569"/>
                        </a:lnTo>
                        <a:lnTo>
                          <a:pt x="74386" y="38564"/>
                        </a:lnTo>
                        <a:lnTo>
                          <a:pt x="74223" y="41560"/>
                        </a:lnTo>
                        <a:lnTo>
                          <a:pt x="74061" y="44742"/>
                        </a:lnTo>
                        <a:lnTo>
                          <a:pt x="73963" y="47737"/>
                        </a:lnTo>
                        <a:lnTo>
                          <a:pt x="73866" y="51107"/>
                        </a:lnTo>
                        <a:lnTo>
                          <a:pt x="73801" y="54290"/>
                        </a:lnTo>
                        <a:lnTo>
                          <a:pt x="73768" y="57847"/>
                        </a:lnTo>
                        <a:lnTo>
                          <a:pt x="73768" y="61404"/>
                        </a:lnTo>
                        <a:lnTo>
                          <a:pt x="73768" y="64773"/>
                        </a:lnTo>
                        <a:lnTo>
                          <a:pt x="73801" y="67769"/>
                        </a:lnTo>
                        <a:lnTo>
                          <a:pt x="73866" y="71138"/>
                        </a:lnTo>
                        <a:lnTo>
                          <a:pt x="73931" y="73946"/>
                        </a:lnTo>
                        <a:lnTo>
                          <a:pt x="74028" y="77129"/>
                        </a:lnTo>
                        <a:lnTo>
                          <a:pt x="74158" y="79937"/>
                        </a:lnTo>
                        <a:lnTo>
                          <a:pt x="74288" y="82558"/>
                        </a:lnTo>
                        <a:lnTo>
                          <a:pt x="74451" y="85553"/>
                        </a:lnTo>
                        <a:lnTo>
                          <a:pt x="74613" y="87987"/>
                        </a:lnTo>
                        <a:lnTo>
                          <a:pt x="74841" y="90608"/>
                        </a:lnTo>
                        <a:lnTo>
                          <a:pt x="75069" y="93042"/>
                        </a:lnTo>
                        <a:lnTo>
                          <a:pt x="75329" y="95288"/>
                        </a:lnTo>
                        <a:lnTo>
                          <a:pt x="75589" y="97722"/>
                        </a:lnTo>
                        <a:lnTo>
                          <a:pt x="75849" y="99968"/>
                        </a:lnTo>
                        <a:lnTo>
                          <a:pt x="76174" y="101840"/>
                        </a:lnTo>
                        <a:lnTo>
                          <a:pt x="76499" y="103900"/>
                        </a:lnTo>
                        <a:lnTo>
                          <a:pt x="76824" y="105772"/>
                        </a:lnTo>
                        <a:lnTo>
                          <a:pt x="77182" y="107457"/>
                        </a:lnTo>
                        <a:lnTo>
                          <a:pt x="77572" y="109141"/>
                        </a:lnTo>
                        <a:lnTo>
                          <a:pt x="77962" y="110826"/>
                        </a:lnTo>
                        <a:lnTo>
                          <a:pt x="78385" y="112137"/>
                        </a:lnTo>
                        <a:lnTo>
                          <a:pt x="78807" y="113447"/>
                        </a:lnTo>
                        <a:lnTo>
                          <a:pt x="79263" y="114570"/>
                        </a:lnTo>
                        <a:lnTo>
                          <a:pt x="79718" y="115694"/>
                        </a:lnTo>
                        <a:lnTo>
                          <a:pt x="80205" y="116630"/>
                        </a:lnTo>
                        <a:lnTo>
                          <a:pt x="80693" y="117566"/>
                        </a:lnTo>
                        <a:lnTo>
                          <a:pt x="81246" y="118315"/>
                        </a:lnTo>
                        <a:lnTo>
                          <a:pt x="81766" y="118876"/>
                        </a:lnTo>
                        <a:lnTo>
                          <a:pt x="82319" y="119251"/>
                        </a:lnTo>
                        <a:lnTo>
                          <a:pt x="82871" y="119625"/>
                        </a:lnTo>
                        <a:lnTo>
                          <a:pt x="83457" y="119812"/>
                        </a:lnTo>
                        <a:lnTo>
                          <a:pt x="84042" y="120000"/>
                        </a:lnTo>
                        <a:lnTo>
                          <a:pt x="84920" y="119812"/>
                        </a:lnTo>
                        <a:lnTo>
                          <a:pt x="85732" y="119438"/>
                        </a:lnTo>
                        <a:lnTo>
                          <a:pt x="86513" y="118876"/>
                        </a:lnTo>
                        <a:lnTo>
                          <a:pt x="87260" y="118315"/>
                        </a:lnTo>
                        <a:lnTo>
                          <a:pt x="87846" y="117566"/>
                        </a:lnTo>
                        <a:lnTo>
                          <a:pt x="88431" y="116443"/>
                        </a:lnTo>
                        <a:lnTo>
                          <a:pt x="88886" y="115507"/>
                        </a:lnTo>
                        <a:lnTo>
                          <a:pt x="89244" y="114570"/>
                        </a:lnTo>
                        <a:lnTo>
                          <a:pt x="88658" y="97909"/>
                        </a:lnTo>
                        <a:close/>
                        <a:moveTo>
                          <a:pt x="66908" y="1872"/>
                        </a:moveTo>
                        <a:lnTo>
                          <a:pt x="66908" y="118127"/>
                        </a:lnTo>
                        <a:lnTo>
                          <a:pt x="70582" y="118127"/>
                        </a:lnTo>
                        <a:lnTo>
                          <a:pt x="70582" y="1872"/>
                        </a:lnTo>
                        <a:lnTo>
                          <a:pt x="66908" y="1872"/>
                        </a:lnTo>
                        <a:close/>
                        <a:moveTo>
                          <a:pt x="57740" y="118127"/>
                        </a:moveTo>
                        <a:lnTo>
                          <a:pt x="64730" y="1872"/>
                        </a:lnTo>
                        <a:lnTo>
                          <a:pt x="60829" y="1872"/>
                        </a:lnTo>
                        <a:lnTo>
                          <a:pt x="57870" y="55039"/>
                        </a:lnTo>
                        <a:lnTo>
                          <a:pt x="57577" y="60280"/>
                        </a:lnTo>
                        <a:lnTo>
                          <a:pt x="57285" y="65709"/>
                        </a:lnTo>
                        <a:lnTo>
                          <a:pt x="57025" y="70951"/>
                        </a:lnTo>
                        <a:lnTo>
                          <a:pt x="56765" y="76193"/>
                        </a:lnTo>
                        <a:lnTo>
                          <a:pt x="56505" y="81435"/>
                        </a:lnTo>
                        <a:lnTo>
                          <a:pt x="56244" y="86677"/>
                        </a:lnTo>
                        <a:lnTo>
                          <a:pt x="56049" y="91918"/>
                        </a:lnTo>
                        <a:lnTo>
                          <a:pt x="55822" y="96973"/>
                        </a:lnTo>
                        <a:lnTo>
                          <a:pt x="55757" y="96973"/>
                        </a:lnTo>
                        <a:lnTo>
                          <a:pt x="55562" y="91918"/>
                        </a:lnTo>
                        <a:lnTo>
                          <a:pt x="55334" y="86489"/>
                        </a:lnTo>
                        <a:lnTo>
                          <a:pt x="55107" y="81248"/>
                        </a:lnTo>
                        <a:lnTo>
                          <a:pt x="54879" y="76006"/>
                        </a:lnTo>
                        <a:lnTo>
                          <a:pt x="54619" y="70951"/>
                        </a:lnTo>
                        <a:lnTo>
                          <a:pt x="54359" y="65522"/>
                        </a:lnTo>
                        <a:lnTo>
                          <a:pt x="54066" y="60093"/>
                        </a:lnTo>
                        <a:lnTo>
                          <a:pt x="53774" y="54664"/>
                        </a:lnTo>
                        <a:lnTo>
                          <a:pt x="51043" y="1872"/>
                        </a:lnTo>
                        <a:lnTo>
                          <a:pt x="47044" y="1872"/>
                        </a:lnTo>
                        <a:lnTo>
                          <a:pt x="53546" y="118127"/>
                        </a:lnTo>
                        <a:lnTo>
                          <a:pt x="57740" y="118127"/>
                        </a:lnTo>
                        <a:close/>
                        <a:moveTo>
                          <a:pt x="35437" y="18159"/>
                        </a:moveTo>
                        <a:lnTo>
                          <a:pt x="35795" y="17784"/>
                        </a:lnTo>
                        <a:lnTo>
                          <a:pt x="36315" y="17410"/>
                        </a:lnTo>
                        <a:lnTo>
                          <a:pt x="36933" y="17223"/>
                        </a:lnTo>
                        <a:lnTo>
                          <a:pt x="37745" y="17035"/>
                        </a:lnTo>
                        <a:lnTo>
                          <a:pt x="38168" y="17223"/>
                        </a:lnTo>
                        <a:lnTo>
                          <a:pt x="38591" y="17410"/>
                        </a:lnTo>
                        <a:lnTo>
                          <a:pt x="38981" y="17784"/>
                        </a:lnTo>
                        <a:lnTo>
                          <a:pt x="39338" y="18159"/>
                        </a:lnTo>
                        <a:lnTo>
                          <a:pt x="39729" y="18720"/>
                        </a:lnTo>
                        <a:lnTo>
                          <a:pt x="40021" y="19656"/>
                        </a:lnTo>
                        <a:lnTo>
                          <a:pt x="40314" y="20405"/>
                        </a:lnTo>
                        <a:lnTo>
                          <a:pt x="40574" y="21528"/>
                        </a:lnTo>
                        <a:lnTo>
                          <a:pt x="40834" y="22652"/>
                        </a:lnTo>
                        <a:lnTo>
                          <a:pt x="41062" y="24336"/>
                        </a:lnTo>
                        <a:lnTo>
                          <a:pt x="41224" y="25647"/>
                        </a:lnTo>
                        <a:lnTo>
                          <a:pt x="41387" y="27332"/>
                        </a:lnTo>
                        <a:lnTo>
                          <a:pt x="41517" y="29204"/>
                        </a:lnTo>
                        <a:lnTo>
                          <a:pt x="41582" y="31263"/>
                        </a:lnTo>
                        <a:lnTo>
                          <a:pt x="41647" y="33322"/>
                        </a:lnTo>
                        <a:lnTo>
                          <a:pt x="41647" y="35569"/>
                        </a:lnTo>
                        <a:lnTo>
                          <a:pt x="41647" y="37815"/>
                        </a:lnTo>
                        <a:lnTo>
                          <a:pt x="41582" y="39687"/>
                        </a:lnTo>
                        <a:lnTo>
                          <a:pt x="41517" y="41560"/>
                        </a:lnTo>
                        <a:lnTo>
                          <a:pt x="41387" y="43432"/>
                        </a:lnTo>
                        <a:lnTo>
                          <a:pt x="41224" y="45304"/>
                        </a:lnTo>
                        <a:lnTo>
                          <a:pt x="41062" y="46801"/>
                        </a:lnTo>
                        <a:lnTo>
                          <a:pt x="40801" y="48112"/>
                        </a:lnTo>
                        <a:lnTo>
                          <a:pt x="40574" y="49422"/>
                        </a:lnTo>
                        <a:lnTo>
                          <a:pt x="40314" y="50733"/>
                        </a:lnTo>
                        <a:lnTo>
                          <a:pt x="40021" y="51856"/>
                        </a:lnTo>
                        <a:lnTo>
                          <a:pt x="39696" y="52605"/>
                        </a:lnTo>
                        <a:lnTo>
                          <a:pt x="39306" y="53354"/>
                        </a:lnTo>
                        <a:lnTo>
                          <a:pt x="38916" y="53915"/>
                        </a:lnTo>
                        <a:lnTo>
                          <a:pt x="38526" y="54477"/>
                        </a:lnTo>
                        <a:lnTo>
                          <a:pt x="38070" y="54664"/>
                        </a:lnTo>
                        <a:lnTo>
                          <a:pt x="37648" y="54664"/>
                        </a:lnTo>
                        <a:lnTo>
                          <a:pt x="35437" y="54664"/>
                        </a:lnTo>
                        <a:lnTo>
                          <a:pt x="35437" y="18159"/>
                        </a:lnTo>
                        <a:close/>
                        <a:moveTo>
                          <a:pt x="31796" y="118127"/>
                        </a:moveTo>
                        <a:lnTo>
                          <a:pt x="35437" y="118127"/>
                        </a:lnTo>
                        <a:lnTo>
                          <a:pt x="35437" y="70202"/>
                        </a:lnTo>
                        <a:lnTo>
                          <a:pt x="37323" y="70202"/>
                        </a:lnTo>
                        <a:lnTo>
                          <a:pt x="37680" y="70577"/>
                        </a:lnTo>
                        <a:lnTo>
                          <a:pt x="38038" y="70764"/>
                        </a:lnTo>
                        <a:lnTo>
                          <a:pt x="38363" y="71138"/>
                        </a:lnTo>
                        <a:lnTo>
                          <a:pt x="38688" y="71513"/>
                        </a:lnTo>
                        <a:lnTo>
                          <a:pt x="38948" y="72074"/>
                        </a:lnTo>
                        <a:lnTo>
                          <a:pt x="39208" y="72823"/>
                        </a:lnTo>
                        <a:lnTo>
                          <a:pt x="39436" y="73759"/>
                        </a:lnTo>
                        <a:lnTo>
                          <a:pt x="39696" y="74882"/>
                        </a:lnTo>
                        <a:lnTo>
                          <a:pt x="39891" y="76193"/>
                        </a:lnTo>
                        <a:lnTo>
                          <a:pt x="40086" y="77691"/>
                        </a:lnTo>
                        <a:lnTo>
                          <a:pt x="40249" y="79375"/>
                        </a:lnTo>
                        <a:lnTo>
                          <a:pt x="40411" y="81060"/>
                        </a:lnTo>
                        <a:lnTo>
                          <a:pt x="40541" y="83120"/>
                        </a:lnTo>
                        <a:lnTo>
                          <a:pt x="40671" y="85553"/>
                        </a:lnTo>
                        <a:lnTo>
                          <a:pt x="40801" y="87987"/>
                        </a:lnTo>
                        <a:lnTo>
                          <a:pt x="40931" y="90795"/>
                        </a:lnTo>
                        <a:lnTo>
                          <a:pt x="41354" y="100530"/>
                        </a:lnTo>
                        <a:lnTo>
                          <a:pt x="41712" y="108393"/>
                        </a:lnTo>
                        <a:lnTo>
                          <a:pt x="41874" y="111762"/>
                        </a:lnTo>
                        <a:lnTo>
                          <a:pt x="42004" y="114383"/>
                        </a:lnTo>
                        <a:lnTo>
                          <a:pt x="42167" y="116443"/>
                        </a:lnTo>
                        <a:lnTo>
                          <a:pt x="42297" y="118127"/>
                        </a:lnTo>
                        <a:lnTo>
                          <a:pt x="46068" y="118127"/>
                        </a:lnTo>
                        <a:lnTo>
                          <a:pt x="45938" y="115881"/>
                        </a:lnTo>
                        <a:lnTo>
                          <a:pt x="45711" y="113260"/>
                        </a:lnTo>
                        <a:lnTo>
                          <a:pt x="45548" y="109516"/>
                        </a:lnTo>
                        <a:lnTo>
                          <a:pt x="45353" y="105772"/>
                        </a:lnTo>
                        <a:lnTo>
                          <a:pt x="45158" y="101092"/>
                        </a:lnTo>
                        <a:lnTo>
                          <a:pt x="44930" y="96224"/>
                        </a:lnTo>
                        <a:lnTo>
                          <a:pt x="44735" y="91170"/>
                        </a:lnTo>
                        <a:lnTo>
                          <a:pt x="44475" y="85741"/>
                        </a:lnTo>
                        <a:lnTo>
                          <a:pt x="44280" y="81622"/>
                        </a:lnTo>
                        <a:lnTo>
                          <a:pt x="44020" y="77878"/>
                        </a:lnTo>
                        <a:lnTo>
                          <a:pt x="43760" y="74508"/>
                        </a:lnTo>
                        <a:lnTo>
                          <a:pt x="43435" y="71513"/>
                        </a:lnTo>
                        <a:lnTo>
                          <a:pt x="43240" y="70015"/>
                        </a:lnTo>
                        <a:lnTo>
                          <a:pt x="43045" y="68705"/>
                        </a:lnTo>
                        <a:lnTo>
                          <a:pt x="42850" y="67581"/>
                        </a:lnTo>
                        <a:lnTo>
                          <a:pt x="42655" y="66458"/>
                        </a:lnTo>
                        <a:lnTo>
                          <a:pt x="42427" y="65522"/>
                        </a:lnTo>
                        <a:lnTo>
                          <a:pt x="42199" y="64773"/>
                        </a:lnTo>
                        <a:lnTo>
                          <a:pt x="41939" y="64024"/>
                        </a:lnTo>
                        <a:lnTo>
                          <a:pt x="41679" y="63088"/>
                        </a:lnTo>
                        <a:lnTo>
                          <a:pt x="41679" y="62714"/>
                        </a:lnTo>
                        <a:lnTo>
                          <a:pt x="42004" y="61778"/>
                        </a:lnTo>
                        <a:lnTo>
                          <a:pt x="42395" y="61029"/>
                        </a:lnTo>
                        <a:lnTo>
                          <a:pt x="42720" y="59906"/>
                        </a:lnTo>
                        <a:lnTo>
                          <a:pt x="43045" y="58783"/>
                        </a:lnTo>
                        <a:lnTo>
                          <a:pt x="43370" y="57285"/>
                        </a:lnTo>
                        <a:lnTo>
                          <a:pt x="43662" y="55787"/>
                        </a:lnTo>
                        <a:lnTo>
                          <a:pt x="43955" y="54102"/>
                        </a:lnTo>
                        <a:lnTo>
                          <a:pt x="44215" y="52418"/>
                        </a:lnTo>
                        <a:lnTo>
                          <a:pt x="44443" y="50546"/>
                        </a:lnTo>
                        <a:lnTo>
                          <a:pt x="44670" y="48299"/>
                        </a:lnTo>
                        <a:lnTo>
                          <a:pt x="44865" y="46240"/>
                        </a:lnTo>
                        <a:lnTo>
                          <a:pt x="45028" y="43993"/>
                        </a:lnTo>
                        <a:lnTo>
                          <a:pt x="45158" y="41560"/>
                        </a:lnTo>
                        <a:lnTo>
                          <a:pt x="45256" y="39126"/>
                        </a:lnTo>
                        <a:lnTo>
                          <a:pt x="45321" y="36318"/>
                        </a:lnTo>
                        <a:lnTo>
                          <a:pt x="45321" y="33697"/>
                        </a:lnTo>
                        <a:lnTo>
                          <a:pt x="45288" y="29953"/>
                        </a:lnTo>
                        <a:lnTo>
                          <a:pt x="45223" y="26583"/>
                        </a:lnTo>
                        <a:lnTo>
                          <a:pt x="45060" y="23213"/>
                        </a:lnTo>
                        <a:lnTo>
                          <a:pt x="44898" y="20218"/>
                        </a:lnTo>
                        <a:lnTo>
                          <a:pt x="44638" y="17597"/>
                        </a:lnTo>
                        <a:lnTo>
                          <a:pt x="44313" y="14789"/>
                        </a:lnTo>
                        <a:lnTo>
                          <a:pt x="43988" y="12542"/>
                        </a:lnTo>
                        <a:lnTo>
                          <a:pt x="43597" y="10483"/>
                        </a:lnTo>
                        <a:lnTo>
                          <a:pt x="43337" y="9173"/>
                        </a:lnTo>
                        <a:lnTo>
                          <a:pt x="43045" y="8049"/>
                        </a:lnTo>
                        <a:lnTo>
                          <a:pt x="42752" y="7113"/>
                        </a:lnTo>
                        <a:lnTo>
                          <a:pt x="42460" y="6177"/>
                        </a:lnTo>
                        <a:lnTo>
                          <a:pt x="42134" y="5241"/>
                        </a:lnTo>
                        <a:lnTo>
                          <a:pt x="41777" y="4492"/>
                        </a:lnTo>
                        <a:lnTo>
                          <a:pt x="41452" y="3931"/>
                        </a:lnTo>
                        <a:lnTo>
                          <a:pt x="41062" y="3182"/>
                        </a:lnTo>
                        <a:lnTo>
                          <a:pt x="40249" y="2246"/>
                        </a:lnTo>
                        <a:lnTo>
                          <a:pt x="39371" y="1497"/>
                        </a:lnTo>
                        <a:lnTo>
                          <a:pt x="38396" y="1123"/>
                        </a:lnTo>
                        <a:lnTo>
                          <a:pt x="37388" y="936"/>
                        </a:lnTo>
                        <a:lnTo>
                          <a:pt x="36575" y="936"/>
                        </a:lnTo>
                        <a:lnTo>
                          <a:pt x="35795" y="1123"/>
                        </a:lnTo>
                        <a:lnTo>
                          <a:pt x="35047" y="1310"/>
                        </a:lnTo>
                        <a:lnTo>
                          <a:pt x="34299" y="1684"/>
                        </a:lnTo>
                        <a:lnTo>
                          <a:pt x="33616" y="2059"/>
                        </a:lnTo>
                        <a:lnTo>
                          <a:pt x="32966" y="2433"/>
                        </a:lnTo>
                        <a:lnTo>
                          <a:pt x="32348" y="2808"/>
                        </a:lnTo>
                        <a:lnTo>
                          <a:pt x="31796" y="3556"/>
                        </a:lnTo>
                        <a:lnTo>
                          <a:pt x="31796" y="118127"/>
                        </a:lnTo>
                        <a:close/>
                        <a:moveTo>
                          <a:pt x="27699" y="49235"/>
                        </a:moveTo>
                        <a:lnTo>
                          <a:pt x="20059" y="49235"/>
                        </a:lnTo>
                        <a:lnTo>
                          <a:pt x="20059" y="19469"/>
                        </a:lnTo>
                        <a:lnTo>
                          <a:pt x="28122" y="19469"/>
                        </a:lnTo>
                        <a:lnTo>
                          <a:pt x="28122" y="1872"/>
                        </a:lnTo>
                        <a:lnTo>
                          <a:pt x="16385" y="1872"/>
                        </a:lnTo>
                        <a:lnTo>
                          <a:pt x="16385" y="118127"/>
                        </a:lnTo>
                        <a:lnTo>
                          <a:pt x="28577" y="118127"/>
                        </a:lnTo>
                        <a:lnTo>
                          <a:pt x="28577" y="100530"/>
                        </a:lnTo>
                        <a:lnTo>
                          <a:pt x="20059" y="100530"/>
                        </a:lnTo>
                        <a:lnTo>
                          <a:pt x="20059" y="66458"/>
                        </a:lnTo>
                        <a:lnTo>
                          <a:pt x="27699" y="66458"/>
                        </a:lnTo>
                        <a:lnTo>
                          <a:pt x="27699" y="49235"/>
                        </a:lnTo>
                        <a:close/>
                        <a:moveTo>
                          <a:pt x="0" y="112511"/>
                        </a:moveTo>
                        <a:lnTo>
                          <a:pt x="455" y="114009"/>
                        </a:lnTo>
                        <a:lnTo>
                          <a:pt x="1040" y="115319"/>
                        </a:lnTo>
                        <a:lnTo>
                          <a:pt x="1625" y="116443"/>
                        </a:lnTo>
                        <a:lnTo>
                          <a:pt x="2340" y="117753"/>
                        </a:lnTo>
                        <a:lnTo>
                          <a:pt x="3056" y="118689"/>
                        </a:lnTo>
                        <a:lnTo>
                          <a:pt x="3836" y="119251"/>
                        </a:lnTo>
                        <a:lnTo>
                          <a:pt x="4649" y="119812"/>
                        </a:lnTo>
                        <a:lnTo>
                          <a:pt x="5429" y="120000"/>
                        </a:lnTo>
                        <a:lnTo>
                          <a:pt x="6372" y="119812"/>
                        </a:lnTo>
                        <a:lnTo>
                          <a:pt x="7282" y="119251"/>
                        </a:lnTo>
                        <a:lnTo>
                          <a:pt x="7672" y="118876"/>
                        </a:lnTo>
                        <a:lnTo>
                          <a:pt x="8062" y="118315"/>
                        </a:lnTo>
                        <a:lnTo>
                          <a:pt x="8485" y="117753"/>
                        </a:lnTo>
                        <a:lnTo>
                          <a:pt x="8843" y="117004"/>
                        </a:lnTo>
                        <a:lnTo>
                          <a:pt x="9168" y="116255"/>
                        </a:lnTo>
                        <a:lnTo>
                          <a:pt x="9525" y="115507"/>
                        </a:lnTo>
                        <a:lnTo>
                          <a:pt x="9850" y="114758"/>
                        </a:lnTo>
                        <a:lnTo>
                          <a:pt x="10143" y="113822"/>
                        </a:lnTo>
                        <a:lnTo>
                          <a:pt x="10436" y="112886"/>
                        </a:lnTo>
                        <a:lnTo>
                          <a:pt x="10728" y="111762"/>
                        </a:lnTo>
                        <a:lnTo>
                          <a:pt x="10988" y="110639"/>
                        </a:lnTo>
                        <a:lnTo>
                          <a:pt x="11216" y="109329"/>
                        </a:lnTo>
                        <a:lnTo>
                          <a:pt x="11444" y="108205"/>
                        </a:lnTo>
                        <a:lnTo>
                          <a:pt x="11639" y="106895"/>
                        </a:lnTo>
                        <a:lnTo>
                          <a:pt x="11866" y="105585"/>
                        </a:lnTo>
                        <a:lnTo>
                          <a:pt x="12061" y="104274"/>
                        </a:lnTo>
                        <a:lnTo>
                          <a:pt x="12354" y="101279"/>
                        </a:lnTo>
                        <a:lnTo>
                          <a:pt x="12614" y="98471"/>
                        </a:lnTo>
                        <a:lnTo>
                          <a:pt x="12809" y="95101"/>
                        </a:lnTo>
                        <a:lnTo>
                          <a:pt x="13004" y="91918"/>
                        </a:lnTo>
                        <a:lnTo>
                          <a:pt x="13069" y="88361"/>
                        </a:lnTo>
                        <a:lnTo>
                          <a:pt x="13102" y="84992"/>
                        </a:lnTo>
                        <a:lnTo>
                          <a:pt x="13069" y="81809"/>
                        </a:lnTo>
                        <a:lnTo>
                          <a:pt x="13037" y="79001"/>
                        </a:lnTo>
                        <a:lnTo>
                          <a:pt x="12907" y="76193"/>
                        </a:lnTo>
                        <a:lnTo>
                          <a:pt x="12777" y="73572"/>
                        </a:lnTo>
                        <a:lnTo>
                          <a:pt x="12581" y="71138"/>
                        </a:lnTo>
                        <a:lnTo>
                          <a:pt x="12386" y="68705"/>
                        </a:lnTo>
                        <a:lnTo>
                          <a:pt x="12126" y="66458"/>
                        </a:lnTo>
                        <a:lnTo>
                          <a:pt x="11834" y="64399"/>
                        </a:lnTo>
                        <a:lnTo>
                          <a:pt x="11476" y="62152"/>
                        </a:lnTo>
                        <a:lnTo>
                          <a:pt x="11086" y="60280"/>
                        </a:lnTo>
                        <a:lnTo>
                          <a:pt x="10663" y="58595"/>
                        </a:lnTo>
                        <a:lnTo>
                          <a:pt x="10176" y="56723"/>
                        </a:lnTo>
                        <a:lnTo>
                          <a:pt x="9688" y="55039"/>
                        </a:lnTo>
                        <a:lnTo>
                          <a:pt x="9135" y="53541"/>
                        </a:lnTo>
                        <a:lnTo>
                          <a:pt x="8550" y="52043"/>
                        </a:lnTo>
                        <a:lnTo>
                          <a:pt x="7900" y="50546"/>
                        </a:lnTo>
                        <a:lnTo>
                          <a:pt x="6989" y="48299"/>
                        </a:lnTo>
                        <a:lnTo>
                          <a:pt x="6177" y="46240"/>
                        </a:lnTo>
                        <a:lnTo>
                          <a:pt x="5819" y="45304"/>
                        </a:lnTo>
                        <a:lnTo>
                          <a:pt x="5494" y="44180"/>
                        </a:lnTo>
                        <a:lnTo>
                          <a:pt x="5234" y="43057"/>
                        </a:lnTo>
                        <a:lnTo>
                          <a:pt x="4974" y="41934"/>
                        </a:lnTo>
                        <a:lnTo>
                          <a:pt x="4746" y="40998"/>
                        </a:lnTo>
                        <a:lnTo>
                          <a:pt x="4584" y="39875"/>
                        </a:lnTo>
                        <a:lnTo>
                          <a:pt x="4389" y="38564"/>
                        </a:lnTo>
                        <a:lnTo>
                          <a:pt x="4259" y="37441"/>
                        </a:lnTo>
                        <a:lnTo>
                          <a:pt x="4161" y="35943"/>
                        </a:lnTo>
                        <a:lnTo>
                          <a:pt x="4096" y="34446"/>
                        </a:lnTo>
                        <a:lnTo>
                          <a:pt x="4063" y="33135"/>
                        </a:lnTo>
                        <a:lnTo>
                          <a:pt x="4063" y="31450"/>
                        </a:lnTo>
                        <a:lnTo>
                          <a:pt x="4063" y="30327"/>
                        </a:lnTo>
                        <a:lnTo>
                          <a:pt x="4096" y="28829"/>
                        </a:lnTo>
                        <a:lnTo>
                          <a:pt x="4161" y="27519"/>
                        </a:lnTo>
                        <a:lnTo>
                          <a:pt x="4226" y="26396"/>
                        </a:lnTo>
                        <a:lnTo>
                          <a:pt x="4356" y="25273"/>
                        </a:lnTo>
                        <a:lnTo>
                          <a:pt x="4519" y="24149"/>
                        </a:lnTo>
                        <a:lnTo>
                          <a:pt x="4649" y="22839"/>
                        </a:lnTo>
                        <a:lnTo>
                          <a:pt x="4844" y="21903"/>
                        </a:lnTo>
                        <a:lnTo>
                          <a:pt x="5071" y="20967"/>
                        </a:lnTo>
                        <a:lnTo>
                          <a:pt x="5299" y="20031"/>
                        </a:lnTo>
                        <a:lnTo>
                          <a:pt x="5559" y="19282"/>
                        </a:lnTo>
                        <a:lnTo>
                          <a:pt x="5884" y="18720"/>
                        </a:lnTo>
                        <a:lnTo>
                          <a:pt x="6209" y="18159"/>
                        </a:lnTo>
                        <a:lnTo>
                          <a:pt x="6567" y="17784"/>
                        </a:lnTo>
                        <a:lnTo>
                          <a:pt x="6989" y="17597"/>
                        </a:lnTo>
                        <a:lnTo>
                          <a:pt x="7380" y="17597"/>
                        </a:lnTo>
                        <a:lnTo>
                          <a:pt x="8062" y="17597"/>
                        </a:lnTo>
                        <a:lnTo>
                          <a:pt x="8713" y="17971"/>
                        </a:lnTo>
                        <a:lnTo>
                          <a:pt x="9265" y="18720"/>
                        </a:lnTo>
                        <a:lnTo>
                          <a:pt x="9818" y="19469"/>
                        </a:lnTo>
                        <a:lnTo>
                          <a:pt x="10306" y="20218"/>
                        </a:lnTo>
                        <a:lnTo>
                          <a:pt x="10761" y="21154"/>
                        </a:lnTo>
                        <a:lnTo>
                          <a:pt x="11118" y="22090"/>
                        </a:lnTo>
                        <a:lnTo>
                          <a:pt x="11411" y="22839"/>
                        </a:lnTo>
                        <a:lnTo>
                          <a:pt x="12289" y="5803"/>
                        </a:lnTo>
                        <a:lnTo>
                          <a:pt x="11899" y="4680"/>
                        </a:lnTo>
                        <a:lnTo>
                          <a:pt x="11379" y="3744"/>
                        </a:lnTo>
                        <a:lnTo>
                          <a:pt x="10891" y="2620"/>
                        </a:lnTo>
                        <a:lnTo>
                          <a:pt x="10273" y="1684"/>
                        </a:lnTo>
                        <a:lnTo>
                          <a:pt x="9688" y="1123"/>
                        </a:lnTo>
                        <a:lnTo>
                          <a:pt x="8973" y="561"/>
                        </a:lnTo>
                        <a:lnTo>
                          <a:pt x="8257" y="187"/>
                        </a:lnTo>
                        <a:lnTo>
                          <a:pt x="7445" y="0"/>
                        </a:lnTo>
                        <a:lnTo>
                          <a:pt x="6632" y="187"/>
                        </a:lnTo>
                        <a:lnTo>
                          <a:pt x="5917" y="748"/>
                        </a:lnTo>
                        <a:lnTo>
                          <a:pt x="5169" y="1497"/>
                        </a:lnTo>
                        <a:lnTo>
                          <a:pt x="4519" y="2620"/>
                        </a:lnTo>
                        <a:lnTo>
                          <a:pt x="3868" y="4118"/>
                        </a:lnTo>
                        <a:lnTo>
                          <a:pt x="3283" y="5616"/>
                        </a:lnTo>
                        <a:lnTo>
                          <a:pt x="2730" y="7488"/>
                        </a:lnTo>
                        <a:lnTo>
                          <a:pt x="2275" y="9547"/>
                        </a:lnTo>
                        <a:lnTo>
                          <a:pt x="1820" y="11981"/>
                        </a:lnTo>
                        <a:lnTo>
                          <a:pt x="1430" y="14414"/>
                        </a:lnTo>
                        <a:lnTo>
                          <a:pt x="1105" y="17410"/>
                        </a:lnTo>
                        <a:lnTo>
                          <a:pt x="845" y="20218"/>
                        </a:lnTo>
                        <a:lnTo>
                          <a:pt x="585" y="23213"/>
                        </a:lnTo>
                        <a:lnTo>
                          <a:pt x="455" y="26583"/>
                        </a:lnTo>
                        <a:lnTo>
                          <a:pt x="357" y="29765"/>
                        </a:lnTo>
                        <a:lnTo>
                          <a:pt x="325" y="33510"/>
                        </a:lnTo>
                        <a:lnTo>
                          <a:pt x="357" y="36318"/>
                        </a:lnTo>
                        <a:lnTo>
                          <a:pt x="422" y="39500"/>
                        </a:lnTo>
                        <a:lnTo>
                          <a:pt x="520" y="42121"/>
                        </a:lnTo>
                        <a:lnTo>
                          <a:pt x="682" y="44929"/>
                        </a:lnTo>
                        <a:lnTo>
                          <a:pt x="942" y="47363"/>
                        </a:lnTo>
                        <a:lnTo>
                          <a:pt x="1170" y="49609"/>
                        </a:lnTo>
                        <a:lnTo>
                          <a:pt x="1463" y="51856"/>
                        </a:lnTo>
                        <a:lnTo>
                          <a:pt x="1788" y="53915"/>
                        </a:lnTo>
                        <a:lnTo>
                          <a:pt x="2178" y="55975"/>
                        </a:lnTo>
                        <a:lnTo>
                          <a:pt x="2600" y="58034"/>
                        </a:lnTo>
                        <a:lnTo>
                          <a:pt x="3023" y="59719"/>
                        </a:lnTo>
                        <a:lnTo>
                          <a:pt x="3543" y="61404"/>
                        </a:lnTo>
                        <a:lnTo>
                          <a:pt x="4031" y="62901"/>
                        </a:lnTo>
                        <a:lnTo>
                          <a:pt x="4616" y="64586"/>
                        </a:lnTo>
                        <a:lnTo>
                          <a:pt x="5169" y="65897"/>
                        </a:lnTo>
                        <a:lnTo>
                          <a:pt x="5787" y="67207"/>
                        </a:lnTo>
                        <a:lnTo>
                          <a:pt x="6664" y="69079"/>
                        </a:lnTo>
                        <a:lnTo>
                          <a:pt x="7412" y="71326"/>
                        </a:lnTo>
                        <a:lnTo>
                          <a:pt x="7737" y="72262"/>
                        </a:lnTo>
                        <a:lnTo>
                          <a:pt x="8030" y="73385"/>
                        </a:lnTo>
                        <a:lnTo>
                          <a:pt x="8290" y="74321"/>
                        </a:lnTo>
                        <a:lnTo>
                          <a:pt x="8518" y="75444"/>
                        </a:lnTo>
                        <a:lnTo>
                          <a:pt x="8713" y="76567"/>
                        </a:lnTo>
                        <a:lnTo>
                          <a:pt x="8875" y="78065"/>
                        </a:lnTo>
                        <a:lnTo>
                          <a:pt x="9038" y="79188"/>
                        </a:lnTo>
                        <a:lnTo>
                          <a:pt x="9135" y="80499"/>
                        </a:lnTo>
                        <a:lnTo>
                          <a:pt x="9233" y="81809"/>
                        </a:lnTo>
                        <a:lnTo>
                          <a:pt x="9330" y="83307"/>
                        </a:lnTo>
                        <a:lnTo>
                          <a:pt x="9363" y="84992"/>
                        </a:lnTo>
                        <a:lnTo>
                          <a:pt x="9363" y="86489"/>
                        </a:lnTo>
                        <a:lnTo>
                          <a:pt x="9363" y="88174"/>
                        </a:lnTo>
                        <a:lnTo>
                          <a:pt x="9265" y="89859"/>
                        </a:lnTo>
                        <a:lnTo>
                          <a:pt x="9200" y="91544"/>
                        </a:lnTo>
                        <a:lnTo>
                          <a:pt x="9103" y="93042"/>
                        </a:lnTo>
                        <a:lnTo>
                          <a:pt x="8973" y="94352"/>
                        </a:lnTo>
                        <a:lnTo>
                          <a:pt x="8810" y="95663"/>
                        </a:lnTo>
                        <a:lnTo>
                          <a:pt x="8615" y="96786"/>
                        </a:lnTo>
                        <a:lnTo>
                          <a:pt x="8420" y="98096"/>
                        </a:lnTo>
                        <a:lnTo>
                          <a:pt x="8160" y="99032"/>
                        </a:lnTo>
                        <a:lnTo>
                          <a:pt x="7867" y="99781"/>
                        </a:lnTo>
                        <a:lnTo>
                          <a:pt x="7575" y="100530"/>
                        </a:lnTo>
                        <a:lnTo>
                          <a:pt x="7250" y="101092"/>
                        </a:lnTo>
                        <a:lnTo>
                          <a:pt x="6924" y="101653"/>
                        </a:lnTo>
                        <a:lnTo>
                          <a:pt x="6502" y="102028"/>
                        </a:lnTo>
                        <a:lnTo>
                          <a:pt x="6112" y="102215"/>
                        </a:lnTo>
                        <a:lnTo>
                          <a:pt x="5689" y="102215"/>
                        </a:lnTo>
                        <a:lnTo>
                          <a:pt x="5006" y="102215"/>
                        </a:lnTo>
                        <a:lnTo>
                          <a:pt x="4291" y="101653"/>
                        </a:lnTo>
                        <a:lnTo>
                          <a:pt x="3641" y="101092"/>
                        </a:lnTo>
                        <a:lnTo>
                          <a:pt x="2991" y="100156"/>
                        </a:lnTo>
                        <a:lnTo>
                          <a:pt x="2405" y="99032"/>
                        </a:lnTo>
                        <a:lnTo>
                          <a:pt x="1820" y="97909"/>
                        </a:lnTo>
                        <a:lnTo>
                          <a:pt x="1300" y="96224"/>
                        </a:lnTo>
                        <a:lnTo>
                          <a:pt x="845" y="94914"/>
                        </a:lnTo>
                        <a:lnTo>
                          <a:pt x="0" y="11251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220" name="Shape 220"/>
                  <p:cNvSpPr/>
                  <p:nvPr/>
                </p:nvSpPr>
                <p:spPr>
                  <a:xfrm>
                    <a:off x="623720" y="6650479"/>
                    <a:ext cx="1169986" cy="127000"/>
                  </a:xfrm>
                  <a:custGeom>
                    <a:pathLst>
                      <a:path extrusionOk="0" h="120000" w="120000">
                        <a:moveTo>
                          <a:pt x="115784" y="118127"/>
                        </a:moveTo>
                        <a:lnTo>
                          <a:pt x="115784" y="69079"/>
                        </a:lnTo>
                        <a:lnTo>
                          <a:pt x="120000" y="1872"/>
                        </a:lnTo>
                        <a:lnTo>
                          <a:pt x="117373" y="1872"/>
                        </a:lnTo>
                        <a:lnTo>
                          <a:pt x="115866" y="31638"/>
                        </a:lnTo>
                        <a:lnTo>
                          <a:pt x="115560" y="37815"/>
                        </a:lnTo>
                        <a:lnTo>
                          <a:pt x="115275" y="43432"/>
                        </a:lnTo>
                        <a:lnTo>
                          <a:pt x="115011" y="49048"/>
                        </a:lnTo>
                        <a:lnTo>
                          <a:pt x="114766" y="54664"/>
                        </a:lnTo>
                        <a:lnTo>
                          <a:pt x="114746" y="54664"/>
                        </a:lnTo>
                        <a:lnTo>
                          <a:pt x="114461" y="48861"/>
                        </a:lnTo>
                        <a:lnTo>
                          <a:pt x="114216" y="43432"/>
                        </a:lnTo>
                        <a:lnTo>
                          <a:pt x="113952" y="37815"/>
                        </a:lnTo>
                        <a:lnTo>
                          <a:pt x="113626" y="31825"/>
                        </a:lnTo>
                        <a:lnTo>
                          <a:pt x="112119" y="1872"/>
                        </a:lnTo>
                        <a:lnTo>
                          <a:pt x="109492" y="1872"/>
                        </a:lnTo>
                        <a:lnTo>
                          <a:pt x="113483" y="69641"/>
                        </a:lnTo>
                        <a:lnTo>
                          <a:pt x="113483" y="118127"/>
                        </a:lnTo>
                        <a:lnTo>
                          <a:pt x="115784" y="118127"/>
                        </a:lnTo>
                        <a:close/>
                        <a:moveTo>
                          <a:pt x="108291" y="97909"/>
                        </a:moveTo>
                        <a:lnTo>
                          <a:pt x="108046" y="98845"/>
                        </a:lnTo>
                        <a:lnTo>
                          <a:pt x="107782" y="99594"/>
                        </a:lnTo>
                        <a:lnTo>
                          <a:pt x="107456" y="100343"/>
                        </a:lnTo>
                        <a:lnTo>
                          <a:pt x="107150" y="100904"/>
                        </a:lnTo>
                        <a:lnTo>
                          <a:pt x="106804" y="101466"/>
                        </a:lnTo>
                        <a:lnTo>
                          <a:pt x="106478" y="101840"/>
                        </a:lnTo>
                        <a:lnTo>
                          <a:pt x="106112" y="102028"/>
                        </a:lnTo>
                        <a:lnTo>
                          <a:pt x="105766" y="102028"/>
                        </a:lnTo>
                        <a:lnTo>
                          <a:pt x="105521" y="102028"/>
                        </a:lnTo>
                        <a:lnTo>
                          <a:pt x="105257" y="101840"/>
                        </a:lnTo>
                        <a:lnTo>
                          <a:pt x="105012" y="101653"/>
                        </a:lnTo>
                        <a:lnTo>
                          <a:pt x="104788" y="101279"/>
                        </a:lnTo>
                        <a:lnTo>
                          <a:pt x="104544" y="100904"/>
                        </a:lnTo>
                        <a:lnTo>
                          <a:pt x="104340" y="100530"/>
                        </a:lnTo>
                        <a:lnTo>
                          <a:pt x="104116" y="99968"/>
                        </a:lnTo>
                        <a:lnTo>
                          <a:pt x="103933" y="99219"/>
                        </a:lnTo>
                        <a:lnTo>
                          <a:pt x="103709" y="98471"/>
                        </a:lnTo>
                        <a:lnTo>
                          <a:pt x="103526" y="97722"/>
                        </a:lnTo>
                        <a:lnTo>
                          <a:pt x="103342" y="96599"/>
                        </a:lnTo>
                        <a:lnTo>
                          <a:pt x="103180" y="95663"/>
                        </a:lnTo>
                        <a:lnTo>
                          <a:pt x="102976" y="94539"/>
                        </a:lnTo>
                        <a:lnTo>
                          <a:pt x="102833" y="93416"/>
                        </a:lnTo>
                        <a:lnTo>
                          <a:pt x="102670" y="92106"/>
                        </a:lnTo>
                        <a:lnTo>
                          <a:pt x="102548" y="90982"/>
                        </a:lnTo>
                        <a:lnTo>
                          <a:pt x="102406" y="89297"/>
                        </a:lnTo>
                        <a:lnTo>
                          <a:pt x="102263" y="87987"/>
                        </a:lnTo>
                        <a:lnTo>
                          <a:pt x="102141" y="86489"/>
                        </a:lnTo>
                        <a:lnTo>
                          <a:pt x="102039" y="84804"/>
                        </a:lnTo>
                        <a:lnTo>
                          <a:pt x="101937" y="82932"/>
                        </a:lnTo>
                        <a:lnTo>
                          <a:pt x="101836" y="81248"/>
                        </a:lnTo>
                        <a:lnTo>
                          <a:pt x="101754" y="79563"/>
                        </a:lnTo>
                        <a:lnTo>
                          <a:pt x="101673" y="77691"/>
                        </a:lnTo>
                        <a:lnTo>
                          <a:pt x="101530" y="73572"/>
                        </a:lnTo>
                        <a:lnTo>
                          <a:pt x="101449" y="69453"/>
                        </a:lnTo>
                        <a:lnTo>
                          <a:pt x="101388" y="64960"/>
                        </a:lnTo>
                        <a:lnTo>
                          <a:pt x="101367" y="60280"/>
                        </a:lnTo>
                        <a:lnTo>
                          <a:pt x="101388" y="57847"/>
                        </a:lnTo>
                        <a:lnTo>
                          <a:pt x="101388" y="55226"/>
                        </a:lnTo>
                        <a:lnTo>
                          <a:pt x="101428" y="52792"/>
                        </a:lnTo>
                        <a:lnTo>
                          <a:pt x="101449" y="50546"/>
                        </a:lnTo>
                        <a:lnTo>
                          <a:pt x="101510" y="48112"/>
                        </a:lnTo>
                        <a:lnTo>
                          <a:pt x="101550" y="46053"/>
                        </a:lnTo>
                        <a:lnTo>
                          <a:pt x="101632" y="43993"/>
                        </a:lnTo>
                        <a:lnTo>
                          <a:pt x="101713" y="41747"/>
                        </a:lnTo>
                        <a:lnTo>
                          <a:pt x="101795" y="39875"/>
                        </a:lnTo>
                        <a:lnTo>
                          <a:pt x="101897" y="38003"/>
                        </a:lnTo>
                        <a:lnTo>
                          <a:pt x="101978" y="36131"/>
                        </a:lnTo>
                        <a:lnTo>
                          <a:pt x="102100" y="34446"/>
                        </a:lnTo>
                        <a:lnTo>
                          <a:pt x="102202" y="32948"/>
                        </a:lnTo>
                        <a:lnTo>
                          <a:pt x="102345" y="31450"/>
                        </a:lnTo>
                        <a:lnTo>
                          <a:pt x="102487" y="29765"/>
                        </a:lnTo>
                        <a:lnTo>
                          <a:pt x="102630" y="28455"/>
                        </a:lnTo>
                        <a:lnTo>
                          <a:pt x="102772" y="27145"/>
                        </a:lnTo>
                        <a:lnTo>
                          <a:pt x="102935" y="26021"/>
                        </a:lnTo>
                        <a:lnTo>
                          <a:pt x="103098" y="24898"/>
                        </a:lnTo>
                        <a:lnTo>
                          <a:pt x="103281" y="23775"/>
                        </a:lnTo>
                        <a:lnTo>
                          <a:pt x="103444" y="22652"/>
                        </a:lnTo>
                        <a:lnTo>
                          <a:pt x="103628" y="21903"/>
                        </a:lnTo>
                        <a:lnTo>
                          <a:pt x="103811" y="20967"/>
                        </a:lnTo>
                        <a:lnTo>
                          <a:pt x="104035" y="20405"/>
                        </a:lnTo>
                        <a:lnTo>
                          <a:pt x="104442" y="19095"/>
                        </a:lnTo>
                        <a:lnTo>
                          <a:pt x="104870" y="18346"/>
                        </a:lnTo>
                        <a:lnTo>
                          <a:pt x="105318" y="17784"/>
                        </a:lnTo>
                        <a:lnTo>
                          <a:pt x="105806" y="17597"/>
                        </a:lnTo>
                        <a:lnTo>
                          <a:pt x="106193" y="17784"/>
                        </a:lnTo>
                        <a:lnTo>
                          <a:pt x="106539" y="17971"/>
                        </a:lnTo>
                        <a:lnTo>
                          <a:pt x="106865" y="18346"/>
                        </a:lnTo>
                        <a:lnTo>
                          <a:pt x="107191" y="18907"/>
                        </a:lnTo>
                        <a:lnTo>
                          <a:pt x="107497" y="19656"/>
                        </a:lnTo>
                        <a:lnTo>
                          <a:pt x="107782" y="20405"/>
                        </a:lnTo>
                        <a:lnTo>
                          <a:pt x="108026" y="21154"/>
                        </a:lnTo>
                        <a:lnTo>
                          <a:pt x="108250" y="22090"/>
                        </a:lnTo>
                        <a:lnTo>
                          <a:pt x="108759" y="5241"/>
                        </a:lnTo>
                        <a:lnTo>
                          <a:pt x="108576" y="4492"/>
                        </a:lnTo>
                        <a:lnTo>
                          <a:pt x="108291" y="3556"/>
                        </a:lnTo>
                        <a:lnTo>
                          <a:pt x="107985" y="2433"/>
                        </a:lnTo>
                        <a:lnTo>
                          <a:pt x="107619" y="1684"/>
                        </a:lnTo>
                        <a:lnTo>
                          <a:pt x="107211" y="1123"/>
                        </a:lnTo>
                        <a:lnTo>
                          <a:pt x="106743" y="561"/>
                        </a:lnTo>
                        <a:lnTo>
                          <a:pt x="106254" y="187"/>
                        </a:lnTo>
                        <a:lnTo>
                          <a:pt x="105705" y="0"/>
                        </a:lnTo>
                        <a:lnTo>
                          <a:pt x="105338" y="187"/>
                        </a:lnTo>
                        <a:lnTo>
                          <a:pt x="104992" y="374"/>
                        </a:lnTo>
                        <a:lnTo>
                          <a:pt x="104646" y="748"/>
                        </a:lnTo>
                        <a:lnTo>
                          <a:pt x="104300" y="1123"/>
                        </a:lnTo>
                        <a:lnTo>
                          <a:pt x="103974" y="1684"/>
                        </a:lnTo>
                        <a:lnTo>
                          <a:pt x="103648" y="2433"/>
                        </a:lnTo>
                        <a:lnTo>
                          <a:pt x="103342" y="3182"/>
                        </a:lnTo>
                        <a:lnTo>
                          <a:pt x="103017" y="4305"/>
                        </a:lnTo>
                        <a:lnTo>
                          <a:pt x="102732" y="5429"/>
                        </a:lnTo>
                        <a:lnTo>
                          <a:pt x="102446" y="6552"/>
                        </a:lnTo>
                        <a:lnTo>
                          <a:pt x="102141" y="7862"/>
                        </a:lnTo>
                        <a:lnTo>
                          <a:pt x="101876" y="9360"/>
                        </a:lnTo>
                        <a:lnTo>
                          <a:pt x="101591" y="11045"/>
                        </a:lnTo>
                        <a:lnTo>
                          <a:pt x="101347" y="12730"/>
                        </a:lnTo>
                        <a:lnTo>
                          <a:pt x="101123" y="14414"/>
                        </a:lnTo>
                        <a:lnTo>
                          <a:pt x="100899" y="16287"/>
                        </a:lnTo>
                        <a:lnTo>
                          <a:pt x="100655" y="18533"/>
                        </a:lnTo>
                        <a:lnTo>
                          <a:pt x="100451" y="20592"/>
                        </a:lnTo>
                        <a:lnTo>
                          <a:pt x="100268" y="22839"/>
                        </a:lnTo>
                        <a:lnTo>
                          <a:pt x="100064" y="25273"/>
                        </a:lnTo>
                        <a:lnTo>
                          <a:pt x="99901" y="27706"/>
                        </a:lnTo>
                        <a:lnTo>
                          <a:pt x="99738" y="30327"/>
                        </a:lnTo>
                        <a:lnTo>
                          <a:pt x="99596" y="32948"/>
                        </a:lnTo>
                        <a:lnTo>
                          <a:pt x="99473" y="35569"/>
                        </a:lnTo>
                        <a:lnTo>
                          <a:pt x="99351" y="38564"/>
                        </a:lnTo>
                        <a:lnTo>
                          <a:pt x="99229" y="41560"/>
                        </a:lnTo>
                        <a:lnTo>
                          <a:pt x="99148" y="44742"/>
                        </a:lnTo>
                        <a:lnTo>
                          <a:pt x="99087" y="47737"/>
                        </a:lnTo>
                        <a:lnTo>
                          <a:pt x="99025" y="51107"/>
                        </a:lnTo>
                        <a:lnTo>
                          <a:pt x="98985" y="54290"/>
                        </a:lnTo>
                        <a:lnTo>
                          <a:pt x="98964" y="57847"/>
                        </a:lnTo>
                        <a:lnTo>
                          <a:pt x="98944" y="61404"/>
                        </a:lnTo>
                        <a:lnTo>
                          <a:pt x="98964" y="64773"/>
                        </a:lnTo>
                        <a:lnTo>
                          <a:pt x="98985" y="67769"/>
                        </a:lnTo>
                        <a:lnTo>
                          <a:pt x="99005" y="71138"/>
                        </a:lnTo>
                        <a:lnTo>
                          <a:pt x="99066" y="73946"/>
                        </a:lnTo>
                        <a:lnTo>
                          <a:pt x="99127" y="77129"/>
                        </a:lnTo>
                        <a:lnTo>
                          <a:pt x="99188" y="79937"/>
                        </a:lnTo>
                        <a:lnTo>
                          <a:pt x="99290" y="82558"/>
                        </a:lnTo>
                        <a:lnTo>
                          <a:pt x="99392" y="85553"/>
                        </a:lnTo>
                        <a:lnTo>
                          <a:pt x="99514" y="87987"/>
                        </a:lnTo>
                        <a:lnTo>
                          <a:pt x="99636" y="90608"/>
                        </a:lnTo>
                        <a:lnTo>
                          <a:pt x="99779" y="93042"/>
                        </a:lnTo>
                        <a:lnTo>
                          <a:pt x="99921" y="95288"/>
                        </a:lnTo>
                        <a:lnTo>
                          <a:pt x="100084" y="97722"/>
                        </a:lnTo>
                        <a:lnTo>
                          <a:pt x="100288" y="99968"/>
                        </a:lnTo>
                        <a:lnTo>
                          <a:pt x="100471" y="101840"/>
                        </a:lnTo>
                        <a:lnTo>
                          <a:pt x="100655" y="103900"/>
                        </a:lnTo>
                        <a:lnTo>
                          <a:pt x="100899" y="105772"/>
                        </a:lnTo>
                        <a:lnTo>
                          <a:pt x="101103" y="107457"/>
                        </a:lnTo>
                        <a:lnTo>
                          <a:pt x="101347" y="109141"/>
                        </a:lnTo>
                        <a:lnTo>
                          <a:pt x="101591" y="110826"/>
                        </a:lnTo>
                        <a:lnTo>
                          <a:pt x="101856" y="112137"/>
                        </a:lnTo>
                        <a:lnTo>
                          <a:pt x="102121" y="113447"/>
                        </a:lnTo>
                        <a:lnTo>
                          <a:pt x="102406" y="114570"/>
                        </a:lnTo>
                        <a:lnTo>
                          <a:pt x="102691" y="115694"/>
                        </a:lnTo>
                        <a:lnTo>
                          <a:pt x="102996" y="116630"/>
                        </a:lnTo>
                        <a:lnTo>
                          <a:pt x="103322" y="117566"/>
                        </a:lnTo>
                        <a:lnTo>
                          <a:pt x="103628" y="118315"/>
                        </a:lnTo>
                        <a:lnTo>
                          <a:pt x="103974" y="118876"/>
                        </a:lnTo>
                        <a:lnTo>
                          <a:pt x="104300" y="119251"/>
                        </a:lnTo>
                        <a:lnTo>
                          <a:pt x="104646" y="119625"/>
                        </a:lnTo>
                        <a:lnTo>
                          <a:pt x="105033" y="119812"/>
                        </a:lnTo>
                        <a:lnTo>
                          <a:pt x="105379" y="120000"/>
                        </a:lnTo>
                        <a:lnTo>
                          <a:pt x="105949" y="119812"/>
                        </a:lnTo>
                        <a:lnTo>
                          <a:pt x="106478" y="119438"/>
                        </a:lnTo>
                        <a:lnTo>
                          <a:pt x="106967" y="118876"/>
                        </a:lnTo>
                        <a:lnTo>
                          <a:pt x="107395" y="118315"/>
                        </a:lnTo>
                        <a:lnTo>
                          <a:pt x="107802" y="117566"/>
                        </a:lnTo>
                        <a:lnTo>
                          <a:pt x="108128" y="116443"/>
                        </a:lnTo>
                        <a:lnTo>
                          <a:pt x="108413" y="115507"/>
                        </a:lnTo>
                        <a:lnTo>
                          <a:pt x="108678" y="114570"/>
                        </a:lnTo>
                        <a:lnTo>
                          <a:pt x="108291" y="97909"/>
                        </a:lnTo>
                        <a:close/>
                        <a:moveTo>
                          <a:pt x="89068" y="118127"/>
                        </a:moveTo>
                        <a:lnTo>
                          <a:pt x="89068" y="76380"/>
                        </a:lnTo>
                        <a:lnTo>
                          <a:pt x="89068" y="69453"/>
                        </a:lnTo>
                        <a:lnTo>
                          <a:pt x="89068" y="62714"/>
                        </a:lnTo>
                        <a:lnTo>
                          <a:pt x="89068" y="56349"/>
                        </a:lnTo>
                        <a:lnTo>
                          <a:pt x="89048" y="50358"/>
                        </a:lnTo>
                        <a:lnTo>
                          <a:pt x="89027" y="44368"/>
                        </a:lnTo>
                        <a:lnTo>
                          <a:pt x="89007" y="38377"/>
                        </a:lnTo>
                        <a:lnTo>
                          <a:pt x="88986" y="32761"/>
                        </a:lnTo>
                        <a:lnTo>
                          <a:pt x="88966" y="26957"/>
                        </a:lnTo>
                        <a:lnTo>
                          <a:pt x="89007" y="26957"/>
                        </a:lnTo>
                        <a:lnTo>
                          <a:pt x="89251" y="31825"/>
                        </a:lnTo>
                        <a:lnTo>
                          <a:pt x="89516" y="37067"/>
                        </a:lnTo>
                        <a:lnTo>
                          <a:pt x="89801" y="41934"/>
                        </a:lnTo>
                        <a:lnTo>
                          <a:pt x="90066" y="46989"/>
                        </a:lnTo>
                        <a:lnTo>
                          <a:pt x="90371" y="52230"/>
                        </a:lnTo>
                        <a:lnTo>
                          <a:pt x="90677" y="57285"/>
                        </a:lnTo>
                        <a:lnTo>
                          <a:pt x="90982" y="62152"/>
                        </a:lnTo>
                        <a:lnTo>
                          <a:pt x="91287" y="67020"/>
                        </a:lnTo>
                        <a:lnTo>
                          <a:pt x="94566" y="118127"/>
                        </a:lnTo>
                        <a:lnTo>
                          <a:pt x="96948" y="118127"/>
                        </a:lnTo>
                        <a:lnTo>
                          <a:pt x="96948" y="1872"/>
                        </a:lnTo>
                        <a:lnTo>
                          <a:pt x="94831" y="1872"/>
                        </a:lnTo>
                        <a:lnTo>
                          <a:pt x="94831" y="42308"/>
                        </a:lnTo>
                        <a:lnTo>
                          <a:pt x="94831" y="48861"/>
                        </a:lnTo>
                        <a:lnTo>
                          <a:pt x="94851" y="55226"/>
                        </a:lnTo>
                        <a:lnTo>
                          <a:pt x="94851" y="61404"/>
                        </a:lnTo>
                        <a:lnTo>
                          <a:pt x="94871" y="67394"/>
                        </a:lnTo>
                        <a:lnTo>
                          <a:pt x="94912" y="73198"/>
                        </a:lnTo>
                        <a:lnTo>
                          <a:pt x="94932" y="79001"/>
                        </a:lnTo>
                        <a:lnTo>
                          <a:pt x="94994" y="84804"/>
                        </a:lnTo>
                        <a:lnTo>
                          <a:pt x="95034" y="90608"/>
                        </a:lnTo>
                        <a:lnTo>
                          <a:pt x="94994" y="90795"/>
                        </a:lnTo>
                        <a:lnTo>
                          <a:pt x="94749" y="85928"/>
                        </a:lnTo>
                        <a:lnTo>
                          <a:pt x="94525" y="81060"/>
                        </a:lnTo>
                        <a:lnTo>
                          <a:pt x="94281" y="76193"/>
                        </a:lnTo>
                        <a:lnTo>
                          <a:pt x="93996" y="71326"/>
                        </a:lnTo>
                        <a:lnTo>
                          <a:pt x="93731" y="66458"/>
                        </a:lnTo>
                        <a:lnTo>
                          <a:pt x="93446" y="61404"/>
                        </a:lnTo>
                        <a:lnTo>
                          <a:pt x="93141" y="56536"/>
                        </a:lnTo>
                        <a:lnTo>
                          <a:pt x="92835" y="51856"/>
                        </a:lnTo>
                        <a:lnTo>
                          <a:pt x="89577" y="1872"/>
                        </a:lnTo>
                        <a:lnTo>
                          <a:pt x="86950" y="1872"/>
                        </a:lnTo>
                        <a:lnTo>
                          <a:pt x="86950" y="118127"/>
                        </a:lnTo>
                        <a:lnTo>
                          <a:pt x="89068" y="118127"/>
                        </a:lnTo>
                        <a:close/>
                        <a:moveTo>
                          <a:pt x="77929" y="69079"/>
                        </a:moveTo>
                        <a:lnTo>
                          <a:pt x="78927" y="40436"/>
                        </a:lnTo>
                        <a:lnTo>
                          <a:pt x="79090" y="35007"/>
                        </a:lnTo>
                        <a:lnTo>
                          <a:pt x="79232" y="29578"/>
                        </a:lnTo>
                        <a:lnTo>
                          <a:pt x="79375" y="24149"/>
                        </a:lnTo>
                        <a:lnTo>
                          <a:pt x="79518" y="18720"/>
                        </a:lnTo>
                        <a:lnTo>
                          <a:pt x="79579" y="18720"/>
                        </a:lnTo>
                        <a:lnTo>
                          <a:pt x="79721" y="23962"/>
                        </a:lnTo>
                        <a:lnTo>
                          <a:pt x="79864" y="29391"/>
                        </a:lnTo>
                        <a:lnTo>
                          <a:pt x="80027" y="35007"/>
                        </a:lnTo>
                        <a:lnTo>
                          <a:pt x="80190" y="40624"/>
                        </a:lnTo>
                        <a:lnTo>
                          <a:pt x="81208" y="69079"/>
                        </a:lnTo>
                        <a:lnTo>
                          <a:pt x="77929" y="69079"/>
                        </a:lnTo>
                        <a:close/>
                        <a:moveTo>
                          <a:pt x="81574" y="85366"/>
                        </a:moveTo>
                        <a:lnTo>
                          <a:pt x="82735" y="118127"/>
                        </a:lnTo>
                        <a:lnTo>
                          <a:pt x="85199" y="118127"/>
                        </a:lnTo>
                        <a:lnTo>
                          <a:pt x="81106" y="1872"/>
                        </a:lnTo>
                        <a:lnTo>
                          <a:pt x="78174" y="1872"/>
                        </a:lnTo>
                        <a:lnTo>
                          <a:pt x="74101" y="118127"/>
                        </a:lnTo>
                        <a:lnTo>
                          <a:pt x="76483" y="118127"/>
                        </a:lnTo>
                        <a:lnTo>
                          <a:pt x="77563" y="85366"/>
                        </a:lnTo>
                        <a:lnTo>
                          <a:pt x="81574" y="85366"/>
                        </a:lnTo>
                        <a:close/>
                        <a:moveTo>
                          <a:pt x="69010" y="118127"/>
                        </a:moveTo>
                        <a:lnTo>
                          <a:pt x="71311" y="118127"/>
                        </a:lnTo>
                        <a:lnTo>
                          <a:pt x="71311" y="19656"/>
                        </a:lnTo>
                        <a:lnTo>
                          <a:pt x="74936" y="19656"/>
                        </a:lnTo>
                        <a:lnTo>
                          <a:pt x="74936" y="1872"/>
                        </a:lnTo>
                        <a:lnTo>
                          <a:pt x="65386" y="1872"/>
                        </a:lnTo>
                        <a:lnTo>
                          <a:pt x="65386" y="19656"/>
                        </a:lnTo>
                        <a:lnTo>
                          <a:pt x="69010" y="19656"/>
                        </a:lnTo>
                        <a:lnTo>
                          <a:pt x="69010" y="118127"/>
                        </a:lnTo>
                        <a:close/>
                        <a:moveTo>
                          <a:pt x="59175" y="118127"/>
                        </a:moveTo>
                        <a:lnTo>
                          <a:pt x="66689" y="118127"/>
                        </a:lnTo>
                        <a:lnTo>
                          <a:pt x="66689" y="100343"/>
                        </a:lnTo>
                        <a:lnTo>
                          <a:pt x="61496" y="100343"/>
                        </a:lnTo>
                        <a:lnTo>
                          <a:pt x="61496" y="1872"/>
                        </a:lnTo>
                        <a:lnTo>
                          <a:pt x="59175" y="1872"/>
                        </a:lnTo>
                        <a:lnTo>
                          <a:pt x="59175" y="118127"/>
                        </a:lnTo>
                        <a:close/>
                        <a:moveTo>
                          <a:pt x="46692" y="1872"/>
                        </a:moveTo>
                        <a:lnTo>
                          <a:pt x="46692" y="68330"/>
                        </a:lnTo>
                        <a:lnTo>
                          <a:pt x="46692" y="71700"/>
                        </a:lnTo>
                        <a:lnTo>
                          <a:pt x="46713" y="74882"/>
                        </a:lnTo>
                        <a:lnTo>
                          <a:pt x="46733" y="78065"/>
                        </a:lnTo>
                        <a:lnTo>
                          <a:pt x="46774" y="81060"/>
                        </a:lnTo>
                        <a:lnTo>
                          <a:pt x="46814" y="84056"/>
                        </a:lnTo>
                        <a:lnTo>
                          <a:pt x="46896" y="86677"/>
                        </a:lnTo>
                        <a:lnTo>
                          <a:pt x="46957" y="89297"/>
                        </a:lnTo>
                        <a:lnTo>
                          <a:pt x="47038" y="91918"/>
                        </a:lnTo>
                        <a:lnTo>
                          <a:pt x="47120" y="94165"/>
                        </a:lnTo>
                        <a:lnTo>
                          <a:pt x="47222" y="96411"/>
                        </a:lnTo>
                        <a:lnTo>
                          <a:pt x="47323" y="98845"/>
                        </a:lnTo>
                        <a:lnTo>
                          <a:pt x="47446" y="100717"/>
                        </a:lnTo>
                        <a:lnTo>
                          <a:pt x="47568" y="102589"/>
                        </a:lnTo>
                        <a:lnTo>
                          <a:pt x="47710" y="104648"/>
                        </a:lnTo>
                        <a:lnTo>
                          <a:pt x="47853" y="106333"/>
                        </a:lnTo>
                        <a:lnTo>
                          <a:pt x="47995" y="107831"/>
                        </a:lnTo>
                        <a:lnTo>
                          <a:pt x="48158" y="109329"/>
                        </a:lnTo>
                        <a:lnTo>
                          <a:pt x="48321" y="110826"/>
                        </a:lnTo>
                        <a:lnTo>
                          <a:pt x="48525" y="112137"/>
                        </a:lnTo>
                        <a:lnTo>
                          <a:pt x="48708" y="113260"/>
                        </a:lnTo>
                        <a:lnTo>
                          <a:pt x="48891" y="114383"/>
                        </a:lnTo>
                        <a:lnTo>
                          <a:pt x="49095" y="115319"/>
                        </a:lnTo>
                        <a:lnTo>
                          <a:pt x="49319" y="116255"/>
                        </a:lnTo>
                        <a:lnTo>
                          <a:pt x="49523" y="117004"/>
                        </a:lnTo>
                        <a:lnTo>
                          <a:pt x="49747" y="117753"/>
                        </a:lnTo>
                        <a:lnTo>
                          <a:pt x="49991" y="118502"/>
                        </a:lnTo>
                        <a:lnTo>
                          <a:pt x="50215" y="118876"/>
                        </a:lnTo>
                        <a:lnTo>
                          <a:pt x="50459" y="119251"/>
                        </a:lnTo>
                        <a:lnTo>
                          <a:pt x="50968" y="119812"/>
                        </a:lnTo>
                        <a:lnTo>
                          <a:pt x="51518" y="120000"/>
                        </a:lnTo>
                        <a:lnTo>
                          <a:pt x="51783" y="120000"/>
                        </a:lnTo>
                        <a:lnTo>
                          <a:pt x="52048" y="119812"/>
                        </a:lnTo>
                        <a:lnTo>
                          <a:pt x="52333" y="119625"/>
                        </a:lnTo>
                        <a:lnTo>
                          <a:pt x="52597" y="119251"/>
                        </a:lnTo>
                        <a:lnTo>
                          <a:pt x="52842" y="118876"/>
                        </a:lnTo>
                        <a:lnTo>
                          <a:pt x="53107" y="118315"/>
                        </a:lnTo>
                        <a:lnTo>
                          <a:pt x="53331" y="117753"/>
                        </a:lnTo>
                        <a:lnTo>
                          <a:pt x="53575" y="116817"/>
                        </a:lnTo>
                        <a:lnTo>
                          <a:pt x="53819" y="116068"/>
                        </a:lnTo>
                        <a:lnTo>
                          <a:pt x="54023" y="115132"/>
                        </a:lnTo>
                        <a:lnTo>
                          <a:pt x="54227" y="114196"/>
                        </a:lnTo>
                        <a:lnTo>
                          <a:pt x="54430" y="113073"/>
                        </a:lnTo>
                        <a:lnTo>
                          <a:pt x="54634" y="111950"/>
                        </a:lnTo>
                        <a:lnTo>
                          <a:pt x="54817" y="110639"/>
                        </a:lnTo>
                        <a:lnTo>
                          <a:pt x="55000" y="108954"/>
                        </a:lnTo>
                        <a:lnTo>
                          <a:pt x="55163" y="107457"/>
                        </a:lnTo>
                        <a:lnTo>
                          <a:pt x="55347" y="105959"/>
                        </a:lnTo>
                        <a:lnTo>
                          <a:pt x="55489" y="104274"/>
                        </a:lnTo>
                        <a:lnTo>
                          <a:pt x="55632" y="102215"/>
                        </a:lnTo>
                        <a:lnTo>
                          <a:pt x="55754" y="100343"/>
                        </a:lnTo>
                        <a:lnTo>
                          <a:pt x="55876" y="98283"/>
                        </a:lnTo>
                        <a:lnTo>
                          <a:pt x="55998" y="96037"/>
                        </a:lnTo>
                        <a:lnTo>
                          <a:pt x="56100" y="93790"/>
                        </a:lnTo>
                        <a:lnTo>
                          <a:pt x="56202" y="91544"/>
                        </a:lnTo>
                        <a:lnTo>
                          <a:pt x="56283" y="88923"/>
                        </a:lnTo>
                        <a:lnTo>
                          <a:pt x="56344" y="86302"/>
                        </a:lnTo>
                        <a:lnTo>
                          <a:pt x="56405" y="83494"/>
                        </a:lnTo>
                        <a:lnTo>
                          <a:pt x="56446" y="80686"/>
                        </a:lnTo>
                        <a:lnTo>
                          <a:pt x="56487" y="77878"/>
                        </a:lnTo>
                        <a:lnTo>
                          <a:pt x="56528" y="74695"/>
                        </a:lnTo>
                        <a:lnTo>
                          <a:pt x="56548" y="71700"/>
                        </a:lnTo>
                        <a:lnTo>
                          <a:pt x="56548" y="68143"/>
                        </a:lnTo>
                        <a:lnTo>
                          <a:pt x="56548" y="1872"/>
                        </a:lnTo>
                        <a:lnTo>
                          <a:pt x="54247" y="1872"/>
                        </a:lnTo>
                        <a:lnTo>
                          <a:pt x="54247" y="69641"/>
                        </a:lnTo>
                        <a:lnTo>
                          <a:pt x="54227" y="73759"/>
                        </a:lnTo>
                        <a:lnTo>
                          <a:pt x="54186" y="77691"/>
                        </a:lnTo>
                        <a:lnTo>
                          <a:pt x="54145" y="81060"/>
                        </a:lnTo>
                        <a:lnTo>
                          <a:pt x="54064" y="84430"/>
                        </a:lnTo>
                        <a:lnTo>
                          <a:pt x="53962" y="87425"/>
                        </a:lnTo>
                        <a:lnTo>
                          <a:pt x="53840" y="90046"/>
                        </a:lnTo>
                        <a:lnTo>
                          <a:pt x="53717" y="92667"/>
                        </a:lnTo>
                        <a:lnTo>
                          <a:pt x="53534" y="94726"/>
                        </a:lnTo>
                        <a:lnTo>
                          <a:pt x="53351" y="96599"/>
                        </a:lnTo>
                        <a:lnTo>
                          <a:pt x="53168" y="98471"/>
                        </a:lnTo>
                        <a:lnTo>
                          <a:pt x="52944" y="99781"/>
                        </a:lnTo>
                        <a:lnTo>
                          <a:pt x="52699" y="100904"/>
                        </a:lnTo>
                        <a:lnTo>
                          <a:pt x="52455" y="101840"/>
                        </a:lnTo>
                        <a:lnTo>
                          <a:pt x="52190" y="102402"/>
                        </a:lnTo>
                        <a:lnTo>
                          <a:pt x="51885" y="102776"/>
                        </a:lnTo>
                        <a:lnTo>
                          <a:pt x="51600" y="102776"/>
                        </a:lnTo>
                        <a:lnTo>
                          <a:pt x="51294" y="102776"/>
                        </a:lnTo>
                        <a:lnTo>
                          <a:pt x="51030" y="102402"/>
                        </a:lnTo>
                        <a:lnTo>
                          <a:pt x="50765" y="101653"/>
                        </a:lnTo>
                        <a:lnTo>
                          <a:pt x="50520" y="100904"/>
                        </a:lnTo>
                        <a:lnTo>
                          <a:pt x="50296" y="99781"/>
                        </a:lnTo>
                        <a:lnTo>
                          <a:pt x="50093" y="98471"/>
                        </a:lnTo>
                        <a:lnTo>
                          <a:pt x="49869" y="96599"/>
                        </a:lnTo>
                        <a:lnTo>
                          <a:pt x="49706" y="94726"/>
                        </a:lnTo>
                        <a:lnTo>
                          <a:pt x="49543" y="92667"/>
                        </a:lnTo>
                        <a:lnTo>
                          <a:pt x="49400" y="90046"/>
                        </a:lnTo>
                        <a:lnTo>
                          <a:pt x="49299" y="87425"/>
                        </a:lnTo>
                        <a:lnTo>
                          <a:pt x="49197" y="84430"/>
                        </a:lnTo>
                        <a:lnTo>
                          <a:pt x="49095" y="81060"/>
                        </a:lnTo>
                        <a:lnTo>
                          <a:pt x="49034" y="77691"/>
                        </a:lnTo>
                        <a:lnTo>
                          <a:pt x="48993" y="73759"/>
                        </a:lnTo>
                        <a:lnTo>
                          <a:pt x="48993" y="69641"/>
                        </a:lnTo>
                        <a:lnTo>
                          <a:pt x="48993" y="1872"/>
                        </a:lnTo>
                        <a:lnTo>
                          <a:pt x="46692" y="1872"/>
                        </a:lnTo>
                        <a:close/>
                        <a:moveTo>
                          <a:pt x="36429" y="112511"/>
                        </a:moveTo>
                        <a:lnTo>
                          <a:pt x="36714" y="114009"/>
                        </a:lnTo>
                        <a:lnTo>
                          <a:pt x="37081" y="115319"/>
                        </a:lnTo>
                        <a:lnTo>
                          <a:pt x="37468" y="116443"/>
                        </a:lnTo>
                        <a:lnTo>
                          <a:pt x="37895" y="117753"/>
                        </a:lnTo>
                        <a:lnTo>
                          <a:pt x="38343" y="118689"/>
                        </a:lnTo>
                        <a:lnTo>
                          <a:pt x="38852" y="119251"/>
                        </a:lnTo>
                        <a:lnTo>
                          <a:pt x="39341" y="119812"/>
                        </a:lnTo>
                        <a:lnTo>
                          <a:pt x="39830" y="120000"/>
                        </a:lnTo>
                        <a:lnTo>
                          <a:pt x="40441" y="119812"/>
                        </a:lnTo>
                        <a:lnTo>
                          <a:pt x="40991" y="119251"/>
                        </a:lnTo>
                        <a:lnTo>
                          <a:pt x="41235" y="118876"/>
                        </a:lnTo>
                        <a:lnTo>
                          <a:pt x="41479" y="118315"/>
                        </a:lnTo>
                        <a:lnTo>
                          <a:pt x="41744" y="117753"/>
                        </a:lnTo>
                        <a:lnTo>
                          <a:pt x="41968" y="117004"/>
                        </a:lnTo>
                        <a:lnTo>
                          <a:pt x="42172" y="116255"/>
                        </a:lnTo>
                        <a:lnTo>
                          <a:pt x="42396" y="115507"/>
                        </a:lnTo>
                        <a:lnTo>
                          <a:pt x="42599" y="114758"/>
                        </a:lnTo>
                        <a:lnTo>
                          <a:pt x="42782" y="113822"/>
                        </a:lnTo>
                        <a:lnTo>
                          <a:pt x="42966" y="112886"/>
                        </a:lnTo>
                        <a:lnTo>
                          <a:pt x="43149" y="111762"/>
                        </a:lnTo>
                        <a:lnTo>
                          <a:pt x="43312" y="110639"/>
                        </a:lnTo>
                        <a:lnTo>
                          <a:pt x="43454" y="109329"/>
                        </a:lnTo>
                        <a:lnTo>
                          <a:pt x="43597" y="108205"/>
                        </a:lnTo>
                        <a:lnTo>
                          <a:pt x="43719" y="106895"/>
                        </a:lnTo>
                        <a:lnTo>
                          <a:pt x="43862" y="105585"/>
                        </a:lnTo>
                        <a:lnTo>
                          <a:pt x="43984" y="104274"/>
                        </a:lnTo>
                        <a:lnTo>
                          <a:pt x="44188" y="101279"/>
                        </a:lnTo>
                        <a:lnTo>
                          <a:pt x="44330" y="98471"/>
                        </a:lnTo>
                        <a:lnTo>
                          <a:pt x="44452" y="95101"/>
                        </a:lnTo>
                        <a:lnTo>
                          <a:pt x="44574" y="91918"/>
                        </a:lnTo>
                        <a:lnTo>
                          <a:pt x="44615" y="88361"/>
                        </a:lnTo>
                        <a:lnTo>
                          <a:pt x="44636" y="84992"/>
                        </a:lnTo>
                        <a:lnTo>
                          <a:pt x="44636" y="81809"/>
                        </a:lnTo>
                        <a:lnTo>
                          <a:pt x="44595" y="79001"/>
                        </a:lnTo>
                        <a:lnTo>
                          <a:pt x="44513" y="76193"/>
                        </a:lnTo>
                        <a:lnTo>
                          <a:pt x="44432" y="73572"/>
                        </a:lnTo>
                        <a:lnTo>
                          <a:pt x="44310" y="71138"/>
                        </a:lnTo>
                        <a:lnTo>
                          <a:pt x="44188" y="68705"/>
                        </a:lnTo>
                        <a:lnTo>
                          <a:pt x="44025" y="66458"/>
                        </a:lnTo>
                        <a:lnTo>
                          <a:pt x="43841" y="64399"/>
                        </a:lnTo>
                        <a:lnTo>
                          <a:pt x="43617" y="62152"/>
                        </a:lnTo>
                        <a:lnTo>
                          <a:pt x="43373" y="60280"/>
                        </a:lnTo>
                        <a:lnTo>
                          <a:pt x="43108" y="58595"/>
                        </a:lnTo>
                        <a:lnTo>
                          <a:pt x="42803" y="56723"/>
                        </a:lnTo>
                        <a:lnTo>
                          <a:pt x="42497" y="55039"/>
                        </a:lnTo>
                        <a:lnTo>
                          <a:pt x="42151" y="53541"/>
                        </a:lnTo>
                        <a:lnTo>
                          <a:pt x="41785" y="52043"/>
                        </a:lnTo>
                        <a:lnTo>
                          <a:pt x="41377" y="50546"/>
                        </a:lnTo>
                        <a:lnTo>
                          <a:pt x="40807" y="48299"/>
                        </a:lnTo>
                        <a:lnTo>
                          <a:pt x="40298" y="46240"/>
                        </a:lnTo>
                        <a:lnTo>
                          <a:pt x="40095" y="45304"/>
                        </a:lnTo>
                        <a:lnTo>
                          <a:pt x="39871" y="44180"/>
                        </a:lnTo>
                        <a:lnTo>
                          <a:pt x="39708" y="43057"/>
                        </a:lnTo>
                        <a:lnTo>
                          <a:pt x="39545" y="41934"/>
                        </a:lnTo>
                        <a:lnTo>
                          <a:pt x="39423" y="40998"/>
                        </a:lnTo>
                        <a:lnTo>
                          <a:pt x="39300" y="39875"/>
                        </a:lnTo>
                        <a:lnTo>
                          <a:pt x="39178" y="38564"/>
                        </a:lnTo>
                        <a:lnTo>
                          <a:pt x="39097" y="37441"/>
                        </a:lnTo>
                        <a:lnTo>
                          <a:pt x="39036" y="35943"/>
                        </a:lnTo>
                        <a:lnTo>
                          <a:pt x="38995" y="34446"/>
                        </a:lnTo>
                        <a:lnTo>
                          <a:pt x="38975" y="33135"/>
                        </a:lnTo>
                        <a:lnTo>
                          <a:pt x="38975" y="31450"/>
                        </a:lnTo>
                        <a:lnTo>
                          <a:pt x="38975" y="30327"/>
                        </a:lnTo>
                        <a:lnTo>
                          <a:pt x="38995" y="28829"/>
                        </a:lnTo>
                        <a:lnTo>
                          <a:pt x="39036" y="27519"/>
                        </a:lnTo>
                        <a:lnTo>
                          <a:pt x="39076" y="26396"/>
                        </a:lnTo>
                        <a:lnTo>
                          <a:pt x="39158" y="25273"/>
                        </a:lnTo>
                        <a:lnTo>
                          <a:pt x="39260" y="24149"/>
                        </a:lnTo>
                        <a:lnTo>
                          <a:pt x="39361" y="22839"/>
                        </a:lnTo>
                        <a:lnTo>
                          <a:pt x="39463" y="21903"/>
                        </a:lnTo>
                        <a:lnTo>
                          <a:pt x="39606" y="20967"/>
                        </a:lnTo>
                        <a:lnTo>
                          <a:pt x="39748" y="20031"/>
                        </a:lnTo>
                        <a:lnTo>
                          <a:pt x="39911" y="19282"/>
                        </a:lnTo>
                        <a:lnTo>
                          <a:pt x="40115" y="18720"/>
                        </a:lnTo>
                        <a:lnTo>
                          <a:pt x="40319" y="18159"/>
                        </a:lnTo>
                        <a:lnTo>
                          <a:pt x="40543" y="17784"/>
                        </a:lnTo>
                        <a:lnTo>
                          <a:pt x="40807" y="17597"/>
                        </a:lnTo>
                        <a:lnTo>
                          <a:pt x="41052" y="17597"/>
                        </a:lnTo>
                        <a:lnTo>
                          <a:pt x="41479" y="17597"/>
                        </a:lnTo>
                        <a:lnTo>
                          <a:pt x="41886" y="17971"/>
                        </a:lnTo>
                        <a:lnTo>
                          <a:pt x="42253" y="18720"/>
                        </a:lnTo>
                        <a:lnTo>
                          <a:pt x="42599" y="19469"/>
                        </a:lnTo>
                        <a:lnTo>
                          <a:pt x="42884" y="20218"/>
                        </a:lnTo>
                        <a:lnTo>
                          <a:pt x="43169" y="21154"/>
                        </a:lnTo>
                        <a:lnTo>
                          <a:pt x="43393" y="22090"/>
                        </a:lnTo>
                        <a:lnTo>
                          <a:pt x="43577" y="22839"/>
                        </a:lnTo>
                        <a:lnTo>
                          <a:pt x="44126" y="5803"/>
                        </a:lnTo>
                        <a:lnTo>
                          <a:pt x="43882" y="4680"/>
                        </a:lnTo>
                        <a:lnTo>
                          <a:pt x="43556" y="3744"/>
                        </a:lnTo>
                        <a:lnTo>
                          <a:pt x="43251" y="2620"/>
                        </a:lnTo>
                        <a:lnTo>
                          <a:pt x="42884" y="1684"/>
                        </a:lnTo>
                        <a:lnTo>
                          <a:pt x="42497" y="1123"/>
                        </a:lnTo>
                        <a:lnTo>
                          <a:pt x="42049" y="561"/>
                        </a:lnTo>
                        <a:lnTo>
                          <a:pt x="41601" y="187"/>
                        </a:lnTo>
                        <a:lnTo>
                          <a:pt x="41113" y="0"/>
                        </a:lnTo>
                        <a:lnTo>
                          <a:pt x="40604" y="187"/>
                        </a:lnTo>
                        <a:lnTo>
                          <a:pt x="40135" y="748"/>
                        </a:lnTo>
                        <a:lnTo>
                          <a:pt x="39667" y="1497"/>
                        </a:lnTo>
                        <a:lnTo>
                          <a:pt x="39260" y="2620"/>
                        </a:lnTo>
                        <a:lnTo>
                          <a:pt x="38852" y="4118"/>
                        </a:lnTo>
                        <a:lnTo>
                          <a:pt x="38486" y="5616"/>
                        </a:lnTo>
                        <a:lnTo>
                          <a:pt x="38140" y="7488"/>
                        </a:lnTo>
                        <a:lnTo>
                          <a:pt x="37855" y="9547"/>
                        </a:lnTo>
                        <a:lnTo>
                          <a:pt x="37569" y="11981"/>
                        </a:lnTo>
                        <a:lnTo>
                          <a:pt x="37325" y="14414"/>
                        </a:lnTo>
                        <a:lnTo>
                          <a:pt x="37122" y="17410"/>
                        </a:lnTo>
                        <a:lnTo>
                          <a:pt x="36959" y="20218"/>
                        </a:lnTo>
                        <a:lnTo>
                          <a:pt x="36816" y="23213"/>
                        </a:lnTo>
                        <a:lnTo>
                          <a:pt x="36714" y="26583"/>
                        </a:lnTo>
                        <a:lnTo>
                          <a:pt x="36653" y="29765"/>
                        </a:lnTo>
                        <a:lnTo>
                          <a:pt x="36633" y="33510"/>
                        </a:lnTo>
                        <a:lnTo>
                          <a:pt x="36653" y="36318"/>
                        </a:lnTo>
                        <a:lnTo>
                          <a:pt x="36694" y="39500"/>
                        </a:lnTo>
                        <a:lnTo>
                          <a:pt x="36775" y="42121"/>
                        </a:lnTo>
                        <a:lnTo>
                          <a:pt x="36877" y="44929"/>
                        </a:lnTo>
                        <a:lnTo>
                          <a:pt x="37020" y="47363"/>
                        </a:lnTo>
                        <a:lnTo>
                          <a:pt x="37162" y="49609"/>
                        </a:lnTo>
                        <a:lnTo>
                          <a:pt x="37346" y="51856"/>
                        </a:lnTo>
                        <a:lnTo>
                          <a:pt x="37549" y="53915"/>
                        </a:lnTo>
                        <a:lnTo>
                          <a:pt x="37814" y="55975"/>
                        </a:lnTo>
                        <a:lnTo>
                          <a:pt x="38058" y="58034"/>
                        </a:lnTo>
                        <a:lnTo>
                          <a:pt x="38323" y="59719"/>
                        </a:lnTo>
                        <a:lnTo>
                          <a:pt x="38649" y="61404"/>
                        </a:lnTo>
                        <a:lnTo>
                          <a:pt x="38954" y="62901"/>
                        </a:lnTo>
                        <a:lnTo>
                          <a:pt x="39321" y="64586"/>
                        </a:lnTo>
                        <a:lnTo>
                          <a:pt x="39667" y="65897"/>
                        </a:lnTo>
                        <a:lnTo>
                          <a:pt x="40054" y="67207"/>
                        </a:lnTo>
                        <a:lnTo>
                          <a:pt x="40604" y="69079"/>
                        </a:lnTo>
                        <a:lnTo>
                          <a:pt x="41072" y="71326"/>
                        </a:lnTo>
                        <a:lnTo>
                          <a:pt x="41276" y="72262"/>
                        </a:lnTo>
                        <a:lnTo>
                          <a:pt x="41459" y="73385"/>
                        </a:lnTo>
                        <a:lnTo>
                          <a:pt x="41622" y="74321"/>
                        </a:lnTo>
                        <a:lnTo>
                          <a:pt x="41764" y="75444"/>
                        </a:lnTo>
                        <a:lnTo>
                          <a:pt x="41886" y="76567"/>
                        </a:lnTo>
                        <a:lnTo>
                          <a:pt x="41988" y="78065"/>
                        </a:lnTo>
                        <a:lnTo>
                          <a:pt x="42090" y="79188"/>
                        </a:lnTo>
                        <a:lnTo>
                          <a:pt x="42151" y="80499"/>
                        </a:lnTo>
                        <a:lnTo>
                          <a:pt x="42212" y="81809"/>
                        </a:lnTo>
                        <a:lnTo>
                          <a:pt x="42253" y="83307"/>
                        </a:lnTo>
                        <a:lnTo>
                          <a:pt x="42294" y="84992"/>
                        </a:lnTo>
                        <a:lnTo>
                          <a:pt x="42294" y="86489"/>
                        </a:lnTo>
                        <a:lnTo>
                          <a:pt x="42294" y="88174"/>
                        </a:lnTo>
                        <a:lnTo>
                          <a:pt x="42233" y="89859"/>
                        </a:lnTo>
                        <a:lnTo>
                          <a:pt x="42192" y="91544"/>
                        </a:lnTo>
                        <a:lnTo>
                          <a:pt x="42131" y="93042"/>
                        </a:lnTo>
                        <a:lnTo>
                          <a:pt x="42049" y="94352"/>
                        </a:lnTo>
                        <a:lnTo>
                          <a:pt x="41948" y="95663"/>
                        </a:lnTo>
                        <a:lnTo>
                          <a:pt x="41825" y="96786"/>
                        </a:lnTo>
                        <a:lnTo>
                          <a:pt x="41703" y="98096"/>
                        </a:lnTo>
                        <a:lnTo>
                          <a:pt x="41540" y="99032"/>
                        </a:lnTo>
                        <a:lnTo>
                          <a:pt x="41357" y="99781"/>
                        </a:lnTo>
                        <a:lnTo>
                          <a:pt x="41174" y="100530"/>
                        </a:lnTo>
                        <a:lnTo>
                          <a:pt x="40970" y="101092"/>
                        </a:lnTo>
                        <a:lnTo>
                          <a:pt x="40767" y="101653"/>
                        </a:lnTo>
                        <a:lnTo>
                          <a:pt x="40502" y="102028"/>
                        </a:lnTo>
                        <a:lnTo>
                          <a:pt x="40257" y="102215"/>
                        </a:lnTo>
                        <a:lnTo>
                          <a:pt x="40013" y="102215"/>
                        </a:lnTo>
                        <a:lnTo>
                          <a:pt x="39565" y="102215"/>
                        </a:lnTo>
                        <a:lnTo>
                          <a:pt x="39117" y="101653"/>
                        </a:lnTo>
                        <a:lnTo>
                          <a:pt x="38710" y="101092"/>
                        </a:lnTo>
                        <a:lnTo>
                          <a:pt x="38303" y="100156"/>
                        </a:lnTo>
                        <a:lnTo>
                          <a:pt x="37936" y="99032"/>
                        </a:lnTo>
                        <a:lnTo>
                          <a:pt x="37569" y="97909"/>
                        </a:lnTo>
                        <a:lnTo>
                          <a:pt x="37244" y="96224"/>
                        </a:lnTo>
                        <a:lnTo>
                          <a:pt x="36959" y="94914"/>
                        </a:lnTo>
                        <a:lnTo>
                          <a:pt x="36429" y="112511"/>
                        </a:lnTo>
                        <a:close/>
                        <a:moveTo>
                          <a:pt x="26472" y="118127"/>
                        </a:moveTo>
                        <a:lnTo>
                          <a:pt x="26472" y="76380"/>
                        </a:lnTo>
                        <a:lnTo>
                          <a:pt x="26472" y="69453"/>
                        </a:lnTo>
                        <a:lnTo>
                          <a:pt x="26451" y="62714"/>
                        </a:lnTo>
                        <a:lnTo>
                          <a:pt x="26451" y="56349"/>
                        </a:lnTo>
                        <a:lnTo>
                          <a:pt x="26431" y="50358"/>
                        </a:lnTo>
                        <a:lnTo>
                          <a:pt x="26431" y="44368"/>
                        </a:lnTo>
                        <a:lnTo>
                          <a:pt x="26410" y="38377"/>
                        </a:lnTo>
                        <a:lnTo>
                          <a:pt x="26370" y="32761"/>
                        </a:lnTo>
                        <a:lnTo>
                          <a:pt x="26349" y="26957"/>
                        </a:lnTo>
                        <a:lnTo>
                          <a:pt x="26410" y="26957"/>
                        </a:lnTo>
                        <a:lnTo>
                          <a:pt x="26634" y="31825"/>
                        </a:lnTo>
                        <a:lnTo>
                          <a:pt x="26899" y="37067"/>
                        </a:lnTo>
                        <a:lnTo>
                          <a:pt x="27184" y="41934"/>
                        </a:lnTo>
                        <a:lnTo>
                          <a:pt x="27449" y="46989"/>
                        </a:lnTo>
                        <a:lnTo>
                          <a:pt x="27734" y="52230"/>
                        </a:lnTo>
                        <a:lnTo>
                          <a:pt x="28060" y="57285"/>
                        </a:lnTo>
                        <a:lnTo>
                          <a:pt x="28345" y="62152"/>
                        </a:lnTo>
                        <a:lnTo>
                          <a:pt x="28671" y="67020"/>
                        </a:lnTo>
                        <a:lnTo>
                          <a:pt x="31949" y="118127"/>
                        </a:lnTo>
                        <a:lnTo>
                          <a:pt x="34332" y="118127"/>
                        </a:lnTo>
                        <a:lnTo>
                          <a:pt x="34332" y="1872"/>
                        </a:lnTo>
                        <a:lnTo>
                          <a:pt x="32214" y="1872"/>
                        </a:lnTo>
                        <a:lnTo>
                          <a:pt x="32214" y="42308"/>
                        </a:lnTo>
                        <a:lnTo>
                          <a:pt x="32214" y="48861"/>
                        </a:lnTo>
                        <a:lnTo>
                          <a:pt x="32214" y="55226"/>
                        </a:lnTo>
                        <a:lnTo>
                          <a:pt x="32234" y="61404"/>
                        </a:lnTo>
                        <a:lnTo>
                          <a:pt x="32255" y="67394"/>
                        </a:lnTo>
                        <a:lnTo>
                          <a:pt x="32275" y="73198"/>
                        </a:lnTo>
                        <a:lnTo>
                          <a:pt x="32316" y="79001"/>
                        </a:lnTo>
                        <a:lnTo>
                          <a:pt x="32357" y="84804"/>
                        </a:lnTo>
                        <a:lnTo>
                          <a:pt x="32418" y="90608"/>
                        </a:lnTo>
                        <a:lnTo>
                          <a:pt x="32357" y="90795"/>
                        </a:lnTo>
                        <a:lnTo>
                          <a:pt x="32133" y="85928"/>
                        </a:lnTo>
                        <a:lnTo>
                          <a:pt x="31909" y="81060"/>
                        </a:lnTo>
                        <a:lnTo>
                          <a:pt x="31664" y="76193"/>
                        </a:lnTo>
                        <a:lnTo>
                          <a:pt x="31379" y="71326"/>
                        </a:lnTo>
                        <a:lnTo>
                          <a:pt x="31114" y="66458"/>
                        </a:lnTo>
                        <a:lnTo>
                          <a:pt x="30809" y="61404"/>
                        </a:lnTo>
                        <a:lnTo>
                          <a:pt x="30524" y="56536"/>
                        </a:lnTo>
                        <a:lnTo>
                          <a:pt x="30218" y="51856"/>
                        </a:lnTo>
                        <a:lnTo>
                          <a:pt x="26960" y="1872"/>
                        </a:lnTo>
                        <a:lnTo>
                          <a:pt x="24333" y="1872"/>
                        </a:lnTo>
                        <a:lnTo>
                          <a:pt x="24333" y="118127"/>
                        </a:lnTo>
                        <a:lnTo>
                          <a:pt x="26472" y="118127"/>
                        </a:lnTo>
                        <a:close/>
                        <a:moveTo>
                          <a:pt x="16371" y="102964"/>
                        </a:moveTo>
                        <a:lnTo>
                          <a:pt x="16188" y="102776"/>
                        </a:lnTo>
                        <a:lnTo>
                          <a:pt x="15985" y="102776"/>
                        </a:lnTo>
                        <a:lnTo>
                          <a:pt x="15801" y="102402"/>
                        </a:lnTo>
                        <a:lnTo>
                          <a:pt x="15598" y="102028"/>
                        </a:lnTo>
                        <a:lnTo>
                          <a:pt x="15414" y="101653"/>
                        </a:lnTo>
                        <a:lnTo>
                          <a:pt x="15251" y="101092"/>
                        </a:lnTo>
                        <a:lnTo>
                          <a:pt x="15089" y="100343"/>
                        </a:lnTo>
                        <a:lnTo>
                          <a:pt x="14926" y="99594"/>
                        </a:lnTo>
                        <a:lnTo>
                          <a:pt x="14742" y="98658"/>
                        </a:lnTo>
                        <a:lnTo>
                          <a:pt x="14600" y="97909"/>
                        </a:lnTo>
                        <a:lnTo>
                          <a:pt x="14457" y="96599"/>
                        </a:lnTo>
                        <a:lnTo>
                          <a:pt x="14315" y="95475"/>
                        </a:lnTo>
                        <a:lnTo>
                          <a:pt x="14050" y="93042"/>
                        </a:lnTo>
                        <a:lnTo>
                          <a:pt x="13826" y="90234"/>
                        </a:lnTo>
                        <a:lnTo>
                          <a:pt x="13602" y="87238"/>
                        </a:lnTo>
                        <a:lnTo>
                          <a:pt x="13439" y="84056"/>
                        </a:lnTo>
                        <a:lnTo>
                          <a:pt x="13256" y="80499"/>
                        </a:lnTo>
                        <a:lnTo>
                          <a:pt x="13134" y="76755"/>
                        </a:lnTo>
                        <a:lnTo>
                          <a:pt x="13032" y="72823"/>
                        </a:lnTo>
                        <a:lnTo>
                          <a:pt x="12971" y="68705"/>
                        </a:lnTo>
                        <a:lnTo>
                          <a:pt x="12910" y="64773"/>
                        </a:lnTo>
                        <a:lnTo>
                          <a:pt x="12910" y="60280"/>
                        </a:lnTo>
                        <a:lnTo>
                          <a:pt x="12910" y="55975"/>
                        </a:lnTo>
                        <a:lnTo>
                          <a:pt x="12950" y="51856"/>
                        </a:lnTo>
                        <a:lnTo>
                          <a:pt x="13032" y="47737"/>
                        </a:lnTo>
                        <a:lnTo>
                          <a:pt x="13134" y="43993"/>
                        </a:lnTo>
                        <a:lnTo>
                          <a:pt x="13256" y="40062"/>
                        </a:lnTo>
                        <a:lnTo>
                          <a:pt x="13419" y="36318"/>
                        </a:lnTo>
                        <a:lnTo>
                          <a:pt x="13602" y="33135"/>
                        </a:lnTo>
                        <a:lnTo>
                          <a:pt x="13785" y="29953"/>
                        </a:lnTo>
                        <a:lnTo>
                          <a:pt x="14030" y="27145"/>
                        </a:lnTo>
                        <a:lnTo>
                          <a:pt x="14294" y="24711"/>
                        </a:lnTo>
                        <a:lnTo>
                          <a:pt x="14437" y="23588"/>
                        </a:lnTo>
                        <a:lnTo>
                          <a:pt x="14580" y="22277"/>
                        </a:lnTo>
                        <a:lnTo>
                          <a:pt x="14722" y="21341"/>
                        </a:lnTo>
                        <a:lnTo>
                          <a:pt x="14905" y="20405"/>
                        </a:lnTo>
                        <a:lnTo>
                          <a:pt x="15068" y="19656"/>
                        </a:lnTo>
                        <a:lnTo>
                          <a:pt x="15231" y="19095"/>
                        </a:lnTo>
                        <a:lnTo>
                          <a:pt x="15414" y="18533"/>
                        </a:lnTo>
                        <a:lnTo>
                          <a:pt x="15598" y="17971"/>
                        </a:lnTo>
                        <a:lnTo>
                          <a:pt x="15801" y="17597"/>
                        </a:lnTo>
                        <a:lnTo>
                          <a:pt x="16005" y="17223"/>
                        </a:lnTo>
                        <a:lnTo>
                          <a:pt x="16188" y="17035"/>
                        </a:lnTo>
                        <a:lnTo>
                          <a:pt x="16433" y="17035"/>
                        </a:lnTo>
                        <a:lnTo>
                          <a:pt x="16636" y="17035"/>
                        </a:lnTo>
                        <a:lnTo>
                          <a:pt x="16840" y="17223"/>
                        </a:lnTo>
                        <a:lnTo>
                          <a:pt x="17023" y="17597"/>
                        </a:lnTo>
                        <a:lnTo>
                          <a:pt x="17227" y="17971"/>
                        </a:lnTo>
                        <a:lnTo>
                          <a:pt x="17410" y="18533"/>
                        </a:lnTo>
                        <a:lnTo>
                          <a:pt x="17593" y="19095"/>
                        </a:lnTo>
                        <a:lnTo>
                          <a:pt x="17756" y="19843"/>
                        </a:lnTo>
                        <a:lnTo>
                          <a:pt x="17939" y="20592"/>
                        </a:lnTo>
                        <a:lnTo>
                          <a:pt x="18102" y="21341"/>
                        </a:lnTo>
                        <a:lnTo>
                          <a:pt x="18245" y="22464"/>
                        </a:lnTo>
                        <a:lnTo>
                          <a:pt x="18387" y="23588"/>
                        </a:lnTo>
                        <a:lnTo>
                          <a:pt x="18530" y="24711"/>
                        </a:lnTo>
                        <a:lnTo>
                          <a:pt x="18795" y="27145"/>
                        </a:lnTo>
                        <a:lnTo>
                          <a:pt x="19019" y="29953"/>
                        </a:lnTo>
                        <a:lnTo>
                          <a:pt x="19222" y="33135"/>
                        </a:lnTo>
                        <a:lnTo>
                          <a:pt x="19385" y="36318"/>
                        </a:lnTo>
                        <a:lnTo>
                          <a:pt x="19568" y="40062"/>
                        </a:lnTo>
                        <a:lnTo>
                          <a:pt x="19691" y="43806"/>
                        </a:lnTo>
                        <a:lnTo>
                          <a:pt x="19772" y="47550"/>
                        </a:lnTo>
                        <a:lnTo>
                          <a:pt x="19833" y="51482"/>
                        </a:lnTo>
                        <a:lnTo>
                          <a:pt x="19874" y="55413"/>
                        </a:lnTo>
                        <a:lnTo>
                          <a:pt x="19894" y="59531"/>
                        </a:lnTo>
                        <a:lnTo>
                          <a:pt x="19874" y="64212"/>
                        </a:lnTo>
                        <a:lnTo>
                          <a:pt x="19833" y="68330"/>
                        </a:lnTo>
                        <a:lnTo>
                          <a:pt x="19772" y="72636"/>
                        </a:lnTo>
                        <a:lnTo>
                          <a:pt x="19670" y="76567"/>
                        </a:lnTo>
                        <a:lnTo>
                          <a:pt x="19548" y="80499"/>
                        </a:lnTo>
                        <a:lnTo>
                          <a:pt x="19365" y="84056"/>
                        </a:lnTo>
                        <a:lnTo>
                          <a:pt x="19202" y="87425"/>
                        </a:lnTo>
                        <a:lnTo>
                          <a:pt x="18998" y="90234"/>
                        </a:lnTo>
                        <a:lnTo>
                          <a:pt x="18754" y="93229"/>
                        </a:lnTo>
                        <a:lnTo>
                          <a:pt x="18489" y="95663"/>
                        </a:lnTo>
                        <a:lnTo>
                          <a:pt x="18347" y="96786"/>
                        </a:lnTo>
                        <a:lnTo>
                          <a:pt x="18204" y="97909"/>
                        </a:lnTo>
                        <a:lnTo>
                          <a:pt x="18062" y="98845"/>
                        </a:lnTo>
                        <a:lnTo>
                          <a:pt x="17878" y="99594"/>
                        </a:lnTo>
                        <a:lnTo>
                          <a:pt x="17715" y="100343"/>
                        </a:lnTo>
                        <a:lnTo>
                          <a:pt x="17553" y="101092"/>
                        </a:lnTo>
                        <a:lnTo>
                          <a:pt x="17390" y="101653"/>
                        </a:lnTo>
                        <a:lnTo>
                          <a:pt x="17206" y="102028"/>
                        </a:lnTo>
                        <a:lnTo>
                          <a:pt x="17003" y="102402"/>
                        </a:lnTo>
                        <a:lnTo>
                          <a:pt x="16819" y="102776"/>
                        </a:lnTo>
                        <a:lnTo>
                          <a:pt x="16616" y="102776"/>
                        </a:lnTo>
                        <a:lnTo>
                          <a:pt x="16392" y="102964"/>
                        </a:lnTo>
                        <a:lnTo>
                          <a:pt x="16371" y="102964"/>
                        </a:lnTo>
                        <a:close/>
                        <a:moveTo>
                          <a:pt x="16331" y="120000"/>
                        </a:moveTo>
                        <a:lnTo>
                          <a:pt x="16657" y="120000"/>
                        </a:lnTo>
                        <a:lnTo>
                          <a:pt x="16962" y="119812"/>
                        </a:lnTo>
                        <a:lnTo>
                          <a:pt x="17288" y="119438"/>
                        </a:lnTo>
                        <a:lnTo>
                          <a:pt x="17573" y="119063"/>
                        </a:lnTo>
                        <a:lnTo>
                          <a:pt x="17878" y="118502"/>
                        </a:lnTo>
                        <a:lnTo>
                          <a:pt x="18184" y="117753"/>
                        </a:lnTo>
                        <a:lnTo>
                          <a:pt x="18449" y="116817"/>
                        </a:lnTo>
                        <a:lnTo>
                          <a:pt x="18734" y="115881"/>
                        </a:lnTo>
                        <a:lnTo>
                          <a:pt x="18998" y="114758"/>
                        </a:lnTo>
                        <a:lnTo>
                          <a:pt x="19263" y="113634"/>
                        </a:lnTo>
                        <a:lnTo>
                          <a:pt x="19528" y="112324"/>
                        </a:lnTo>
                        <a:lnTo>
                          <a:pt x="19752" y="111014"/>
                        </a:lnTo>
                        <a:lnTo>
                          <a:pt x="19996" y="109329"/>
                        </a:lnTo>
                        <a:lnTo>
                          <a:pt x="20220" y="107644"/>
                        </a:lnTo>
                        <a:lnTo>
                          <a:pt x="20444" y="105959"/>
                        </a:lnTo>
                        <a:lnTo>
                          <a:pt x="20627" y="104087"/>
                        </a:lnTo>
                        <a:lnTo>
                          <a:pt x="20831" y="102028"/>
                        </a:lnTo>
                        <a:lnTo>
                          <a:pt x="21035" y="99781"/>
                        </a:lnTo>
                        <a:lnTo>
                          <a:pt x="21198" y="97722"/>
                        </a:lnTo>
                        <a:lnTo>
                          <a:pt x="21360" y="95288"/>
                        </a:lnTo>
                        <a:lnTo>
                          <a:pt x="21503" y="92854"/>
                        </a:lnTo>
                        <a:lnTo>
                          <a:pt x="21646" y="90234"/>
                        </a:lnTo>
                        <a:lnTo>
                          <a:pt x="21788" y="87613"/>
                        </a:lnTo>
                        <a:lnTo>
                          <a:pt x="21910" y="84804"/>
                        </a:lnTo>
                        <a:lnTo>
                          <a:pt x="22012" y="81809"/>
                        </a:lnTo>
                        <a:lnTo>
                          <a:pt x="22094" y="79001"/>
                        </a:lnTo>
                        <a:lnTo>
                          <a:pt x="22175" y="75819"/>
                        </a:lnTo>
                        <a:lnTo>
                          <a:pt x="22236" y="72636"/>
                        </a:lnTo>
                        <a:lnTo>
                          <a:pt x="22277" y="69266"/>
                        </a:lnTo>
                        <a:lnTo>
                          <a:pt x="22318" y="65897"/>
                        </a:lnTo>
                        <a:lnTo>
                          <a:pt x="22338" y="62340"/>
                        </a:lnTo>
                        <a:lnTo>
                          <a:pt x="22338" y="58783"/>
                        </a:lnTo>
                        <a:lnTo>
                          <a:pt x="22338" y="55600"/>
                        </a:lnTo>
                        <a:lnTo>
                          <a:pt x="22318" y="52605"/>
                        </a:lnTo>
                        <a:lnTo>
                          <a:pt x="22297" y="49609"/>
                        </a:lnTo>
                        <a:lnTo>
                          <a:pt x="22256" y="46801"/>
                        </a:lnTo>
                        <a:lnTo>
                          <a:pt x="22195" y="43993"/>
                        </a:lnTo>
                        <a:lnTo>
                          <a:pt x="22134" y="40998"/>
                        </a:lnTo>
                        <a:lnTo>
                          <a:pt x="22053" y="38377"/>
                        </a:lnTo>
                        <a:lnTo>
                          <a:pt x="21951" y="35569"/>
                        </a:lnTo>
                        <a:lnTo>
                          <a:pt x="21849" y="32948"/>
                        </a:lnTo>
                        <a:lnTo>
                          <a:pt x="21747" y="30514"/>
                        </a:lnTo>
                        <a:lnTo>
                          <a:pt x="21605" y="27893"/>
                        </a:lnTo>
                        <a:lnTo>
                          <a:pt x="21462" y="25647"/>
                        </a:lnTo>
                        <a:lnTo>
                          <a:pt x="21320" y="23213"/>
                        </a:lnTo>
                        <a:lnTo>
                          <a:pt x="21157" y="21154"/>
                        </a:lnTo>
                        <a:lnTo>
                          <a:pt x="20994" y="19095"/>
                        </a:lnTo>
                        <a:lnTo>
                          <a:pt x="20790" y="17035"/>
                        </a:lnTo>
                        <a:lnTo>
                          <a:pt x="20607" y="14976"/>
                        </a:lnTo>
                        <a:lnTo>
                          <a:pt x="20403" y="13291"/>
                        </a:lnTo>
                        <a:lnTo>
                          <a:pt x="20179" y="11606"/>
                        </a:lnTo>
                        <a:lnTo>
                          <a:pt x="19955" y="9734"/>
                        </a:lnTo>
                        <a:lnTo>
                          <a:pt x="19731" y="8237"/>
                        </a:lnTo>
                        <a:lnTo>
                          <a:pt x="19487" y="6926"/>
                        </a:lnTo>
                        <a:lnTo>
                          <a:pt x="19222" y="5616"/>
                        </a:lnTo>
                        <a:lnTo>
                          <a:pt x="18978" y="4492"/>
                        </a:lnTo>
                        <a:lnTo>
                          <a:pt x="18673" y="3556"/>
                        </a:lnTo>
                        <a:lnTo>
                          <a:pt x="18408" y="2433"/>
                        </a:lnTo>
                        <a:lnTo>
                          <a:pt x="18123" y="1684"/>
                        </a:lnTo>
                        <a:lnTo>
                          <a:pt x="17797" y="1123"/>
                        </a:lnTo>
                        <a:lnTo>
                          <a:pt x="17491" y="561"/>
                        </a:lnTo>
                        <a:lnTo>
                          <a:pt x="17186" y="374"/>
                        </a:lnTo>
                        <a:lnTo>
                          <a:pt x="16840" y="0"/>
                        </a:lnTo>
                        <a:lnTo>
                          <a:pt x="16514" y="0"/>
                        </a:lnTo>
                        <a:lnTo>
                          <a:pt x="16168" y="0"/>
                        </a:lnTo>
                        <a:lnTo>
                          <a:pt x="15842" y="374"/>
                        </a:lnTo>
                        <a:lnTo>
                          <a:pt x="15516" y="561"/>
                        </a:lnTo>
                        <a:lnTo>
                          <a:pt x="15211" y="1123"/>
                        </a:lnTo>
                        <a:lnTo>
                          <a:pt x="14926" y="1684"/>
                        </a:lnTo>
                        <a:lnTo>
                          <a:pt x="14620" y="2433"/>
                        </a:lnTo>
                        <a:lnTo>
                          <a:pt x="14335" y="3556"/>
                        </a:lnTo>
                        <a:lnTo>
                          <a:pt x="14050" y="4492"/>
                        </a:lnTo>
                        <a:lnTo>
                          <a:pt x="13785" y="5616"/>
                        </a:lnTo>
                        <a:lnTo>
                          <a:pt x="13541" y="6926"/>
                        </a:lnTo>
                        <a:lnTo>
                          <a:pt x="13276" y="8237"/>
                        </a:lnTo>
                        <a:lnTo>
                          <a:pt x="13032" y="9734"/>
                        </a:lnTo>
                        <a:lnTo>
                          <a:pt x="12808" y="11606"/>
                        </a:lnTo>
                        <a:lnTo>
                          <a:pt x="12564" y="13291"/>
                        </a:lnTo>
                        <a:lnTo>
                          <a:pt x="12360" y="14976"/>
                        </a:lnTo>
                        <a:lnTo>
                          <a:pt x="12156" y="17223"/>
                        </a:lnTo>
                        <a:lnTo>
                          <a:pt x="11973" y="19095"/>
                        </a:lnTo>
                        <a:lnTo>
                          <a:pt x="11769" y="21341"/>
                        </a:lnTo>
                        <a:lnTo>
                          <a:pt x="11606" y="23588"/>
                        </a:lnTo>
                        <a:lnTo>
                          <a:pt x="11444" y="26021"/>
                        </a:lnTo>
                        <a:lnTo>
                          <a:pt x="11301" y="28268"/>
                        </a:lnTo>
                        <a:lnTo>
                          <a:pt x="11179" y="31076"/>
                        </a:lnTo>
                        <a:lnTo>
                          <a:pt x="11036" y="33510"/>
                        </a:lnTo>
                        <a:lnTo>
                          <a:pt x="10914" y="36318"/>
                        </a:lnTo>
                        <a:lnTo>
                          <a:pt x="10812" y="39126"/>
                        </a:lnTo>
                        <a:lnTo>
                          <a:pt x="10731" y="41934"/>
                        </a:lnTo>
                        <a:lnTo>
                          <a:pt x="10670" y="45117"/>
                        </a:lnTo>
                        <a:lnTo>
                          <a:pt x="10609" y="47925"/>
                        </a:lnTo>
                        <a:lnTo>
                          <a:pt x="10548" y="51107"/>
                        </a:lnTo>
                        <a:lnTo>
                          <a:pt x="10527" y="54290"/>
                        </a:lnTo>
                        <a:lnTo>
                          <a:pt x="10507" y="57659"/>
                        </a:lnTo>
                        <a:lnTo>
                          <a:pt x="10487" y="60842"/>
                        </a:lnTo>
                        <a:lnTo>
                          <a:pt x="10507" y="64024"/>
                        </a:lnTo>
                        <a:lnTo>
                          <a:pt x="10527" y="67207"/>
                        </a:lnTo>
                        <a:lnTo>
                          <a:pt x="10548" y="70015"/>
                        </a:lnTo>
                        <a:lnTo>
                          <a:pt x="10588" y="73198"/>
                        </a:lnTo>
                        <a:lnTo>
                          <a:pt x="10649" y="76006"/>
                        </a:lnTo>
                        <a:lnTo>
                          <a:pt x="10711" y="79001"/>
                        </a:lnTo>
                        <a:lnTo>
                          <a:pt x="10792" y="81622"/>
                        </a:lnTo>
                        <a:lnTo>
                          <a:pt x="10894" y="84617"/>
                        </a:lnTo>
                        <a:lnTo>
                          <a:pt x="10996" y="87051"/>
                        </a:lnTo>
                        <a:lnTo>
                          <a:pt x="11138" y="89672"/>
                        </a:lnTo>
                        <a:lnTo>
                          <a:pt x="11260" y="92106"/>
                        </a:lnTo>
                        <a:lnTo>
                          <a:pt x="11382" y="94539"/>
                        </a:lnTo>
                        <a:lnTo>
                          <a:pt x="11545" y="96786"/>
                        </a:lnTo>
                        <a:lnTo>
                          <a:pt x="11708" y="99032"/>
                        </a:lnTo>
                        <a:lnTo>
                          <a:pt x="11892" y="101092"/>
                        </a:lnTo>
                        <a:lnTo>
                          <a:pt x="12075" y="103151"/>
                        </a:lnTo>
                        <a:lnTo>
                          <a:pt x="12258" y="105210"/>
                        </a:lnTo>
                        <a:lnTo>
                          <a:pt x="12462" y="106895"/>
                        </a:lnTo>
                        <a:lnTo>
                          <a:pt x="12686" y="108580"/>
                        </a:lnTo>
                        <a:lnTo>
                          <a:pt x="12910" y="110078"/>
                        </a:lnTo>
                        <a:lnTo>
                          <a:pt x="13134" y="111762"/>
                        </a:lnTo>
                        <a:lnTo>
                          <a:pt x="13398" y="113073"/>
                        </a:lnTo>
                        <a:lnTo>
                          <a:pt x="13643" y="114383"/>
                        </a:lnTo>
                        <a:lnTo>
                          <a:pt x="13887" y="115507"/>
                        </a:lnTo>
                        <a:lnTo>
                          <a:pt x="14172" y="116443"/>
                        </a:lnTo>
                        <a:lnTo>
                          <a:pt x="14457" y="117566"/>
                        </a:lnTo>
                        <a:lnTo>
                          <a:pt x="14742" y="118315"/>
                        </a:lnTo>
                        <a:lnTo>
                          <a:pt x="15048" y="118876"/>
                        </a:lnTo>
                        <a:lnTo>
                          <a:pt x="15333" y="119438"/>
                        </a:lnTo>
                        <a:lnTo>
                          <a:pt x="15659" y="119812"/>
                        </a:lnTo>
                        <a:lnTo>
                          <a:pt x="15985" y="120000"/>
                        </a:lnTo>
                        <a:lnTo>
                          <a:pt x="16310" y="120000"/>
                        </a:lnTo>
                        <a:lnTo>
                          <a:pt x="16331" y="120000"/>
                        </a:lnTo>
                        <a:close/>
                        <a:moveTo>
                          <a:pt x="9326" y="97909"/>
                        </a:moveTo>
                        <a:lnTo>
                          <a:pt x="9102" y="98845"/>
                        </a:lnTo>
                        <a:lnTo>
                          <a:pt x="8837" y="99594"/>
                        </a:lnTo>
                        <a:lnTo>
                          <a:pt x="8511" y="100343"/>
                        </a:lnTo>
                        <a:lnTo>
                          <a:pt x="8206" y="100904"/>
                        </a:lnTo>
                        <a:lnTo>
                          <a:pt x="7860" y="101466"/>
                        </a:lnTo>
                        <a:lnTo>
                          <a:pt x="7534" y="101840"/>
                        </a:lnTo>
                        <a:lnTo>
                          <a:pt x="7167" y="102028"/>
                        </a:lnTo>
                        <a:lnTo>
                          <a:pt x="6821" y="102028"/>
                        </a:lnTo>
                        <a:lnTo>
                          <a:pt x="6577" y="102028"/>
                        </a:lnTo>
                        <a:lnTo>
                          <a:pt x="6312" y="101840"/>
                        </a:lnTo>
                        <a:lnTo>
                          <a:pt x="6068" y="101653"/>
                        </a:lnTo>
                        <a:lnTo>
                          <a:pt x="5844" y="101279"/>
                        </a:lnTo>
                        <a:lnTo>
                          <a:pt x="5599" y="100904"/>
                        </a:lnTo>
                        <a:lnTo>
                          <a:pt x="5396" y="100530"/>
                        </a:lnTo>
                        <a:lnTo>
                          <a:pt x="5172" y="99968"/>
                        </a:lnTo>
                        <a:lnTo>
                          <a:pt x="4948" y="99219"/>
                        </a:lnTo>
                        <a:lnTo>
                          <a:pt x="4764" y="98471"/>
                        </a:lnTo>
                        <a:lnTo>
                          <a:pt x="4581" y="97722"/>
                        </a:lnTo>
                        <a:lnTo>
                          <a:pt x="4398" y="96599"/>
                        </a:lnTo>
                        <a:lnTo>
                          <a:pt x="4215" y="95663"/>
                        </a:lnTo>
                        <a:lnTo>
                          <a:pt x="4031" y="94539"/>
                        </a:lnTo>
                        <a:lnTo>
                          <a:pt x="3889" y="93416"/>
                        </a:lnTo>
                        <a:lnTo>
                          <a:pt x="3726" y="92106"/>
                        </a:lnTo>
                        <a:lnTo>
                          <a:pt x="3604" y="90982"/>
                        </a:lnTo>
                        <a:lnTo>
                          <a:pt x="3441" y="89297"/>
                        </a:lnTo>
                        <a:lnTo>
                          <a:pt x="3319" y="87987"/>
                        </a:lnTo>
                        <a:lnTo>
                          <a:pt x="3197" y="86489"/>
                        </a:lnTo>
                        <a:lnTo>
                          <a:pt x="3095" y="84804"/>
                        </a:lnTo>
                        <a:lnTo>
                          <a:pt x="2993" y="82932"/>
                        </a:lnTo>
                        <a:lnTo>
                          <a:pt x="2891" y="81248"/>
                        </a:lnTo>
                        <a:lnTo>
                          <a:pt x="2810" y="79563"/>
                        </a:lnTo>
                        <a:lnTo>
                          <a:pt x="2728" y="77691"/>
                        </a:lnTo>
                        <a:lnTo>
                          <a:pt x="2586" y="73572"/>
                        </a:lnTo>
                        <a:lnTo>
                          <a:pt x="2504" y="69453"/>
                        </a:lnTo>
                        <a:lnTo>
                          <a:pt x="2443" y="64960"/>
                        </a:lnTo>
                        <a:lnTo>
                          <a:pt x="2423" y="60280"/>
                        </a:lnTo>
                        <a:lnTo>
                          <a:pt x="2423" y="57847"/>
                        </a:lnTo>
                        <a:lnTo>
                          <a:pt x="2443" y="55226"/>
                        </a:lnTo>
                        <a:lnTo>
                          <a:pt x="2484" y="52792"/>
                        </a:lnTo>
                        <a:lnTo>
                          <a:pt x="2504" y="50546"/>
                        </a:lnTo>
                        <a:lnTo>
                          <a:pt x="2545" y="48112"/>
                        </a:lnTo>
                        <a:lnTo>
                          <a:pt x="2606" y="46053"/>
                        </a:lnTo>
                        <a:lnTo>
                          <a:pt x="2667" y="43993"/>
                        </a:lnTo>
                        <a:lnTo>
                          <a:pt x="2769" y="41747"/>
                        </a:lnTo>
                        <a:lnTo>
                          <a:pt x="2850" y="39875"/>
                        </a:lnTo>
                        <a:lnTo>
                          <a:pt x="2952" y="38003"/>
                        </a:lnTo>
                        <a:lnTo>
                          <a:pt x="3034" y="36131"/>
                        </a:lnTo>
                        <a:lnTo>
                          <a:pt x="3156" y="34446"/>
                        </a:lnTo>
                        <a:lnTo>
                          <a:pt x="3258" y="32948"/>
                        </a:lnTo>
                        <a:lnTo>
                          <a:pt x="3400" y="31450"/>
                        </a:lnTo>
                        <a:lnTo>
                          <a:pt x="3543" y="29765"/>
                        </a:lnTo>
                        <a:lnTo>
                          <a:pt x="3685" y="28455"/>
                        </a:lnTo>
                        <a:lnTo>
                          <a:pt x="3828" y="27145"/>
                        </a:lnTo>
                        <a:lnTo>
                          <a:pt x="3991" y="26021"/>
                        </a:lnTo>
                        <a:lnTo>
                          <a:pt x="4154" y="24898"/>
                        </a:lnTo>
                        <a:lnTo>
                          <a:pt x="4337" y="23775"/>
                        </a:lnTo>
                        <a:lnTo>
                          <a:pt x="4500" y="22652"/>
                        </a:lnTo>
                        <a:lnTo>
                          <a:pt x="4683" y="21903"/>
                        </a:lnTo>
                        <a:lnTo>
                          <a:pt x="4866" y="20967"/>
                        </a:lnTo>
                        <a:lnTo>
                          <a:pt x="5090" y="20405"/>
                        </a:lnTo>
                        <a:lnTo>
                          <a:pt x="5498" y="19095"/>
                        </a:lnTo>
                        <a:lnTo>
                          <a:pt x="5925" y="18346"/>
                        </a:lnTo>
                        <a:lnTo>
                          <a:pt x="6373" y="17784"/>
                        </a:lnTo>
                        <a:lnTo>
                          <a:pt x="6862" y="17597"/>
                        </a:lnTo>
                        <a:lnTo>
                          <a:pt x="7228" y="17784"/>
                        </a:lnTo>
                        <a:lnTo>
                          <a:pt x="7595" y="17971"/>
                        </a:lnTo>
                        <a:lnTo>
                          <a:pt x="7921" y="18346"/>
                        </a:lnTo>
                        <a:lnTo>
                          <a:pt x="8247" y="18907"/>
                        </a:lnTo>
                        <a:lnTo>
                          <a:pt x="8552" y="19656"/>
                        </a:lnTo>
                        <a:lnTo>
                          <a:pt x="8837" y="20405"/>
                        </a:lnTo>
                        <a:lnTo>
                          <a:pt x="9081" y="21154"/>
                        </a:lnTo>
                        <a:lnTo>
                          <a:pt x="9305" y="22090"/>
                        </a:lnTo>
                        <a:lnTo>
                          <a:pt x="9815" y="5241"/>
                        </a:lnTo>
                        <a:lnTo>
                          <a:pt x="9631" y="4492"/>
                        </a:lnTo>
                        <a:lnTo>
                          <a:pt x="9346" y="3556"/>
                        </a:lnTo>
                        <a:lnTo>
                          <a:pt x="9041" y="2433"/>
                        </a:lnTo>
                        <a:lnTo>
                          <a:pt x="8674" y="1684"/>
                        </a:lnTo>
                        <a:lnTo>
                          <a:pt x="8267" y="1123"/>
                        </a:lnTo>
                        <a:lnTo>
                          <a:pt x="7799" y="561"/>
                        </a:lnTo>
                        <a:lnTo>
                          <a:pt x="7310" y="187"/>
                        </a:lnTo>
                        <a:lnTo>
                          <a:pt x="6760" y="0"/>
                        </a:lnTo>
                        <a:lnTo>
                          <a:pt x="6394" y="187"/>
                        </a:lnTo>
                        <a:lnTo>
                          <a:pt x="6047" y="374"/>
                        </a:lnTo>
                        <a:lnTo>
                          <a:pt x="5701" y="748"/>
                        </a:lnTo>
                        <a:lnTo>
                          <a:pt x="5355" y="1123"/>
                        </a:lnTo>
                        <a:lnTo>
                          <a:pt x="5029" y="1684"/>
                        </a:lnTo>
                        <a:lnTo>
                          <a:pt x="4703" y="2433"/>
                        </a:lnTo>
                        <a:lnTo>
                          <a:pt x="4398" y="3182"/>
                        </a:lnTo>
                        <a:lnTo>
                          <a:pt x="4072" y="4305"/>
                        </a:lnTo>
                        <a:lnTo>
                          <a:pt x="3767" y="5429"/>
                        </a:lnTo>
                        <a:lnTo>
                          <a:pt x="3502" y="6552"/>
                        </a:lnTo>
                        <a:lnTo>
                          <a:pt x="3197" y="7862"/>
                        </a:lnTo>
                        <a:lnTo>
                          <a:pt x="2932" y="9360"/>
                        </a:lnTo>
                        <a:lnTo>
                          <a:pt x="2647" y="11045"/>
                        </a:lnTo>
                        <a:lnTo>
                          <a:pt x="2402" y="12730"/>
                        </a:lnTo>
                        <a:lnTo>
                          <a:pt x="2178" y="14414"/>
                        </a:lnTo>
                        <a:lnTo>
                          <a:pt x="1914" y="16287"/>
                        </a:lnTo>
                        <a:lnTo>
                          <a:pt x="1710" y="18533"/>
                        </a:lnTo>
                        <a:lnTo>
                          <a:pt x="1506" y="20592"/>
                        </a:lnTo>
                        <a:lnTo>
                          <a:pt x="1323" y="22839"/>
                        </a:lnTo>
                        <a:lnTo>
                          <a:pt x="1119" y="25273"/>
                        </a:lnTo>
                        <a:lnTo>
                          <a:pt x="957" y="27706"/>
                        </a:lnTo>
                        <a:lnTo>
                          <a:pt x="794" y="30327"/>
                        </a:lnTo>
                        <a:lnTo>
                          <a:pt x="651" y="32948"/>
                        </a:lnTo>
                        <a:lnTo>
                          <a:pt x="529" y="35569"/>
                        </a:lnTo>
                        <a:lnTo>
                          <a:pt x="386" y="38564"/>
                        </a:lnTo>
                        <a:lnTo>
                          <a:pt x="285" y="41560"/>
                        </a:lnTo>
                        <a:lnTo>
                          <a:pt x="203" y="44742"/>
                        </a:lnTo>
                        <a:lnTo>
                          <a:pt x="122" y="47737"/>
                        </a:lnTo>
                        <a:lnTo>
                          <a:pt x="81" y="51107"/>
                        </a:lnTo>
                        <a:lnTo>
                          <a:pt x="40" y="54290"/>
                        </a:lnTo>
                        <a:lnTo>
                          <a:pt x="20" y="57847"/>
                        </a:lnTo>
                        <a:lnTo>
                          <a:pt x="0" y="61404"/>
                        </a:lnTo>
                        <a:lnTo>
                          <a:pt x="20" y="64773"/>
                        </a:lnTo>
                        <a:lnTo>
                          <a:pt x="40" y="67769"/>
                        </a:lnTo>
                        <a:lnTo>
                          <a:pt x="61" y="71138"/>
                        </a:lnTo>
                        <a:lnTo>
                          <a:pt x="122" y="73946"/>
                        </a:lnTo>
                        <a:lnTo>
                          <a:pt x="183" y="77129"/>
                        </a:lnTo>
                        <a:lnTo>
                          <a:pt x="244" y="79937"/>
                        </a:lnTo>
                        <a:lnTo>
                          <a:pt x="325" y="82558"/>
                        </a:lnTo>
                        <a:lnTo>
                          <a:pt x="447" y="85553"/>
                        </a:lnTo>
                        <a:lnTo>
                          <a:pt x="570" y="87987"/>
                        </a:lnTo>
                        <a:lnTo>
                          <a:pt x="692" y="90608"/>
                        </a:lnTo>
                        <a:lnTo>
                          <a:pt x="834" y="93042"/>
                        </a:lnTo>
                        <a:lnTo>
                          <a:pt x="977" y="95288"/>
                        </a:lnTo>
                        <a:lnTo>
                          <a:pt x="1140" y="97722"/>
                        </a:lnTo>
                        <a:lnTo>
                          <a:pt x="1343" y="99968"/>
                        </a:lnTo>
                        <a:lnTo>
                          <a:pt x="1527" y="101840"/>
                        </a:lnTo>
                        <a:lnTo>
                          <a:pt x="1710" y="103900"/>
                        </a:lnTo>
                        <a:lnTo>
                          <a:pt x="1934" y="105772"/>
                        </a:lnTo>
                        <a:lnTo>
                          <a:pt x="2158" y="107457"/>
                        </a:lnTo>
                        <a:lnTo>
                          <a:pt x="2402" y="109141"/>
                        </a:lnTo>
                        <a:lnTo>
                          <a:pt x="2647" y="110826"/>
                        </a:lnTo>
                        <a:lnTo>
                          <a:pt x="2911" y="112137"/>
                        </a:lnTo>
                        <a:lnTo>
                          <a:pt x="3176" y="113447"/>
                        </a:lnTo>
                        <a:lnTo>
                          <a:pt x="3441" y="114570"/>
                        </a:lnTo>
                        <a:lnTo>
                          <a:pt x="3746" y="115694"/>
                        </a:lnTo>
                        <a:lnTo>
                          <a:pt x="4052" y="116630"/>
                        </a:lnTo>
                        <a:lnTo>
                          <a:pt x="4378" y="117566"/>
                        </a:lnTo>
                        <a:lnTo>
                          <a:pt x="4683" y="118315"/>
                        </a:lnTo>
                        <a:lnTo>
                          <a:pt x="5029" y="118876"/>
                        </a:lnTo>
                        <a:lnTo>
                          <a:pt x="5355" y="119251"/>
                        </a:lnTo>
                        <a:lnTo>
                          <a:pt x="5701" y="119625"/>
                        </a:lnTo>
                        <a:lnTo>
                          <a:pt x="6068" y="119812"/>
                        </a:lnTo>
                        <a:lnTo>
                          <a:pt x="6434" y="120000"/>
                        </a:lnTo>
                        <a:lnTo>
                          <a:pt x="7004" y="119812"/>
                        </a:lnTo>
                        <a:lnTo>
                          <a:pt x="7534" y="119438"/>
                        </a:lnTo>
                        <a:lnTo>
                          <a:pt x="8002" y="118876"/>
                        </a:lnTo>
                        <a:lnTo>
                          <a:pt x="8450" y="118315"/>
                        </a:lnTo>
                        <a:lnTo>
                          <a:pt x="8857" y="117566"/>
                        </a:lnTo>
                        <a:lnTo>
                          <a:pt x="9183" y="116443"/>
                        </a:lnTo>
                        <a:lnTo>
                          <a:pt x="9468" y="115507"/>
                        </a:lnTo>
                        <a:lnTo>
                          <a:pt x="9733" y="114570"/>
                        </a:lnTo>
                        <a:lnTo>
                          <a:pt x="9326" y="979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221" name="Shape 221"/>
                  <p:cNvSpPr/>
                  <p:nvPr/>
                </p:nvSpPr>
                <p:spPr>
                  <a:xfrm>
                    <a:off x="68096" y="6652067"/>
                    <a:ext cx="493711" cy="123824"/>
                  </a:xfrm>
                  <a:custGeom>
                    <a:pathLst>
                      <a:path extrusionOk="0" h="120000" w="120000">
                        <a:moveTo>
                          <a:pt x="28807" y="34589"/>
                        </a:moveTo>
                        <a:lnTo>
                          <a:pt x="28807" y="0"/>
                        </a:lnTo>
                        <a:lnTo>
                          <a:pt x="25242" y="0"/>
                        </a:lnTo>
                        <a:lnTo>
                          <a:pt x="21629" y="0"/>
                        </a:lnTo>
                        <a:lnTo>
                          <a:pt x="18016" y="0"/>
                        </a:lnTo>
                        <a:lnTo>
                          <a:pt x="14403" y="0"/>
                        </a:lnTo>
                        <a:lnTo>
                          <a:pt x="10790" y="0"/>
                        </a:lnTo>
                        <a:lnTo>
                          <a:pt x="7226" y="0"/>
                        </a:lnTo>
                        <a:lnTo>
                          <a:pt x="3613" y="0"/>
                        </a:lnTo>
                        <a:lnTo>
                          <a:pt x="0" y="0"/>
                        </a:lnTo>
                        <a:lnTo>
                          <a:pt x="0" y="34589"/>
                        </a:lnTo>
                        <a:lnTo>
                          <a:pt x="8478" y="34589"/>
                        </a:lnTo>
                        <a:lnTo>
                          <a:pt x="8478" y="120000"/>
                        </a:lnTo>
                        <a:lnTo>
                          <a:pt x="20377" y="120000"/>
                        </a:lnTo>
                        <a:lnTo>
                          <a:pt x="20377" y="34589"/>
                        </a:lnTo>
                        <a:lnTo>
                          <a:pt x="28807" y="34589"/>
                        </a:lnTo>
                        <a:close/>
                        <a:moveTo>
                          <a:pt x="43693" y="48309"/>
                        </a:moveTo>
                        <a:lnTo>
                          <a:pt x="37623" y="120000"/>
                        </a:lnTo>
                        <a:lnTo>
                          <a:pt x="25965" y="120000"/>
                        </a:lnTo>
                        <a:lnTo>
                          <a:pt x="37382" y="0"/>
                        </a:lnTo>
                        <a:lnTo>
                          <a:pt x="38972" y="0"/>
                        </a:lnTo>
                        <a:lnTo>
                          <a:pt x="40562" y="0"/>
                        </a:lnTo>
                        <a:lnTo>
                          <a:pt x="42103" y="0"/>
                        </a:lnTo>
                        <a:lnTo>
                          <a:pt x="43693" y="0"/>
                        </a:lnTo>
                        <a:lnTo>
                          <a:pt x="45234" y="0"/>
                        </a:lnTo>
                        <a:lnTo>
                          <a:pt x="46824" y="0"/>
                        </a:lnTo>
                        <a:lnTo>
                          <a:pt x="48414" y="0"/>
                        </a:lnTo>
                        <a:lnTo>
                          <a:pt x="50004" y="0"/>
                        </a:lnTo>
                        <a:lnTo>
                          <a:pt x="61421" y="120000"/>
                        </a:lnTo>
                        <a:lnTo>
                          <a:pt x="49763" y="120000"/>
                        </a:lnTo>
                        <a:lnTo>
                          <a:pt x="43693" y="48309"/>
                        </a:lnTo>
                        <a:close/>
                        <a:moveTo>
                          <a:pt x="87386" y="34589"/>
                        </a:moveTo>
                        <a:lnTo>
                          <a:pt x="87386" y="0"/>
                        </a:lnTo>
                        <a:lnTo>
                          <a:pt x="83821" y="0"/>
                        </a:lnTo>
                        <a:lnTo>
                          <a:pt x="80208" y="0"/>
                        </a:lnTo>
                        <a:lnTo>
                          <a:pt x="76595" y="0"/>
                        </a:lnTo>
                        <a:lnTo>
                          <a:pt x="72982" y="0"/>
                        </a:lnTo>
                        <a:lnTo>
                          <a:pt x="69369" y="0"/>
                        </a:lnTo>
                        <a:lnTo>
                          <a:pt x="65804" y="0"/>
                        </a:lnTo>
                        <a:lnTo>
                          <a:pt x="62191" y="0"/>
                        </a:lnTo>
                        <a:lnTo>
                          <a:pt x="58578" y="0"/>
                        </a:lnTo>
                        <a:lnTo>
                          <a:pt x="58578" y="34589"/>
                        </a:lnTo>
                        <a:lnTo>
                          <a:pt x="67009" y="34589"/>
                        </a:lnTo>
                        <a:lnTo>
                          <a:pt x="67009" y="120000"/>
                        </a:lnTo>
                        <a:lnTo>
                          <a:pt x="78956" y="120000"/>
                        </a:lnTo>
                        <a:lnTo>
                          <a:pt x="78956" y="34589"/>
                        </a:lnTo>
                        <a:lnTo>
                          <a:pt x="87386" y="34589"/>
                        </a:lnTo>
                        <a:close/>
                        <a:moveTo>
                          <a:pt x="102272" y="48309"/>
                        </a:moveTo>
                        <a:lnTo>
                          <a:pt x="96154" y="120000"/>
                        </a:lnTo>
                        <a:lnTo>
                          <a:pt x="84496" y="120000"/>
                        </a:lnTo>
                        <a:lnTo>
                          <a:pt x="95913" y="0"/>
                        </a:lnTo>
                        <a:lnTo>
                          <a:pt x="97503" y="0"/>
                        </a:lnTo>
                        <a:lnTo>
                          <a:pt x="99092" y="0"/>
                        </a:lnTo>
                        <a:lnTo>
                          <a:pt x="100682" y="0"/>
                        </a:lnTo>
                        <a:lnTo>
                          <a:pt x="102272" y="0"/>
                        </a:lnTo>
                        <a:lnTo>
                          <a:pt x="103813" y="0"/>
                        </a:lnTo>
                        <a:lnTo>
                          <a:pt x="105403" y="0"/>
                        </a:lnTo>
                        <a:lnTo>
                          <a:pt x="106945" y="0"/>
                        </a:lnTo>
                        <a:lnTo>
                          <a:pt x="108534" y="0"/>
                        </a:lnTo>
                        <a:lnTo>
                          <a:pt x="120000" y="120000"/>
                        </a:lnTo>
                        <a:lnTo>
                          <a:pt x="108293" y="120000"/>
                        </a:lnTo>
                        <a:lnTo>
                          <a:pt x="102272" y="483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</p:grpSp>
            <p:sp>
              <p:nvSpPr>
                <p:cNvPr id="222" name="Shape 222"/>
                <p:cNvSpPr/>
                <p:nvPr/>
              </p:nvSpPr>
              <p:spPr>
                <a:xfrm>
                  <a:off x="1582362" y="523806"/>
                  <a:ext cx="1171827" cy="123784"/>
                </a:xfrm>
                <a:custGeom>
                  <a:pathLst>
                    <a:path extrusionOk="0" h="120000" w="120000">
                      <a:moveTo>
                        <a:pt x="4888" y="39477"/>
                      </a:moveTo>
                      <a:lnTo>
                        <a:pt x="4888" y="49026"/>
                      </a:lnTo>
                      <a:lnTo>
                        <a:pt x="1222" y="49026"/>
                      </a:lnTo>
                      <a:lnTo>
                        <a:pt x="1222" y="81092"/>
                      </a:lnTo>
                      <a:lnTo>
                        <a:pt x="5311" y="81092"/>
                      </a:lnTo>
                      <a:lnTo>
                        <a:pt x="5311" y="90783"/>
                      </a:lnTo>
                      <a:lnTo>
                        <a:pt x="0" y="90783"/>
                      </a:lnTo>
                      <a:lnTo>
                        <a:pt x="0" y="1567"/>
                      </a:lnTo>
                      <a:lnTo>
                        <a:pt x="5099" y="1567"/>
                      </a:lnTo>
                      <a:lnTo>
                        <a:pt x="5099" y="11258"/>
                      </a:lnTo>
                      <a:lnTo>
                        <a:pt x="1222" y="11258"/>
                      </a:lnTo>
                      <a:lnTo>
                        <a:pt x="1222" y="39477"/>
                      </a:lnTo>
                      <a:lnTo>
                        <a:pt x="4888" y="39477"/>
                      </a:lnTo>
                      <a:close/>
                      <a:moveTo>
                        <a:pt x="6050" y="26793"/>
                      </a:moveTo>
                      <a:lnTo>
                        <a:pt x="7423" y="26793"/>
                      </a:lnTo>
                      <a:lnTo>
                        <a:pt x="8389" y="40475"/>
                      </a:lnTo>
                      <a:lnTo>
                        <a:pt x="8540" y="42755"/>
                      </a:lnTo>
                      <a:lnTo>
                        <a:pt x="8721" y="45178"/>
                      </a:lnTo>
                      <a:lnTo>
                        <a:pt x="8887" y="48028"/>
                      </a:lnTo>
                      <a:lnTo>
                        <a:pt x="9068" y="50878"/>
                      </a:lnTo>
                      <a:lnTo>
                        <a:pt x="9113" y="50878"/>
                      </a:lnTo>
                      <a:lnTo>
                        <a:pt x="9264" y="48456"/>
                      </a:lnTo>
                      <a:lnTo>
                        <a:pt x="9430" y="45748"/>
                      </a:lnTo>
                      <a:lnTo>
                        <a:pt x="9596" y="43182"/>
                      </a:lnTo>
                      <a:lnTo>
                        <a:pt x="9792" y="40332"/>
                      </a:lnTo>
                      <a:lnTo>
                        <a:pt x="10743" y="26793"/>
                      </a:lnTo>
                      <a:lnTo>
                        <a:pt x="12070" y="26793"/>
                      </a:lnTo>
                      <a:lnTo>
                        <a:pt x="9747" y="57719"/>
                      </a:lnTo>
                      <a:lnTo>
                        <a:pt x="12146" y="90783"/>
                      </a:lnTo>
                      <a:lnTo>
                        <a:pt x="10743" y="90783"/>
                      </a:lnTo>
                      <a:lnTo>
                        <a:pt x="9747" y="76247"/>
                      </a:lnTo>
                      <a:lnTo>
                        <a:pt x="9581" y="74109"/>
                      </a:lnTo>
                      <a:lnTo>
                        <a:pt x="9415" y="71401"/>
                      </a:lnTo>
                      <a:lnTo>
                        <a:pt x="9234" y="68551"/>
                      </a:lnTo>
                      <a:lnTo>
                        <a:pt x="9023" y="65130"/>
                      </a:lnTo>
                      <a:lnTo>
                        <a:pt x="8992" y="65130"/>
                      </a:lnTo>
                      <a:lnTo>
                        <a:pt x="8872" y="67268"/>
                      </a:lnTo>
                      <a:lnTo>
                        <a:pt x="8721" y="69833"/>
                      </a:lnTo>
                      <a:lnTo>
                        <a:pt x="8509" y="72826"/>
                      </a:lnTo>
                      <a:lnTo>
                        <a:pt x="8283" y="76247"/>
                      </a:lnTo>
                      <a:lnTo>
                        <a:pt x="7302" y="90783"/>
                      </a:lnTo>
                      <a:lnTo>
                        <a:pt x="5944" y="90783"/>
                      </a:lnTo>
                      <a:lnTo>
                        <a:pt x="8344" y="58147"/>
                      </a:lnTo>
                      <a:lnTo>
                        <a:pt x="6050" y="26793"/>
                      </a:lnTo>
                      <a:close/>
                      <a:moveTo>
                        <a:pt x="13323" y="116864"/>
                      </a:moveTo>
                      <a:lnTo>
                        <a:pt x="13323" y="47600"/>
                      </a:lnTo>
                      <a:lnTo>
                        <a:pt x="13323" y="42470"/>
                      </a:lnTo>
                      <a:lnTo>
                        <a:pt x="13308" y="37197"/>
                      </a:lnTo>
                      <a:lnTo>
                        <a:pt x="13293" y="31923"/>
                      </a:lnTo>
                      <a:lnTo>
                        <a:pt x="13278" y="26793"/>
                      </a:lnTo>
                      <a:lnTo>
                        <a:pt x="14379" y="26793"/>
                      </a:lnTo>
                      <a:lnTo>
                        <a:pt x="14439" y="37767"/>
                      </a:lnTo>
                      <a:lnTo>
                        <a:pt x="14454" y="37767"/>
                      </a:lnTo>
                      <a:lnTo>
                        <a:pt x="14560" y="36342"/>
                      </a:lnTo>
                      <a:lnTo>
                        <a:pt x="14666" y="34774"/>
                      </a:lnTo>
                      <a:lnTo>
                        <a:pt x="14771" y="33491"/>
                      </a:lnTo>
                      <a:lnTo>
                        <a:pt x="14907" y="32351"/>
                      </a:lnTo>
                      <a:lnTo>
                        <a:pt x="15028" y="31211"/>
                      </a:lnTo>
                      <a:lnTo>
                        <a:pt x="15164" y="30071"/>
                      </a:lnTo>
                      <a:lnTo>
                        <a:pt x="15299" y="29216"/>
                      </a:lnTo>
                      <a:lnTo>
                        <a:pt x="15450" y="28361"/>
                      </a:lnTo>
                      <a:lnTo>
                        <a:pt x="15601" y="27648"/>
                      </a:lnTo>
                      <a:lnTo>
                        <a:pt x="15767" y="27078"/>
                      </a:lnTo>
                      <a:lnTo>
                        <a:pt x="15918" y="26508"/>
                      </a:lnTo>
                      <a:lnTo>
                        <a:pt x="16114" y="26080"/>
                      </a:lnTo>
                      <a:lnTo>
                        <a:pt x="16280" y="25795"/>
                      </a:lnTo>
                      <a:lnTo>
                        <a:pt x="16461" y="25368"/>
                      </a:lnTo>
                      <a:lnTo>
                        <a:pt x="16672" y="25225"/>
                      </a:lnTo>
                      <a:lnTo>
                        <a:pt x="16869" y="25225"/>
                      </a:lnTo>
                      <a:lnTo>
                        <a:pt x="17170" y="25368"/>
                      </a:lnTo>
                      <a:lnTo>
                        <a:pt x="17457" y="25938"/>
                      </a:lnTo>
                      <a:lnTo>
                        <a:pt x="17593" y="26223"/>
                      </a:lnTo>
                      <a:lnTo>
                        <a:pt x="17744" y="26650"/>
                      </a:lnTo>
                      <a:lnTo>
                        <a:pt x="17880" y="27078"/>
                      </a:lnTo>
                      <a:lnTo>
                        <a:pt x="18000" y="27505"/>
                      </a:lnTo>
                      <a:lnTo>
                        <a:pt x="18121" y="28218"/>
                      </a:lnTo>
                      <a:lnTo>
                        <a:pt x="18257" y="28788"/>
                      </a:lnTo>
                      <a:lnTo>
                        <a:pt x="18377" y="29501"/>
                      </a:lnTo>
                      <a:lnTo>
                        <a:pt x="18483" y="30356"/>
                      </a:lnTo>
                      <a:lnTo>
                        <a:pt x="18709" y="32209"/>
                      </a:lnTo>
                      <a:lnTo>
                        <a:pt x="18921" y="34346"/>
                      </a:lnTo>
                      <a:lnTo>
                        <a:pt x="19102" y="36769"/>
                      </a:lnTo>
                      <a:lnTo>
                        <a:pt x="19268" y="39192"/>
                      </a:lnTo>
                      <a:lnTo>
                        <a:pt x="19419" y="41900"/>
                      </a:lnTo>
                      <a:lnTo>
                        <a:pt x="19524" y="44750"/>
                      </a:lnTo>
                      <a:lnTo>
                        <a:pt x="19615" y="47743"/>
                      </a:lnTo>
                      <a:lnTo>
                        <a:pt x="19675" y="50878"/>
                      </a:lnTo>
                      <a:lnTo>
                        <a:pt x="19720" y="54299"/>
                      </a:lnTo>
                      <a:lnTo>
                        <a:pt x="19735" y="57862"/>
                      </a:lnTo>
                      <a:lnTo>
                        <a:pt x="19720" y="61852"/>
                      </a:lnTo>
                      <a:lnTo>
                        <a:pt x="19675" y="65558"/>
                      </a:lnTo>
                      <a:lnTo>
                        <a:pt x="19645" y="67410"/>
                      </a:lnTo>
                      <a:lnTo>
                        <a:pt x="19600" y="69121"/>
                      </a:lnTo>
                      <a:lnTo>
                        <a:pt x="19554" y="70831"/>
                      </a:lnTo>
                      <a:lnTo>
                        <a:pt x="19494" y="72541"/>
                      </a:lnTo>
                      <a:lnTo>
                        <a:pt x="19434" y="74109"/>
                      </a:lnTo>
                      <a:lnTo>
                        <a:pt x="19358" y="75534"/>
                      </a:lnTo>
                      <a:lnTo>
                        <a:pt x="19283" y="77102"/>
                      </a:lnTo>
                      <a:lnTo>
                        <a:pt x="19192" y="78527"/>
                      </a:lnTo>
                      <a:lnTo>
                        <a:pt x="19102" y="79809"/>
                      </a:lnTo>
                      <a:lnTo>
                        <a:pt x="19011" y="81092"/>
                      </a:lnTo>
                      <a:lnTo>
                        <a:pt x="18906" y="82517"/>
                      </a:lnTo>
                      <a:lnTo>
                        <a:pt x="18785" y="83657"/>
                      </a:lnTo>
                      <a:lnTo>
                        <a:pt x="18574" y="85653"/>
                      </a:lnTo>
                      <a:lnTo>
                        <a:pt x="18332" y="87505"/>
                      </a:lnTo>
                      <a:lnTo>
                        <a:pt x="18211" y="88218"/>
                      </a:lnTo>
                      <a:lnTo>
                        <a:pt x="18076" y="88931"/>
                      </a:lnTo>
                      <a:lnTo>
                        <a:pt x="17955" y="89501"/>
                      </a:lnTo>
                      <a:lnTo>
                        <a:pt x="17819" y="90071"/>
                      </a:lnTo>
                      <a:lnTo>
                        <a:pt x="17548" y="90926"/>
                      </a:lnTo>
                      <a:lnTo>
                        <a:pt x="17261" y="91638"/>
                      </a:lnTo>
                      <a:lnTo>
                        <a:pt x="16944" y="92209"/>
                      </a:lnTo>
                      <a:lnTo>
                        <a:pt x="16642" y="92351"/>
                      </a:lnTo>
                      <a:lnTo>
                        <a:pt x="16461" y="92209"/>
                      </a:lnTo>
                      <a:lnTo>
                        <a:pt x="16280" y="92066"/>
                      </a:lnTo>
                      <a:lnTo>
                        <a:pt x="16129" y="91781"/>
                      </a:lnTo>
                      <a:lnTo>
                        <a:pt x="15963" y="91496"/>
                      </a:lnTo>
                      <a:lnTo>
                        <a:pt x="15812" y="91211"/>
                      </a:lnTo>
                      <a:lnTo>
                        <a:pt x="15662" y="90783"/>
                      </a:lnTo>
                      <a:lnTo>
                        <a:pt x="15526" y="90213"/>
                      </a:lnTo>
                      <a:lnTo>
                        <a:pt x="15375" y="89643"/>
                      </a:lnTo>
                      <a:lnTo>
                        <a:pt x="15254" y="89073"/>
                      </a:lnTo>
                      <a:lnTo>
                        <a:pt x="15133" y="88361"/>
                      </a:lnTo>
                      <a:lnTo>
                        <a:pt x="15028" y="87505"/>
                      </a:lnTo>
                      <a:lnTo>
                        <a:pt x="14922" y="86508"/>
                      </a:lnTo>
                      <a:lnTo>
                        <a:pt x="14801" y="85510"/>
                      </a:lnTo>
                      <a:lnTo>
                        <a:pt x="14711" y="84513"/>
                      </a:lnTo>
                      <a:lnTo>
                        <a:pt x="14620" y="83372"/>
                      </a:lnTo>
                      <a:lnTo>
                        <a:pt x="14545" y="82232"/>
                      </a:lnTo>
                      <a:lnTo>
                        <a:pt x="14545" y="116864"/>
                      </a:lnTo>
                      <a:lnTo>
                        <a:pt x="13323" y="116864"/>
                      </a:lnTo>
                      <a:close/>
                      <a:moveTo>
                        <a:pt x="14545" y="53729"/>
                      </a:moveTo>
                      <a:lnTo>
                        <a:pt x="14545" y="64703"/>
                      </a:lnTo>
                      <a:lnTo>
                        <a:pt x="14545" y="66698"/>
                      </a:lnTo>
                      <a:lnTo>
                        <a:pt x="14575" y="68408"/>
                      </a:lnTo>
                      <a:lnTo>
                        <a:pt x="14620" y="70118"/>
                      </a:lnTo>
                      <a:lnTo>
                        <a:pt x="14666" y="71828"/>
                      </a:lnTo>
                      <a:lnTo>
                        <a:pt x="14741" y="73396"/>
                      </a:lnTo>
                      <a:lnTo>
                        <a:pt x="14832" y="74821"/>
                      </a:lnTo>
                      <a:lnTo>
                        <a:pt x="14952" y="76247"/>
                      </a:lnTo>
                      <a:lnTo>
                        <a:pt x="15088" y="77814"/>
                      </a:lnTo>
                      <a:lnTo>
                        <a:pt x="15224" y="78954"/>
                      </a:lnTo>
                      <a:lnTo>
                        <a:pt x="15360" y="80095"/>
                      </a:lnTo>
                      <a:lnTo>
                        <a:pt x="15526" y="80950"/>
                      </a:lnTo>
                      <a:lnTo>
                        <a:pt x="15692" y="81662"/>
                      </a:lnTo>
                      <a:lnTo>
                        <a:pt x="15858" y="82375"/>
                      </a:lnTo>
                      <a:lnTo>
                        <a:pt x="16054" y="82802"/>
                      </a:lnTo>
                      <a:lnTo>
                        <a:pt x="16250" y="83087"/>
                      </a:lnTo>
                      <a:lnTo>
                        <a:pt x="16446" y="83087"/>
                      </a:lnTo>
                      <a:lnTo>
                        <a:pt x="16688" y="83087"/>
                      </a:lnTo>
                      <a:lnTo>
                        <a:pt x="16899" y="82660"/>
                      </a:lnTo>
                      <a:lnTo>
                        <a:pt x="17095" y="82232"/>
                      </a:lnTo>
                      <a:lnTo>
                        <a:pt x="17306" y="81377"/>
                      </a:lnTo>
                      <a:lnTo>
                        <a:pt x="17487" y="80380"/>
                      </a:lnTo>
                      <a:lnTo>
                        <a:pt x="17653" y="79239"/>
                      </a:lnTo>
                      <a:lnTo>
                        <a:pt x="17819" y="77957"/>
                      </a:lnTo>
                      <a:lnTo>
                        <a:pt x="17955" y="76247"/>
                      </a:lnTo>
                      <a:lnTo>
                        <a:pt x="18076" y="74536"/>
                      </a:lnTo>
                      <a:lnTo>
                        <a:pt x="18181" y="72684"/>
                      </a:lnTo>
                      <a:lnTo>
                        <a:pt x="18287" y="70546"/>
                      </a:lnTo>
                      <a:lnTo>
                        <a:pt x="18362" y="68408"/>
                      </a:lnTo>
                      <a:lnTo>
                        <a:pt x="18423" y="65985"/>
                      </a:lnTo>
                      <a:lnTo>
                        <a:pt x="18468" y="63705"/>
                      </a:lnTo>
                      <a:lnTo>
                        <a:pt x="18498" y="60997"/>
                      </a:lnTo>
                      <a:lnTo>
                        <a:pt x="18498" y="58432"/>
                      </a:lnTo>
                      <a:lnTo>
                        <a:pt x="18498" y="55866"/>
                      </a:lnTo>
                      <a:lnTo>
                        <a:pt x="18468" y="53586"/>
                      </a:lnTo>
                      <a:lnTo>
                        <a:pt x="18423" y="51306"/>
                      </a:lnTo>
                      <a:lnTo>
                        <a:pt x="18377" y="49168"/>
                      </a:lnTo>
                      <a:lnTo>
                        <a:pt x="18302" y="47173"/>
                      </a:lnTo>
                      <a:lnTo>
                        <a:pt x="18196" y="45178"/>
                      </a:lnTo>
                      <a:lnTo>
                        <a:pt x="18106" y="43467"/>
                      </a:lnTo>
                      <a:lnTo>
                        <a:pt x="17985" y="41757"/>
                      </a:lnTo>
                      <a:lnTo>
                        <a:pt x="17834" y="39904"/>
                      </a:lnTo>
                      <a:lnTo>
                        <a:pt x="17683" y="38622"/>
                      </a:lnTo>
                      <a:lnTo>
                        <a:pt x="17502" y="37339"/>
                      </a:lnTo>
                      <a:lnTo>
                        <a:pt x="17336" y="36342"/>
                      </a:lnTo>
                      <a:lnTo>
                        <a:pt x="17140" y="35486"/>
                      </a:lnTo>
                      <a:lnTo>
                        <a:pt x="16929" y="34916"/>
                      </a:lnTo>
                      <a:lnTo>
                        <a:pt x="16718" y="34631"/>
                      </a:lnTo>
                      <a:lnTo>
                        <a:pt x="16476" y="34489"/>
                      </a:lnTo>
                      <a:lnTo>
                        <a:pt x="16325" y="34631"/>
                      </a:lnTo>
                      <a:lnTo>
                        <a:pt x="16175" y="34774"/>
                      </a:lnTo>
                      <a:lnTo>
                        <a:pt x="16024" y="35059"/>
                      </a:lnTo>
                      <a:lnTo>
                        <a:pt x="15873" y="35486"/>
                      </a:lnTo>
                      <a:lnTo>
                        <a:pt x="15722" y="36199"/>
                      </a:lnTo>
                      <a:lnTo>
                        <a:pt x="15586" y="36769"/>
                      </a:lnTo>
                      <a:lnTo>
                        <a:pt x="15450" y="37624"/>
                      </a:lnTo>
                      <a:lnTo>
                        <a:pt x="15314" y="38479"/>
                      </a:lnTo>
                      <a:lnTo>
                        <a:pt x="15194" y="39477"/>
                      </a:lnTo>
                      <a:lnTo>
                        <a:pt x="15073" y="40617"/>
                      </a:lnTo>
                      <a:lnTo>
                        <a:pt x="14983" y="41900"/>
                      </a:lnTo>
                      <a:lnTo>
                        <a:pt x="14892" y="43182"/>
                      </a:lnTo>
                      <a:lnTo>
                        <a:pt x="14801" y="44465"/>
                      </a:lnTo>
                      <a:lnTo>
                        <a:pt x="14726" y="45748"/>
                      </a:lnTo>
                      <a:lnTo>
                        <a:pt x="14666" y="47458"/>
                      </a:lnTo>
                      <a:lnTo>
                        <a:pt x="14620" y="49026"/>
                      </a:lnTo>
                      <a:lnTo>
                        <a:pt x="14590" y="50308"/>
                      </a:lnTo>
                      <a:lnTo>
                        <a:pt x="14560" y="51733"/>
                      </a:lnTo>
                      <a:lnTo>
                        <a:pt x="14545" y="52731"/>
                      </a:lnTo>
                      <a:lnTo>
                        <a:pt x="14545" y="53729"/>
                      </a:lnTo>
                      <a:close/>
                      <a:moveTo>
                        <a:pt x="26721" y="60855"/>
                      </a:moveTo>
                      <a:lnTo>
                        <a:pt x="21984" y="60712"/>
                      </a:lnTo>
                      <a:lnTo>
                        <a:pt x="21999" y="63420"/>
                      </a:lnTo>
                      <a:lnTo>
                        <a:pt x="22029" y="65985"/>
                      </a:lnTo>
                      <a:lnTo>
                        <a:pt x="22089" y="68408"/>
                      </a:lnTo>
                      <a:lnTo>
                        <a:pt x="22165" y="70546"/>
                      </a:lnTo>
                      <a:lnTo>
                        <a:pt x="22285" y="72684"/>
                      </a:lnTo>
                      <a:lnTo>
                        <a:pt x="22391" y="74536"/>
                      </a:lnTo>
                      <a:lnTo>
                        <a:pt x="22527" y="76247"/>
                      </a:lnTo>
                      <a:lnTo>
                        <a:pt x="22693" y="77814"/>
                      </a:lnTo>
                      <a:lnTo>
                        <a:pt x="22859" y="78954"/>
                      </a:lnTo>
                      <a:lnTo>
                        <a:pt x="23025" y="80095"/>
                      </a:lnTo>
                      <a:lnTo>
                        <a:pt x="23191" y="80950"/>
                      </a:lnTo>
                      <a:lnTo>
                        <a:pt x="23402" y="81662"/>
                      </a:lnTo>
                      <a:lnTo>
                        <a:pt x="23598" y="82232"/>
                      </a:lnTo>
                      <a:lnTo>
                        <a:pt x="23809" y="82660"/>
                      </a:lnTo>
                      <a:lnTo>
                        <a:pt x="24051" y="82945"/>
                      </a:lnTo>
                      <a:lnTo>
                        <a:pt x="24292" y="82945"/>
                      </a:lnTo>
                      <a:lnTo>
                        <a:pt x="24564" y="82945"/>
                      </a:lnTo>
                      <a:lnTo>
                        <a:pt x="24805" y="82802"/>
                      </a:lnTo>
                      <a:lnTo>
                        <a:pt x="25047" y="82517"/>
                      </a:lnTo>
                      <a:lnTo>
                        <a:pt x="25288" y="82232"/>
                      </a:lnTo>
                      <a:lnTo>
                        <a:pt x="25499" y="81662"/>
                      </a:lnTo>
                      <a:lnTo>
                        <a:pt x="25741" y="81092"/>
                      </a:lnTo>
                      <a:lnTo>
                        <a:pt x="25952" y="80380"/>
                      </a:lnTo>
                      <a:lnTo>
                        <a:pt x="26178" y="79667"/>
                      </a:lnTo>
                      <a:lnTo>
                        <a:pt x="26374" y="88076"/>
                      </a:lnTo>
                      <a:lnTo>
                        <a:pt x="26148" y="88931"/>
                      </a:lnTo>
                      <a:lnTo>
                        <a:pt x="25877" y="89786"/>
                      </a:lnTo>
                      <a:lnTo>
                        <a:pt x="25620" y="90498"/>
                      </a:lnTo>
                      <a:lnTo>
                        <a:pt x="25348" y="91068"/>
                      </a:lnTo>
                      <a:lnTo>
                        <a:pt x="25062" y="91496"/>
                      </a:lnTo>
                      <a:lnTo>
                        <a:pt x="24760" y="91781"/>
                      </a:lnTo>
                      <a:lnTo>
                        <a:pt x="24458" y="92066"/>
                      </a:lnTo>
                      <a:lnTo>
                        <a:pt x="24126" y="92209"/>
                      </a:lnTo>
                      <a:lnTo>
                        <a:pt x="23749" y="92066"/>
                      </a:lnTo>
                      <a:lnTo>
                        <a:pt x="23402" y="91496"/>
                      </a:lnTo>
                      <a:lnTo>
                        <a:pt x="23221" y="91211"/>
                      </a:lnTo>
                      <a:lnTo>
                        <a:pt x="23055" y="90783"/>
                      </a:lnTo>
                      <a:lnTo>
                        <a:pt x="22904" y="90356"/>
                      </a:lnTo>
                      <a:lnTo>
                        <a:pt x="22738" y="89928"/>
                      </a:lnTo>
                      <a:lnTo>
                        <a:pt x="22587" y="89358"/>
                      </a:lnTo>
                      <a:lnTo>
                        <a:pt x="22451" y="88646"/>
                      </a:lnTo>
                      <a:lnTo>
                        <a:pt x="22316" y="87933"/>
                      </a:lnTo>
                      <a:lnTo>
                        <a:pt x="22165" y="87220"/>
                      </a:lnTo>
                      <a:lnTo>
                        <a:pt x="22044" y="86223"/>
                      </a:lnTo>
                      <a:lnTo>
                        <a:pt x="21923" y="85225"/>
                      </a:lnTo>
                      <a:lnTo>
                        <a:pt x="21803" y="84370"/>
                      </a:lnTo>
                      <a:lnTo>
                        <a:pt x="21697" y="83230"/>
                      </a:lnTo>
                      <a:lnTo>
                        <a:pt x="21576" y="82090"/>
                      </a:lnTo>
                      <a:lnTo>
                        <a:pt x="21471" y="80807"/>
                      </a:lnTo>
                      <a:lnTo>
                        <a:pt x="21380" y="79667"/>
                      </a:lnTo>
                      <a:lnTo>
                        <a:pt x="21305" y="78527"/>
                      </a:lnTo>
                      <a:lnTo>
                        <a:pt x="21214" y="77244"/>
                      </a:lnTo>
                      <a:lnTo>
                        <a:pt x="21154" y="75676"/>
                      </a:lnTo>
                      <a:lnTo>
                        <a:pt x="21078" y="74394"/>
                      </a:lnTo>
                      <a:lnTo>
                        <a:pt x="21018" y="72969"/>
                      </a:lnTo>
                      <a:lnTo>
                        <a:pt x="20958" y="71401"/>
                      </a:lnTo>
                      <a:lnTo>
                        <a:pt x="20912" y="69833"/>
                      </a:lnTo>
                      <a:lnTo>
                        <a:pt x="20882" y="68408"/>
                      </a:lnTo>
                      <a:lnTo>
                        <a:pt x="20852" y="66840"/>
                      </a:lnTo>
                      <a:lnTo>
                        <a:pt x="20807" y="63420"/>
                      </a:lnTo>
                      <a:lnTo>
                        <a:pt x="20792" y="59714"/>
                      </a:lnTo>
                      <a:lnTo>
                        <a:pt x="20807" y="56152"/>
                      </a:lnTo>
                      <a:lnTo>
                        <a:pt x="20852" y="52731"/>
                      </a:lnTo>
                      <a:lnTo>
                        <a:pt x="20912" y="49311"/>
                      </a:lnTo>
                      <a:lnTo>
                        <a:pt x="21003" y="46175"/>
                      </a:lnTo>
                      <a:lnTo>
                        <a:pt x="21078" y="44608"/>
                      </a:lnTo>
                      <a:lnTo>
                        <a:pt x="21139" y="43182"/>
                      </a:lnTo>
                      <a:lnTo>
                        <a:pt x="21214" y="41757"/>
                      </a:lnTo>
                      <a:lnTo>
                        <a:pt x="21290" y="40190"/>
                      </a:lnTo>
                      <a:lnTo>
                        <a:pt x="21365" y="38907"/>
                      </a:lnTo>
                      <a:lnTo>
                        <a:pt x="21456" y="37624"/>
                      </a:lnTo>
                      <a:lnTo>
                        <a:pt x="21546" y="36342"/>
                      </a:lnTo>
                      <a:lnTo>
                        <a:pt x="21667" y="35059"/>
                      </a:lnTo>
                      <a:lnTo>
                        <a:pt x="21772" y="33919"/>
                      </a:lnTo>
                      <a:lnTo>
                        <a:pt x="21893" y="32779"/>
                      </a:lnTo>
                      <a:lnTo>
                        <a:pt x="21999" y="31781"/>
                      </a:lnTo>
                      <a:lnTo>
                        <a:pt x="22119" y="30926"/>
                      </a:lnTo>
                      <a:lnTo>
                        <a:pt x="22270" y="29928"/>
                      </a:lnTo>
                      <a:lnTo>
                        <a:pt x="22391" y="29073"/>
                      </a:lnTo>
                      <a:lnTo>
                        <a:pt x="22527" y="28361"/>
                      </a:lnTo>
                      <a:lnTo>
                        <a:pt x="22663" y="27790"/>
                      </a:lnTo>
                      <a:lnTo>
                        <a:pt x="22829" y="27220"/>
                      </a:lnTo>
                      <a:lnTo>
                        <a:pt x="22964" y="26650"/>
                      </a:lnTo>
                      <a:lnTo>
                        <a:pt x="23115" y="26365"/>
                      </a:lnTo>
                      <a:lnTo>
                        <a:pt x="23281" y="25938"/>
                      </a:lnTo>
                      <a:lnTo>
                        <a:pt x="23447" y="25510"/>
                      </a:lnTo>
                      <a:lnTo>
                        <a:pt x="23613" y="25368"/>
                      </a:lnTo>
                      <a:lnTo>
                        <a:pt x="23779" y="25225"/>
                      </a:lnTo>
                      <a:lnTo>
                        <a:pt x="23975" y="25225"/>
                      </a:lnTo>
                      <a:lnTo>
                        <a:pt x="24156" y="25225"/>
                      </a:lnTo>
                      <a:lnTo>
                        <a:pt x="24322" y="25368"/>
                      </a:lnTo>
                      <a:lnTo>
                        <a:pt x="24503" y="25795"/>
                      </a:lnTo>
                      <a:lnTo>
                        <a:pt x="24669" y="26080"/>
                      </a:lnTo>
                      <a:lnTo>
                        <a:pt x="24820" y="26365"/>
                      </a:lnTo>
                      <a:lnTo>
                        <a:pt x="24971" y="26793"/>
                      </a:lnTo>
                      <a:lnTo>
                        <a:pt x="25122" y="27363"/>
                      </a:lnTo>
                      <a:lnTo>
                        <a:pt x="25273" y="27933"/>
                      </a:lnTo>
                      <a:lnTo>
                        <a:pt x="25394" y="28646"/>
                      </a:lnTo>
                      <a:lnTo>
                        <a:pt x="25529" y="29358"/>
                      </a:lnTo>
                      <a:lnTo>
                        <a:pt x="25665" y="30213"/>
                      </a:lnTo>
                      <a:lnTo>
                        <a:pt x="25771" y="31353"/>
                      </a:lnTo>
                      <a:lnTo>
                        <a:pt x="25892" y="32351"/>
                      </a:lnTo>
                      <a:lnTo>
                        <a:pt x="25997" y="33349"/>
                      </a:lnTo>
                      <a:lnTo>
                        <a:pt x="26088" y="34489"/>
                      </a:lnTo>
                      <a:lnTo>
                        <a:pt x="26193" y="35771"/>
                      </a:lnTo>
                      <a:lnTo>
                        <a:pt x="26329" y="37909"/>
                      </a:lnTo>
                      <a:lnTo>
                        <a:pt x="26450" y="40047"/>
                      </a:lnTo>
                      <a:lnTo>
                        <a:pt x="26540" y="42470"/>
                      </a:lnTo>
                      <a:lnTo>
                        <a:pt x="26616" y="44750"/>
                      </a:lnTo>
                      <a:lnTo>
                        <a:pt x="26676" y="47315"/>
                      </a:lnTo>
                      <a:lnTo>
                        <a:pt x="26737" y="49738"/>
                      </a:lnTo>
                      <a:lnTo>
                        <a:pt x="26767" y="52589"/>
                      </a:lnTo>
                      <a:lnTo>
                        <a:pt x="26767" y="55296"/>
                      </a:lnTo>
                      <a:lnTo>
                        <a:pt x="26767" y="57007"/>
                      </a:lnTo>
                      <a:lnTo>
                        <a:pt x="26752" y="58432"/>
                      </a:lnTo>
                      <a:lnTo>
                        <a:pt x="26737" y="59714"/>
                      </a:lnTo>
                      <a:lnTo>
                        <a:pt x="26721" y="60855"/>
                      </a:lnTo>
                      <a:close/>
                      <a:moveTo>
                        <a:pt x="21984" y="52446"/>
                      </a:moveTo>
                      <a:lnTo>
                        <a:pt x="25590" y="52446"/>
                      </a:lnTo>
                      <a:lnTo>
                        <a:pt x="25590" y="50593"/>
                      </a:lnTo>
                      <a:lnTo>
                        <a:pt x="25560" y="49026"/>
                      </a:lnTo>
                      <a:lnTo>
                        <a:pt x="25529" y="47315"/>
                      </a:lnTo>
                      <a:lnTo>
                        <a:pt x="25499" y="45748"/>
                      </a:lnTo>
                      <a:lnTo>
                        <a:pt x="25454" y="44323"/>
                      </a:lnTo>
                      <a:lnTo>
                        <a:pt x="25394" y="42897"/>
                      </a:lnTo>
                      <a:lnTo>
                        <a:pt x="25318" y="41615"/>
                      </a:lnTo>
                      <a:lnTo>
                        <a:pt x="25243" y="40190"/>
                      </a:lnTo>
                      <a:lnTo>
                        <a:pt x="25137" y="38622"/>
                      </a:lnTo>
                      <a:lnTo>
                        <a:pt x="24986" y="37339"/>
                      </a:lnTo>
                      <a:lnTo>
                        <a:pt x="24835" y="36199"/>
                      </a:lnTo>
                      <a:lnTo>
                        <a:pt x="24685" y="35201"/>
                      </a:lnTo>
                      <a:lnTo>
                        <a:pt x="24503" y="34489"/>
                      </a:lnTo>
                      <a:lnTo>
                        <a:pt x="24307" y="34061"/>
                      </a:lnTo>
                      <a:lnTo>
                        <a:pt x="24096" y="33776"/>
                      </a:lnTo>
                      <a:lnTo>
                        <a:pt x="23885" y="33634"/>
                      </a:lnTo>
                      <a:lnTo>
                        <a:pt x="23658" y="33776"/>
                      </a:lnTo>
                      <a:lnTo>
                        <a:pt x="23462" y="34061"/>
                      </a:lnTo>
                      <a:lnTo>
                        <a:pt x="23266" y="34489"/>
                      </a:lnTo>
                      <a:lnTo>
                        <a:pt x="23100" y="35201"/>
                      </a:lnTo>
                      <a:lnTo>
                        <a:pt x="22934" y="36199"/>
                      </a:lnTo>
                      <a:lnTo>
                        <a:pt x="22783" y="37197"/>
                      </a:lnTo>
                      <a:lnTo>
                        <a:pt x="22632" y="38479"/>
                      </a:lnTo>
                      <a:lnTo>
                        <a:pt x="22497" y="39904"/>
                      </a:lnTo>
                      <a:lnTo>
                        <a:pt x="22406" y="41330"/>
                      </a:lnTo>
                      <a:lnTo>
                        <a:pt x="22316" y="42755"/>
                      </a:lnTo>
                      <a:lnTo>
                        <a:pt x="22240" y="44180"/>
                      </a:lnTo>
                      <a:lnTo>
                        <a:pt x="22150" y="45605"/>
                      </a:lnTo>
                      <a:lnTo>
                        <a:pt x="22089" y="47315"/>
                      </a:lnTo>
                      <a:lnTo>
                        <a:pt x="22044" y="48883"/>
                      </a:lnTo>
                      <a:lnTo>
                        <a:pt x="22014" y="50593"/>
                      </a:lnTo>
                      <a:lnTo>
                        <a:pt x="21984" y="52446"/>
                      </a:lnTo>
                      <a:close/>
                      <a:moveTo>
                        <a:pt x="28291" y="90783"/>
                      </a:moveTo>
                      <a:lnTo>
                        <a:pt x="28291" y="46745"/>
                      </a:lnTo>
                      <a:lnTo>
                        <a:pt x="28291" y="41472"/>
                      </a:lnTo>
                      <a:lnTo>
                        <a:pt x="28276" y="36484"/>
                      </a:lnTo>
                      <a:lnTo>
                        <a:pt x="28261" y="31496"/>
                      </a:lnTo>
                      <a:lnTo>
                        <a:pt x="28245" y="26793"/>
                      </a:lnTo>
                      <a:lnTo>
                        <a:pt x="29332" y="26793"/>
                      </a:lnTo>
                      <a:lnTo>
                        <a:pt x="29362" y="39334"/>
                      </a:lnTo>
                      <a:lnTo>
                        <a:pt x="29422" y="39334"/>
                      </a:lnTo>
                      <a:lnTo>
                        <a:pt x="29483" y="37767"/>
                      </a:lnTo>
                      <a:lnTo>
                        <a:pt x="29558" y="36342"/>
                      </a:lnTo>
                      <a:lnTo>
                        <a:pt x="29634" y="34916"/>
                      </a:lnTo>
                      <a:lnTo>
                        <a:pt x="29724" y="33634"/>
                      </a:lnTo>
                      <a:lnTo>
                        <a:pt x="29815" y="32351"/>
                      </a:lnTo>
                      <a:lnTo>
                        <a:pt x="29920" y="31211"/>
                      </a:lnTo>
                      <a:lnTo>
                        <a:pt x="30041" y="30071"/>
                      </a:lnTo>
                      <a:lnTo>
                        <a:pt x="30177" y="29073"/>
                      </a:lnTo>
                      <a:lnTo>
                        <a:pt x="30298" y="28218"/>
                      </a:lnTo>
                      <a:lnTo>
                        <a:pt x="30433" y="27505"/>
                      </a:lnTo>
                      <a:lnTo>
                        <a:pt x="30569" y="26793"/>
                      </a:lnTo>
                      <a:lnTo>
                        <a:pt x="30720" y="26365"/>
                      </a:lnTo>
                      <a:lnTo>
                        <a:pt x="30856" y="25938"/>
                      </a:lnTo>
                      <a:lnTo>
                        <a:pt x="30992" y="25510"/>
                      </a:lnTo>
                      <a:lnTo>
                        <a:pt x="31142" y="25225"/>
                      </a:lnTo>
                      <a:lnTo>
                        <a:pt x="31308" y="25225"/>
                      </a:lnTo>
                      <a:lnTo>
                        <a:pt x="31490" y="25368"/>
                      </a:lnTo>
                      <a:lnTo>
                        <a:pt x="31640" y="25795"/>
                      </a:lnTo>
                      <a:lnTo>
                        <a:pt x="31640" y="36769"/>
                      </a:lnTo>
                      <a:lnTo>
                        <a:pt x="31444" y="36484"/>
                      </a:lnTo>
                      <a:lnTo>
                        <a:pt x="31218" y="36342"/>
                      </a:lnTo>
                      <a:lnTo>
                        <a:pt x="31007" y="36484"/>
                      </a:lnTo>
                      <a:lnTo>
                        <a:pt x="30826" y="36769"/>
                      </a:lnTo>
                      <a:lnTo>
                        <a:pt x="30660" y="37197"/>
                      </a:lnTo>
                      <a:lnTo>
                        <a:pt x="30479" y="37909"/>
                      </a:lnTo>
                      <a:lnTo>
                        <a:pt x="30328" y="38764"/>
                      </a:lnTo>
                      <a:lnTo>
                        <a:pt x="30177" y="39904"/>
                      </a:lnTo>
                      <a:lnTo>
                        <a:pt x="30026" y="41330"/>
                      </a:lnTo>
                      <a:lnTo>
                        <a:pt x="29905" y="42755"/>
                      </a:lnTo>
                      <a:lnTo>
                        <a:pt x="29815" y="44180"/>
                      </a:lnTo>
                      <a:lnTo>
                        <a:pt x="29739" y="45748"/>
                      </a:lnTo>
                      <a:lnTo>
                        <a:pt x="29664" y="47458"/>
                      </a:lnTo>
                      <a:lnTo>
                        <a:pt x="29619" y="49026"/>
                      </a:lnTo>
                      <a:lnTo>
                        <a:pt x="29573" y="50736"/>
                      </a:lnTo>
                      <a:lnTo>
                        <a:pt x="29543" y="52731"/>
                      </a:lnTo>
                      <a:lnTo>
                        <a:pt x="29528" y="54584"/>
                      </a:lnTo>
                      <a:lnTo>
                        <a:pt x="29498" y="56722"/>
                      </a:lnTo>
                      <a:lnTo>
                        <a:pt x="29498" y="90783"/>
                      </a:lnTo>
                      <a:lnTo>
                        <a:pt x="28291" y="90783"/>
                      </a:lnTo>
                      <a:close/>
                      <a:moveTo>
                        <a:pt x="34100" y="90783"/>
                      </a:moveTo>
                      <a:lnTo>
                        <a:pt x="32863" y="90783"/>
                      </a:lnTo>
                      <a:lnTo>
                        <a:pt x="32863" y="26793"/>
                      </a:lnTo>
                      <a:lnTo>
                        <a:pt x="34100" y="26793"/>
                      </a:lnTo>
                      <a:lnTo>
                        <a:pt x="34100" y="90783"/>
                      </a:lnTo>
                      <a:close/>
                      <a:moveTo>
                        <a:pt x="33481" y="14964"/>
                      </a:moveTo>
                      <a:lnTo>
                        <a:pt x="33451" y="14964"/>
                      </a:lnTo>
                      <a:lnTo>
                        <a:pt x="33285" y="14821"/>
                      </a:lnTo>
                      <a:lnTo>
                        <a:pt x="33149" y="14394"/>
                      </a:lnTo>
                      <a:lnTo>
                        <a:pt x="33089" y="14109"/>
                      </a:lnTo>
                      <a:lnTo>
                        <a:pt x="33029" y="13681"/>
                      </a:lnTo>
                      <a:lnTo>
                        <a:pt x="32968" y="13254"/>
                      </a:lnTo>
                      <a:lnTo>
                        <a:pt x="32908" y="12826"/>
                      </a:lnTo>
                      <a:lnTo>
                        <a:pt x="32802" y="11686"/>
                      </a:lnTo>
                      <a:lnTo>
                        <a:pt x="32742" y="10261"/>
                      </a:lnTo>
                      <a:lnTo>
                        <a:pt x="32697" y="8978"/>
                      </a:lnTo>
                      <a:lnTo>
                        <a:pt x="32682" y="7410"/>
                      </a:lnTo>
                      <a:lnTo>
                        <a:pt x="32697" y="5985"/>
                      </a:lnTo>
                      <a:lnTo>
                        <a:pt x="32742" y="4560"/>
                      </a:lnTo>
                      <a:lnTo>
                        <a:pt x="32802" y="3277"/>
                      </a:lnTo>
                      <a:lnTo>
                        <a:pt x="32923" y="2280"/>
                      </a:lnTo>
                      <a:lnTo>
                        <a:pt x="32968" y="1710"/>
                      </a:lnTo>
                      <a:lnTo>
                        <a:pt x="33029" y="1282"/>
                      </a:lnTo>
                      <a:lnTo>
                        <a:pt x="33104" y="855"/>
                      </a:lnTo>
                      <a:lnTo>
                        <a:pt x="33164" y="570"/>
                      </a:lnTo>
                      <a:lnTo>
                        <a:pt x="33315" y="285"/>
                      </a:lnTo>
                      <a:lnTo>
                        <a:pt x="33496" y="0"/>
                      </a:lnTo>
                      <a:lnTo>
                        <a:pt x="33647" y="285"/>
                      </a:lnTo>
                      <a:lnTo>
                        <a:pt x="33798" y="570"/>
                      </a:lnTo>
                      <a:lnTo>
                        <a:pt x="33858" y="855"/>
                      </a:lnTo>
                      <a:lnTo>
                        <a:pt x="33934" y="1282"/>
                      </a:lnTo>
                      <a:lnTo>
                        <a:pt x="33994" y="1710"/>
                      </a:lnTo>
                      <a:lnTo>
                        <a:pt x="34055" y="2137"/>
                      </a:lnTo>
                      <a:lnTo>
                        <a:pt x="34145" y="3277"/>
                      </a:lnTo>
                      <a:lnTo>
                        <a:pt x="34221" y="4418"/>
                      </a:lnTo>
                      <a:lnTo>
                        <a:pt x="34251" y="5985"/>
                      </a:lnTo>
                      <a:lnTo>
                        <a:pt x="34266" y="7410"/>
                      </a:lnTo>
                      <a:lnTo>
                        <a:pt x="34251" y="8978"/>
                      </a:lnTo>
                      <a:lnTo>
                        <a:pt x="34221" y="10261"/>
                      </a:lnTo>
                      <a:lnTo>
                        <a:pt x="34145" y="11686"/>
                      </a:lnTo>
                      <a:lnTo>
                        <a:pt x="34055" y="12826"/>
                      </a:lnTo>
                      <a:lnTo>
                        <a:pt x="33994" y="13254"/>
                      </a:lnTo>
                      <a:lnTo>
                        <a:pt x="33934" y="13681"/>
                      </a:lnTo>
                      <a:lnTo>
                        <a:pt x="33858" y="14109"/>
                      </a:lnTo>
                      <a:lnTo>
                        <a:pt x="33798" y="14394"/>
                      </a:lnTo>
                      <a:lnTo>
                        <a:pt x="33723" y="14679"/>
                      </a:lnTo>
                      <a:lnTo>
                        <a:pt x="33647" y="14821"/>
                      </a:lnTo>
                      <a:lnTo>
                        <a:pt x="33557" y="14821"/>
                      </a:lnTo>
                      <a:lnTo>
                        <a:pt x="33481" y="14964"/>
                      </a:lnTo>
                      <a:close/>
                      <a:moveTo>
                        <a:pt x="41569" y="60855"/>
                      </a:moveTo>
                      <a:lnTo>
                        <a:pt x="36831" y="60712"/>
                      </a:lnTo>
                      <a:lnTo>
                        <a:pt x="36861" y="63420"/>
                      </a:lnTo>
                      <a:lnTo>
                        <a:pt x="36906" y="65985"/>
                      </a:lnTo>
                      <a:lnTo>
                        <a:pt x="36952" y="68408"/>
                      </a:lnTo>
                      <a:lnTo>
                        <a:pt x="37027" y="70546"/>
                      </a:lnTo>
                      <a:lnTo>
                        <a:pt x="37133" y="72684"/>
                      </a:lnTo>
                      <a:lnTo>
                        <a:pt x="37253" y="74536"/>
                      </a:lnTo>
                      <a:lnTo>
                        <a:pt x="37389" y="76247"/>
                      </a:lnTo>
                      <a:lnTo>
                        <a:pt x="37555" y="77814"/>
                      </a:lnTo>
                      <a:lnTo>
                        <a:pt x="37706" y="78954"/>
                      </a:lnTo>
                      <a:lnTo>
                        <a:pt x="37872" y="80095"/>
                      </a:lnTo>
                      <a:lnTo>
                        <a:pt x="38068" y="80950"/>
                      </a:lnTo>
                      <a:lnTo>
                        <a:pt x="38249" y="81662"/>
                      </a:lnTo>
                      <a:lnTo>
                        <a:pt x="38445" y="82232"/>
                      </a:lnTo>
                      <a:lnTo>
                        <a:pt x="38687" y="82660"/>
                      </a:lnTo>
                      <a:lnTo>
                        <a:pt x="38913" y="82945"/>
                      </a:lnTo>
                      <a:lnTo>
                        <a:pt x="39155" y="82945"/>
                      </a:lnTo>
                      <a:lnTo>
                        <a:pt x="39411" y="82945"/>
                      </a:lnTo>
                      <a:lnTo>
                        <a:pt x="39652" y="82802"/>
                      </a:lnTo>
                      <a:lnTo>
                        <a:pt x="39894" y="82517"/>
                      </a:lnTo>
                      <a:lnTo>
                        <a:pt x="40135" y="82232"/>
                      </a:lnTo>
                      <a:lnTo>
                        <a:pt x="40377" y="81662"/>
                      </a:lnTo>
                      <a:lnTo>
                        <a:pt x="40588" y="81092"/>
                      </a:lnTo>
                      <a:lnTo>
                        <a:pt x="40814" y="80380"/>
                      </a:lnTo>
                      <a:lnTo>
                        <a:pt x="41026" y="79667"/>
                      </a:lnTo>
                      <a:lnTo>
                        <a:pt x="41222" y="88076"/>
                      </a:lnTo>
                      <a:lnTo>
                        <a:pt x="40995" y="88931"/>
                      </a:lnTo>
                      <a:lnTo>
                        <a:pt x="40739" y="89786"/>
                      </a:lnTo>
                      <a:lnTo>
                        <a:pt x="40482" y="90498"/>
                      </a:lnTo>
                      <a:lnTo>
                        <a:pt x="40196" y="91068"/>
                      </a:lnTo>
                      <a:lnTo>
                        <a:pt x="39909" y="91496"/>
                      </a:lnTo>
                      <a:lnTo>
                        <a:pt x="39607" y="91781"/>
                      </a:lnTo>
                      <a:lnTo>
                        <a:pt x="39305" y="92066"/>
                      </a:lnTo>
                      <a:lnTo>
                        <a:pt x="38973" y="92209"/>
                      </a:lnTo>
                      <a:lnTo>
                        <a:pt x="38611" y="92066"/>
                      </a:lnTo>
                      <a:lnTo>
                        <a:pt x="38249" y="91496"/>
                      </a:lnTo>
                      <a:lnTo>
                        <a:pt x="38083" y="91211"/>
                      </a:lnTo>
                      <a:lnTo>
                        <a:pt x="37902" y="90783"/>
                      </a:lnTo>
                      <a:lnTo>
                        <a:pt x="37751" y="90356"/>
                      </a:lnTo>
                      <a:lnTo>
                        <a:pt x="37600" y="89928"/>
                      </a:lnTo>
                      <a:lnTo>
                        <a:pt x="37465" y="89358"/>
                      </a:lnTo>
                      <a:lnTo>
                        <a:pt x="37299" y="88646"/>
                      </a:lnTo>
                      <a:lnTo>
                        <a:pt x="37163" y="87933"/>
                      </a:lnTo>
                      <a:lnTo>
                        <a:pt x="37042" y="87220"/>
                      </a:lnTo>
                      <a:lnTo>
                        <a:pt x="36906" y="86223"/>
                      </a:lnTo>
                      <a:lnTo>
                        <a:pt x="36771" y="85225"/>
                      </a:lnTo>
                      <a:lnTo>
                        <a:pt x="36650" y="84370"/>
                      </a:lnTo>
                      <a:lnTo>
                        <a:pt x="36544" y="83230"/>
                      </a:lnTo>
                      <a:lnTo>
                        <a:pt x="36439" y="82090"/>
                      </a:lnTo>
                      <a:lnTo>
                        <a:pt x="36348" y="80807"/>
                      </a:lnTo>
                      <a:lnTo>
                        <a:pt x="36227" y="79667"/>
                      </a:lnTo>
                      <a:lnTo>
                        <a:pt x="36152" y="78527"/>
                      </a:lnTo>
                      <a:lnTo>
                        <a:pt x="36076" y="77244"/>
                      </a:lnTo>
                      <a:lnTo>
                        <a:pt x="36001" y="75676"/>
                      </a:lnTo>
                      <a:lnTo>
                        <a:pt x="35941" y="74394"/>
                      </a:lnTo>
                      <a:lnTo>
                        <a:pt x="35880" y="72969"/>
                      </a:lnTo>
                      <a:lnTo>
                        <a:pt x="35820" y="71401"/>
                      </a:lnTo>
                      <a:lnTo>
                        <a:pt x="35775" y="69833"/>
                      </a:lnTo>
                      <a:lnTo>
                        <a:pt x="35745" y="68408"/>
                      </a:lnTo>
                      <a:lnTo>
                        <a:pt x="35699" y="66840"/>
                      </a:lnTo>
                      <a:lnTo>
                        <a:pt x="35654" y="63420"/>
                      </a:lnTo>
                      <a:lnTo>
                        <a:pt x="35639" y="59714"/>
                      </a:lnTo>
                      <a:lnTo>
                        <a:pt x="35654" y="56152"/>
                      </a:lnTo>
                      <a:lnTo>
                        <a:pt x="35699" y="52731"/>
                      </a:lnTo>
                      <a:lnTo>
                        <a:pt x="35775" y="49311"/>
                      </a:lnTo>
                      <a:lnTo>
                        <a:pt x="35865" y="46175"/>
                      </a:lnTo>
                      <a:lnTo>
                        <a:pt x="35926" y="44608"/>
                      </a:lnTo>
                      <a:lnTo>
                        <a:pt x="35986" y="43182"/>
                      </a:lnTo>
                      <a:lnTo>
                        <a:pt x="36061" y="41757"/>
                      </a:lnTo>
                      <a:lnTo>
                        <a:pt x="36137" y="40190"/>
                      </a:lnTo>
                      <a:lnTo>
                        <a:pt x="36212" y="38907"/>
                      </a:lnTo>
                      <a:lnTo>
                        <a:pt x="36318" y="37624"/>
                      </a:lnTo>
                      <a:lnTo>
                        <a:pt x="36423" y="36342"/>
                      </a:lnTo>
                      <a:lnTo>
                        <a:pt x="36514" y="35059"/>
                      </a:lnTo>
                      <a:lnTo>
                        <a:pt x="36620" y="33919"/>
                      </a:lnTo>
                      <a:lnTo>
                        <a:pt x="36740" y="32779"/>
                      </a:lnTo>
                      <a:lnTo>
                        <a:pt x="36876" y="31781"/>
                      </a:lnTo>
                      <a:lnTo>
                        <a:pt x="36997" y="30926"/>
                      </a:lnTo>
                      <a:lnTo>
                        <a:pt x="37118" y="29928"/>
                      </a:lnTo>
                      <a:lnTo>
                        <a:pt x="37238" y="29073"/>
                      </a:lnTo>
                      <a:lnTo>
                        <a:pt x="37374" y="28361"/>
                      </a:lnTo>
                      <a:lnTo>
                        <a:pt x="37525" y="27790"/>
                      </a:lnTo>
                      <a:lnTo>
                        <a:pt x="37676" y="27220"/>
                      </a:lnTo>
                      <a:lnTo>
                        <a:pt x="37827" y="26650"/>
                      </a:lnTo>
                      <a:lnTo>
                        <a:pt x="37993" y="26365"/>
                      </a:lnTo>
                      <a:lnTo>
                        <a:pt x="38144" y="25938"/>
                      </a:lnTo>
                      <a:lnTo>
                        <a:pt x="38310" y="25510"/>
                      </a:lnTo>
                      <a:lnTo>
                        <a:pt x="38460" y="25368"/>
                      </a:lnTo>
                      <a:lnTo>
                        <a:pt x="38657" y="25225"/>
                      </a:lnTo>
                      <a:lnTo>
                        <a:pt x="38823" y="25225"/>
                      </a:lnTo>
                      <a:lnTo>
                        <a:pt x="39004" y="25225"/>
                      </a:lnTo>
                      <a:lnTo>
                        <a:pt x="39185" y="25368"/>
                      </a:lnTo>
                      <a:lnTo>
                        <a:pt x="39351" y="25795"/>
                      </a:lnTo>
                      <a:lnTo>
                        <a:pt x="39517" y="26080"/>
                      </a:lnTo>
                      <a:lnTo>
                        <a:pt x="39683" y="26365"/>
                      </a:lnTo>
                      <a:lnTo>
                        <a:pt x="39834" y="26793"/>
                      </a:lnTo>
                      <a:lnTo>
                        <a:pt x="39984" y="27363"/>
                      </a:lnTo>
                      <a:lnTo>
                        <a:pt x="40120" y="27933"/>
                      </a:lnTo>
                      <a:lnTo>
                        <a:pt x="40271" y="28646"/>
                      </a:lnTo>
                      <a:lnTo>
                        <a:pt x="40392" y="29358"/>
                      </a:lnTo>
                      <a:lnTo>
                        <a:pt x="40513" y="30213"/>
                      </a:lnTo>
                      <a:lnTo>
                        <a:pt x="40633" y="31353"/>
                      </a:lnTo>
                      <a:lnTo>
                        <a:pt x="40739" y="32351"/>
                      </a:lnTo>
                      <a:lnTo>
                        <a:pt x="40860" y="33349"/>
                      </a:lnTo>
                      <a:lnTo>
                        <a:pt x="40950" y="34489"/>
                      </a:lnTo>
                      <a:lnTo>
                        <a:pt x="41056" y="35771"/>
                      </a:lnTo>
                      <a:lnTo>
                        <a:pt x="41176" y="37909"/>
                      </a:lnTo>
                      <a:lnTo>
                        <a:pt x="41297" y="40047"/>
                      </a:lnTo>
                      <a:lnTo>
                        <a:pt x="41403" y="42470"/>
                      </a:lnTo>
                      <a:lnTo>
                        <a:pt x="41478" y="44750"/>
                      </a:lnTo>
                      <a:lnTo>
                        <a:pt x="41539" y="47315"/>
                      </a:lnTo>
                      <a:lnTo>
                        <a:pt x="41584" y="49738"/>
                      </a:lnTo>
                      <a:lnTo>
                        <a:pt x="41614" y="52589"/>
                      </a:lnTo>
                      <a:lnTo>
                        <a:pt x="41629" y="55296"/>
                      </a:lnTo>
                      <a:lnTo>
                        <a:pt x="41614" y="57007"/>
                      </a:lnTo>
                      <a:lnTo>
                        <a:pt x="41614" y="58432"/>
                      </a:lnTo>
                      <a:lnTo>
                        <a:pt x="41599" y="59714"/>
                      </a:lnTo>
                      <a:lnTo>
                        <a:pt x="41569" y="60855"/>
                      </a:lnTo>
                      <a:close/>
                      <a:moveTo>
                        <a:pt x="36831" y="52446"/>
                      </a:moveTo>
                      <a:lnTo>
                        <a:pt x="40437" y="52446"/>
                      </a:lnTo>
                      <a:lnTo>
                        <a:pt x="40437" y="50593"/>
                      </a:lnTo>
                      <a:lnTo>
                        <a:pt x="40422" y="49026"/>
                      </a:lnTo>
                      <a:lnTo>
                        <a:pt x="40392" y="47315"/>
                      </a:lnTo>
                      <a:lnTo>
                        <a:pt x="40362" y="45748"/>
                      </a:lnTo>
                      <a:lnTo>
                        <a:pt x="40316" y="44323"/>
                      </a:lnTo>
                      <a:lnTo>
                        <a:pt x="40256" y="42897"/>
                      </a:lnTo>
                      <a:lnTo>
                        <a:pt x="40181" y="41615"/>
                      </a:lnTo>
                      <a:lnTo>
                        <a:pt x="40090" y="40190"/>
                      </a:lnTo>
                      <a:lnTo>
                        <a:pt x="39984" y="38622"/>
                      </a:lnTo>
                      <a:lnTo>
                        <a:pt x="39849" y="37339"/>
                      </a:lnTo>
                      <a:lnTo>
                        <a:pt x="39713" y="36199"/>
                      </a:lnTo>
                      <a:lnTo>
                        <a:pt x="39532" y="35201"/>
                      </a:lnTo>
                      <a:lnTo>
                        <a:pt x="39366" y="34489"/>
                      </a:lnTo>
                      <a:lnTo>
                        <a:pt x="39170" y="34061"/>
                      </a:lnTo>
                      <a:lnTo>
                        <a:pt x="38943" y="33776"/>
                      </a:lnTo>
                      <a:lnTo>
                        <a:pt x="38732" y="33634"/>
                      </a:lnTo>
                      <a:lnTo>
                        <a:pt x="38506" y="33776"/>
                      </a:lnTo>
                      <a:lnTo>
                        <a:pt x="38325" y="34061"/>
                      </a:lnTo>
                      <a:lnTo>
                        <a:pt x="38144" y="34489"/>
                      </a:lnTo>
                      <a:lnTo>
                        <a:pt x="37947" y="35201"/>
                      </a:lnTo>
                      <a:lnTo>
                        <a:pt x="37781" y="36199"/>
                      </a:lnTo>
                      <a:lnTo>
                        <a:pt x="37631" y="37197"/>
                      </a:lnTo>
                      <a:lnTo>
                        <a:pt x="37495" y="38479"/>
                      </a:lnTo>
                      <a:lnTo>
                        <a:pt x="37344" y="39904"/>
                      </a:lnTo>
                      <a:lnTo>
                        <a:pt x="37253" y="41330"/>
                      </a:lnTo>
                      <a:lnTo>
                        <a:pt x="37163" y="42755"/>
                      </a:lnTo>
                      <a:lnTo>
                        <a:pt x="37087" y="44180"/>
                      </a:lnTo>
                      <a:lnTo>
                        <a:pt x="37027" y="45605"/>
                      </a:lnTo>
                      <a:lnTo>
                        <a:pt x="36967" y="47315"/>
                      </a:lnTo>
                      <a:lnTo>
                        <a:pt x="36906" y="48883"/>
                      </a:lnTo>
                      <a:lnTo>
                        <a:pt x="36876" y="50593"/>
                      </a:lnTo>
                      <a:lnTo>
                        <a:pt x="36831" y="52446"/>
                      </a:lnTo>
                      <a:close/>
                      <a:moveTo>
                        <a:pt x="43153" y="90783"/>
                      </a:moveTo>
                      <a:lnTo>
                        <a:pt x="43153" y="44038"/>
                      </a:lnTo>
                      <a:lnTo>
                        <a:pt x="43153" y="39904"/>
                      </a:lnTo>
                      <a:lnTo>
                        <a:pt x="43138" y="35629"/>
                      </a:lnTo>
                      <a:lnTo>
                        <a:pt x="43123" y="31353"/>
                      </a:lnTo>
                      <a:lnTo>
                        <a:pt x="43093" y="26793"/>
                      </a:lnTo>
                      <a:lnTo>
                        <a:pt x="44194" y="26793"/>
                      </a:lnTo>
                      <a:lnTo>
                        <a:pt x="44254" y="37339"/>
                      </a:lnTo>
                      <a:lnTo>
                        <a:pt x="44285" y="37339"/>
                      </a:lnTo>
                      <a:lnTo>
                        <a:pt x="44360" y="36199"/>
                      </a:lnTo>
                      <a:lnTo>
                        <a:pt x="44436" y="34916"/>
                      </a:lnTo>
                      <a:lnTo>
                        <a:pt x="44526" y="33776"/>
                      </a:lnTo>
                      <a:lnTo>
                        <a:pt x="44632" y="32779"/>
                      </a:lnTo>
                      <a:lnTo>
                        <a:pt x="44722" y="31781"/>
                      </a:lnTo>
                      <a:lnTo>
                        <a:pt x="44858" y="30926"/>
                      </a:lnTo>
                      <a:lnTo>
                        <a:pt x="44979" y="29928"/>
                      </a:lnTo>
                      <a:lnTo>
                        <a:pt x="45099" y="29073"/>
                      </a:lnTo>
                      <a:lnTo>
                        <a:pt x="45265" y="28218"/>
                      </a:lnTo>
                      <a:lnTo>
                        <a:pt x="45431" y="27505"/>
                      </a:lnTo>
                      <a:lnTo>
                        <a:pt x="45597" y="26793"/>
                      </a:lnTo>
                      <a:lnTo>
                        <a:pt x="45763" y="26365"/>
                      </a:lnTo>
                      <a:lnTo>
                        <a:pt x="45960" y="25938"/>
                      </a:lnTo>
                      <a:lnTo>
                        <a:pt x="46141" y="25510"/>
                      </a:lnTo>
                      <a:lnTo>
                        <a:pt x="46322" y="25225"/>
                      </a:lnTo>
                      <a:lnTo>
                        <a:pt x="46533" y="25225"/>
                      </a:lnTo>
                      <a:lnTo>
                        <a:pt x="46744" y="25368"/>
                      </a:lnTo>
                      <a:lnTo>
                        <a:pt x="46955" y="25510"/>
                      </a:lnTo>
                      <a:lnTo>
                        <a:pt x="47167" y="26080"/>
                      </a:lnTo>
                      <a:lnTo>
                        <a:pt x="47363" y="26650"/>
                      </a:lnTo>
                      <a:lnTo>
                        <a:pt x="47544" y="27363"/>
                      </a:lnTo>
                      <a:lnTo>
                        <a:pt x="47725" y="28361"/>
                      </a:lnTo>
                      <a:lnTo>
                        <a:pt x="47891" y="29358"/>
                      </a:lnTo>
                      <a:lnTo>
                        <a:pt x="48057" y="30641"/>
                      </a:lnTo>
                      <a:lnTo>
                        <a:pt x="48162" y="31638"/>
                      </a:lnTo>
                      <a:lnTo>
                        <a:pt x="48268" y="32636"/>
                      </a:lnTo>
                      <a:lnTo>
                        <a:pt x="48359" y="33634"/>
                      </a:lnTo>
                      <a:lnTo>
                        <a:pt x="48434" y="34774"/>
                      </a:lnTo>
                      <a:lnTo>
                        <a:pt x="48509" y="35771"/>
                      </a:lnTo>
                      <a:lnTo>
                        <a:pt x="48570" y="37197"/>
                      </a:lnTo>
                      <a:lnTo>
                        <a:pt x="48630" y="38337"/>
                      </a:lnTo>
                      <a:lnTo>
                        <a:pt x="48706" y="39762"/>
                      </a:lnTo>
                      <a:lnTo>
                        <a:pt x="48751" y="41187"/>
                      </a:lnTo>
                      <a:lnTo>
                        <a:pt x="48796" y="42612"/>
                      </a:lnTo>
                      <a:lnTo>
                        <a:pt x="48826" y="44038"/>
                      </a:lnTo>
                      <a:lnTo>
                        <a:pt x="48857" y="45605"/>
                      </a:lnTo>
                      <a:lnTo>
                        <a:pt x="48902" y="49026"/>
                      </a:lnTo>
                      <a:lnTo>
                        <a:pt x="48917" y="52589"/>
                      </a:lnTo>
                      <a:lnTo>
                        <a:pt x="48917" y="90783"/>
                      </a:lnTo>
                      <a:lnTo>
                        <a:pt x="47680" y="90783"/>
                      </a:lnTo>
                      <a:lnTo>
                        <a:pt x="47680" y="53871"/>
                      </a:lnTo>
                      <a:lnTo>
                        <a:pt x="47680" y="51591"/>
                      </a:lnTo>
                      <a:lnTo>
                        <a:pt x="47665" y="49311"/>
                      </a:lnTo>
                      <a:lnTo>
                        <a:pt x="47634" y="47458"/>
                      </a:lnTo>
                      <a:lnTo>
                        <a:pt x="47589" y="45463"/>
                      </a:lnTo>
                      <a:lnTo>
                        <a:pt x="47529" y="43752"/>
                      </a:lnTo>
                      <a:lnTo>
                        <a:pt x="47453" y="42327"/>
                      </a:lnTo>
                      <a:lnTo>
                        <a:pt x="47378" y="40760"/>
                      </a:lnTo>
                      <a:lnTo>
                        <a:pt x="47287" y="39477"/>
                      </a:lnTo>
                      <a:lnTo>
                        <a:pt x="47182" y="38479"/>
                      </a:lnTo>
                      <a:lnTo>
                        <a:pt x="47076" y="37482"/>
                      </a:lnTo>
                      <a:lnTo>
                        <a:pt x="46940" y="36769"/>
                      </a:lnTo>
                      <a:lnTo>
                        <a:pt x="46804" y="36057"/>
                      </a:lnTo>
                      <a:lnTo>
                        <a:pt x="46654" y="35486"/>
                      </a:lnTo>
                      <a:lnTo>
                        <a:pt x="46488" y="35059"/>
                      </a:lnTo>
                      <a:lnTo>
                        <a:pt x="46307" y="34774"/>
                      </a:lnTo>
                      <a:lnTo>
                        <a:pt x="46110" y="34774"/>
                      </a:lnTo>
                      <a:lnTo>
                        <a:pt x="45975" y="34774"/>
                      </a:lnTo>
                      <a:lnTo>
                        <a:pt x="45824" y="34916"/>
                      </a:lnTo>
                      <a:lnTo>
                        <a:pt x="45688" y="35201"/>
                      </a:lnTo>
                      <a:lnTo>
                        <a:pt x="45567" y="35629"/>
                      </a:lnTo>
                      <a:lnTo>
                        <a:pt x="45447" y="36199"/>
                      </a:lnTo>
                      <a:lnTo>
                        <a:pt x="45326" y="36769"/>
                      </a:lnTo>
                      <a:lnTo>
                        <a:pt x="45190" y="37482"/>
                      </a:lnTo>
                      <a:lnTo>
                        <a:pt x="45084" y="38194"/>
                      </a:lnTo>
                      <a:lnTo>
                        <a:pt x="44979" y="39049"/>
                      </a:lnTo>
                      <a:lnTo>
                        <a:pt x="44873" y="40047"/>
                      </a:lnTo>
                      <a:lnTo>
                        <a:pt x="44783" y="41187"/>
                      </a:lnTo>
                      <a:lnTo>
                        <a:pt x="44692" y="42185"/>
                      </a:lnTo>
                      <a:lnTo>
                        <a:pt x="44632" y="43182"/>
                      </a:lnTo>
                      <a:lnTo>
                        <a:pt x="44556" y="44323"/>
                      </a:lnTo>
                      <a:lnTo>
                        <a:pt x="44511" y="45463"/>
                      </a:lnTo>
                      <a:lnTo>
                        <a:pt x="44466" y="46888"/>
                      </a:lnTo>
                      <a:lnTo>
                        <a:pt x="44436" y="48028"/>
                      </a:lnTo>
                      <a:lnTo>
                        <a:pt x="44405" y="49311"/>
                      </a:lnTo>
                      <a:lnTo>
                        <a:pt x="44390" y="50736"/>
                      </a:lnTo>
                      <a:lnTo>
                        <a:pt x="44390" y="52304"/>
                      </a:lnTo>
                      <a:lnTo>
                        <a:pt x="44390" y="90783"/>
                      </a:lnTo>
                      <a:lnTo>
                        <a:pt x="43153" y="90783"/>
                      </a:lnTo>
                      <a:close/>
                      <a:moveTo>
                        <a:pt x="55526" y="79667"/>
                      </a:moveTo>
                      <a:lnTo>
                        <a:pt x="55737" y="88361"/>
                      </a:lnTo>
                      <a:lnTo>
                        <a:pt x="55541" y="89358"/>
                      </a:lnTo>
                      <a:lnTo>
                        <a:pt x="55314" y="90071"/>
                      </a:lnTo>
                      <a:lnTo>
                        <a:pt x="55088" y="90641"/>
                      </a:lnTo>
                      <a:lnTo>
                        <a:pt x="54847" y="91211"/>
                      </a:lnTo>
                      <a:lnTo>
                        <a:pt x="54605" y="91638"/>
                      </a:lnTo>
                      <a:lnTo>
                        <a:pt x="54349" y="92066"/>
                      </a:lnTo>
                      <a:lnTo>
                        <a:pt x="54077" y="92209"/>
                      </a:lnTo>
                      <a:lnTo>
                        <a:pt x="53806" y="92351"/>
                      </a:lnTo>
                      <a:lnTo>
                        <a:pt x="53428" y="92209"/>
                      </a:lnTo>
                      <a:lnTo>
                        <a:pt x="53066" y="91638"/>
                      </a:lnTo>
                      <a:lnTo>
                        <a:pt x="52900" y="91353"/>
                      </a:lnTo>
                      <a:lnTo>
                        <a:pt x="52734" y="90926"/>
                      </a:lnTo>
                      <a:lnTo>
                        <a:pt x="52568" y="90498"/>
                      </a:lnTo>
                      <a:lnTo>
                        <a:pt x="52417" y="89928"/>
                      </a:lnTo>
                      <a:lnTo>
                        <a:pt x="52267" y="89358"/>
                      </a:lnTo>
                      <a:lnTo>
                        <a:pt x="52131" y="88788"/>
                      </a:lnTo>
                      <a:lnTo>
                        <a:pt x="51980" y="88076"/>
                      </a:lnTo>
                      <a:lnTo>
                        <a:pt x="51844" y="87220"/>
                      </a:lnTo>
                      <a:lnTo>
                        <a:pt x="51708" y="86223"/>
                      </a:lnTo>
                      <a:lnTo>
                        <a:pt x="51588" y="85368"/>
                      </a:lnTo>
                      <a:lnTo>
                        <a:pt x="51452" y="84370"/>
                      </a:lnTo>
                      <a:lnTo>
                        <a:pt x="51346" y="83230"/>
                      </a:lnTo>
                      <a:lnTo>
                        <a:pt x="51225" y="82090"/>
                      </a:lnTo>
                      <a:lnTo>
                        <a:pt x="51135" y="80807"/>
                      </a:lnTo>
                      <a:lnTo>
                        <a:pt x="51029" y="79667"/>
                      </a:lnTo>
                      <a:lnTo>
                        <a:pt x="50954" y="78384"/>
                      </a:lnTo>
                      <a:lnTo>
                        <a:pt x="50848" y="77102"/>
                      </a:lnTo>
                      <a:lnTo>
                        <a:pt x="50773" y="75676"/>
                      </a:lnTo>
                      <a:lnTo>
                        <a:pt x="50712" y="74251"/>
                      </a:lnTo>
                      <a:lnTo>
                        <a:pt x="50652" y="72826"/>
                      </a:lnTo>
                      <a:lnTo>
                        <a:pt x="50607" y="71258"/>
                      </a:lnTo>
                      <a:lnTo>
                        <a:pt x="50562" y="69691"/>
                      </a:lnTo>
                      <a:lnTo>
                        <a:pt x="50516" y="68123"/>
                      </a:lnTo>
                      <a:lnTo>
                        <a:pt x="50486" y="66555"/>
                      </a:lnTo>
                      <a:lnTo>
                        <a:pt x="50441" y="62992"/>
                      </a:lnTo>
                      <a:lnTo>
                        <a:pt x="50426" y="59429"/>
                      </a:lnTo>
                      <a:lnTo>
                        <a:pt x="50426" y="57577"/>
                      </a:lnTo>
                      <a:lnTo>
                        <a:pt x="50441" y="55724"/>
                      </a:lnTo>
                      <a:lnTo>
                        <a:pt x="50456" y="54014"/>
                      </a:lnTo>
                      <a:lnTo>
                        <a:pt x="50486" y="52304"/>
                      </a:lnTo>
                      <a:lnTo>
                        <a:pt x="50516" y="50593"/>
                      </a:lnTo>
                      <a:lnTo>
                        <a:pt x="50562" y="49026"/>
                      </a:lnTo>
                      <a:lnTo>
                        <a:pt x="50607" y="47458"/>
                      </a:lnTo>
                      <a:lnTo>
                        <a:pt x="50667" y="45748"/>
                      </a:lnTo>
                      <a:lnTo>
                        <a:pt x="50743" y="44323"/>
                      </a:lnTo>
                      <a:lnTo>
                        <a:pt x="50803" y="42897"/>
                      </a:lnTo>
                      <a:lnTo>
                        <a:pt x="50894" y="41472"/>
                      </a:lnTo>
                      <a:lnTo>
                        <a:pt x="50984" y="40047"/>
                      </a:lnTo>
                      <a:lnTo>
                        <a:pt x="51090" y="38764"/>
                      </a:lnTo>
                      <a:lnTo>
                        <a:pt x="51195" y="37482"/>
                      </a:lnTo>
                      <a:lnTo>
                        <a:pt x="51301" y="36199"/>
                      </a:lnTo>
                      <a:lnTo>
                        <a:pt x="51422" y="34916"/>
                      </a:lnTo>
                      <a:lnTo>
                        <a:pt x="51557" y="33776"/>
                      </a:lnTo>
                      <a:lnTo>
                        <a:pt x="51678" y="32779"/>
                      </a:lnTo>
                      <a:lnTo>
                        <a:pt x="51814" y="31781"/>
                      </a:lnTo>
                      <a:lnTo>
                        <a:pt x="51950" y="30641"/>
                      </a:lnTo>
                      <a:lnTo>
                        <a:pt x="52116" y="29928"/>
                      </a:lnTo>
                      <a:lnTo>
                        <a:pt x="52267" y="29073"/>
                      </a:lnTo>
                      <a:lnTo>
                        <a:pt x="52417" y="28361"/>
                      </a:lnTo>
                      <a:lnTo>
                        <a:pt x="52568" y="27790"/>
                      </a:lnTo>
                      <a:lnTo>
                        <a:pt x="52749" y="27220"/>
                      </a:lnTo>
                      <a:lnTo>
                        <a:pt x="52915" y="26793"/>
                      </a:lnTo>
                      <a:lnTo>
                        <a:pt x="53096" y="26365"/>
                      </a:lnTo>
                      <a:lnTo>
                        <a:pt x="53293" y="26080"/>
                      </a:lnTo>
                      <a:lnTo>
                        <a:pt x="53474" y="25795"/>
                      </a:lnTo>
                      <a:lnTo>
                        <a:pt x="53655" y="25510"/>
                      </a:lnTo>
                      <a:lnTo>
                        <a:pt x="53866" y="25368"/>
                      </a:lnTo>
                      <a:lnTo>
                        <a:pt x="54062" y="25368"/>
                      </a:lnTo>
                      <a:lnTo>
                        <a:pt x="54304" y="25368"/>
                      </a:lnTo>
                      <a:lnTo>
                        <a:pt x="54560" y="25510"/>
                      </a:lnTo>
                      <a:lnTo>
                        <a:pt x="54786" y="25938"/>
                      </a:lnTo>
                      <a:lnTo>
                        <a:pt x="55013" y="26365"/>
                      </a:lnTo>
                      <a:lnTo>
                        <a:pt x="55209" y="26793"/>
                      </a:lnTo>
                      <a:lnTo>
                        <a:pt x="55405" y="27363"/>
                      </a:lnTo>
                      <a:lnTo>
                        <a:pt x="55601" y="27933"/>
                      </a:lnTo>
                      <a:lnTo>
                        <a:pt x="55767" y="28646"/>
                      </a:lnTo>
                      <a:lnTo>
                        <a:pt x="55496" y="37767"/>
                      </a:lnTo>
                      <a:lnTo>
                        <a:pt x="55330" y="37054"/>
                      </a:lnTo>
                      <a:lnTo>
                        <a:pt x="55164" y="36484"/>
                      </a:lnTo>
                      <a:lnTo>
                        <a:pt x="55013" y="35771"/>
                      </a:lnTo>
                      <a:lnTo>
                        <a:pt x="54817" y="35344"/>
                      </a:lnTo>
                      <a:lnTo>
                        <a:pt x="54651" y="35059"/>
                      </a:lnTo>
                      <a:lnTo>
                        <a:pt x="54454" y="34774"/>
                      </a:lnTo>
                      <a:lnTo>
                        <a:pt x="54258" y="34631"/>
                      </a:lnTo>
                      <a:lnTo>
                        <a:pt x="54062" y="34631"/>
                      </a:lnTo>
                      <a:lnTo>
                        <a:pt x="53791" y="34774"/>
                      </a:lnTo>
                      <a:lnTo>
                        <a:pt x="53534" y="35059"/>
                      </a:lnTo>
                      <a:lnTo>
                        <a:pt x="53293" y="35629"/>
                      </a:lnTo>
                      <a:lnTo>
                        <a:pt x="53051" y="36484"/>
                      </a:lnTo>
                      <a:lnTo>
                        <a:pt x="52840" y="37482"/>
                      </a:lnTo>
                      <a:lnTo>
                        <a:pt x="52644" y="38622"/>
                      </a:lnTo>
                      <a:lnTo>
                        <a:pt x="52448" y="40047"/>
                      </a:lnTo>
                      <a:lnTo>
                        <a:pt x="52282" y="41900"/>
                      </a:lnTo>
                      <a:lnTo>
                        <a:pt x="52146" y="43467"/>
                      </a:lnTo>
                      <a:lnTo>
                        <a:pt x="52010" y="45320"/>
                      </a:lnTo>
                      <a:lnTo>
                        <a:pt x="51904" y="47315"/>
                      </a:lnTo>
                      <a:lnTo>
                        <a:pt x="51814" y="49311"/>
                      </a:lnTo>
                      <a:lnTo>
                        <a:pt x="51754" y="51591"/>
                      </a:lnTo>
                      <a:lnTo>
                        <a:pt x="51708" y="53871"/>
                      </a:lnTo>
                      <a:lnTo>
                        <a:pt x="51678" y="56437"/>
                      </a:lnTo>
                      <a:lnTo>
                        <a:pt x="51663" y="58859"/>
                      </a:lnTo>
                      <a:lnTo>
                        <a:pt x="51678" y="61567"/>
                      </a:lnTo>
                      <a:lnTo>
                        <a:pt x="51708" y="63990"/>
                      </a:lnTo>
                      <a:lnTo>
                        <a:pt x="51754" y="66555"/>
                      </a:lnTo>
                      <a:lnTo>
                        <a:pt x="51829" y="68693"/>
                      </a:lnTo>
                      <a:lnTo>
                        <a:pt x="51920" y="70688"/>
                      </a:lnTo>
                      <a:lnTo>
                        <a:pt x="52040" y="72826"/>
                      </a:lnTo>
                      <a:lnTo>
                        <a:pt x="52176" y="74536"/>
                      </a:lnTo>
                      <a:lnTo>
                        <a:pt x="52327" y="76247"/>
                      </a:lnTo>
                      <a:lnTo>
                        <a:pt x="52493" y="77814"/>
                      </a:lnTo>
                      <a:lnTo>
                        <a:pt x="52689" y="79097"/>
                      </a:lnTo>
                      <a:lnTo>
                        <a:pt x="52885" y="80237"/>
                      </a:lnTo>
                      <a:lnTo>
                        <a:pt x="53081" y="81092"/>
                      </a:lnTo>
                      <a:lnTo>
                        <a:pt x="53308" y="81947"/>
                      </a:lnTo>
                      <a:lnTo>
                        <a:pt x="53534" y="82517"/>
                      </a:lnTo>
                      <a:lnTo>
                        <a:pt x="53775" y="82802"/>
                      </a:lnTo>
                      <a:lnTo>
                        <a:pt x="54017" y="82802"/>
                      </a:lnTo>
                      <a:lnTo>
                        <a:pt x="54198" y="82802"/>
                      </a:lnTo>
                      <a:lnTo>
                        <a:pt x="54394" y="82660"/>
                      </a:lnTo>
                      <a:lnTo>
                        <a:pt x="54590" y="82375"/>
                      </a:lnTo>
                      <a:lnTo>
                        <a:pt x="54771" y="82090"/>
                      </a:lnTo>
                      <a:lnTo>
                        <a:pt x="54967" y="81520"/>
                      </a:lnTo>
                      <a:lnTo>
                        <a:pt x="55149" y="80950"/>
                      </a:lnTo>
                      <a:lnTo>
                        <a:pt x="55330" y="80380"/>
                      </a:lnTo>
                      <a:lnTo>
                        <a:pt x="55526" y="79667"/>
                      </a:lnTo>
                      <a:close/>
                      <a:moveTo>
                        <a:pt x="62602" y="60855"/>
                      </a:moveTo>
                      <a:lnTo>
                        <a:pt x="57880" y="60712"/>
                      </a:lnTo>
                      <a:lnTo>
                        <a:pt x="57895" y="63420"/>
                      </a:lnTo>
                      <a:lnTo>
                        <a:pt x="57940" y="65985"/>
                      </a:lnTo>
                      <a:lnTo>
                        <a:pt x="57985" y="68408"/>
                      </a:lnTo>
                      <a:lnTo>
                        <a:pt x="58061" y="70546"/>
                      </a:lnTo>
                      <a:lnTo>
                        <a:pt x="58166" y="72684"/>
                      </a:lnTo>
                      <a:lnTo>
                        <a:pt x="58302" y="74536"/>
                      </a:lnTo>
                      <a:lnTo>
                        <a:pt x="58438" y="76247"/>
                      </a:lnTo>
                      <a:lnTo>
                        <a:pt x="58589" y="77814"/>
                      </a:lnTo>
                      <a:lnTo>
                        <a:pt x="58740" y="78954"/>
                      </a:lnTo>
                      <a:lnTo>
                        <a:pt x="58921" y="80095"/>
                      </a:lnTo>
                      <a:lnTo>
                        <a:pt x="59102" y="80950"/>
                      </a:lnTo>
                      <a:lnTo>
                        <a:pt x="59283" y="81662"/>
                      </a:lnTo>
                      <a:lnTo>
                        <a:pt x="59494" y="82232"/>
                      </a:lnTo>
                      <a:lnTo>
                        <a:pt x="59720" y="82660"/>
                      </a:lnTo>
                      <a:lnTo>
                        <a:pt x="59947" y="82945"/>
                      </a:lnTo>
                      <a:lnTo>
                        <a:pt x="60188" y="82945"/>
                      </a:lnTo>
                      <a:lnTo>
                        <a:pt x="60445" y="82945"/>
                      </a:lnTo>
                      <a:lnTo>
                        <a:pt x="60701" y="82802"/>
                      </a:lnTo>
                      <a:lnTo>
                        <a:pt x="60927" y="82517"/>
                      </a:lnTo>
                      <a:lnTo>
                        <a:pt x="61184" y="82232"/>
                      </a:lnTo>
                      <a:lnTo>
                        <a:pt x="61410" y="81662"/>
                      </a:lnTo>
                      <a:lnTo>
                        <a:pt x="61622" y="81092"/>
                      </a:lnTo>
                      <a:lnTo>
                        <a:pt x="61848" y="80380"/>
                      </a:lnTo>
                      <a:lnTo>
                        <a:pt x="62059" y="79667"/>
                      </a:lnTo>
                      <a:lnTo>
                        <a:pt x="62270" y="88076"/>
                      </a:lnTo>
                      <a:lnTo>
                        <a:pt x="62029" y="88931"/>
                      </a:lnTo>
                      <a:lnTo>
                        <a:pt x="61788" y="89786"/>
                      </a:lnTo>
                      <a:lnTo>
                        <a:pt x="61516" y="90498"/>
                      </a:lnTo>
                      <a:lnTo>
                        <a:pt x="61244" y="91068"/>
                      </a:lnTo>
                      <a:lnTo>
                        <a:pt x="60943" y="91496"/>
                      </a:lnTo>
                      <a:lnTo>
                        <a:pt x="60656" y="91781"/>
                      </a:lnTo>
                      <a:lnTo>
                        <a:pt x="60339" y="92066"/>
                      </a:lnTo>
                      <a:lnTo>
                        <a:pt x="60022" y="92209"/>
                      </a:lnTo>
                      <a:lnTo>
                        <a:pt x="59645" y="92066"/>
                      </a:lnTo>
                      <a:lnTo>
                        <a:pt x="59283" y="91496"/>
                      </a:lnTo>
                      <a:lnTo>
                        <a:pt x="59117" y="91211"/>
                      </a:lnTo>
                      <a:lnTo>
                        <a:pt x="58951" y="90783"/>
                      </a:lnTo>
                      <a:lnTo>
                        <a:pt x="58785" y="90356"/>
                      </a:lnTo>
                      <a:lnTo>
                        <a:pt x="58634" y="89928"/>
                      </a:lnTo>
                      <a:lnTo>
                        <a:pt x="58498" y="89358"/>
                      </a:lnTo>
                      <a:lnTo>
                        <a:pt x="58347" y="88646"/>
                      </a:lnTo>
                      <a:lnTo>
                        <a:pt x="58196" y="87933"/>
                      </a:lnTo>
                      <a:lnTo>
                        <a:pt x="58076" y="87220"/>
                      </a:lnTo>
                      <a:lnTo>
                        <a:pt x="57940" y="86223"/>
                      </a:lnTo>
                      <a:lnTo>
                        <a:pt x="57819" y="85225"/>
                      </a:lnTo>
                      <a:lnTo>
                        <a:pt x="57683" y="84370"/>
                      </a:lnTo>
                      <a:lnTo>
                        <a:pt x="57578" y="83230"/>
                      </a:lnTo>
                      <a:lnTo>
                        <a:pt x="57472" y="82090"/>
                      </a:lnTo>
                      <a:lnTo>
                        <a:pt x="57382" y="80807"/>
                      </a:lnTo>
                      <a:lnTo>
                        <a:pt x="57276" y="79667"/>
                      </a:lnTo>
                      <a:lnTo>
                        <a:pt x="57201" y="78527"/>
                      </a:lnTo>
                      <a:lnTo>
                        <a:pt x="57110" y="77244"/>
                      </a:lnTo>
                      <a:lnTo>
                        <a:pt x="57035" y="75676"/>
                      </a:lnTo>
                      <a:lnTo>
                        <a:pt x="56974" y="74394"/>
                      </a:lnTo>
                      <a:lnTo>
                        <a:pt x="56914" y="72969"/>
                      </a:lnTo>
                      <a:lnTo>
                        <a:pt x="56854" y="71401"/>
                      </a:lnTo>
                      <a:lnTo>
                        <a:pt x="56808" y="69833"/>
                      </a:lnTo>
                      <a:lnTo>
                        <a:pt x="56778" y="68408"/>
                      </a:lnTo>
                      <a:lnTo>
                        <a:pt x="56748" y="66840"/>
                      </a:lnTo>
                      <a:lnTo>
                        <a:pt x="56703" y="63420"/>
                      </a:lnTo>
                      <a:lnTo>
                        <a:pt x="56688" y="59714"/>
                      </a:lnTo>
                      <a:lnTo>
                        <a:pt x="56703" y="56152"/>
                      </a:lnTo>
                      <a:lnTo>
                        <a:pt x="56748" y="52731"/>
                      </a:lnTo>
                      <a:lnTo>
                        <a:pt x="56808" y="49311"/>
                      </a:lnTo>
                      <a:lnTo>
                        <a:pt x="56899" y="46175"/>
                      </a:lnTo>
                      <a:lnTo>
                        <a:pt x="56959" y="44608"/>
                      </a:lnTo>
                      <a:lnTo>
                        <a:pt x="57019" y="43182"/>
                      </a:lnTo>
                      <a:lnTo>
                        <a:pt x="57095" y="41757"/>
                      </a:lnTo>
                      <a:lnTo>
                        <a:pt x="57185" y="40190"/>
                      </a:lnTo>
                      <a:lnTo>
                        <a:pt x="57261" y="38907"/>
                      </a:lnTo>
                      <a:lnTo>
                        <a:pt x="57351" y="37624"/>
                      </a:lnTo>
                      <a:lnTo>
                        <a:pt x="57457" y="36342"/>
                      </a:lnTo>
                      <a:lnTo>
                        <a:pt x="57548" y="35059"/>
                      </a:lnTo>
                      <a:lnTo>
                        <a:pt x="57653" y="33919"/>
                      </a:lnTo>
                      <a:lnTo>
                        <a:pt x="57789" y="32779"/>
                      </a:lnTo>
                      <a:lnTo>
                        <a:pt x="57910" y="31781"/>
                      </a:lnTo>
                      <a:lnTo>
                        <a:pt x="58030" y="30926"/>
                      </a:lnTo>
                      <a:lnTo>
                        <a:pt x="58151" y="29928"/>
                      </a:lnTo>
                      <a:lnTo>
                        <a:pt x="58287" y="29073"/>
                      </a:lnTo>
                      <a:lnTo>
                        <a:pt x="58423" y="28361"/>
                      </a:lnTo>
                      <a:lnTo>
                        <a:pt x="58559" y="27790"/>
                      </a:lnTo>
                      <a:lnTo>
                        <a:pt x="58709" y="27220"/>
                      </a:lnTo>
                      <a:lnTo>
                        <a:pt x="58875" y="26650"/>
                      </a:lnTo>
                      <a:lnTo>
                        <a:pt x="59026" y="26365"/>
                      </a:lnTo>
                      <a:lnTo>
                        <a:pt x="59177" y="25938"/>
                      </a:lnTo>
                      <a:lnTo>
                        <a:pt x="59343" y="25510"/>
                      </a:lnTo>
                      <a:lnTo>
                        <a:pt x="59509" y="25368"/>
                      </a:lnTo>
                      <a:lnTo>
                        <a:pt x="59690" y="25225"/>
                      </a:lnTo>
                      <a:lnTo>
                        <a:pt x="59856" y="25225"/>
                      </a:lnTo>
                      <a:lnTo>
                        <a:pt x="60052" y="25225"/>
                      </a:lnTo>
                      <a:lnTo>
                        <a:pt x="60218" y="25368"/>
                      </a:lnTo>
                      <a:lnTo>
                        <a:pt x="60384" y="25795"/>
                      </a:lnTo>
                      <a:lnTo>
                        <a:pt x="60565" y="26080"/>
                      </a:lnTo>
                      <a:lnTo>
                        <a:pt x="60716" y="26365"/>
                      </a:lnTo>
                      <a:lnTo>
                        <a:pt x="60867" y="26793"/>
                      </a:lnTo>
                      <a:lnTo>
                        <a:pt x="61018" y="27363"/>
                      </a:lnTo>
                      <a:lnTo>
                        <a:pt x="61169" y="27933"/>
                      </a:lnTo>
                      <a:lnTo>
                        <a:pt x="61305" y="28646"/>
                      </a:lnTo>
                      <a:lnTo>
                        <a:pt x="61425" y="29358"/>
                      </a:lnTo>
                      <a:lnTo>
                        <a:pt x="61546" y="30213"/>
                      </a:lnTo>
                      <a:lnTo>
                        <a:pt x="61682" y="31353"/>
                      </a:lnTo>
                      <a:lnTo>
                        <a:pt x="61788" y="32351"/>
                      </a:lnTo>
                      <a:lnTo>
                        <a:pt x="61893" y="33349"/>
                      </a:lnTo>
                      <a:lnTo>
                        <a:pt x="61984" y="34489"/>
                      </a:lnTo>
                      <a:lnTo>
                        <a:pt x="62089" y="35771"/>
                      </a:lnTo>
                      <a:lnTo>
                        <a:pt x="62225" y="37909"/>
                      </a:lnTo>
                      <a:lnTo>
                        <a:pt x="62346" y="40047"/>
                      </a:lnTo>
                      <a:lnTo>
                        <a:pt x="62436" y="42470"/>
                      </a:lnTo>
                      <a:lnTo>
                        <a:pt x="62512" y="44750"/>
                      </a:lnTo>
                      <a:lnTo>
                        <a:pt x="62572" y="47315"/>
                      </a:lnTo>
                      <a:lnTo>
                        <a:pt x="62617" y="49738"/>
                      </a:lnTo>
                      <a:lnTo>
                        <a:pt x="62648" y="52589"/>
                      </a:lnTo>
                      <a:lnTo>
                        <a:pt x="62663" y="55296"/>
                      </a:lnTo>
                      <a:lnTo>
                        <a:pt x="62648" y="57007"/>
                      </a:lnTo>
                      <a:lnTo>
                        <a:pt x="62648" y="58432"/>
                      </a:lnTo>
                      <a:lnTo>
                        <a:pt x="62632" y="59714"/>
                      </a:lnTo>
                      <a:lnTo>
                        <a:pt x="62602" y="60855"/>
                      </a:lnTo>
                      <a:close/>
                      <a:moveTo>
                        <a:pt x="57880" y="52446"/>
                      </a:moveTo>
                      <a:lnTo>
                        <a:pt x="61471" y="52446"/>
                      </a:lnTo>
                      <a:lnTo>
                        <a:pt x="61471" y="50593"/>
                      </a:lnTo>
                      <a:lnTo>
                        <a:pt x="61456" y="49026"/>
                      </a:lnTo>
                      <a:lnTo>
                        <a:pt x="61425" y="47315"/>
                      </a:lnTo>
                      <a:lnTo>
                        <a:pt x="61395" y="45748"/>
                      </a:lnTo>
                      <a:lnTo>
                        <a:pt x="61350" y="44323"/>
                      </a:lnTo>
                      <a:lnTo>
                        <a:pt x="61290" y="42897"/>
                      </a:lnTo>
                      <a:lnTo>
                        <a:pt x="61229" y="41615"/>
                      </a:lnTo>
                      <a:lnTo>
                        <a:pt x="61139" y="40190"/>
                      </a:lnTo>
                      <a:lnTo>
                        <a:pt x="61018" y="38622"/>
                      </a:lnTo>
                      <a:lnTo>
                        <a:pt x="60882" y="37339"/>
                      </a:lnTo>
                      <a:lnTo>
                        <a:pt x="60746" y="36199"/>
                      </a:lnTo>
                      <a:lnTo>
                        <a:pt x="60580" y="35201"/>
                      </a:lnTo>
                      <a:lnTo>
                        <a:pt x="60399" y="34489"/>
                      </a:lnTo>
                      <a:lnTo>
                        <a:pt x="60203" y="34061"/>
                      </a:lnTo>
                      <a:lnTo>
                        <a:pt x="59992" y="33776"/>
                      </a:lnTo>
                      <a:lnTo>
                        <a:pt x="59766" y="33634"/>
                      </a:lnTo>
                      <a:lnTo>
                        <a:pt x="59554" y="33776"/>
                      </a:lnTo>
                      <a:lnTo>
                        <a:pt x="59358" y="34061"/>
                      </a:lnTo>
                      <a:lnTo>
                        <a:pt x="59177" y="34489"/>
                      </a:lnTo>
                      <a:lnTo>
                        <a:pt x="58996" y="35201"/>
                      </a:lnTo>
                      <a:lnTo>
                        <a:pt x="58845" y="36199"/>
                      </a:lnTo>
                      <a:lnTo>
                        <a:pt x="58664" y="37197"/>
                      </a:lnTo>
                      <a:lnTo>
                        <a:pt x="58528" y="38479"/>
                      </a:lnTo>
                      <a:lnTo>
                        <a:pt x="58393" y="39904"/>
                      </a:lnTo>
                      <a:lnTo>
                        <a:pt x="58302" y="41330"/>
                      </a:lnTo>
                      <a:lnTo>
                        <a:pt x="58196" y="42755"/>
                      </a:lnTo>
                      <a:lnTo>
                        <a:pt x="58121" y="44180"/>
                      </a:lnTo>
                      <a:lnTo>
                        <a:pt x="58061" y="45605"/>
                      </a:lnTo>
                      <a:lnTo>
                        <a:pt x="58000" y="47315"/>
                      </a:lnTo>
                      <a:lnTo>
                        <a:pt x="57940" y="48883"/>
                      </a:lnTo>
                      <a:lnTo>
                        <a:pt x="57910" y="50593"/>
                      </a:lnTo>
                      <a:lnTo>
                        <a:pt x="57880" y="52446"/>
                      </a:lnTo>
                      <a:close/>
                      <a:moveTo>
                        <a:pt x="71761" y="79667"/>
                      </a:moveTo>
                      <a:lnTo>
                        <a:pt x="71987" y="88361"/>
                      </a:lnTo>
                      <a:lnTo>
                        <a:pt x="71761" y="89358"/>
                      </a:lnTo>
                      <a:lnTo>
                        <a:pt x="71550" y="90071"/>
                      </a:lnTo>
                      <a:lnTo>
                        <a:pt x="71339" y="90641"/>
                      </a:lnTo>
                      <a:lnTo>
                        <a:pt x="71082" y="91211"/>
                      </a:lnTo>
                      <a:lnTo>
                        <a:pt x="70841" y="91638"/>
                      </a:lnTo>
                      <a:lnTo>
                        <a:pt x="70584" y="92066"/>
                      </a:lnTo>
                      <a:lnTo>
                        <a:pt x="70313" y="92209"/>
                      </a:lnTo>
                      <a:lnTo>
                        <a:pt x="70026" y="92351"/>
                      </a:lnTo>
                      <a:lnTo>
                        <a:pt x="69664" y="92209"/>
                      </a:lnTo>
                      <a:lnTo>
                        <a:pt x="69302" y="91638"/>
                      </a:lnTo>
                      <a:lnTo>
                        <a:pt x="69136" y="91353"/>
                      </a:lnTo>
                      <a:lnTo>
                        <a:pt x="68970" y="90926"/>
                      </a:lnTo>
                      <a:lnTo>
                        <a:pt x="68804" y="90498"/>
                      </a:lnTo>
                      <a:lnTo>
                        <a:pt x="68653" y="89928"/>
                      </a:lnTo>
                      <a:lnTo>
                        <a:pt x="68517" y="89358"/>
                      </a:lnTo>
                      <a:lnTo>
                        <a:pt x="68351" y="88788"/>
                      </a:lnTo>
                      <a:lnTo>
                        <a:pt x="68215" y="88076"/>
                      </a:lnTo>
                      <a:lnTo>
                        <a:pt x="68079" y="87220"/>
                      </a:lnTo>
                      <a:lnTo>
                        <a:pt x="67959" y="86223"/>
                      </a:lnTo>
                      <a:lnTo>
                        <a:pt x="67823" y="85368"/>
                      </a:lnTo>
                      <a:lnTo>
                        <a:pt x="67702" y="84370"/>
                      </a:lnTo>
                      <a:lnTo>
                        <a:pt x="67582" y="83230"/>
                      </a:lnTo>
                      <a:lnTo>
                        <a:pt x="67476" y="82090"/>
                      </a:lnTo>
                      <a:lnTo>
                        <a:pt x="67370" y="80807"/>
                      </a:lnTo>
                      <a:lnTo>
                        <a:pt x="67265" y="79667"/>
                      </a:lnTo>
                      <a:lnTo>
                        <a:pt x="67174" y="78384"/>
                      </a:lnTo>
                      <a:lnTo>
                        <a:pt x="67099" y="77102"/>
                      </a:lnTo>
                      <a:lnTo>
                        <a:pt x="67023" y="75676"/>
                      </a:lnTo>
                      <a:lnTo>
                        <a:pt x="66948" y="74251"/>
                      </a:lnTo>
                      <a:lnTo>
                        <a:pt x="66903" y="72826"/>
                      </a:lnTo>
                      <a:lnTo>
                        <a:pt x="66842" y="71258"/>
                      </a:lnTo>
                      <a:lnTo>
                        <a:pt x="66797" y="69691"/>
                      </a:lnTo>
                      <a:lnTo>
                        <a:pt x="66752" y="68123"/>
                      </a:lnTo>
                      <a:lnTo>
                        <a:pt x="66706" y="66555"/>
                      </a:lnTo>
                      <a:lnTo>
                        <a:pt x="66676" y="62992"/>
                      </a:lnTo>
                      <a:lnTo>
                        <a:pt x="66661" y="59429"/>
                      </a:lnTo>
                      <a:lnTo>
                        <a:pt x="66661" y="57577"/>
                      </a:lnTo>
                      <a:lnTo>
                        <a:pt x="66676" y="55724"/>
                      </a:lnTo>
                      <a:lnTo>
                        <a:pt x="66691" y="54014"/>
                      </a:lnTo>
                      <a:lnTo>
                        <a:pt x="66737" y="52304"/>
                      </a:lnTo>
                      <a:lnTo>
                        <a:pt x="66767" y="50593"/>
                      </a:lnTo>
                      <a:lnTo>
                        <a:pt x="66812" y="49026"/>
                      </a:lnTo>
                      <a:lnTo>
                        <a:pt x="66857" y="47458"/>
                      </a:lnTo>
                      <a:lnTo>
                        <a:pt x="66918" y="45748"/>
                      </a:lnTo>
                      <a:lnTo>
                        <a:pt x="66978" y="44323"/>
                      </a:lnTo>
                      <a:lnTo>
                        <a:pt x="67053" y="42897"/>
                      </a:lnTo>
                      <a:lnTo>
                        <a:pt x="67129" y="41472"/>
                      </a:lnTo>
                      <a:lnTo>
                        <a:pt x="67219" y="40047"/>
                      </a:lnTo>
                      <a:lnTo>
                        <a:pt x="67325" y="38764"/>
                      </a:lnTo>
                      <a:lnTo>
                        <a:pt x="67431" y="37482"/>
                      </a:lnTo>
                      <a:lnTo>
                        <a:pt x="67536" y="36199"/>
                      </a:lnTo>
                      <a:lnTo>
                        <a:pt x="67657" y="34916"/>
                      </a:lnTo>
                      <a:lnTo>
                        <a:pt x="67778" y="33776"/>
                      </a:lnTo>
                      <a:lnTo>
                        <a:pt x="67929" y="32779"/>
                      </a:lnTo>
                      <a:lnTo>
                        <a:pt x="68064" y="31781"/>
                      </a:lnTo>
                      <a:lnTo>
                        <a:pt x="68200" y="30641"/>
                      </a:lnTo>
                      <a:lnTo>
                        <a:pt x="68336" y="29928"/>
                      </a:lnTo>
                      <a:lnTo>
                        <a:pt x="68502" y="29073"/>
                      </a:lnTo>
                      <a:lnTo>
                        <a:pt x="68653" y="28361"/>
                      </a:lnTo>
                      <a:lnTo>
                        <a:pt x="68819" y="27790"/>
                      </a:lnTo>
                      <a:lnTo>
                        <a:pt x="69000" y="27220"/>
                      </a:lnTo>
                      <a:lnTo>
                        <a:pt x="69166" y="26793"/>
                      </a:lnTo>
                      <a:lnTo>
                        <a:pt x="69332" y="26365"/>
                      </a:lnTo>
                      <a:lnTo>
                        <a:pt x="69513" y="26080"/>
                      </a:lnTo>
                      <a:lnTo>
                        <a:pt x="69709" y="25795"/>
                      </a:lnTo>
                      <a:lnTo>
                        <a:pt x="69890" y="25510"/>
                      </a:lnTo>
                      <a:lnTo>
                        <a:pt x="70086" y="25368"/>
                      </a:lnTo>
                      <a:lnTo>
                        <a:pt x="70298" y="25368"/>
                      </a:lnTo>
                      <a:lnTo>
                        <a:pt x="70554" y="25368"/>
                      </a:lnTo>
                      <a:lnTo>
                        <a:pt x="70795" y="25510"/>
                      </a:lnTo>
                      <a:lnTo>
                        <a:pt x="71022" y="25938"/>
                      </a:lnTo>
                      <a:lnTo>
                        <a:pt x="71248" y="26365"/>
                      </a:lnTo>
                      <a:lnTo>
                        <a:pt x="71459" y="26793"/>
                      </a:lnTo>
                      <a:lnTo>
                        <a:pt x="71640" y="27363"/>
                      </a:lnTo>
                      <a:lnTo>
                        <a:pt x="71837" y="27933"/>
                      </a:lnTo>
                      <a:lnTo>
                        <a:pt x="72003" y="28646"/>
                      </a:lnTo>
                      <a:lnTo>
                        <a:pt x="71716" y="37767"/>
                      </a:lnTo>
                      <a:lnTo>
                        <a:pt x="71565" y="37054"/>
                      </a:lnTo>
                      <a:lnTo>
                        <a:pt x="71414" y="36484"/>
                      </a:lnTo>
                      <a:lnTo>
                        <a:pt x="71248" y="35771"/>
                      </a:lnTo>
                      <a:lnTo>
                        <a:pt x="71067" y="35344"/>
                      </a:lnTo>
                      <a:lnTo>
                        <a:pt x="70886" y="35059"/>
                      </a:lnTo>
                      <a:lnTo>
                        <a:pt x="70705" y="34774"/>
                      </a:lnTo>
                      <a:lnTo>
                        <a:pt x="70494" y="34631"/>
                      </a:lnTo>
                      <a:lnTo>
                        <a:pt x="70298" y="34631"/>
                      </a:lnTo>
                      <a:lnTo>
                        <a:pt x="70026" y="34774"/>
                      </a:lnTo>
                      <a:lnTo>
                        <a:pt x="69769" y="35059"/>
                      </a:lnTo>
                      <a:lnTo>
                        <a:pt x="69513" y="35629"/>
                      </a:lnTo>
                      <a:lnTo>
                        <a:pt x="69302" y="36484"/>
                      </a:lnTo>
                      <a:lnTo>
                        <a:pt x="69090" y="37482"/>
                      </a:lnTo>
                      <a:lnTo>
                        <a:pt x="68879" y="38622"/>
                      </a:lnTo>
                      <a:lnTo>
                        <a:pt x="68698" y="40047"/>
                      </a:lnTo>
                      <a:lnTo>
                        <a:pt x="68532" y="41900"/>
                      </a:lnTo>
                      <a:lnTo>
                        <a:pt x="68366" y="43467"/>
                      </a:lnTo>
                      <a:lnTo>
                        <a:pt x="68245" y="45320"/>
                      </a:lnTo>
                      <a:lnTo>
                        <a:pt x="68140" y="47315"/>
                      </a:lnTo>
                      <a:lnTo>
                        <a:pt x="68064" y="49311"/>
                      </a:lnTo>
                      <a:lnTo>
                        <a:pt x="68004" y="51591"/>
                      </a:lnTo>
                      <a:lnTo>
                        <a:pt x="67944" y="53871"/>
                      </a:lnTo>
                      <a:lnTo>
                        <a:pt x="67929" y="56437"/>
                      </a:lnTo>
                      <a:lnTo>
                        <a:pt x="67913" y="58859"/>
                      </a:lnTo>
                      <a:lnTo>
                        <a:pt x="67929" y="61567"/>
                      </a:lnTo>
                      <a:lnTo>
                        <a:pt x="67959" y="63990"/>
                      </a:lnTo>
                      <a:lnTo>
                        <a:pt x="68004" y="66555"/>
                      </a:lnTo>
                      <a:lnTo>
                        <a:pt x="68079" y="68693"/>
                      </a:lnTo>
                      <a:lnTo>
                        <a:pt x="68170" y="70688"/>
                      </a:lnTo>
                      <a:lnTo>
                        <a:pt x="68276" y="72826"/>
                      </a:lnTo>
                      <a:lnTo>
                        <a:pt x="68427" y="74536"/>
                      </a:lnTo>
                      <a:lnTo>
                        <a:pt x="68577" y="76247"/>
                      </a:lnTo>
                      <a:lnTo>
                        <a:pt x="68743" y="77814"/>
                      </a:lnTo>
                      <a:lnTo>
                        <a:pt x="68924" y="79097"/>
                      </a:lnTo>
                      <a:lnTo>
                        <a:pt x="69121" y="80237"/>
                      </a:lnTo>
                      <a:lnTo>
                        <a:pt x="69317" y="81092"/>
                      </a:lnTo>
                      <a:lnTo>
                        <a:pt x="69528" y="81947"/>
                      </a:lnTo>
                      <a:lnTo>
                        <a:pt x="69769" y="82517"/>
                      </a:lnTo>
                      <a:lnTo>
                        <a:pt x="69996" y="82802"/>
                      </a:lnTo>
                      <a:lnTo>
                        <a:pt x="70267" y="82802"/>
                      </a:lnTo>
                      <a:lnTo>
                        <a:pt x="70448" y="82802"/>
                      </a:lnTo>
                      <a:lnTo>
                        <a:pt x="70629" y="82660"/>
                      </a:lnTo>
                      <a:lnTo>
                        <a:pt x="70826" y="82375"/>
                      </a:lnTo>
                      <a:lnTo>
                        <a:pt x="71007" y="82090"/>
                      </a:lnTo>
                      <a:lnTo>
                        <a:pt x="71188" y="81520"/>
                      </a:lnTo>
                      <a:lnTo>
                        <a:pt x="71399" y="80950"/>
                      </a:lnTo>
                      <a:lnTo>
                        <a:pt x="71580" y="80380"/>
                      </a:lnTo>
                      <a:lnTo>
                        <a:pt x="71761" y="79667"/>
                      </a:lnTo>
                      <a:close/>
                      <a:moveTo>
                        <a:pt x="78838" y="60855"/>
                      </a:moveTo>
                      <a:lnTo>
                        <a:pt x="74130" y="60712"/>
                      </a:lnTo>
                      <a:lnTo>
                        <a:pt x="74145" y="63420"/>
                      </a:lnTo>
                      <a:lnTo>
                        <a:pt x="74175" y="65985"/>
                      </a:lnTo>
                      <a:lnTo>
                        <a:pt x="74236" y="68408"/>
                      </a:lnTo>
                      <a:lnTo>
                        <a:pt x="74311" y="70546"/>
                      </a:lnTo>
                      <a:lnTo>
                        <a:pt x="74402" y="72684"/>
                      </a:lnTo>
                      <a:lnTo>
                        <a:pt x="74522" y="74536"/>
                      </a:lnTo>
                      <a:lnTo>
                        <a:pt x="74673" y="76247"/>
                      </a:lnTo>
                      <a:lnTo>
                        <a:pt x="74824" y="77814"/>
                      </a:lnTo>
                      <a:lnTo>
                        <a:pt x="74975" y="78954"/>
                      </a:lnTo>
                      <a:lnTo>
                        <a:pt x="75141" y="80095"/>
                      </a:lnTo>
                      <a:lnTo>
                        <a:pt x="75337" y="80950"/>
                      </a:lnTo>
                      <a:lnTo>
                        <a:pt x="75533" y="81662"/>
                      </a:lnTo>
                      <a:lnTo>
                        <a:pt x="75729" y="82232"/>
                      </a:lnTo>
                      <a:lnTo>
                        <a:pt x="75956" y="82660"/>
                      </a:lnTo>
                      <a:lnTo>
                        <a:pt x="76182" y="82945"/>
                      </a:lnTo>
                      <a:lnTo>
                        <a:pt x="76439" y="82945"/>
                      </a:lnTo>
                      <a:lnTo>
                        <a:pt x="76680" y="82945"/>
                      </a:lnTo>
                      <a:lnTo>
                        <a:pt x="76937" y="82802"/>
                      </a:lnTo>
                      <a:lnTo>
                        <a:pt x="77178" y="82517"/>
                      </a:lnTo>
                      <a:lnTo>
                        <a:pt x="77404" y="82232"/>
                      </a:lnTo>
                      <a:lnTo>
                        <a:pt x="77646" y="81662"/>
                      </a:lnTo>
                      <a:lnTo>
                        <a:pt x="77872" y="81092"/>
                      </a:lnTo>
                      <a:lnTo>
                        <a:pt x="78098" y="80380"/>
                      </a:lnTo>
                      <a:lnTo>
                        <a:pt x="78294" y="79667"/>
                      </a:lnTo>
                      <a:lnTo>
                        <a:pt x="78506" y="88076"/>
                      </a:lnTo>
                      <a:lnTo>
                        <a:pt x="78264" y="88931"/>
                      </a:lnTo>
                      <a:lnTo>
                        <a:pt x="78023" y="89786"/>
                      </a:lnTo>
                      <a:lnTo>
                        <a:pt x="77751" y="90498"/>
                      </a:lnTo>
                      <a:lnTo>
                        <a:pt x="77480" y="91068"/>
                      </a:lnTo>
                      <a:lnTo>
                        <a:pt x="77193" y="91496"/>
                      </a:lnTo>
                      <a:lnTo>
                        <a:pt x="76891" y="91781"/>
                      </a:lnTo>
                      <a:lnTo>
                        <a:pt x="76574" y="92066"/>
                      </a:lnTo>
                      <a:lnTo>
                        <a:pt x="76258" y="92209"/>
                      </a:lnTo>
                      <a:lnTo>
                        <a:pt x="75880" y="92066"/>
                      </a:lnTo>
                      <a:lnTo>
                        <a:pt x="75533" y="91496"/>
                      </a:lnTo>
                      <a:lnTo>
                        <a:pt x="75367" y="91211"/>
                      </a:lnTo>
                      <a:lnTo>
                        <a:pt x="75201" y="90783"/>
                      </a:lnTo>
                      <a:lnTo>
                        <a:pt x="75035" y="90356"/>
                      </a:lnTo>
                      <a:lnTo>
                        <a:pt x="74884" y="89928"/>
                      </a:lnTo>
                      <a:lnTo>
                        <a:pt x="74734" y="89358"/>
                      </a:lnTo>
                      <a:lnTo>
                        <a:pt x="74583" y="88646"/>
                      </a:lnTo>
                      <a:lnTo>
                        <a:pt x="74447" y="87933"/>
                      </a:lnTo>
                      <a:lnTo>
                        <a:pt x="74311" y="87220"/>
                      </a:lnTo>
                      <a:lnTo>
                        <a:pt x="74190" y="86223"/>
                      </a:lnTo>
                      <a:lnTo>
                        <a:pt x="74070" y="85225"/>
                      </a:lnTo>
                      <a:lnTo>
                        <a:pt x="73934" y="84370"/>
                      </a:lnTo>
                      <a:lnTo>
                        <a:pt x="73828" y="83230"/>
                      </a:lnTo>
                      <a:lnTo>
                        <a:pt x="73723" y="82090"/>
                      </a:lnTo>
                      <a:lnTo>
                        <a:pt x="73617" y="80807"/>
                      </a:lnTo>
                      <a:lnTo>
                        <a:pt x="73526" y="79667"/>
                      </a:lnTo>
                      <a:lnTo>
                        <a:pt x="73421" y="78527"/>
                      </a:lnTo>
                      <a:lnTo>
                        <a:pt x="73345" y="77244"/>
                      </a:lnTo>
                      <a:lnTo>
                        <a:pt x="73270" y="75676"/>
                      </a:lnTo>
                      <a:lnTo>
                        <a:pt x="73210" y="74394"/>
                      </a:lnTo>
                      <a:lnTo>
                        <a:pt x="73149" y="72969"/>
                      </a:lnTo>
                      <a:lnTo>
                        <a:pt x="73104" y="71401"/>
                      </a:lnTo>
                      <a:lnTo>
                        <a:pt x="73059" y="69833"/>
                      </a:lnTo>
                      <a:lnTo>
                        <a:pt x="73029" y="68408"/>
                      </a:lnTo>
                      <a:lnTo>
                        <a:pt x="72983" y="66840"/>
                      </a:lnTo>
                      <a:lnTo>
                        <a:pt x="72953" y="63420"/>
                      </a:lnTo>
                      <a:lnTo>
                        <a:pt x="72938" y="59714"/>
                      </a:lnTo>
                      <a:lnTo>
                        <a:pt x="72953" y="56152"/>
                      </a:lnTo>
                      <a:lnTo>
                        <a:pt x="72983" y="52731"/>
                      </a:lnTo>
                      <a:lnTo>
                        <a:pt x="73059" y="49311"/>
                      </a:lnTo>
                      <a:lnTo>
                        <a:pt x="73149" y="46175"/>
                      </a:lnTo>
                      <a:lnTo>
                        <a:pt x="73210" y="44608"/>
                      </a:lnTo>
                      <a:lnTo>
                        <a:pt x="73270" y="43182"/>
                      </a:lnTo>
                      <a:lnTo>
                        <a:pt x="73330" y="41757"/>
                      </a:lnTo>
                      <a:lnTo>
                        <a:pt x="73406" y="40190"/>
                      </a:lnTo>
                      <a:lnTo>
                        <a:pt x="73511" y="38907"/>
                      </a:lnTo>
                      <a:lnTo>
                        <a:pt x="73602" y="37624"/>
                      </a:lnTo>
                      <a:lnTo>
                        <a:pt x="73692" y="36342"/>
                      </a:lnTo>
                      <a:lnTo>
                        <a:pt x="73798" y="35059"/>
                      </a:lnTo>
                      <a:lnTo>
                        <a:pt x="73904" y="33919"/>
                      </a:lnTo>
                      <a:lnTo>
                        <a:pt x="74009" y="32779"/>
                      </a:lnTo>
                      <a:lnTo>
                        <a:pt x="74145" y="31781"/>
                      </a:lnTo>
                      <a:lnTo>
                        <a:pt x="74266" y="30926"/>
                      </a:lnTo>
                      <a:lnTo>
                        <a:pt x="74387" y="29928"/>
                      </a:lnTo>
                      <a:lnTo>
                        <a:pt x="74522" y="29073"/>
                      </a:lnTo>
                      <a:lnTo>
                        <a:pt x="74673" y="28361"/>
                      </a:lnTo>
                      <a:lnTo>
                        <a:pt x="74809" y="27790"/>
                      </a:lnTo>
                      <a:lnTo>
                        <a:pt x="74945" y="27220"/>
                      </a:lnTo>
                      <a:lnTo>
                        <a:pt x="75096" y="26650"/>
                      </a:lnTo>
                      <a:lnTo>
                        <a:pt x="75262" y="26365"/>
                      </a:lnTo>
                      <a:lnTo>
                        <a:pt x="75428" y="25938"/>
                      </a:lnTo>
                      <a:lnTo>
                        <a:pt x="75579" y="25510"/>
                      </a:lnTo>
                      <a:lnTo>
                        <a:pt x="75760" y="25368"/>
                      </a:lnTo>
                      <a:lnTo>
                        <a:pt x="75926" y="25225"/>
                      </a:lnTo>
                      <a:lnTo>
                        <a:pt x="76107" y="25225"/>
                      </a:lnTo>
                      <a:lnTo>
                        <a:pt x="76273" y="25225"/>
                      </a:lnTo>
                      <a:lnTo>
                        <a:pt x="76469" y="25368"/>
                      </a:lnTo>
                      <a:lnTo>
                        <a:pt x="76635" y="25795"/>
                      </a:lnTo>
                      <a:lnTo>
                        <a:pt x="76801" y="26080"/>
                      </a:lnTo>
                      <a:lnTo>
                        <a:pt x="76967" y="26365"/>
                      </a:lnTo>
                      <a:lnTo>
                        <a:pt x="77118" y="26793"/>
                      </a:lnTo>
                      <a:lnTo>
                        <a:pt x="77253" y="27363"/>
                      </a:lnTo>
                      <a:lnTo>
                        <a:pt x="77389" y="27933"/>
                      </a:lnTo>
                      <a:lnTo>
                        <a:pt x="77540" y="28646"/>
                      </a:lnTo>
                      <a:lnTo>
                        <a:pt x="77676" y="29358"/>
                      </a:lnTo>
                      <a:lnTo>
                        <a:pt x="77797" y="30213"/>
                      </a:lnTo>
                      <a:lnTo>
                        <a:pt x="77902" y="31353"/>
                      </a:lnTo>
                      <a:lnTo>
                        <a:pt x="78038" y="32351"/>
                      </a:lnTo>
                      <a:lnTo>
                        <a:pt x="78129" y="33349"/>
                      </a:lnTo>
                      <a:lnTo>
                        <a:pt x="78234" y="34489"/>
                      </a:lnTo>
                      <a:lnTo>
                        <a:pt x="78325" y="35771"/>
                      </a:lnTo>
                      <a:lnTo>
                        <a:pt x="78460" y="37909"/>
                      </a:lnTo>
                      <a:lnTo>
                        <a:pt x="78581" y="40047"/>
                      </a:lnTo>
                      <a:lnTo>
                        <a:pt x="78687" y="42470"/>
                      </a:lnTo>
                      <a:lnTo>
                        <a:pt x="78762" y="44750"/>
                      </a:lnTo>
                      <a:lnTo>
                        <a:pt x="78823" y="47315"/>
                      </a:lnTo>
                      <a:lnTo>
                        <a:pt x="78868" y="49738"/>
                      </a:lnTo>
                      <a:lnTo>
                        <a:pt x="78898" y="52589"/>
                      </a:lnTo>
                      <a:lnTo>
                        <a:pt x="78898" y="55296"/>
                      </a:lnTo>
                      <a:lnTo>
                        <a:pt x="78898" y="57007"/>
                      </a:lnTo>
                      <a:lnTo>
                        <a:pt x="78883" y="58432"/>
                      </a:lnTo>
                      <a:lnTo>
                        <a:pt x="78868" y="59714"/>
                      </a:lnTo>
                      <a:lnTo>
                        <a:pt x="78838" y="60855"/>
                      </a:lnTo>
                      <a:close/>
                      <a:moveTo>
                        <a:pt x="74130" y="52446"/>
                      </a:moveTo>
                      <a:lnTo>
                        <a:pt x="77706" y="52446"/>
                      </a:lnTo>
                      <a:lnTo>
                        <a:pt x="77706" y="50593"/>
                      </a:lnTo>
                      <a:lnTo>
                        <a:pt x="77691" y="49026"/>
                      </a:lnTo>
                      <a:lnTo>
                        <a:pt x="77676" y="47315"/>
                      </a:lnTo>
                      <a:lnTo>
                        <a:pt x="77631" y="45748"/>
                      </a:lnTo>
                      <a:lnTo>
                        <a:pt x="77585" y="44323"/>
                      </a:lnTo>
                      <a:lnTo>
                        <a:pt x="77540" y="42897"/>
                      </a:lnTo>
                      <a:lnTo>
                        <a:pt x="77465" y="41615"/>
                      </a:lnTo>
                      <a:lnTo>
                        <a:pt x="77374" y="40190"/>
                      </a:lnTo>
                      <a:lnTo>
                        <a:pt x="77253" y="38622"/>
                      </a:lnTo>
                      <a:lnTo>
                        <a:pt x="77133" y="37339"/>
                      </a:lnTo>
                      <a:lnTo>
                        <a:pt x="76982" y="36199"/>
                      </a:lnTo>
                      <a:lnTo>
                        <a:pt x="76816" y="35201"/>
                      </a:lnTo>
                      <a:lnTo>
                        <a:pt x="76635" y="34489"/>
                      </a:lnTo>
                      <a:lnTo>
                        <a:pt x="76454" y="34061"/>
                      </a:lnTo>
                      <a:lnTo>
                        <a:pt x="76227" y="33776"/>
                      </a:lnTo>
                      <a:lnTo>
                        <a:pt x="76001" y="33634"/>
                      </a:lnTo>
                      <a:lnTo>
                        <a:pt x="75805" y="33776"/>
                      </a:lnTo>
                      <a:lnTo>
                        <a:pt x="75594" y="34061"/>
                      </a:lnTo>
                      <a:lnTo>
                        <a:pt x="75413" y="34489"/>
                      </a:lnTo>
                      <a:lnTo>
                        <a:pt x="75247" y="35201"/>
                      </a:lnTo>
                      <a:lnTo>
                        <a:pt x="75066" y="36199"/>
                      </a:lnTo>
                      <a:lnTo>
                        <a:pt x="74915" y="37197"/>
                      </a:lnTo>
                      <a:lnTo>
                        <a:pt x="74779" y="38479"/>
                      </a:lnTo>
                      <a:lnTo>
                        <a:pt x="74643" y="39904"/>
                      </a:lnTo>
                      <a:lnTo>
                        <a:pt x="74537" y="41330"/>
                      </a:lnTo>
                      <a:lnTo>
                        <a:pt x="74447" y="42755"/>
                      </a:lnTo>
                      <a:lnTo>
                        <a:pt x="74371" y="44180"/>
                      </a:lnTo>
                      <a:lnTo>
                        <a:pt x="74296" y="45605"/>
                      </a:lnTo>
                      <a:lnTo>
                        <a:pt x="74236" y="47315"/>
                      </a:lnTo>
                      <a:lnTo>
                        <a:pt x="74190" y="48883"/>
                      </a:lnTo>
                      <a:lnTo>
                        <a:pt x="74145" y="50593"/>
                      </a:lnTo>
                      <a:lnTo>
                        <a:pt x="74130" y="52446"/>
                      </a:lnTo>
                      <a:close/>
                      <a:moveTo>
                        <a:pt x="80422" y="90783"/>
                      </a:moveTo>
                      <a:lnTo>
                        <a:pt x="80422" y="46745"/>
                      </a:lnTo>
                      <a:lnTo>
                        <a:pt x="80422" y="41472"/>
                      </a:lnTo>
                      <a:lnTo>
                        <a:pt x="80422" y="36484"/>
                      </a:lnTo>
                      <a:lnTo>
                        <a:pt x="80407" y="31496"/>
                      </a:lnTo>
                      <a:lnTo>
                        <a:pt x="80392" y="26793"/>
                      </a:lnTo>
                      <a:lnTo>
                        <a:pt x="81463" y="26793"/>
                      </a:lnTo>
                      <a:lnTo>
                        <a:pt x="81508" y="39334"/>
                      </a:lnTo>
                      <a:lnTo>
                        <a:pt x="81569" y="39334"/>
                      </a:lnTo>
                      <a:lnTo>
                        <a:pt x="81614" y="37767"/>
                      </a:lnTo>
                      <a:lnTo>
                        <a:pt x="81689" y="36342"/>
                      </a:lnTo>
                      <a:lnTo>
                        <a:pt x="81765" y="34916"/>
                      </a:lnTo>
                      <a:lnTo>
                        <a:pt x="81855" y="33634"/>
                      </a:lnTo>
                      <a:lnTo>
                        <a:pt x="81961" y="32351"/>
                      </a:lnTo>
                      <a:lnTo>
                        <a:pt x="82067" y="31211"/>
                      </a:lnTo>
                      <a:lnTo>
                        <a:pt x="82172" y="30071"/>
                      </a:lnTo>
                      <a:lnTo>
                        <a:pt x="82293" y="29073"/>
                      </a:lnTo>
                      <a:lnTo>
                        <a:pt x="82429" y="28218"/>
                      </a:lnTo>
                      <a:lnTo>
                        <a:pt x="82565" y="27505"/>
                      </a:lnTo>
                      <a:lnTo>
                        <a:pt x="82700" y="26793"/>
                      </a:lnTo>
                      <a:lnTo>
                        <a:pt x="82836" y="26365"/>
                      </a:lnTo>
                      <a:lnTo>
                        <a:pt x="82987" y="25938"/>
                      </a:lnTo>
                      <a:lnTo>
                        <a:pt x="83138" y="25510"/>
                      </a:lnTo>
                      <a:lnTo>
                        <a:pt x="83289" y="25225"/>
                      </a:lnTo>
                      <a:lnTo>
                        <a:pt x="83425" y="25225"/>
                      </a:lnTo>
                      <a:lnTo>
                        <a:pt x="83606" y="25368"/>
                      </a:lnTo>
                      <a:lnTo>
                        <a:pt x="83787" y="25795"/>
                      </a:lnTo>
                      <a:lnTo>
                        <a:pt x="83787" y="36769"/>
                      </a:lnTo>
                      <a:lnTo>
                        <a:pt x="83576" y="36484"/>
                      </a:lnTo>
                      <a:lnTo>
                        <a:pt x="83349" y="36342"/>
                      </a:lnTo>
                      <a:lnTo>
                        <a:pt x="83153" y="36484"/>
                      </a:lnTo>
                      <a:lnTo>
                        <a:pt x="82957" y="36769"/>
                      </a:lnTo>
                      <a:lnTo>
                        <a:pt x="82776" y="37197"/>
                      </a:lnTo>
                      <a:lnTo>
                        <a:pt x="82610" y="37909"/>
                      </a:lnTo>
                      <a:lnTo>
                        <a:pt x="82444" y="38764"/>
                      </a:lnTo>
                      <a:lnTo>
                        <a:pt x="82308" y="39904"/>
                      </a:lnTo>
                      <a:lnTo>
                        <a:pt x="82172" y="41330"/>
                      </a:lnTo>
                      <a:lnTo>
                        <a:pt x="82052" y="42755"/>
                      </a:lnTo>
                      <a:lnTo>
                        <a:pt x="81961" y="44180"/>
                      </a:lnTo>
                      <a:lnTo>
                        <a:pt x="81870" y="45748"/>
                      </a:lnTo>
                      <a:lnTo>
                        <a:pt x="81795" y="47458"/>
                      </a:lnTo>
                      <a:lnTo>
                        <a:pt x="81750" y="49026"/>
                      </a:lnTo>
                      <a:lnTo>
                        <a:pt x="81705" y="50736"/>
                      </a:lnTo>
                      <a:lnTo>
                        <a:pt x="81674" y="52731"/>
                      </a:lnTo>
                      <a:lnTo>
                        <a:pt x="81644" y="54584"/>
                      </a:lnTo>
                      <a:lnTo>
                        <a:pt x="81644" y="56722"/>
                      </a:lnTo>
                      <a:lnTo>
                        <a:pt x="81644" y="90783"/>
                      </a:lnTo>
                      <a:lnTo>
                        <a:pt x="80422" y="90783"/>
                      </a:lnTo>
                      <a:close/>
                      <a:moveTo>
                        <a:pt x="85281" y="14964"/>
                      </a:moveTo>
                      <a:lnTo>
                        <a:pt x="86488" y="11401"/>
                      </a:lnTo>
                      <a:lnTo>
                        <a:pt x="86488" y="26793"/>
                      </a:lnTo>
                      <a:lnTo>
                        <a:pt x="88253" y="26793"/>
                      </a:lnTo>
                      <a:lnTo>
                        <a:pt x="88253" y="35486"/>
                      </a:lnTo>
                      <a:lnTo>
                        <a:pt x="86488" y="35486"/>
                      </a:lnTo>
                      <a:lnTo>
                        <a:pt x="86488" y="70118"/>
                      </a:lnTo>
                      <a:lnTo>
                        <a:pt x="86503" y="71686"/>
                      </a:lnTo>
                      <a:lnTo>
                        <a:pt x="86503" y="73111"/>
                      </a:lnTo>
                      <a:lnTo>
                        <a:pt x="86518" y="74394"/>
                      </a:lnTo>
                      <a:lnTo>
                        <a:pt x="86548" y="75534"/>
                      </a:lnTo>
                      <a:lnTo>
                        <a:pt x="86578" y="76817"/>
                      </a:lnTo>
                      <a:lnTo>
                        <a:pt x="86623" y="77814"/>
                      </a:lnTo>
                      <a:lnTo>
                        <a:pt x="86669" y="78669"/>
                      </a:lnTo>
                      <a:lnTo>
                        <a:pt x="86714" y="79382"/>
                      </a:lnTo>
                      <a:lnTo>
                        <a:pt x="86774" y="80095"/>
                      </a:lnTo>
                      <a:lnTo>
                        <a:pt x="86850" y="80807"/>
                      </a:lnTo>
                      <a:lnTo>
                        <a:pt x="86910" y="81235"/>
                      </a:lnTo>
                      <a:lnTo>
                        <a:pt x="87001" y="81662"/>
                      </a:lnTo>
                      <a:lnTo>
                        <a:pt x="87106" y="82232"/>
                      </a:lnTo>
                      <a:lnTo>
                        <a:pt x="87197" y="82375"/>
                      </a:lnTo>
                      <a:lnTo>
                        <a:pt x="87302" y="82517"/>
                      </a:lnTo>
                      <a:lnTo>
                        <a:pt x="87408" y="82660"/>
                      </a:lnTo>
                      <a:lnTo>
                        <a:pt x="87619" y="82517"/>
                      </a:lnTo>
                      <a:lnTo>
                        <a:pt x="87800" y="82375"/>
                      </a:lnTo>
                      <a:lnTo>
                        <a:pt x="87966" y="82232"/>
                      </a:lnTo>
                      <a:lnTo>
                        <a:pt x="88117" y="81662"/>
                      </a:lnTo>
                      <a:lnTo>
                        <a:pt x="88178" y="90498"/>
                      </a:lnTo>
                      <a:lnTo>
                        <a:pt x="87951" y="91211"/>
                      </a:lnTo>
                      <a:lnTo>
                        <a:pt x="87695" y="91781"/>
                      </a:lnTo>
                      <a:lnTo>
                        <a:pt x="87393" y="92209"/>
                      </a:lnTo>
                      <a:lnTo>
                        <a:pt x="87091" y="92351"/>
                      </a:lnTo>
                      <a:lnTo>
                        <a:pt x="86880" y="92209"/>
                      </a:lnTo>
                      <a:lnTo>
                        <a:pt x="86684" y="91781"/>
                      </a:lnTo>
                      <a:lnTo>
                        <a:pt x="86503" y="91496"/>
                      </a:lnTo>
                      <a:lnTo>
                        <a:pt x="86322" y="90926"/>
                      </a:lnTo>
                      <a:lnTo>
                        <a:pt x="86156" y="90213"/>
                      </a:lnTo>
                      <a:lnTo>
                        <a:pt x="86020" y="89358"/>
                      </a:lnTo>
                      <a:lnTo>
                        <a:pt x="85869" y="88361"/>
                      </a:lnTo>
                      <a:lnTo>
                        <a:pt x="85748" y="87220"/>
                      </a:lnTo>
                      <a:lnTo>
                        <a:pt x="85643" y="85795"/>
                      </a:lnTo>
                      <a:lnTo>
                        <a:pt x="85552" y="84228"/>
                      </a:lnTo>
                      <a:lnTo>
                        <a:pt x="85477" y="82517"/>
                      </a:lnTo>
                      <a:lnTo>
                        <a:pt x="85401" y="80522"/>
                      </a:lnTo>
                      <a:lnTo>
                        <a:pt x="85356" y="78384"/>
                      </a:lnTo>
                      <a:lnTo>
                        <a:pt x="85311" y="75819"/>
                      </a:lnTo>
                      <a:lnTo>
                        <a:pt x="85281" y="73396"/>
                      </a:lnTo>
                      <a:lnTo>
                        <a:pt x="85281" y="70546"/>
                      </a:lnTo>
                      <a:lnTo>
                        <a:pt x="85281" y="35486"/>
                      </a:lnTo>
                      <a:lnTo>
                        <a:pt x="84239" y="35486"/>
                      </a:lnTo>
                      <a:lnTo>
                        <a:pt x="84239" y="26793"/>
                      </a:lnTo>
                      <a:lnTo>
                        <a:pt x="85281" y="26793"/>
                      </a:lnTo>
                      <a:lnTo>
                        <a:pt x="85281" y="14964"/>
                      </a:lnTo>
                      <a:close/>
                      <a:moveTo>
                        <a:pt x="94394" y="51591"/>
                      </a:moveTo>
                      <a:lnTo>
                        <a:pt x="94394" y="75391"/>
                      </a:lnTo>
                      <a:lnTo>
                        <a:pt x="94409" y="79952"/>
                      </a:lnTo>
                      <a:lnTo>
                        <a:pt x="94424" y="83942"/>
                      </a:lnTo>
                      <a:lnTo>
                        <a:pt x="94454" y="87648"/>
                      </a:lnTo>
                      <a:lnTo>
                        <a:pt x="94500" y="90783"/>
                      </a:lnTo>
                      <a:lnTo>
                        <a:pt x="93383" y="90783"/>
                      </a:lnTo>
                      <a:lnTo>
                        <a:pt x="93293" y="82802"/>
                      </a:lnTo>
                      <a:lnTo>
                        <a:pt x="93247" y="82802"/>
                      </a:lnTo>
                      <a:lnTo>
                        <a:pt x="93142" y="83800"/>
                      </a:lnTo>
                      <a:lnTo>
                        <a:pt x="93051" y="84940"/>
                      </a:lnTo>
                      <a:lnTo>
                        <a:pt x="92946" y="85938"/>
                      </a:lnTo>
                      <a:lnTo>
                        <a:pt x="92855" y="86935"/>
                      </a:lnTo>
                      <a:lnTo>
                        <a:pt x="92734" y="87790"/>
                      </a:lnTo>
                      <a:lnTo>
                        <a:pt x="92614" y="88503"/>
                      </a:lnTo>
                      <a:lnTo>
                        <a:pt x="92493" y="89216"/>
                      </a:lnTo>
                      <a:lnTo>
                        <a:pt x="92372" y="89786"/>
                      </a:lnTo>
                      <a:lnTo>
                        <a:pt x="92236" y="90356"/>
                      </a:lnTo>
                      <a:lnTo>
                        <a:pt x="92101" y="90783"/>
                      </a:lnTo>
                      <a:lnTo>
                        <a:pt x="91950" y="91211"/>
                      </a:lnTo>
                      <a:lnTo>
                        <a:pt x="91814" y="91496"/>
                      </a:lnTo>
                      <a:lnTo>
                        <a:pt x="91663" y="91781"/>
                      </a:lnTo>
                      <a:lnTo>
                        <a:pt x="91497" y="92209"/>
                      </a:lnTo>
                      <a:lnTo>
                        <a:pt x="91331" y="92209"/>
                      </a:lnTo>
                      <a:lnTo>
                        <a:pt x="91180" y="92351"/>
                      </a:lnTo>
                      <a:lnTo>
                        <a:pt x="90924" y="92209"/>
                      </a:lnTo>
                      <a:lnTo>
                        <a:pt x="90712" y="91781"/>
                      </a:lnTo>
                      <a:lnTo>
                        <a:pt x="90501" y="91353"/>
                      </a:lnTo>
                      <a:lnTo>
                        <a:pt x="90290" y="90783"/>
                      </a:lnTo>
                      <a:lnTo>
                        <a:pt x="90109" y="89928"/>
                      </a:lnTo>
                      <a:lnTo>
                        <a:pt x="89943" y="89073"/>
                      </a:lnTo>
                      <a:lnTo>
                        <a:pt x="89762" y="87933"/>
                      </a:lnTo>
                      <a:lnTo>
                        <a:pt x="89611" y="86508"/>
                      </a:lnTo>
                      <a:lnTo>
                        <a:pt x="89505" y="85225"/>
                      </a:lnTo>
                      <a:lnTo>
                        <a:pt x="89400" y="83800"/>
                      </a:lnTo>
                      <a:lnTo>
                        <a:pt x="89309" y="82375"/>
                      </a:lnTo>
                      <a:lnTo>
                        <a:pt x="89219" y="80665"/>
                      </a:lnTo>
                      <a:lnTo>
                        <a:pt x="89173" y="79097"/>
                      </a:lnTo>
                      <a:lnTo>
                        <a:pt x="89128" y="77387"/>
                      </a:lnTo>
                      <a:lnTo>
                        <a:pt x="89113" y="75676"/>
                      </a:lnTo>
                      <a:lnTo>
                        <a:pt x="89098" y="73824"/>
                      </a:lnTo>
                      <a:lnTo>
                        <a:pt x="89098" y="72399"/>
                      </a:lnTo>
                      <a:lnTo>
                        <a:pt x="89113" y="70973"/>
                      </a:lnTo>
                      <a:lnTo>
                        <a:pt x="89128" y="69691"/>
                      </a:lnTo>
                      <a:lnTo>
                        <a:pt x="89158" y="68408"/>
                      </a:lnTo>
                      <a:lnTo>
                        <a:pt x="89204" y="67125"/>
                      </a:lnTo>
                      <a:lnTo>
                        <a:pt x="89249" y="65843"/>
                      </a:lnTo>
                      <a:lnTo>
                        <a:pt x="89309" y="64703"/>
                      </a:lnTo>
                      <a:lnTo>
                        <a:pt x="89370" y="63562"/>
                      </a:lnTo>
                      <a:lnTo>
                        <a:pt x="89445" y="62565"/>
                      </a:lnTo>
                      <a:lnTo>
                        <a:pt x="89520" y="61567"/>
                      </a:lnTo>
                      <a:lnTo>
                        <a:pt x="89596" y="60427"/>
                      </a:lnTo>
                      <a:lnTo>
                        <a:pt x="89686" y="59429"/>
                      </a:lnTo>
                      <a:lnTo>
                        <a:pt x="89792" y="58574"/>
                      </a:lnTo>
                      <a:lnTo>
                        <a:pt x="89913" y="57719"/>
                      </a:lnTo>
                      <a:lnTo>
                        <a:pt x="90033" y="56864"/>
                      </a:lnTo>
                      <a:lnTo>
                        <a:pt x="90154" y="56009"/>
                      </a:lnTo>
                      <a:lnTo>
                        <a:pt x="90441" y="54584"/>
                      </a:lnTo>
                      <a:lnTo>
                        <a:pt x="90743" y="53301"/>
                      </a:lnTo>
                      <a:lnTo>
                        <a:pt x="91075" y="52304"/>
                      </a:lnTo>
                      <a:lnTo>
                        <a:pt x="91437" y="51591"/>
                      </a:lnTo>
                      <a:lnTo>
                        <a:pt x="91829" y="50736"/>
                      </a:lnTo>
                      <a:lnTo>
                        <a:pt x="92251" y="50308"/>
                      </a:lnTo>
                      <a:lnTo>
                        <a:pt x="92704" y="50023"/>
                      </a:lnTo>
                      <a:lnTo>
                        <a:pt x="93172" y="50023"/>
                      </a:lnTo>
                      <a:lnTo>
                        <a:pt x="93172" y="48741"/>
                      </a:lnTo>
                      <a:lnTo>
                        <a:pt x="93157" y="46888"/>
                      </a:lnTo>
                      <a:lnTo>
                        <a:pt x="93142" y="45178"/>
                      </a:lnTo>
                      <a:lnTo>
                        <a:pt x="93112" y="43610"/>
                      </a:lnTo>
                      <a:lnTo>
                        <a:pt x="93066" y="42185"/>
                      </a:lnTo>
                      <a:lnTo>
                        <a:pt x="93021" y="40760"/>
                      </a:lnTo>
                      <a:lnTo>
                        <a:pt x="92961" y="39619"/>
                      </a:lnTo>
                      <a:lnTo>
                        <a:pt x="92885" y="38622"/>
                      </a:lnTo>
                      <a:lnTo>
                        <a:pt x="92795" y="37624"/>
                      </a:lnTo>
                      <a:lnTo>
                        <a:pt x="92689" y="36769"/>
                      </a:lnTo>
                      <a:lnTo>
                        <a:pt x="92568" y="36057"/>
                      </a:lnTo>
                      <a:lnTo>
                        <a:pt x="92448" y="35344"/>
                      </a:lnTo>
                      <a:lnTo>
                        <a:pt x="92312" y="34774"/>
                      </a:lnTo>
                      <a:lnTo>
                        <a:pt x="92161" y="34346"/>
                      </a:lnTo>
                      <a:lnTo>
                        <a:pt x="91995" y="34061"/>
                      </a:lnTo>
                      <a:lnTo>
                        <a:pt x="91814" y="33919"/>
                      </a:lnTo>
                      <a:lnTo>
                        <a:pt x="91633" y="33919"/>
                      </a:lnTo>
                      <a:lnTo>
                        <a:pt x="91376" y="33919"/>
                      </a:lnTo>
                      <a:lnTo>
                        <a:pt x="91150" y="34204"/>
                      </a:lnTo>
                      <a:lnTo>
                        <a:pt x="90909" y="34489"/>
                      </a:lnTo>
                      <a:lnTo>
                        <a:pt x="90682" y="35059"/>
                      </a:lnTo>
                      <a:lnTo>
                        <a:pt x="90471" y="35629"/>
                      </a:lnTo>
                      <a:lnTo>
                        <a:pt x="90260" y="36627"/>
                      </a:lnTo>
                      <a:lnTo>
                        <a:pt x="90064" y="37624"/>
                      </a:lnTo>
                      <a:lnTo>
                        <a:pt x="89883" y="38622"/>
                      </a:lnTo>
                      <a:lnTo>
                        <a:pt x="89596" y="31068"/>
                      </a:lnTo>
                      <a:lnTo>
                        <a:pt x="89822" y="29643"/>
                      </a:lnTo>
                      <a:lnTo>
                        <a:pt x="90079" y="28503"/>
                      </a:lnTo>
                      <a:lnTo>
                        <a:pt x="90335" y="27505"/>
                      </a:lnTo>
                      <a:lnTo>
                        <a:pt x="90607" y="26793"/>
                      </a:lnTo>
                      <a:lnTo>
                        <a:pt x="90894" y="26080"/>
                      </a:lnTo>
                      <a:lnTo>
                        <a:pt x="91195" y="25510"/>
                      </a:lnTo>
                      <a:lnTo>
                        <a:pt x="91482" y="25368"/>
                      </a:lnTo>
                      <a:lnTo>
                        <a:pt x="91814" y="25225"/>
                      </a:lnTo>
                      <a:lnTo>
                        <a:pt x="92131" y="25368"/>
                      </a:lnTo>
                      <a:lnTo>
                        <a:pt x="92417" y="25795"/>
                      </a:lnTo>
                      <a:lnTo>
                        <a:pt x="92689" y="26223"/>
                      </a:lnTo>
                      <a:lnTo>
                        <a:pt x="92946" y="26935"/>
                      </a:lnTo>
                      <a:lnTo>
                        <a:pt x="93172" y="27790"/>
                      </a:lnTo>
                      <a:lnTo>
                        <a:pt x="93383" y="28931"/>
                      </a:lnTo>
                      <a:lnTo>
                        <a:pt x="93579" y="30213"/>
                      </a:lnTo>
                      <a:lnTo>
                        <a:pt x="93745" y="31923"/>
                      </a:lnTo>
                      <a:lnTo>
                        <a:pt x="93896" y="33634"/>
                      </a:lnTo>
                      <a:lnTo>
                        <a:pt x="94032" y="35486"/>
                      </a:lnTo>
                      <a:lnTo>
                        <a:pt x="94138" y="37624"/>
                      </a:lnTo>
                      <a:lnTo>
                        <a:pt x="94228" y="39904"/>
                      </a:lnTo>
                      <a:lnTo>
                        <a:pt x="94288" y="42612"/>
                      </a:lnTo>
                      <a:lnTo>
                        <a:pt x="94364" y="45320"/>
                      </a:lnTo>
                      <a:lnTo>
                        <a:pt x="94379" y="48313"/>
                      </a:lnTo>
                      <a:lnTo>
                        <a:pt x="94394" y="51591"/>
                      </a:lnTo>
                      <a:close/>
                      <a:moveTo>
                        <a:pt x="93172" y="69263"/>
                      </a:moveTo>
                      <a:lnTo>
                        <a:pt x="93172" y="58147"/>
                      </a:lnTo>
                      <a:lnTo>
                        <a:pt x="92825" y="58147"/>
                      </a:lnTo>
                      <a:lnTo>
                        <a:pt x="92508" y="58289"/>
                      </a:lnTo>
                      <a:lnTo>
                        <a:pt x="92206" y="58432"/>
                      </a:lnTo>
                      <a:lnTo>
                        <a:pt x="91920" y="58859"/>
                      </a:lnTo>
                      <a:lnTo>
                        <a:pt x="91678" y="59287"/>
                      </a:lnTo>
                      <a:lnTo>
                        <a:pt x="91437" y="59857"/>
                      </a:lnTo>
                      <a:lnTo>
                        <a:pt x="91225" y="60570"/>
                      </a:lnTo>
                      <a:lnTo>
                        <a:pt x="91044" y="61567"/>
                      </a:lnTo>
                      <a:lnTo>
                        <a:pt x="90863" y="62422"/>
                      </a:lnTo>
                      <a:lnTo>
                        <a:pt x="90728" y="63420"/>
                      </a:lnTo>
                      <a:lnTo>
                        <a:pt x="90607" y="64703"/>
                      </a:lnTo>
                      <a:lnTo>
                        <a:pt x="90516" y="65985"/>
                      </a:lnTo>
                      <a:lnTo>
                        <a:pt x="90441" y="67553"/>
                      </a:lnTo>
                      <a:lnTo>
                        <a:pt x="90365" y="68978"/>
                      </a:lnTo>
                      <a:lnTo>
                        <a:pt x="90335" y="70688"/>
                      </a:lnTo>
                      <a:lnTo>
                        <a:pt x="90320" y="72541"/>
                      </a:lnTo>
                      <a:lnTo>
                        <a:pt x="90335" y="73824"/>
                      </a:lnTo>
                      <a:lnTo>
                        <a:pt x="90350" y="75106"/>
                      </a:lnTo>
                      <a:lnTo>
                        <a:pt x="90380" y="76104"/>
                      </a:lnTo>
                      <a:lnTo>
                        <a:pt x="90426" y="77387"/>
                      </a:lnTo>
                      <a:lnTo>
                        <a:pt x="90471" y="78384"/>
                      </a:lnTo>
                      <a:lnTo>
                        <a:pt x="90531" y="79239"/>
                      </a:lnTo>
                      <a:lnTo>
                        <a:pt x="90607" y="80095"/>
                      </a:lnTo>
                      <a:lnTo>
                        <a:pt x="90682" y="80807"/>
                      </a:lnTo>
                      <a:lnTo>
                        <a:pt x="90758" y="81377"/>
                      </a:lnTo>
                      <a:lnTo>
                        <a:pt x="90833" y="82090"/>
                      </a:lnTo>
                      <a:lnTo>
                        <a:pt x="90924" y="82517"/>
                      </a:lnTo>
                      <a:lnTo>
                        <a:pt x="91044" y="82945"/>
                      </a:lnTo>
                      <a:lnTo>
                        <a:pt x="91135" y="83230"/>
                      </a:lnTo>
                      <a:lnTo>
                        <a:pt x="91241" y="83515"/>
                      </a:lnTo>
                      <a:lnTo>
                        <a:pt x="91361" y="83657"/>
                      </a:lnTo>
                      <a:lnTo>
                        <a:pt x="91482" y="83657"/>
                      </a:lnTo>
                      <a:lnTo>
                        <a:pt x="91633" y="83657"/>
                      </a:lnTo>
                      <a:lnTo>
                        <a:pt x="91784" y="83372"/>
                      </a:lnTo>
                      <a:lnTo>
                        <a:pt x="91920" y="83230"/>
                      </a:lnTo>
                      <a:lnTo>
                        <a:pt x="92040" y="82802"/>
                      </a:lnTo>
                      <a:lnTo>
                        <a:pt x="92191" y="82375"/>
                      </a:lnTo>
                      <a:lnTo>
                        <a:pt x="92312" y="81662"/>
                      </a:lnTo>
                      <a:lnTo>
                        <a:pt x="92433" y="81092"/>
                      </a:lnTo>
                      <a:lnTo>
                        <a:pt x="92538" y="80237"/>
                      </a:lnTo>
                      <a:lnTo>
                        <a:pt x="92644" y="79524"/>
                      </a:lnTo>
                      <a:lnTo>
                        <a:pt x="92734" y="78812"/>
                      </a:lnTo>
                      <a:lnTo>
                        <a:pt x="92825" y="77957"/>
                      </a:lnTo>
                      <a:lnTo>
                        <a:pt x="92885" y="77102"/>
                      </a:lnTo>
                      <a:lnTo>
                        <a:pt x="92961" y="75961"/>
                      </a:lnTo>
                      <a:lnTo>
                        <a:pt x="93006" y="74964"/>
                      </a:lnTo>
                      <a:lnTo>
                        <a:pt x="93051" y="73966"/>
                      </a:lnTo>
                      <a:lnTo>
                        <a:pt x="93096" y="72969"/>
                      </a:lnTo>
                      <a:lnTo>
                        <a:pt x="93127" y="72114"/>
                      </a:lnTo>
                      <a:lnTo>
                        <a:pt x="93142" y="71116"/>
                      </a:lnTo>
                      <a:lnTo>
                        <a:pt x="93157" y="70261"/>
                      </a:lnTo>
                      <a:lnTo>
                        <a:pt x="93172" y="69263"/>
                      </a:lnTo>
                      <a:close/>
                      <a:moveTo>
                        <a:pt x="97608" y="90783"/>
                      </a:moveTo>
                      <a:lnTo>
                        <a:pt x="96371" y="90783"/>
                      </a:lnTo>
                      <a:lnTo>
                        <a:pt x="96371" y="26793"/>
                      </a:lnTo>
                      <a:lnTo>
                        <a:pt x="97608" y="26793"/>
                      </a:lnTo>
                      <a:lnTo>
                        <a:pt x="97608" y="90783"/>
                      </a:lnTo>
                      <a:close/>
                      <a:moveTo>
                        <a:pt x="96974" y="14964"/>
                      </a:moveTo>
                      <a:lnTo>
                        <a:pt x="96959" y="14964"/>
                      </a:lnTo>
                      <a:lnTo>
                        <a:pt x="96808" y="14821"/>
                      </a:lnTo>
                      <a:lnTo>
                        <a:pt x="96657" y="14394"/>
                      </a:lnTo>
                      <a:lnTo>
                        <a:pt x="96582" y="14109"/>
                      </a:lnTo>
                      <a:lnTo>
                        <a:pt x="96522" y="13681"/>
                      </a:lnTo>
                      <a:lnTo>
                        <a:pt x="96461" y="13254"/>
                      </a:lnTo>
                      <a:lnTo>
                        <a:pt x="96401" y="12826"/>
                      </a:lnTo>
                      <a:lnTo>
                        <a:pt x="96310" y="11686"/>
                      </a:lnTo>
                      <a:lnTo>
                        <a:pt x="96250" y="10261"/>
                      </a:lnTo>
                      <a:lnTo>
                        <a:pt x="96205" y="8978"/>
                      </a:lnTo>
                      <a:lnTo>
                        <a:pt x="96190" y="7410"/>
                      </a:lnTo>
                      <a:lnTo>
                        <a:pt x="96205" y="5985"/>
                      </a:lnTo>
                      <a:lnTo>
                        <a:pt x="96250" y="4560"/>
                      </a:lnTo>
                      <a:lnTo>
                        <a:pt x="96325" y="3277"/>
                      </a:lnTo>
                      <a:lnTo>
                        <a:pt x="96416" y="2280"/>
                      </a:lnTo>
                      <a:lnTo>
                        <a:pt x="96476" y="1710"/>
                      </a:lnTo>
                      <a:lnTo>
                        <a:pt x="96537" y="1282"/>
                      </a:lnTo>
                      <a:lnTo>
                        <a:pt x="96612" y="855"/>
                      </a:lnTo>
                      <a:lnTo>
                        <a:pt x="96672" y="570"/>
                      </a:lnTo>
                      <a:lnTo>
                        <a:pt x="96823" y="285"/>
                      </a:lnTo>
                      <a:lnTo>
                        <a:pt x="96989" y="0"/>
                      </a:lnTo>
                      <a:lnTo>
                        <a:pt x="97155" y="285"/>
                      </a:lnTo>
                      <a:lnTo>
                        <a:pt x="97306" y="570"/>
                      </a:lnTo>
                      <a:lnTo>
                        <a:pt x="97382" y="855"/>
                      </a:lnTo>
                      <a:lnTo>
                        <a:pt x="97442" y="1282"/>
                      </a:lnTo>
                      <a:lnTo>
                        <a:pt x="97502" y="1710"/>
                      </a:lnTo>
                      <a:lnTo>
                        <a:pt x="97548" y="2137"/>
                      </a:lnTo>
                      <a:lnTo>
                        <a:pt x="97653" y="3277"/>
                      </a:lnTo>
                      <a:lnTo>
                        <a:pt x="97714" y="4418"/>
                      </a:lnTo>
                      <a:lnTo>
                        <a:pt x="97774" y="5985"/>
                      </a:lnTo>
                      <a:lnTo>
                        <a:pt x="97774" y="7410"/>
                      </a:lnTo>
                      <a:lnTo>
                        <a:pt x="97774" y="8978"/>
                      </a:lnTo>
                      <a:lnTo>
                        <a:pt x="97714" y="10261"/>
                      </a:lnTo>
                      <a:lnTo>
                        <a:pt x="97653" y="11686"/>
                      </a:lnTo>
                      <a:lnTo>
                        <a:pt x="97548" y="12826"/>
                      </a:lnTo>
                      <a:lnTo>
                        <a:pt x="97502" y="13254"/>
                      </a:lnTo>
                      <a:lnTo>
                        <a:pt x="97442" y="13681"/>
                      </a:lnTo>
                      <a:lnTo>
                        <a:pt x="97382" y="14109"/>
                      </a:lnTo>
                      <a:lnTo>
                        <a:pt x="97306" y="14394"/>
                      </a:lnTo>
                      <a:lnTo>
                        <a:pt x="97231" y="14679"/>
                      </a:lnTo>
                      <a:lnTo>
                        <a:pt x="97140" y="14821"/>
                      </a:lnTo>
                      <a:lnTo>
                        <a:pt x="97065" y="14821"/>
                      </a:lnTo>
                      <a:lnTo>
                        <a:pt x="96974" y="14964"/>
                      </a:lnTo>
                      <a:close/>
                      <a:moveTo>
                        <a:pt x="99645" y="90783"/>
                      </a:moveTo>
                      <a:lnTo>
                        <a:pt x="99645" y="44038"/>
                      </a:lnTo>
                      <a:lnTo>
                        <a:pt x="99645" y="39904"/>
                      </a:lnTo>
                      <a:lnTo>
                        <a:pt x="99630" y="35629"/>
                      </a:lnTo>
                      <a:lnTo>
                        <a:pt x="99615" y="31353"/>
                      </a:lnTo>
                      <a:lnTo>
                        <a:pt x="99600" y="26793"/>
                      </a:lnTo>
                      <a:lnTo>
                        <a:pt x="100686" y="26793"/>
                      </a:lnTo>
                      <a:lnTo>
                        <a:pt x="100761" y="37339"/>
                      </a:lnTo>
                      <a:lnTo>
                        <a:pt x="100777" y="37339"/>
                      </a:lnTo>
                      <a:lnTo>
                        <a:pt x="100852" y="36199"/>
                      </a:lnTo>
                      <a:lnTo>
                        <a:pt x="100943" y="34916"/>
                      </a:lnTo>
                      <a:lnTo>
                        <a:pt x="101018" y="33776"/>
                      </a:lnTo>
                      <a:lnTo>
                        <a:pt x="101139" y="32779"/>
                      </a:lnTo>
                      <a:lnTo>
                        <a:pt x="101244" y="31781"/>
                      </a:lnTo>
                      <a:lnTo>
                        <a:pt x="101350" y="30926"/>
                      </a:lnTo>
                      <a:lnTo>
                        <a:pt x="101471" y="29928"/>
                      </a:lnTo>
                      <a:lnTo>
                        <a:pt x="101606" y="29073"/>
                      </a:lnTo>
                      <a:lnTo>
                        <a:pt x="101772" y="28218"/>
                      </a:lnTo>
                      <a:lnTo>
                        <a:pt x="101938" y="27505"/>
                      </a:lnTo>
                      <a:lnTo>
                        <a:pt x="102104" y="26793"/>
                      </a:lnTo>
                      <a:lnTo>
                        <a:pt x="102285" y="26365"/>
                      </a:lnTo>
                      <a:lnTo>
                        <a:pt x="102451" y="25938"/>
                      </a:lnTo>
                      <a:lnTo>
                        <a:pt x="102632" y="25510"/>
                      </a:lnTo>
                      <a:lnTo>
                        <a:pt x="102829" y="25225"/>
                      </a:lnTo>
                      <a:lnTo>
                        <a:pt x="103025" y="25225"/>
                      </a:lnTo>
                      <a:lnTo>
                        <a:pt x="103236" y="25368"/>
                      </a:lnTo>
                      <a:lnTo>
                        <a:pt x="103462" y="25510"/>
                      </a:lnTo>
                      <a:lnTo>
                        <a:pt x="103658" y="26080"/>
                      </a:lnTo>
                      <a:lnTo>
                        <a:pt x="103855" y="26650"/>
                      </a:lnTo>
                      <a:lnTo>
                        <a:pt x="104051" y="27363"/>
                      </a:lnTo>
                      <a:lnTo>
                        <a:pt x="104232" y="28361"/>
                      </a:lnTo>
                      <a:lnTo>
                        <a:pt x="104398" y="29358"/>
                      </a:lnTo>
                      <a:lnTo>
                        <a:pt x="104564" y="30641"/>
                      </a:lnTo>
                      <a:lnTo>
                        <a:pt x="104669" y="31638"/>
                      </a:lnTo>
                      <a:lnTo>
                        <a:pt x="104760" y="32636"/>
                      </a:lnTo>
                      <a:lnTo>
                        <a:pt x="104850" y="33634"/>
                      </a:lnTo>
                      <a:lnTo>
                        <a:pt x="104926" y="34774"/>
                      </a:lnTo>
                      <a:lnTo>
                        <a:pt x="105001" y="35771"/>
                      </a:lnTo>
                      <a:lnTo>
                        <a:pt x="105092" y="37197"/>
                      </a:lnTo>
                      <a:lnTo>
                        <a:pt x="105152" y="38337"/>
                      </a:lnTo>
                      <a:lnTo>
                        <a:pt x="105198" y="39762"/>
                      </a:lnTo>
                      <a:lnTo>
                        <a:pt x="105258" y="41187"/>
                      </a:lnTo>
                      <a:lnTo>
                        <a:pt x="105288" y="42612"/>
                      </a:lnTo>
                      <a:lnTo>
                        <a:pt x="105333" y="44038"/>
                      </a:lnTo>
                      <a:lnTo>
                        <a:pt x="105364" y="45605"/>
                      </a:lnTo>
                      <a:lnTo>
                        <a:pt x="105394" y="49026"/>
                      </a:lnTo>
                      <a:lnTo>
                        <a:pt x="105409" y="52589"/>
                      </a:lnTo>
                      <a:lnTo>
                        <a:pt x="105409" y="90783"/>
                      </a:lnTo>
                      <a:lnTo>
                        <a:pt x="104187" y="90783"/>
                      </a:lnTo>
                      <a:lnTo>
                        <a:pt x="104187" y="53871"/>
                      </a:lnTo>
                      <a:lnTo>
                        <a:pt x="104172" y="51591"/>
                      </a:lnTo>
                      <a:lnTo>
                        <a:pt x="104156" y="49311"/>
                      </a:lnTo>
                      <a:lnTo>
                        <a:pt x="104126" y="47458"/>
                      </a:lnTo>
                      <a:lnTo>
                        <a:pt x="104081" y="45463"/>
                      </a:lnTo>
                      <a:lnTo>
                        <a:pt x="104036" y="43752"/>
                      </a:lnTo>
                      <a:lnTo>
                        <a:pt x="103960" y="42327"/>
                      </a:lnTo>
                      <a:lnTo>
                        <a:pt x="103870" y="40760"/>
                      </a:lnTo>
                      <a:lnTo>
                        <a:pt x="103779" y="39477"/>
                      </a:lnTo>
                      <a:lnTo>
                        <a:pt x="103689" y="38479"/>
                      </a:lnTo>
                      <a:lnTo>
                        <a:pt x="103568" y="37482"/>
                      </a:lnTo>
                      <a:lnTo>
                        <a:pt x="103447" y="36769"/>
                      </a:lnTo>
                      <a:lnTo>
                        <a:pt x="103296" y="36057"/>
                      </a:lnTo>
                      <a:lnTo>
                        <a:pt x="103145" y="35486"/>
                      </a:lnTo>
                      <a:lnTo>
                        <a:pt x="102980" y="35059"/>
                      </a:lnTo>
                      <a:lnTo>
                        <a:pt x="102814" y="34774"/>
                      </a:lnTo>
                      <a:lnTo>
                        <a:pt x="102617" y="34774"/>
                      </a:lnTo>
                      <a:lnTo>
                        <a:pt x="102466" y="34774"/>
                      </a:lnTo>
                      <a:lnTo>
                        <a:pt x="102331" y="34916"/>
                      </a:lnTo>
                      <a:lnTo>
                        <a:pt x="102180" y="35201"/>
                      </a:lnTo>
                      <a:lnTo>
                        <a:pt x="102059" y="35629"/>
                      </a:lnTo>
                      <a:lnTo>
                        <a:pt x="101938" y="36199"/>
                      </a:lnTo>
                      <a:lnTo>
                        <a:pt x="101818" y="36769"/>
                      </a:lnTo>
                      <a:lnTo>
                        <a:pt x="101697" y="37482"/>
                      </a:lnTo>
                      <a:lnTo>
                        <a:pt x="101576" y="38194"/>
                      </a:lnTo>
                      <a:lnTo>
                        <a:pt x="101471" y="39049"/>
                      </a:lnTo>
                      <a:lnTo>
                        <a:pt x="101380" y="40047"/>
                      </a:lnTo>
                      <a:lnTo>
                        <a:pt x="101290" y="41187"/>
                      </a:lnTo>
                      <a:lnTo>
                        <a:pt x="101199" y="42185"/>
                      </a:lnTo>
                      <a:lnTo>
                        <a:pt x="101139" y="43182"/>
                      </a:lnTo>
                      <a:lnTo>
                        <a:pt x="101063" y="44323"/>
                      </a:lnTo>
                      <a:lnTo>
                        <a:pt x="101003" y="45463"/>
                      </a:lnTo>
                      <a:lnTo>
                        <a:pt x="100958" y="46888"/>
                      </a:lnTo>
                      <a:lnTo>
                        <a:pt x="100927" y="48028"/>
                      </a:lnTo>
                      <a:lnTo>
                        <a:pt x="100897" y="49311"/>
                      </a:lnTo>
                      <a:lnTo>
                        <a:pt x="100882" y="50736"/>
                      </a:lnTo>
                      <a:lnTo>
                        <a:pt x="100882" y="52304"/>
                      </a:lnTo>
                      <a:lnTo>
                        <a:pt x="100882" y="90783"/>
                      </a:lnTo>
                      <a:lnTo>
                        <a:pt x="99645" y="90783"/>
                      </a:lnTo>
                      <a:close/>
                      <a:moveTo>
                        <a:pt x="107687" y="14964"/>
                      </a:moveTo>
                      <a:lnTo>
                        <a:pt x="108894" y="11401"/>
                      </a:lnTo>
                      <a:lnTo>
                        <a:pt x="108894" y="26793"/>
                      </a:lnTo>
                      <a:lnTo>
                        <a:pt x="110645" y="26793"/>
                      </a:lnTo>
                      <a:lnTo>
                        <a:pt x="110645" y="35486"/>
                      </a:lnTo>
                      <a:lnTo>
                        <a:pt x="108894" y="35486"/>
                      </a:lnTo>
                      <a:lnTo>
                        <a:pt x="108894" y="70118"/>
                      </a:lnTo>
                      <a:lnTo>
                        <a:pt x="108894" y="71686"/>
                      </a:lnTo>
                      <a:lnTo>
                        <a:pt x="108909" y="73111"/>
                      </a:lnTo>
                      <a:lnTo>
                        <a:pt x="108924" y="74394"/>
                      </a:lnTo>
                      <a:lnTo>
                        <a:pt x="108940" y="75534"/>
                      </a:lnTo>
                      <a:lnTo>
                        <a:pt x="108985" y="76817"/>
                      </a:lnTo>
                      <a:lnTo>
                        <a:pt x="109030" y="77814"/>
                      </a:lnTo>
                      <a:lnTo>
                        <a:pt x="109075" y="78669"/>
                      </a:lnTo>
                      <a:lnTo>
                        <a:pt x="109136" y="79382"/>
                      </a:lnTo>
                      <a:lnTo>
                        <a:pt x="109196" y="80095"/>
                      </a:lnTo>
                      <a:lnTo>
                        <a:pt x="109256" y="80807"/>
                      </a:lnTo>
                      <a:lnTo>
                        <a:pt x="109332" y="81235"/>
                      </a:lnTo>
                      <a:lnTo>
                        <a:pt x="109407" y="81662"/>
                      </a:lnTo>
                      <a:lnTo>
                        <a:pt x="109498" y="82232"/>
                      </a:lnTo>
                      <a:lnTo>
                        <a:pt x="109603" y="82375"/>
                      </a:lnTo>
                      <a:lnTo>
                        <a:pt x="109709" y="82517"/>
                      </a:lnTo>
                      <a:lnTo>
                        <a:pt x="109815" y="82660"/>
                      </a:lnTo>
                      <a:lnTo>
                        <a:pt x="110011" y="82517"/>
                      </a:lnTo>
                      <a:lnTo>
                        <a:pt x="110207" y="82375"/>
                      </a:lnTo>
                      <a:lnTo>
                        <a:pt x="110373" y="82232"/>
                      </a:lnTo>
                      <a:lnTo>
                        <a:pt x="110524" y="81662"/>
                      </a:lnTo>
                      <a:lnTo>
                        <a:pt x="110584" y="90498"/>
                      </a:lnTo>
                      <a:lnTo>
                        <a:pt x="110358" y="91211"/>
                      </a:lnTo>
                      <a:lnTo>
                        <a:pt x="110086" y="91781"/>
                      </a:lnTo>
                      <a:lnTo>
                        <a:pt x="109815" y="92209"/>
                      </a:lnTo>
                      <a:lnTo>
                        <a:pt x="109498" y="92351"/>
                      </a:lnTo>
                      <a:lnTo>
                        <a:pt x="109287" y="92209"/>
                      </a:lnTo>
                      <a:lnTo>
                        <a:pt x="109090" y="91781"/>
                      </a:lnTo>
                      <a:lnTo>
                        <a:pt x="108894" y="91496"/>
                      </a:lnTo>
                      <a:lnTo>
                        <a:pt x="108728" y="90926"/>
                      </a:lnTo>
                      <a:lnTo>
                        <a:pt x="108577" y="90213"/>
                      </a:lnTo>
                      <a:lnTo>
                        <a:pt x="108411" y="89358"/>
                      </a:lnTo>
                      <a:lnTo>
                        <a:pt x="108276" y="88361"/>
                      </a:lnTo>
                      <a:lnTo>
                        <a:pt x="108155" y="87220"/>
                      </a:lnTo>
                      <a:lnTo>
                        <a:pt x="108049" y="85795"/>
                      </a:lnTo>
                      <a:lnTo>
                        <a:pt x="107959" y="84228"/>
                      </a:lnTo>
                      <a:lnTo>
                        <a:pt x="107868" y="82517"/>
                      </a:lnTo>
                      <a:lnTo>
                        <a:pt x="107808" y="80522"/>
                      </a:lnTo>
                      <a:lnTo>
                        <a:pt x="107748" y="78384"/>
                      </a:lnTo>
                      <a:lnTo>
                        <a:pt x="107717" y="75819"/>
                      </a:lnTo>
                      <a:lnTo>
                        <a:pt x="107702" y="73396"/>
                      </a:lnTo>
                      <a:lnTo>
                        <a:pt x="107687" y="70546"/>
                      </a:lnTo>
                      <a:lnTo>
                        <a:pt x="107687" y="35486"/>
                      </a:lnTo>
                      <a:lnTo>
                        <a:pt x="106646" y="35486"/>
                      </a:lnTo>
                      <a:lnTo>
                        <a:pt x="106646" y="26793"/>
                      </a:lnTo>
                      <a:lnTo>
                        <a:pt x="107687" y="26793"/>
                      </a:lnTo>
                      <a:lnTo>
                        <a:pt x="107687" y="14964"/>
                      </a:lnTo>
                      <a:close/>
                      <a:moveTo>
                        <a:pt x="111142" y="26793"/>
                      </a:moveTo>
                      <a:lnTo>
                        <a:pt x="112485" y="26793"/>
                      </a:lnTo>
                      <a:lnTo>
                        <a:pt x="113964" y="64560"/>
                      </a:lnTo>
                      <a:lnTo>
                        <a:pt x="114070" y="67553"/>
                      </a:lnTo>
                      <a:lnTo>
                        <a:pt x="114190" y="70546"/>
                      </a:lnTo>
                      <a:lnTo>
                        <a:pt x="114296" y="73966"/>
                      </a:lnTo>
                      <a:lnTo>
                        <a:pt x="114402" y="77672"/>
                      </a:lnTo>
                      <a:lnTo>
                        <a:pt x="114432" y="77672"/>
                      </a:lnTo>
                      <a:lnTo>
                        <a:pt x="114507" y="75106"/>
                      </a:lnTo>
                      <a:lnTo>
                        <a:pt x="114598" y="72256"/>
                      </a:lnTo>
                      <a:lnTo>
                        <a:pt x="114734" y="68551"/>
                      </a:lnTo>
                      <a:lnTo>
                        <a:pt x="114869" y="64275"/>
                      </a:lnTo>
                      <a:lnTo>
                        <a:pt x="116197" y="26793"/>
                      </a:lnTo>
                      <a:lnTo>
                        <a:pt x="117510" y="26793"/>
                      </a:lnTo>
                      <a:lnTo>
                        <a:pt x="115654" y="72399"/>
                      </a:lnTo>
                      <a:lnTo>
                        <a:pt x="115488" y="76532"/>
                      </a:lnTo>
                      <a:lnTo>
                        <a:pt x="115337" y="80380"/>
                      </a:lnTo>
                      <a:lnTo>
                        <a:pt x="115156" y="84085"/>
                      </a:lnTo>
                      <a:lnTo>
                        <a:pt x="115020" y="87505"/>
                      </a:lnTo>
                      <a:lnTo>
                        <a:pt x="114869" y="90498"/>
                      </a:lnTo>
                      <a:lnTo>
                        <a:pt x="114734" y="93349"/>
                      </a:lnTo>
                      <a:lnTo>
                        <a:pt x="114598" y="95771"/>
                      </a:lnTo>
                      <a:lnTo>
                        <a:pt x="114477" y="98052"/>
                      </a:lnTo>
                      <a:lnTo>
                        <a:pt x="114341" y="100332"/>
                      </a:lnTo>
                      <a:lnTo>
                        <a:pt x="114205" y="102470"/>
                      </a:lnTo>
                      <a:lnTo>
                        <a:pt x="114055" y="104465"/>
                      </a:lnTo>
                      <a:lnTo>
                        <a:pt x="113919" y="106318"/>
                      </a:lnTo>
                      <a:lnTo>
                        <a:pt x="113783" y="108171"/>
                      </a:lnTo>
                      <a:lnTo>
                        <a:pt x="113647" y="109738"/>
                      </a:lnTo>
                      <a:lnTo>
                        <a:pt x="113481" y="111163"/>
                      </a:lnTo>
                      <a:lnTo>
                        <a:pt x="113345" y="112589"/>
                      </a:lnTo>
                      <a:lnTo>
                        <a:pt x="113164" y="114014"/>
                      </a:lnTo>
                      <a:lnTo>
                        <a:pt x="112968" y="115296"/>
                      </a:lnTo>
                      <a:lnTo>
                        <a:pt x="112772" y="116437"/>
                      </a:lnTo>
                      <a:lnTo>
                        <a:pt x="112591" y="117577"/>
                      </a:lnTo>
                      <a:lnTo>
                        <a:pt x="112410" y="118432"/>
                      </a:lnTo>
                      <a:lnTo>
                        <a:pt x="112214" y="119002"/>
                      </a:lnTo>
                      <a:lnTo>
                        <a:pt x="112018" y="119572"/>
                      </a:lnTo>
                      <a:lnTo>
                        <a:pt x="111837" y="120000"/>
                      </a:lnTo>
                      <a:lnTo>
                        <a:pt x="111520" y="110166"/>
                      </a:lnTo>
                      <a:lnTo>
                        <a:pt x="111791" y="109168"/>
                      </a:lnTo>
                      <a:lnTo>
                        <a:pt x="112078" y="108028"/>
                      </a:lnTo>
                      <a:lnTo>
                        <a:pt x="112334" y="106318"/>
                      </a:lnTo>
                      <a:lnTo>
                        <a:pt x="112606" y="104465"/>
                      </a:lnTo>
                      <a:lnTo>
                        <a:pt x="112757" y="103325"/>
                      </a:lnTo>
                      <a:lnTo>
                        <a:pt x="112893" y="101757"/>
                      </a:lnTo>
                      <a:lnTo>
                        <a:pt x="113059" y="100332"/>
                      </a:lnTo>
                      <a:lnTo>
                        <a:pt x="113179" y="98764"/>
                      </a:lnTo>
                      <a:lnTo>
                        <a:pt x="113300" y="97197"/>
                      </a:lnTo>
                      <a:lnTo>
                        <a:pt x="113421" y="95344"/>
                      </a:lnTo>
                      <a:lnTo>
                        <a:pt x="113542" y="93491"/>
                      </a:lnTo>
                      <a:lnTo>
                        <a:pt x="113632" y="91496"/>
                      </a:lnTo>
                      <a:lnTo>
                        <a:pt x="113708" y="89928"/>
                      </a:lnTo>
                      <a:lnTo>
                        <a:pt x="113738" y="88788"/>
                      </a:lnTo>
                      <a:lnTo>
                        <a:pt x="113708" y="87648"/>
                      </a:lnTo>
                      <a:lnTo>
                        <a:pt x="113647" y="85653"/>
                      </a:lnTo>
                      <a:lnTo>
                        <a:pt x="111142" y="26793"/>
                      </a:lnTo>
                      <a:close/>
                      <a:moveTo>
                        <a:pt x="119170" y="92351"/>
                      </a:moveTo>
                      <a:lnTo>
                        <a:pt x="119139" y="92351"/>
                      </a:lnTo>
                      <a:lnTo>
                        <a:pt x="119049" y="92209"/>
                      </a:lnTo>
                      <a:lnTo>
                        <a:pt x="118973" y="92209"/>
                      </a:lnTo>
                      <a:lnTo>
                        <a:pt x="118898" y="91781"/>
                      </a:lnTo>
                      <a:lnTo>
                        <a:pt x="118823" y="91496"/>
                      </a:lnTo>
                      <a:lnTo>
                        <a:pt x="118762" y="91211"/>
                      </a:lnTo>
                      <a:lnTo>
                        <a:pt x="118687" y="90783"/>
                      </a:lnTo>
                      <a:lnTo>
                        <a:pt x="118626" y="90356"/>
                      </a:lnTo>
                      <a:lnTo>
                        <a:pt x="118551" y="89786"/>
                      </a:lnTo>
                      <a:lnTo>
                        <a:pt x="118506" y="89216"/>
                      </a:lnTo>
                      <a:lnTo>
                        <a:pt x="118460" y="88646"/>
                      </a:lnTo>
                      <a:lnTo>
                        <a:pt x="118415" y="87933"/>
                      </a:lnTo>
                      <a:lnTo>
                        <a:pt x="118385" y="87220"/>
                      </a:lnTo>
                      <a:lnTo>
                        <a:pt x="118355" y="85510"/>
                      </a:lnTo>
                      <a:lnTo>
                        <a:pt x="118340" y="83942"/>
                      </a:lnTo>
                      <a:lnTo>
                        <a:pt x="118340" y="83087"/>
                      </a:lnTo>
                      <a:lnTo>
                        <a:pt x="118355" y="82232"/>
                      </a:lnTo>
                      <a:lnTo>
                        <a:pt x="118370" y="81377"/>
                      </a:lnTo>
                      <a:lnTo>
                        <a:pt x="118385" y="80522"/>
                      </a:lnTo>
                      <a:lnTo>
                        <a:pt x="118430" y="79809"/>
                      </a:lnTo>
                      <a:lnTo>
                        <a:pt x="118460" y="79239"/>
                      </a:lnTo>
                      <a:lnTo>
                        <a:pt x="118506" y="78527"/>
                      </a:lnTo>
                      <a:lnTo>
                        <a:pt x="118566" y="77957"/>
                      </a:lnTo>
                      <a:lnTo>
                        <a:pt x="118642" y="77387"/>
                      </a:lnTo>
                      <a:lnTo>
                        <a:pt x="118702" y="76959"/>
                      </a:lnTo>
                      <a:lnTo>
                        <a:pt x="118777" y="76389"/>
                      </a:lnTo>
                      <a:lnTo>
                        <a:pt x="118838" y="76104"/>
                      </a:lnTo>
                      <a:lnTo>
                        <a:pt x="118913" y="75819"/>
                      </a:lnTo>
                      <a:lnTo>
                        <a:pt x="119004" y="75676"/>
                      </a:lnTo>
                      <a:lnTo>
                        <a:pt x="119079" y="75534"/>
                      </a:lnTo>
                      <a:lnTo>
                        <a:pt x="119185" y="75534"/>
                      </a:lnTo>
                      <a:lnTo>
                        <a:pt x="119275" y="75534"/>
                      </a:lnTo>
                      <a:lnTo>
                        <a:pt x="119351" y="75676"/>
                      </a:lnTo>
                      <a:lnTo>
                        <a:pt x="119426" y="75819"/>
                      </a:lnTo>
                      <a:lnTo>
                        <a:pt x="119502" y="76104"/>
                      </a:lnTo>
                      <a:lnTo>
                        <a:pt x="119577" y="76389"/>
                      </a:lnTo>
                      <a:lnTo>
                        <a:pt x="119637" y="76959"/>
                      </a:lnTo>
                      <a:lnTo>
                        <a:pt x="119698" y="77387"/>
                      </a:lnTo>
                      <a:lnTo>
                        <a:pt x="119773" y="77957"/>
                      </a:lnTo>
                      <a:lnTo>
                        <a:pt x="119834" y="78527"/>
                      </a:lnTo>
                      <a:lnTo>
                        <a:pt x="119879" y="79097"/>
                      </a:lnTo>
                      <a:lnTo>
                        <a:pt x="119909" y="79809"/>
                      </a:lnTo>
                      <a:lnTo>
                        <a:pt x="119939" y="80522"/>
                      </a:lnTo>
                      <a:lnTo>
                        <a:pt x="119969" y="81235"/>
                      </a:lnTo>
                      <a:lnTo>
                        <a:pt x="119984" y="82232"/>
                      </a:lnTo>
                      <a:lnTo>
                        <a:pt x="120000" y="83087"/>
                      </a:lnTo>
                      <a:lnTo>
                        <a:pt x="120000" y="83942"/>
                      </a:lnTo>
                      <a:lnTo>
                        <a:pt x="119984" y="85510"/>
                      </a:lnTo>
                      <a:lnTo>
                        <a:pt x="119939" y="87220"/>
                      </a:lnTo>
                      <a:lnTo>
                        <a:pt x="119909" y="87933"/>
                      </a:lnTo>
                      <a:lnTo>
                        <a:pt x="119879" y="88646"/>
                      </a:lnTo>
                      <a:lnTo>
                        <a:pt x="119834" y="89216"/>
                      </a:lnTo>
                      <a:lnTo>
                        <a:pt x="119773" y="89786"/>
                      </a:lnTo>
                      <a:lnTo>
                        <a:pt x="119698" y="90356"/>
                      </a:lnTo>
                      <a:lnTo>
                        <a:pt x="119637" y="90783"/>
                      </a:lnTo>
                      <a:lnTo>
                        <a:pt x="119577" y="91211"/>
                      </a:lnTo>
                      <a:lnTo>
                        <a:pt x="119502" y="91496"/>
                      </a:lnTo>
                      <a:lnTo>
                        <a:pt x="119426" y="91781"/>
                      </a:lnTo>
                      <a:lnTo>
                        <a:pt x="119336" y="92209"/>
                      </a:lnTo>
                      <a:lnTo>
                        <a:pt x="119260" y="92209"/>
                      </a:lnTo>
                      <a:lnTo>
                        <a:pt x="119170" y="92351"/>
                      </a:lnTo>
                      <a:close/>
                    </a:path>
                  </a:pathLst>
                </a:custGeom>
                <a:solidFill>
                  <a:schemeClr val="lt1">
                    <a:alpha val="60000"/>
                  </a:schemeClr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</p:grpSp>
        <p:pic>
          <p:nvPicPr>
            <p:cNvPr id="223" name="Shape 223"/>
            <p:cNvPicPr preferRelativeResize="0"/>
            <p:nvPr/>
          </p:nvPicPr>
          <p:blipFill rotWithShape="1">
            <a:blip r:embed="rId3">
              <a:alphaModFix/>
            </a:blip>
            <a:srcRect b="49999" l="0" r="0" t="0"/>
            <a:stretch/>
          </p:blipFill>
          <p:spPr>
            <a:xfrm flipH="1">
              <a:off x="6689498" y="6295414"/>
              <a:ext cx="2454501" cy="5625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49999" l="0" r="0" t="0"/>
          <a:stretch/>
        </p:blipFill>
        <p:spPr>
          <a:xfrm flipH="1">
            <a:off x="8919330" y="6295414"/>
            <a:ext cx="3272669" cy="5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>
            <p:ph type="title"/>
          </p:nvPr>
        </p:nvSpPr>
        <p:spPr>
          <a:xfrm>
            <a:off x="1828800" y="5454335"/>
            <a:ext cx="79369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828800" y="4873751"/>
            <a:ext cx="8229600" cy="5303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600"/>
              </a:spcBef>
              <a:buClr>
                <a:srgbClr val="4E84C4"/>
              </a:buClr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4E84C4"/>
              </a:buClr>
              <a:buFont typeface="PT Sans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4E84C4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4E84C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227" name="Shape 227"/>
          <p:cNvGrpSpPr/>
          <p:nvPr/>
        </p:nvGrpSpPr>
        <p:grpSpPr>
          <a:xfrm>
            <a:off x="0" y="3"/>
            <a:ext cx="12192000" cy="759624"/>
            <a:chOff x="0" y="3"/>
            <a:chExt cx="9144000" cy="759624"/>
          </a:xfrm>
        </p:grpSpPr>
        <p:sp>
          <p:nvSpPr>
            <p:cNvPr id="228" name="Shape 228"/>
            <p:cNvSpPr/>
            <p:nvPr/>
          </p:nvSpPr>
          <p:spPr>
            <a:xfrm>
              <a:off x="0" y="3"/>
              <a:ext cx="9144000" cy="759624"/>
            </a:xfrm>
            <a:prstGeom prst="rect">
              <a:avLst/>
            </a:prstGeom>
            <a:gradFill>
              <a:gsLst>
                <a:gs pos="0">
                  <a:srgbClr val="0067AC"/>
                </a:gs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8365792" y="124822"/>
              <a:ext cx="485458" cy="424339"/>
            </a:xfrm>
            <a:custGeom>
              <a:pathLst>
                <a:path extrusionOk="0" h="120000" w="120000">
                  <a:moveTo>
                    <a:pt x="59928" y="0"/>
                  </a:moveTo>
                  <a:lnTo>
                    <a:pt x="63664" y="0"/>
                  </a:lnTo>
                  <a:lnTo>
                    <a:pt x="67113" y="330"/>
                  </a:lnTo>
                  <a:lnTo>
                    <a:pt x="70562" y="825"/>
                  </a:lnTo>
                  <a:lnTo>
                    <a:pt x="74011" y="1485"/>
                  </a:lnTo>
                  <a:lnTo>
                    <a:pt x="77317" y="2640"/>
                  </a:lnTo>
                  <a:lnTo>
                    <a:pt x="80335" y="3631"/>
                  </a:lnTo>
                  <a:lnTo>
                    <a:pt x="83497" y="4951"/>
                  </a:lnTo>
                  <a:lnTo>
                    <a:pt x="86227" y="6272"/>
                  </a:lnTo>
                  <a:lnTo>
                    <a:pt x="89101" y="7922"/>
                  </a:lnTo>
                  <a:lnTo>
                    <a:pt x="91544" y="9738"/>
                  </a:lnTo>
                  <a:lnTo>
                    <a:pt x="93844" y="11719"/>
                  </a:lnTo>
                  <a:lnTo>
                    <a:pt x="96000" y="13700"/>
                  </a:lnTo>
                  <a:lnTo>
                    <a:pt x="98011" y="15845"/>
                  </a:lnTo>
                  <a:lnTo>
                    <a:pt x="99736" y="18156"/>
                  </a:lnTo>
                  <a:lnTo>
                    <a:pt x="101317" y="20467"/>
                  </a:lnTo>
                  <a:lnTo>
                    <a:pt x="102610" y="22943"/>
                  </a:lnTo>
                  <a:lnTo>
                    <a:pt x="97149" y="21623"/>
                  </a:lnTo>
                  <a:lnTo>
                    <a:pt x="91832" y="20467"/>
                  </a:lnTo>
                  <a:lnTo>
                    <a:pt x="86514" y="19312"/>
                  </a:lnTo>
                  <a:lnTo>
                    <a:pt x="81485" y="18651"/>
                  </a:lnTo>
                  <a:lnTo>
                    <a:pt x="76742" y="17991"/>
                  </a:lnTo>
                  <a:lnTo>
                    <a:pt x="72431" y="17496"/>
                  </a:lnTo>
                  <a:lnTo>
                    <a:pt x="68694" y="17166"/>
                  </a:lnTo>
                  <a:lnTo>
                    <a:pt x="65820" y="17166"/>
                  </a:lnTo>
                  <a:lnTo>
                    <a:pt x="65101" y="17166"/>
                  </a:lnTo>
                  <a:lnTo>
                    <a:pt x="64383" y="17331"/>
                  </a:lnTo>
                  <a:lnTo>
                    <a:pt x="63808" y="17496"/>
                  </a:lnTo>
                  <a:lnTo>
                    <a:pt x="63233" y="17991"/>
                  </a:lnTo>
                  <a:lnTo>
                    <a:pt x="62658" y="18486"/>
                  </a:lnTo>
                  <a:lnTo>
                    <a:pt x="62371" y="18982"/>
                  </a:lnTo>
                  <a:lnTo>
                    <a:pt x="62083" y="19642"/>
                  </a:lnTo>
                  <a:lnTo>
                    <a:pt x="62083" y="20467"/>
                  </a:lnTo>
                  <a:lnTo>
                    <a:pt x="62083" y="21953"/>
                  </a:lnTo>
                  <a:lnTo>
                    <a:pt x="62083" y="68500"/>
                  </a:lnTo>
                  <a:lnTo>
                    <a:pt x="57916" y="68500"/>
                  </a:lnTo>
                  <a:lnTo>
                    <a:pt x="58059" y="21953"/>
                  </a:lnTo>
                  <a:lnTo>
                    <a:pt x="58059" y="20467"/>
                  </a:lnTo>
                  <a:lnTo>
                    <a:pt x="57916" y="19642"/>
                  </a:lnTo>
                  <a:lnTo>
                    <a:pt x="57772" y="18982"/>
                  </a:lnTo>
                  <a:lnTo>
                    <a:pt x="57197" y="18486"/>
                  </a:lnTo>
                  <a:lnTo>
                    <a:pt x="56766" y="17991"/>
                  </a:lnTo>
                  <a:lnTo>
                    <a:pt x="56335" y="17496"/>
                  </a:lnTo>
                  <a:lnTo>
                    <a:pt x="55760" y="17331"/>
                  </a:lnTo>
                  <a:lnTo>
                    <a:pt x="54898" y="17166"/>
                  </a:lnTo>
                  <a:lnTo>
                    <a:pt x="54323" y="17166"/>
                  </a:lnTo>
                  <a:lnTo>
                    <a:pt x="51161" y="17166"/>
                  </a:lnTo>
                  <a:lnTo>
                    <a:pt x="47568" y="17496"/>
                  </a:lnTo>
                  <a:lnTo>
                    <a:pt x="43257" y="17991"/>
                  </a:lnTo>
                  <a:lnTo>
                    <a:pt x="38514" y="18651"/>
                  </a:lnTo>
                  <a:lnTo>
                    <a:pt x="33341" y="19477"/>
                  </a:lnTo>
                  <a:lnTo>
                    <a:pt x="28023" y="20467"/>
                  </a:lnTo>
                  <a:lnTo>
                    <a:pt x="22562" y="21623"/>
                  </a:lnTo>
                  <a:lnTo>
                    <a:pt x="17389" y="22943"/>
                  </a:lnTo>
                  <a:lnTo>
                    <a:pt x="18538" y="20632"/>
                  </a:lnTo>
                  <a:lnTo>
                    <a:pt x="20119" y="18156"/>
                  </a:lnTo>
                  <a:lnTo>
                    <a:pt x="21844" y="15845"/>
                  </a:lnTo>
                  <a:lnTo>
                    <a:pt x="23856" y="13700"/>
                  </a:lnTo>
                  <a:lnTo>
                    <a:pt x="25868" y="11719"/>
                  </a:lnTo>
                  <a:lnTo>
                    <a:pt x="28311" y="9738"/>
                  </a:lnTo>
                  <a:lnTo>
                    <a:pt x="30898" y="7922"/>
                  </a:lnTo>
                  <a:lnTo>
                    <a:pt x="33485" y="6272"/>
                  </a:lnTo>
                  <a:lnTo>
                    <a:pt x="36502" y="4951"/>
                  </a:lnTo>
                  <a:lnTo>
                    <a:pt x="39377" y="3631"/>
                  </a:lnTo>
                  <a:lnTo>
                    <a:pt x="42538" y="2640"/>
                  </a:lnTo>
                  <a:lnTo>
                    <a:pt x="45844" y="1485"/>
                  </a:lnTo>
                  <a:lnTo>
                    <a:pt x="49149" y="825"/>
                  </a:lnTo>
                  <a:lnTo>
                    <a:pt x="52742" y="330"/>
                  </a:lnTo>
                  <a:lnTo>
                    <a:pt x="56335" y="0"/>
                  </a:lnTo>
                  <a:lnTo>
                    <a:pt x="59928" y="0"/>
                  </a:lnTo>
                  <a:close/>
                  <a:moveTo>
                    <a:pt x="28886" y="95570"/>
                  </a:moveTo>
                  <a:lnTo>
                    <a:pt x="28886" y="85667"/>
                  </a:lnTo>
                  <a:lnTo>
                    <a:pt x="25149" y="85667"/>
                  </a:lnTo>
                  <a:lnTo>
                    <a:pt x="21556" y="85667"/>
                  </a:lnTo>
                  <a:lnTo>
                    <a:pt x="17964" y="85667"/>
                  </a:lnTo>
                  <a:lnTo>
                    <a:pt x="14371" y="85667"/>
                  </a:lnTo>
                  <a:lnTo>
                    <a:pt x="10778" y="85667"/>
                  </a:lnTo>
                  <a:lnTo>
                    <a:pt x="7041" y="85667"/>
                  </a:lnTo>
                  <a:lnTo>
                    <a:pt x="3592" y="85667"/>
                  </a:lnTo>
                  <a:lnTo>
                    <a:pt x="0" y="85667"/>
                  </a:lnTo>
                  <a:lnTo>
                    <a:pt x="0" y="95570"/>
                  </a:lnTo>
                  <a:lnTo>
                    <a:pt x="8335" y="95570"/>
                  </a:lnTo>
                  <a:lnTo>
                    <a:pt x="8335" y="120000"/>
                  </a:lnTo>
                  <a:lnTo>
                    <a:pt x="20263" y="120000"/>
                  </a:lnTo>
                  <a:lnTo>
                    <a:pt x="20263" y="95570"/>
                  </a:lnTo>
                  <a:lnTo>
                    <a:pt x="28886" y="95570"/>
                  </a:lnTo>
                  <a:close/>
                  <a:moveTo>
                    <a:pt x="43544" y="99367"/>
                  </a:moveTo>
                  <a:lnTo>
                    <a:pt x="37508" y="120000"/>
                  </a:lnTo>
                  <a:lnTo>
                    <a:pt x="25868" y="120000"/>
                  </a:lnTo>
                  <a:lnTo>
                    <a:pt x="37365" y="85667"/>
                  </a:lnTo>
                  <a:lnTo>
                    <a:pt x="40526" y="85667"/>
                  </a:lnTo>
                  <a:lnTo>
                    <a:pt x="43544" y="85667"/>
                  </a:lnTo>
                  <a:lnTo>
                    <a:pt x="46850" y="85667"/>
                  </a:lnTo>
                  <a:lnTo>
                    <a:pt x="50011" y="85667"/>
                  </a:lnTo>
                  <a:lnTo>
                    <a:pt x="61365" y="120000"/>
                  </a:lnTo>
                  <a:lnTo>
                    <a:pt x="49724" y="120000"/>
                  </a:lnTo>
                  <a:lnTo>
                    <a:pt x="43544" y="99367"/>
                  </a:lnTo>
                  <a:close/>
                  <a:moveTo>
                    <a:pt x="87377" y="95570"/>
                  </a:moveTo>
                  <a:lnTo>
                    <a:pt x="87377" y="85667"/>
                  </a:lnTo>
                  <a:lnTo>
                    <a:pt x="83784" y="85667"/>
                  </a:lnTo>
                  <a:lnTo>
                    <a:pt x="80047" y="85667"/>
                  </a:lnTo>
                  <a:lnTo>
                    <a:pt x="76455" y="85667"/>
                  </a:lnTo>
                  <a:lnTo>
                    <a:pt x="72862" y="85667"/>
                  </a:lnTo>
                  <a:lnTo>
                    <a:pt x="69413" y="85667"/>
                  </a:lnTo>
                  <a:lnTo>
                    <a:pt x="65820" y="85667"/>
                  </a:lnTo>
                  <a:lnTo>
                    <a:pt x="62083" y="85667"/>
                  </a:lnTo>
                  <a:lnTo>
                    <a:pt x="58491" y="85667"/>
                  </a:lnTo>
                  <a:lnTo>
                    <a:pt x="58491" y="95570"/>
                  </a:lnTo>
                  <a:lnTo>
                    <a:pt x="66970" y="95570"/>
                  </a:lnTo>
                  <a:lnTo>
                    <a:pt x="66970" y="120000"/>
                  </a:lnTo>
                  <a:lnTo>
                    <a:pt x="78754" y="120000"/>
                  </a:lnTo>
                  <a:lnTo>
                    <a:pt x="78754" y="95570"/>
                  </a:lnTo>
                  <a:lnTo>
                    <a:pt x="87377" y="95570"/>
                  </a:lnTo>
                  <a:close/>
                  <a:moveTo>
                    <a:pt x="102323" y="99367"/>
                  </a:moveTo>
                  <a:lnTo>
                    <a:pt x="96143" y="120000"/>
                  </a:lnTo>
                  <a:lnTo>
                    <a:pt x="84359" y="120000"/>
                  </a:lnTo>
                  <a:lnTo>
                    <a:pt x="95856" y="85667"/>
                  </a:lnTo>
                  <a:lnTo>
                    <a:pt x="99017" y="85667"/>
                  </a:lnTo>
                  <a:lnTo>
                    <a:pt x="102323" y="85667"/>
                  </a:lnTo>
                  <a:lnTo>
                    <a:pt x="105341" y="85667"/>
                  </a:lnTo>
                  <a:lnTo>
                    <a:pt x="108502" y="85667"/>
                  </a:lnTo>
                  <a:lnTo>
                    <a:pt x="120000" y="120000"/>
                  </a:lnTo>
                  <a:lnTo>
                    <a:pt x="108359" y="120000"/>
                  </a:lnTo>
                  <a:lnTo>
                    <a:pt x="102323" y="99367"/>
                  </a:lnTo>
                  <a:close/>
                  <a:moveTo>
                    <a:pt x="104479" y="28390"/>
                  </a:moveTo>
                  <a:lnTo>
                    <a:pt x="104766" y="29876"/>
                  </a:lnTo>
                  <a:lnTo>
                    <a:pt x="104910" y="31361"/>
                  </a:lnTo>
                  <a:lnTo>
                    <a:pt x="105053" y="32682"/>
                  </a:lnTo>
                  <a:lnTo>
                    <a:pt x="105053" y="34167"/>
                  </a:lnTo>
                  <a:lnTo>
                    <a:pt x="104910" y="36973"/>
                  </a:lnTo>
                  <a:lnTo>
                    <a:pt x="104479" y="39614"/>
                  </a:lnTo>
                  <a:lnTo>
                    <a:pt x="103760" y="42420"/>
                  </a:lnTo>
                  <a:lnTo>
                    <a:pt x="102754" y="45061"/>
                  </a:lnTo>
                  <a:lnTo>
                    <a:pt x="101461" y="47537"/>
                  </a:lnTo>
                  <a:lnTo>
                    <a:pt x="100023" y="49848"/>
                  </a:lnTo>
                  <a:lnTo>
                    <a:pt x="98443" y="52159"/>
                  </a:lnTo>
                  <a:lnTo>
                    <a:pt x="96287" y="54305"/>
                  </a:lnTo>
                  <a:lnTo>
                    <a:pt x="94275" y="56451"/>
                  </a:lnTo>
                  <a:lnTo>
                    <a:pt x="91976" y="58431"/>
                  </a:lnTo>
                  <a:lnTo>
                    <a:pt x="89389" y="60247"/>
                  </a:lnTo>
                  <a:lnTo>
                    <a:pt x="86802" y="61733"/>
                  </a:lnTo>
                  <a:lnTo>
                    <a:pt x="83928" y="63218"/>
                  </a:lnTo>
                  <a:lnTo>
                    <a:pt x="80766" y="64704"/>
                  </a:lnTo>
                  <a:lnTo>
                    <a:pt x="77748" y="65694"/>
                  </a:lnTo>
                  <a:lnTo>
                    <a:pt x="74443" y="66850"/>
                  </a:lnTo>
                  <a:lnTo>
                    <a:pt x="68407" y="33342"/>
                  </a:lnTo>
                  <a:lnTo>
                    <a:pt x="68263" y="31856"/>
                  </a:lnTo>
                  <a:lnTo>
                    <a:pt x="68119" y="30206"/>
                  </a:lnTo>
                  <a:lnTo>
                    <a:pt x="68119" y="28885"/>
                  </a:lnTo>
                  <a:lnTo>
                    <a:pt x="68119" y="27400"/>
                  </a:lnTo>
                  <a:lnTo>
                    <a:pt x="68263" y="26740"/>
                  </a:lnTo>
                  <a:lnTo>
                    <a:pt x="68550" y="26079"/>
                  </a:lnTo>
                  <a:lnTo>
                    <a:pt x="68838" y="25584"/>
                  </a:lnTo>
                  <a:lnTo>
                    <a:pt x="69125" y="25089"/>
                  </a:lnTo>
                  <a:lnTo>
                    <a:pt x="69700" y="24594"/>
                  </a:lnTo>
                  <a:lnTo>
                    <a:pt x="70275" y="24099"/>
                  </a:lnTo>
                  <a:lnTo>
                    <a:pt x="70850" y="23933"/>
                  </a:lnTo>
                  <a:lnTo>
                    <a:pt x="71712" y="23768"/>
                  </a:lnTo>
                  <a:lnTo>
                    <a:pt x="75880" y="23933"/>
                  </a:lnTo>
                  <a:lnTo>
                    <a:pt x="79904" y="24429"/>
                  </a:lnTo>
                  <a:lnTo>
                    <a:pt x="83928" y="24924"/>
                  </a:lnTo>
                  <a:lnTo>
                    <a:pt x="88095" y="25419"/>
                  </a:lnTo>
                  <a:lnTo>
                    <a:pt x="92119" y="26079"/>
                  </a:lnTo>
                  <a:lnTo>
                    <a:pt x="96143" y="26905"/>
                  </a:lnTo>
                  <a:lnTo>
                    <a:pt x="100455" y="27565"/>
                  </a:lnTo>
                  <a:lnTo>
                    <a:pt x="104479" y="28390"/>
                  </a:lnTo>
                  <a:close/>
                  <a:moveTo>
                    <a:pt x="45556" y="66850"/>
                  </a:moveTo>
                  <a:lnTo>
                    <a:pt x="42395" y="65859"/>
                  </a:lnTo>
                  <a:lnTo>
                    <a:pt x="39089" y="64704"/>
                  </a:lnTo>
                  <a:lnTo>
                    <a:pt x="36071" y="63383"/>
                  </a:lnTo>
                  <a:lnTo>
                    <a:pt x="33197" y="61733"/>
                  </a:lnTo>
                  <a:lnTo>
                    <a:pt x="30610" y="60247"/>
                  </a:lnTo>
                  <a:lnTo>
                    <a:pt x="28023" y="58431"/>
                  </a:lnTo>
                  <a:lnTo>
                    <a:pt x="25724" y="56451"/>
                  </a:lnTo>
                  <a:lnTo>
                    <a:pt x="23568" y="54470"/>
                  </a:lnTo>
                  <a:lnTo>
                    <a:pt x="21556" y="52159"/>
                  </a:lnTo>
                  <a:lnTo>
                    <a:pt x="19832" y="50013"/>
                  </a:lnTo>
                  <a:lnTo>
                    <a:pt x="18395" y="47537"/>
                  </a:lnTo>
                  <a:lnTo>
                    <a:pt x="17245" y="45061"/>
                  </a:lnTo>
                  <a:lnTo>
                    <a:pt x="16095" y="42420"/>
                  </a:lnTo>
                  <a:lnTo>
                    <a:pt x="15520" y="39614"/>
                  </a:lnTo>
                  <a:lnTo>
                    <a:pt x="15089" y="36973"/>
                  </a:lnTo>
                  <a:lnTo>
                    <a:pt x="14802" y="34167"/>
                  </a:lnTo>
                  <a:lnTo>
                    <a:pt x="14802" y="32682"/>
                  </a:lnTo>
                  <a:lnTo>
                    <a:pt x="15089" y="31361"/>
                  </a:lnTo>
                  <a:lnTo>
                    <a:pt x="15233" y="29876"/>
                  </a:lnTo>
                  <a:lnTo>
                    <a:pt x="15520" y="28390"/>
                  </a:lnTo>
                  <a:lnTo>
                    <a:pt x="19544" y="27730"/>
                  </a:lnTo>
                  <a:lnTo>
                    <a:pt x="23712" y="26905"/>
                  </a:lnTo>
                  <a:lnTo>
                    <a:pt x="27736" y="26079"/>
                  </a:lnTo>
                  <a:lnTo>
                    <a:pt x="31904" y="25419"/>
                  </a:lnTo>
                  <a:lnTo>
                    <a:pt x="35928" y="24924"/>
                  </a:lnTo>
                  <a:lnTo>
                    <a:pt x="40239" y="24429"/>
                  </a:lnTo>
                  <a:lnTo>
                    <a:pt x="44263" y="23933"/>
                  </a:lnTo>
                  <a:lnTo>
                    <a:pt x="48431" y="23768"/>
                  </a:lnTo>
                  <a:lnTo>
                    <a:pt x="49149" y="23768"/>
                  </a:lnTo>
                  <a:lnTo>
                    <a:pt x="50011" y="23933"/>
                  </a:lnTo>
                  <a:lnTo>
                    <a:pt x="50443" y="24099"/>
                  </a:lnTo>
                  <a:lnTo>
                    <a:pt x="50874" y="24759"/>
                  </a:lnTo>
                  <a:lnTo>
                    <a:pt x="51305" y="25254"/>
                  </a:lnTo>
                  <a:lnTo>
                    <a:pt x="51449" y="25749"/>
                  </a:lnTo>
                  <a:lnTo>
                    <a:pt x="51880" y="26574"/>
                  </a:lnTo>
                  <a:lnTo>
                    <a:pt x="52023" y="27235"/>
                  </a:lnTo>
                  <a:lnTo>
                    <a:pt x="52023" y="28885"/>
                  </a:lnTo>
                  <a:lnTo>
                    <a:pt x="52023" y="30371"/>
                  </a:lnTo>
                  <a:lnTo>
                    <a:pt x="51880" y="32022"/>
                  </a:lnTo>
                  <a:lnTo>
                    <a:pt x="51592" y="33342"/>
                  </a:lnTo>
                  <a:lnTo>
                    <a:pt x="45556" y="668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230" name="Shape 230"/>
            <p:cNvGrpSpPr/>
            <p:nvPr/>
          </p:nvGrpSpPr>
          <p:grpSpPr>
            <a:xfrm>
              <a:off x="381000" y="249150"/>
              <a:ext cx="2373190" cy="314216"/>
              <a:chOff x="381000" y="333374"/>
              <a:chExt cx="2373190" cy="314216"/>
            </a:xfrm>
          </p:grpSpPr>
          <p:grpSp>
            <p:nvGrpSpPr>
              <p:cNvPr id="231" name="Shape 231"/>
              <p:cNvGrpSpPr/>
              <p:nvPr/>
            </p:nvGrpSpPr>
            <p:grpSpPr>
              <a:xfrm>
                <a:off x="381000" y="333374"/>
                <a:ext cx="2227429" cy="112270"/>
                <a:chOff x="68096" y="6650479"/>
                <a:chExt cx="2503487" cy="127000"/>
              </a:xfrm>
            </p:grpSpPr>
            <p:sp>
              <p:nvSpPr>
                <p:cNvPr id="232" name="Shape 232"/>
                <p:cNvSpPr/>
                <p:nvPr/>
              </p:nvSpPr>
              <p:spPr>
                <a:xfrm>
                  <a:off x="1838158" y="6650479"/>
                  <a:ext cx="733425" cy="127000"/>
                </a:xfrm>
                <a:custGeom>
                  <a:pathLst>
                    <a:path extrusionOk="0" h="120000" w="120000">
                      <a:moveTo>
                        <a:pt x="106897" y="112511"/>
                      </a:moveTo>
                      <a:lnTo>
                        <a:pt x="107353" y="114009"/>
                      </a:lnTo>
                      <a:lnTo>
                        <a:pt x="107905" y="115319"/>
                      </a:lnTo>
                      <a:lnTo>
                        <a:pt x="108523" y="116443"/>
                      </a:lnTo>
                      <a:lnTo>
                        <a:pt x="109238" y="117753"/>
                      </a:lnTo>
                      <a:lnTo>
                        <a:pt x="109953" y="118689"/>
                      </a:lnTo>
                      <a:lnTo>
                        <a:pt x="110734" y="119251"/>
                      </a:lnTo>
                      <a:lnTo>
                        <a:pt x="111547" y="119812"/>
                      </a:lnTo>
                      <a:lnTo>
                        <a:pt x="112327" y="120000"/>
                      </a:lnTo>
                      <a:lnTo>
                        <a:pt x="113270" y="119812"/>
                      </a:lnTo>
                      <a:lnTo>
                        <a:pt x="114147" y="119251"/>
                      </a:lnTo>
                      <a:lnTo>
                        <a:pt x="114570" y="118876"/>
                      </a:lnTo>
                      <a:lnTo>
                        <a:pt x="114960" y="118315"/>
                      </a:lnTo>
                      <a:lnTo>
                        <a:pt x="115350" y="117753"/>
                      </a:lnTo>
                      <a:lnTo>
                        <a:pt x="115708" y="117004"/>
                      </a:lnTo>
                      <a:lnTo>
                        <a:pt x="116066" y="116255"/>
                      </a:lnTo>
                      <a:lnTo>
                        <a:pt x="116423" y="115507"/>
                      </a:lnTo>
                      <a:lnTo>
                        <a:pt x="116716" y="114758"/>
                      </a:lnTo>
                      <a:lnTo>
                        <a:pt x="117041" y="113822"/>
                      </a:lnTo>
                      <a:lnTo>
                        <a:pt x="117301" y="112886"/>
                      </a:lnTo>
                      <a:lnTo>
                        <a:pt x="117626" y="111762"/>
                      </a:lnTo>
                      <a:lnTo>
                        <a:pt x="117854" y="110639"/>
                      </a:lnTo>
                      <a:lnTo>
                        <a:pt x="118114" y="109329"/>
                      </a:lnTo>
                      <a:lnTo>
                        <a:pt x="118309" y="108205"/>
                      </a:lnTo>
                      <a:lnTo>
                        <a:pt x="118536" y="106895"/>
                      </a:lnTo>
                      <a:lnTo>
                        <a:pt x="118764" y="105585"/>
                      </a:lnTo>
                      <a:lnTo>
                        <a:pt x="118927" y="104274"/>
                      </a:lnTo>
                      <a:lnTo>
                        <a:pt x="119252" y="101279"/>
                      </a:lnTo>
                      <a:lnTo>
                        <a:pt x="119512" y="98471"/>
                      </a:lnTo>
                      <a:lnTo>
                        <a:pt x="119707" y="95101"/>
                      </a:lnTo>
                      <a:lnTo>
                        <a:pt x="119869" y="91918"/>
                      </a:lnTo>
                      <a:lnTo>
                        <a:pt x="119967" y="88361"/>
                      </a:lnTo>
                      <a:lnTo>
                        <a:pt x="120000" y="84992"/>
                      </a:lnTo>
                      <a:lnTo>
                        <a:pt x="119967" y="81809"/>
                      </a:lnTo>
                      <a:lnTo>
                        <a:pt x="119902" y="79001"/>
                      </a:lnTo>
                      <a:lnTo>
                        <a:pt x="119772" y="76193"/>
                      </a:lnTo>
                      <a:lnTo>
                        <a:pt x="119642" y="73572"/>
                      </a:lnTo>
                      <a:lnTo>
                        <a:pt x="119479" y="71138"/>
                      </a:lnTo>
                      <a:lnTo>
                        <a:pt x="119252" y="68705"/>
                      </a:lnTo>
                      <a:lnTo>
                        <a:pt x="118992" y="66458"/>
                      </a:lnTo>
                      <a:lnTo>
                        <a:pt x="118699" y="64399"/>
                      </a:lnTo>
                      <a:lnTo>
                        <a:pt x="118341" y="62152"/>
                      </a:lnTo>
                      <a:lnTo>
                        <a:pt x="117984" y="60280"/>
                      </a:lnTo>
                      <a:lnTo>
                        <a:pt x="117561" y="58595"/>
                      </a:lnTo>
                      <a:lnTo>
                        <a:pt x="117073" y="56723"/>
                      </a:lnTo>
                      <a:lnTo>
                        <a:pt x="116586" y="55039"/>
                      </a:lnTo>
                      <a:lnTo>
                        <a:pt x="116001" y="53541"/>
                      </a:lnTo>
                      <a:lnTo>
                        <a:pt x="115415" y="52043"/>
                      </a:lnTo>
                      <a:lnTo>
                        <a:pt x="114765" y="50546"/>
                      </a:lnTo>
                      <a:lnTo>
                        <a:pt x="113855" y="48299"/>
                      </a:lnTo>
                      <a:lnTo>
                        <a:pt x="113042" y="46240"/>
                      </a:lnTo>
                      <a:lnTo>
                        <a:pt x="112717" y="45304"/>
                      </a:lnTo>
                      <a:lnTo>
                        <a:pt x="112392" y="44180"/>
                      </a:lnTo>
                      <a:lnTo>
                        <a:pt x="112099" y="43057"/>
                      </a:lnTo>
                      <a:lnTo>
                        <a:pt x="111872" y="41934"/>
                      </a:lnTo>
                      <a:lnTo>
                        <a:pt x="111644" y="40998"/>
                      </a:lnTo>
                      <a:lnTo>
                        <a:pt x="111449" y="39875"/>
                      </a:lnTo>
                      <a:lnTo>
                        <a:pt x="111286" y="38564"/>
                      </a:lnTo>
                      <a:lnTo>
                        <a:pt x="111156" y="37441"/>
                      </a:lnTo>
                      <a:lnTo>
                        <a:pt x="111059" y="35943"/>
                      </a:lnTo>
                      <a:lnTo>
                        <a:pt x="110994" y="34446"/>
                      </a:lnTo>
                      <a:lnTo>
                        <a:pt x="110929" y="33135"/>
                      </a:lnTo>
                      <a:lnTo>
                        <a:pt x="110929" y="31450"/>
                      </a:lnTo>
                      <a:lnTo>
                        <a:pt x="110929" y="30327"/>
                      </a:lnTo>
                      <a:lnTo>
                        <a:pt x="110961" y="28829"/>
                      </a:lnTo>
                      <a:lnTo>
                        <a:pt x="111026" y="27519"/>
                      </a:lnTo>
                      <a:lnTo>
                        <a:pt x="111124" y="26396"/>
                      </a:lnTo>
                      <a:lnTo>
                        <a:pt x="111221" y="25273"/>
                      </a:lnTo>
                      <a:lnTo>
                        <a:pt x="111384" y="24149"/>
                      </a:lnTo>
                      <a:lnTo>
                        <a:pt x="111547" y="22839"/>
                      </a:lnTo>
                      <a:lnTo>
                        <a:pt x="111742" y="21903"/>
                      </a:lnTo>
                      <a:lnTo>
                        <a:pt x="111937" y="20967"/>
                      </a:lnTo>
                      <a:lnTo>
                        <a:pt x="112164" y="20031"/>
                      </a:lnTo>
                      <a:lnTo>
                        <a:pt x="112457" y="19282"/>
                      </a:lnTo>
                      <a:lnTo>
                        <a:pt x="112782" y="18720"/>
                      </a:lnTo>
                      <a:lnTo>
                        <a:pt x="113107" y="18159"/>
                      </a:lnTo>
                      <a:lnTo>
                        <a:pt x="113432" y="17784"/>
                      </a:lnTo>
                      <a:lnTo>
                        <a:pt x="113855" y="17597"/>
                      </a:lnTo>
                      <a:lnTo>
                        <a:pt x="114277" y="17597"/>
                      </a:lnTo>
                      <a:lnTo>
                        <a:pt x="114928" y="17597"/>
                      </a:lnTo>
                      <a:lnTo>
                        <a:pt x="115578" y="17971"/>
                      </a:lnTo>
                      <a:lnTo>
                        <a:pt x="116163" y="18720"/>
                      </a:lnTo>
                      <a:lnTo>
                        <a:pt x="116716" y="19469"/>
                      </a:lnTo>
                      <a:lnTo>
                        <a:pt x="117171" y="20218"/>
                      </a:lnTo>
                      <a:lnTo>
                        <a:pt x="117626" y="21154"/>
                      </a:lnTo>
                      <a:lnTo>
                        <a:pt x="117984" y="22090"/>
                      </a:lnTo>
                      <a:lnTo>
                        <a:pt x="118276" y="22839"/>
                      </a:lnTo>
                      <a:lnTo>
                        <a:pt x="119187" y="5803"/>
                      </a:lnTo>
                      <a:lnTo>
                        <a:pt x="118764" y="4680"/>
                      </a:lnTo>
                      <a:lnTo>
                        <a:pt x="118276" y="3744"/>
                      </a:lnTo>
                      <a:lnTo>
                        <a:pt x="117756" y="2620"/>
                      </a:lnTo>
                      <a:lnTo>
                        <a:pt x="117171" y="1684"/>
                      </a:lnTo>
                      <a:lnTo>
                        <a:pt x="116553" y="1123"/>
                      </a:lnTo>
                      <a:lnTo>
                        <a:pt x="115871" y="561"/>
                      </a:lnTo>
                      <a:lnTo>
                        <a:pt x="115155" y="187"/>
                      </a:lnTo>
                      <a:lnTo>
                        <a:pt x="114342" y="0"/>
                      </a:lnTo>
                      <a:lnTo>
                        <a:pt x="113530" y="187"/>
                      </a:lnTo>
                      <a:lnTo>
                        <a:pt x="112782" y="748"/>
                      </a:lnTo>
                      <a:lnTo>
                        <a:pt x="112067" y="1497"/>
                      </a:lnTo>
                      <a:lnTo>
                        <a:pt x="111384" y="2620"/>
                      </a:lnTo>
                      <a:lnTo>
                        <a:pt x="110734" y="4118"/>
                      </a:lnTo>
                      <a:lnTo>
                        <a:pt x="110181" y="5616"/>
                      </a:lnTo>
                      <a:lnTo>
                        <a:pt x="109628" y="7488"/>
                      </a:lnTo>
                      <a:lnTo>
                        <a:pt x="109141" y="9547"/>
                      </a:lnTo>
                      <a:lnTo>
                        <a:pt x="108685" y="11981"/>
                      </a:lnTo>
                      <a:lnTo>
                        <a:pt x="108295" y="14414"/>
                      </a:lnTo>
                      <a:lnTo>
                        <a:pt x="108003" y="17410"/>
                      </a:lnTo>
                      <a:lnTo>
                        <a:pt x="107678" y="20218"/>
                      </a:lnTo>
                      <a:lnTo>
                        <a:pt x="107483" y="23213"/>
                      </a:lnTo>
                      <a:lnTo>
                        <a:pt x="107320" y="26583"/>
                      </a:lnTo>
                      <a:lnTo>
                        <a:pt x="107222" y="29765"/>
                      </a:lnTo>
                      <a:lnTo>
                        <a:pt x="107190" y="33510"/>
                      </a:lnTo>
                      <a:lnTo>
                        <a:pt x="107222" y="36318"/>
                      </a:lnTo>
                      <a:lnTo>
                        <a:pt x="107287" y="39500"/>
                      </a:lnTo>
                      <a:lnTo>
                        <a:pt x="107418" y="42121"/>
                      </a:lnTo>
                      <a:lnTo>
                        <a:pt x="107580" y="44929"/>
                      </a:lnTo>
                      <a:lnTo>
                        <a:pt x="107808" y="47363"/>
                      </a:lnTo>
                      <a:lnTo>
                        <a:pt x="108068" y="49609"/>
                      </a:lnTo>
                      <a:lnTo>
                        <a:pt x="108360" y="51856"/>
                      </a:lnTo>
                      <a:lnTo>
                        <a:pt x="108685" y="53915"/>
                      </a:lnTo>
                      <a:lnTo>
                        <a:pt x="109076" y="55975"/>
                      </a:lnTo>
                      <a:lnTo>
                        <a:pt x="109466" y="58034"/>
                      </a:lnTo>
                      <a:lnTo>
                        <a:pt x="109921" y="59719"/>
                      </a:lnTo>
                      <a:lnTo>
                        <a:pt x="110409" y="61404"/>
                      </a:lnTo>
                      <a:lnTo>
                        <a:pt x="110929" y="62901"/>
                      </a:lnTo>
                      <a:lnTo>
                        <a:pt x="111481" y="64586"/>
                      </a:lnTo>
                      <a:lnTo>
                        <a:pt x="112067" y="65897"/>
                      </a:lnTo>
                      <a:lnTo>
                        <a:pt x="112684" y="67207"/>
                      </a:lnTo>
                      <a:lnTo>
                        <a:pt x="113530" y="69079"/>
                      </a:lnTo>
                      <a:lnTo>
                        <a:pt x="114310" y="71326"/>
                      </a:lnTo>
                      <a:lnTo>
                        <a:pt x="114603" y="72262"/>
                      </a:lnTo>
                      <a:lnTo>
                        <a:pt x="114895" y="73385"/>
                      </a:lnTo>
                      <a:lnTo>
                        <a:pt x="115188" y="74321"/>
                      </a:lnTo>
                      <a:lnTo>
                        <a:pt x="115415" y="75444"/>
                      </a:lnTo>
                      <a:lnTo>
                        <a:pt x="115610" y="76567"/>
                      </a:lnTo>
                      <a:lnTo>
                        <a:pt x="115773" y="78065"/>
                      </a:lnTo>
                      <a:lnTo>
                        <a:pt x="115903" y="79188"/>
                      </a:lnTo>
                      <a:lnTo>
                        <a:pt x="116033" y="80499"/>
                      </a:lnTo>
                      <a:lnTo>
                        <a:pt x="116098" y="81809"/>
                      </a:lnTo>
                      <a:lnTo>
                        <a:pt x="116163" y="83307"/>
                      </a:lnTo>
                      <a:lnTo>
                        <a:pt x="116228" y="84992"/>
                      </a:lnTo>
                      <a:lnTo>
                        <a:pt x="116261" y="86489"/>
                      </a:lnTo>
                      <a:lnTo>
                        <a:pt x="116228" y="88174"/>
                      </a:lnTo>
                      <a:lnTo>
                        <a:pt x="116163" y="89859"/>
                      </a:lnTo>
                      <a:lnTo>
                        <a:pt x="116098" y="91544"/>
                      </a:lnTo>
                      <a:lnTo>
                        <a:pt x="115968" y="93042"/>
                      </a:lnTo>
                      <a:lnTo>
                        <a:pt x="115838" y="94352"/>
                      </a:lnTo>
                      <a:lnTo>
                        <a:pt x="115675" y="95663"/>
                      </a:lnTo>
                      <a:lnTo>
                        <a:pt x="115513" y="96786"/>
                      </a:lnTo>
                      <a:lnTo>
                        <a:pt x="115285" y="98096"/>
                      </a:lnTo>
                      <a:lnTo>
                        <a:pt x="115058" y="99032"/>
                      </a:lnTo>
                      <a:lnTo>
                        <a:pt x="114765" y="99781"/>
                      </a:lnTo>
                      <a:lnTo>
                        <a:pt x="114473" y="100530"/>
                      </a:lnTo>
                      <a:lnTo>
                        <a:pt x="114147" y="101092"/>
                      </a:lnTo>
                      <a:lnTo>
                        <a:pt x="113790" y="101653"/>
                      </a:lnTo>
                      <a:lnTo>
                        <a:pt x="113400" y="102028"/>
                      </a:lnTo>
                      <a:lnTo>
                        <a:pt x="113010" y="102215"/>
                      </a:lnTo>
                      <a:lnTo>
                        <a:pt x="112587" y="102215"/>
                      </a:lnTo>
                      <a:lnTo>
                        <a:pt x="111872" y="102215"/>
                      </a:lnTo>
                      <a:lnTo>
                        <a:pt x="111189" y="101653"/>
                      </a:lnTo>
                      <a:lnTo>
                        <a:pt x="110539" y="101092"/>
                      </a:lnTo>
                      <a:lnTo>
                        <a:pt x="109856" y="100156"/>
                      </a:lnTo>
                      <a:lnTo>
                        <a:pt x="109271" y="99032"/>
                      </a:lnTo>
                      <a:lnTo>
                        <a:pt x="108685" y="97909"/>
                      </a:lnTo>
                      <a:lnTo>
                        <a:pt x="108165" y="96224"/>
                      </a:lnTo>
                      <a:lnTo>
                        <a:pt x="107678" y="94914"/>
                      </a:lnTo>
                      <a:lnTo>
                        <a:pt x="106897" y="112511"/>
                      </a:lnTo>
                      <a:close/>
                      <a:moveTo>
                        <a:pt x="103646" y="49235"/>
                      </a:moveTo>
                      <a:lnTo>
                        <a:pt x="96071" y="49235"/>
                      </a:lnTo>
                      <a:lnTo>
                        <a:pt x="96071" y="19469"/>
                      </a:lnTo>
                      <a:lnTo>
                        <a:pt x="104101" y="19469"/>
                      </a:lnTo>
                      <a:lnTo>
                        <a:pt x="104101" y="1872"/>
                      </a:lnTo>
                      <a:lnTo>
                        <a:pt x="92365" y="1872"/>
                      </a:lnTo>
                      <a:lnTo>
                        <a:pt x="92365" y="118127"/>
                      </a:lnTo>
                      <a:lnTo>
                        <a:pt x="104557" y="118127"/>
                      </a:lnTo>
                      <a:lnTo>
                        <a:pt x="104557" y="100530"/>
                      </a:lnTo>
                      <a:lnTo>
                        <a:pt x="96071" y="100530"/>
                      </a:lnTo>
                      <a:lnTo>
                        <a:pt x="96071" y="66458"/>
                      </a:lnTo>
                      <a:lnTo>
                        <a:pt x="103646" y="66458"/>
                      </a:lnTo>
                      <a:lnTo>
                        <a:pt x="103646" y="49235"/>
                      </a:lnTo>
                      <a:close/>
                      <a:moveTo>
                        <a:pt x="88658" y="97909"/>
                      </a:moveTo>
                      <a:lnTo>
                        <a:pt x="88236" y="98845"/>
                      </a:lnTo>
                      <a:lnTo>
                        <a:pt x="87813" y="99594"/>
                      </a:lnTo>
                      <a:lnTo>
                        <a:pt x="87358" y="100343"/>
                      </a:lnTo>
                      <a:lnTo>
                        <a:pt x="86838" y="100904"/>
                      </a:lnTo>
                      <a:lnTo>
                        <a:pt x="86318" y="101466"/>
                      </a:lnTo>
                      <a:lnTo>
                        <a:pt x="85732" y="101840"/>
                      </a:lnTo>
                      <a:lnTo>
                        <a:pt x="85212" y="102028"/>
                      </a:lnTo>
                      <a:lnTo>
                        <a:pt x="84659" y="102028"/>
                      </a:lnTo>
                      <a:lnTo>
                        <a:pt x="84204" y="102028"/>
                      </a:lnTo>
                      <a:lnTo>
                        <a:pt x="83847" y="101840"/>
                      </a:lnTo>
                      <a:lnTo>
                        <a:pt x="83457" y="101653"/>
                      </a:lnTo>
                      <a:lnTo>
                        <a:pt x="83066" y="101279"/>
                      </a:lnTo>
                      <a:lnTo>
                        <a:pt x="82709" y="100904"/>
                      </a:lnTo>
                      <a:lnTo>
                        <a:pt x="82351" y="100530"/>
                      </a:lnTo>
                      <a:lnTo>
                        <a:pt x="81994" y="99968"/>
                      </a:lnTo>
                      <a:lnTo>
                        <a:pt x="81668" y="99219"/>
                      </a:lnTo>
                      <a:lnTo>
                        <a:pt x="81343" y="98471"/>
                      </a:lnTo>
                      <a:lnTo>
                        <a:pt x="81051" y="97722"/>
                      </a:lnTo>
                      <a:lnTo>
                        <a:pt x="80726" y="96599"/>
                      </a:lnTo>
                      <a:lnTo>
                        <a:pt x="80465" y="95663"/>
                      </a:lnTo>
                      <a:lnTo>
                        <a:pt x="80205" y="94539"/>
                      </a:lnTo>
                      <a:lnTo>
                        <a:pt x="79945" y="93416"/>
                      </a:lnTo>
                      <a:lnTo>
                        <a:pt x="79685" y="92106"/>
                      </a:lnTo>
                      <a:lnTo>
                        <a:pt x="79458" y="90982"/>
                      </a:lnTo>
                      <a:lnTo>
                        <a:pt x="79230" y="89297"/>
                      </a:lnTo>
                      <a:lnTo>
                        <a:pt x="79035" y="87987"/>
                      </a:lnTo>
                      <a:lnTo>
                        <a:pt x="78872" y="86489"/>
                      </a:lnTo>
                      <a:lnTo>
                        <a:pt x="78677" y="84804"/>
                      </a:lnTo>
                      <a:lnTo>
                        <a:pt x="78482" y="82932"/>
                      </a:lnTo>
                      <a:lnTo>
                        <a:pt x="78352" y="81248"/>
                      </a:lnTo>
                      <a:lnTo>
                        <a:pt x="78222" y="79563"/>
                      </a:lnTo>
                      <a:lnTo>
                        <a:pt x="78092" y="77691"/>
                      </a:lnTo>
                      <a:lnTo>
                        <a:pt x="77897" y="73572"/>
                      </a:lnTo>
                      <a:lnTo>
                        <a:pt x="77735" y="69453"/>
                      </a:lnTo>
                      <a:lnTo>
                        <a:pt x="77670" y="64960"/>
                      </a:lnTo>
                      <a:lnTo>
                        <a:pt x="77637" y="60280"/>
                      </a:lnTo>
                      <a:lnTo>
                        <a:pt x="77637" y="57847"/>
                      </a:lnTo>
                      <a:lnTo>
                        <a:pt x="77670" y="55226"/>
                      </a:lnTo>
                      <a:lnTo>
                        <a:pt x="77702" y="52792"/>
                      </a:lnTo>
                      <a:lnTo>
                        <a:pt x="77767" y="50546"/>
                      </a:lnTo>
                      <a:lnTo>
                        <a:pt x="77832" y="48112"/>
                      </a:lnTo>
                      <a:lnTo>
                        <a:pt x="77930" y="46053"/>
                      </a:lnTo>
                      <a:lnTo>
                        <a:pt x="78027" y="43993"/>
                      </a:lnTo>
                      <a:lnTo>
                        <a:pt x="78125" y="41747"/>
                      </a:lnTo>
                      <a:lnTo>
                        <a:pt x="78287" y="39875"/>
                      </a:lnTo>
                      <a:lnTo>
                        <a:pt x="78417" y="38003"/>
                      </a:lnTo>
                      <a:lnTo>
                        <a:pt x="78612" y="36131"/>
                      </a:lnTo>
                      <a:lnTo>
                        <a:pt x="78775" y="34446"/>
                      </a:lnTo>
                      <a:lnTo>
                        <a:pt x="78970" y="32948"/>
                      </a:lnTo>
                      <a:lnTo>
                        <a:pt x="79165" y="31450"/>
                      </a:lnTo>
                      <a:lnTo>
                        <a:pt x="79360" y="29765"/>
                      </a:lnTo>
                      <a:lnTo>
                        <a:pt x="79588" y="28455"/>
                      </a:lnTo>
                      <a:lnTo>
                        <a:pt x="79880" y="27145"/>
                      </a:lnTo>
                      <a:lnTo>
                        <a:pt x="80108" y="26021"/>
                      </a:lnTo>
                      <a:lnTo>
                        <a:pt x="80368" y="24898"/>
                      </a:lnTo>
                      <a:lnTo>
                        <a:pt x="80628" y="23775"/>
                      </a:lnTo>
                      <a:lnTo>
                        <a:pt x="80921" y="22652"/>
                      </a:lnTo>
                      <a:lnTo>
                        <a:pt x="81246" y="21903"/>
                      </a:lnTo>
                      <a:lnTo>
                        <a:pt x="81538" y="20967"/>
                      </a:lnTo>
                      <a:lnTo>
                        <a:pt x="81831" y="20405"/>
                      </a:lnTo>
                      <a:lnTo>
                        <a:pt x="82514" y="19095"/>
                      </a:lnTo>
                      <a:lnTo>
                        <a:pt x="83196" y="18346"/>
                      </a:lnTo>
                      <a:lnTo>
                        <a:pt x="83944" y="17784"/>
                      </a:lnTo>
                      <a:lnTo>
                        <a:pt x="84692" y="17597"/>
                      </a:lnTo>
                      <a:lnTo>
                        <a:pt x="85277" y="17784"/>
                      </a:lnTo>
                      <a:lnTo>
                        <a:pt x="85862" y="17971"/>
                      </a:lnTo>
                      <a:lnTo>
                        <a:pt x="86415" y="18346"/>
                      </a:lnTo>
                      <a:lnTo>
                        <a:pt x="86903" y="18907"/>
                      </a:lnTo>
                      <a:lnTo>
                        <a:pt x="87390" y="19656"/>
                      </a:lnTo>
                      <a:lnTo>
                        <a:pt x="87813" y="20405"/>
                      </a:lnTo>
                      <a:lnTo>
                        <a:pt x="88236" y="21154"/>
                      </a:lnTo>
                      <a:lnTo>
                        <a:pt x="88626" y="22090"/>
                      </a:lnTo>
                      <a:lnTo>
                        <a:pt x="89406" y="5241"/>
                      </a:lnTo>
                      <a:lnTo>
                        <a:pt x="89081" y="4492"/>
                      </a:lnTo>
                      <a:lnTo>
                        <a:pt x="88691" y="3556"/>
                      </a:lnTo>
                      <a:lnTo>
                        <a:pt x="88171" y="2433"/>
                      </a:lnTo>
                      <a:lnTo>
                        <a:pt x="87618" y="1684"/>
                      </a:lnTo>
                      <a:lnTo>
                        <a:pt x="86935" y="1123"/>
                      </a:lnTo>
                      <a:lnTo>
                        <a:pt x="86220" y="561"/>
                      </a:lnTo>
                      <a:lnTo>
                        <a:pt x="85407" y="187"/>
                      </a:lnTo>
                      <a:lnTo>
                        <a:pt x="84529" y="0"/>
                      </a:lnTo>
                      <a:lnTo>
                        <a:pt x="83977" y="187"/>
                      </a:lnTo>
                      <a:lnTo>
                        <a:pt x="83424" y="374"/>
                      </a:lnTo>
                      <a:lnTo>
                        <a:pt x="82839" y="748"/>
                      </a:lnTo>
                      <a:lnTo>
                        <a:pt x="82319" y="1123"/>
                      </a:lnTo>
                      <a:lnTo>
                        <a:pt x="81766" y="1684"/>
                      </a:lnTo>
                      <a:lnTo>
                        <a:pt x="81246" y="2433"/>
                      </a:lnTo>
                      <a:lnTo>
                        <a:pt x="80726" y="3182"/>
                      </a:lnTo>
                      <a:lnTo>
                        <a:pt x="80238" y="4305"/>
                      </a:lnTo>
                      <a:lnTo>
                        <a:pt x="79783" y="5429"/>
                      </a:lnTo>
                      <a:lnTo>
                        <a:pt x="79295" y="6552"/>
                      </a:lnTo>
                      <a:lnTo>
                        <a:pt x="78872" y="7862"/>
                      </a:lnTo>
                      <a:lnTo>
                        <a:pt x="78385" y="9360"/>
                      </a:lnTo>
                      <a:lnTo>
                        <a:pt x="77995" y="11045"/>
                      </a:lnTo>
                      <a:lnTo>
                        <a:pt x="77604" y="12730"/>
                      </a:lnTo>
                      <a:lnTo>
                        <a:pt x="77182" y="14414"/>
                      </a:lnTo>
                      <a:lnTo>
                        <a:pt x="76824" y="16287"/>
                      </a:lnTo>
                      <a:lnTo>
                        <a:pt x="76467" y="18533"/>
                      </a:lnTo>
                      <a:lnTo>
                        <a:pt x="76141" y="20592"/>
                      </a:lnTo>
                      <a:lnTo>
                        <a:pt x="75816" y="22839"/>
                      </a:lnTo>
                      <a:lnTo>
                        <a:pt x="75524" y="25273"/>
                      </a:lnTo>
                      <a:lnTo>
                        <a:pt x="75264" y="27706"/>
                      </a:lnTo>
                      <a:lnTo>
                        <a:pt x="75004" y="30327"/>
                      </a:lnTo>
                      <a:lnTo>
                        <a:pt x="74776" y="32948"/>
                      </a:lnTo>
                      <a:lnTo>
                        <a:pt x="74548" y="35569"/>
                      </a:lnTo>
                      <a:lnTo>
                        <a:pt x="74386" y="38564"/>
                      </a:lnTo>
                      <a:lnTo>
                        <a:pt x="74223" y="41560"/>
                      </a:lnTo>
                      <a:lnTo>
                        <a:pt x="74061" y="44742"/>
                      </a:lnTo>
                      <a:lnTo>
                        <a:pt x="73963" y="47737"/>
                      </a:lnTo>
                      <a:lnTo>
                        <a:pt x="73866" y="51107"/>
                      </a:lnTo>
                      <a:lnTo>
                        <a:pt x="73801" y="54290"/>
                      </a:lnTo>
                      <a:lnTo>
                        <a:pt x="73768" y="57847"/>
                      </a:lnTo>
                      <a:lnTo>
                        <a:pt x="73768" y="61404"/>
                      </a:lnTo>
                      <a:lnTo>
                        <a:pt x="73768" y="64773"/>
                      </a:lnTo>
                      <a:lnTo>
                        <a:pt x="73801" y="67769"/>
                      </a:lnTo>
                      <a:lnTo>
                        <a:pt x="73866" y="71138"/>
                      </a:lnTo>
                      <a:lnTo>
                        <a:pt x="73931" y="73946"/>
                      </a:lnTo>
                      <a:lnTo>
                        <a:pt x="74028" y="77129"/>
                      </a:lnTo>
                      <a:lnTo>
                        <a:pt x="74158" y="79937"/>
                      </a:lnTo>
                      <a:lnTo>
                        <a:pt x="74288" y="82558"/>
                      </a:lnTo>
                      <a:lnTo>
                        <a:pt x="74451" y="85553"/>
                      </a:lnTo>
                      <a:lnTo>
                        <a:pt x="74613" y="87987"/>
                      </a:lnTo>
                      <a:lnTo>
                        <a:pt x="74841" y="90608"/>
                      </a:lnTo>
                      <a:lnTo>
                        <a:pt x="75069" y="93042"/>
                      </a:lnTo>
                      <a:lnTo>
                        <a:pt x="75329" y="95288"/>
                      </a:lnTo>
                      <a:lnTo>
                        <a:pt x="75589" y="97722"/>
                      </a:lnTo>
                      <a:lnTo>
                        <a:pt x="75849" y="99968"/>
                      </a:lnTo>
                      <a:lnTo>
                        <a:pt x="76174" y="101840"/>
                      </a:lnTo>
                      <a:lnTo>
                        <a:pt x="76499" y="103900"/>
                      </a:lnTo>
                      <a:lnTo>
                        <a:pt x="76824" y="105772"/>
                      </a:lnTo>
                      <a:lnTo>
                        <a:pt x="77182" y="107457"/>
                      </a:lnTo>
                      <a:lnTo>
                        <a:pt x="77572" y="109141"/>
                      </a:lnTo>
                      <a:lnTo>
                        <a:pt x="77962" y="110826"/>
                      </a:lnTo>
                      <a:lnTo>
                        <a:pt x="78385" y="112137"/>
                      </a:lnTo>
                      <a:lnTo>
                        <a:pt x="78807" y="113447"/>
                      </a:lnTo>
                      <a:lnTo>
                        <a:pt x="79263" y="114570"/>
                      </a:lnTo>
                      <a:lnTo>
                        <a:pt x="79718" y="115694"/>
                      </a:lnTo>
                      <a:lnTo>
                        <a:pt x="80205" y="116630"/>
                      </a:lnTo>
                      <a:lnTo>
                        <a:pt x="80693" y="117566"/>
                      </a:lnTo>
                      <a:lnTo>
                        <a:pt x="81246" y="118315"/>
                      </a:lnTo>
                      <a:lnTo>
                        <a:pt x="81766" y="118876"/>
                      </a:lnTo>
                      <a:lnTo>
                        <a:pt x="82319" y="119251"/>
                      </a:lnTo>
                      <a:lnTo>
                        <a:pt x="82871" y="119625"/>
                      </a:lnTo>
                      <a:lnTo>
                        <a:pt x="83457" y="119812"/>
                      </a:lnTo>
                      <a:lnTo>
                        <a:pt x="84042" y="120000"/>
                      </a:lnTo>
                      <a:lnTo>
                        <a:pt x="84920" y="119812"/>
                      </a:lnTo>
                      <a:lnTo>
                        <a:pt x="85732" y="119438"/>
                      </a:lnTo>
                      <a:lnTo>
                        <a:pt x="86513" y="118876"/>
                      </a:lnTo>
                      <a:lnTo>
                        <a:pt x="87260" y="118315"/>
                      </a:lnTo>
                      <a:lnTo>
                        <a:pt x="87846" y="117566"/>
                      </a:lnTo>
                      <a:lnTo>
                        <a:pt x="88431" y="116443"/>
                      </a:lnTo>
                      <a:lnTo>
                        <a:pt x="88886" y="115507"/>
                      </a:lnTo>
                      <a:lnTo>
                        <a:pt x="89244" y="114570"/>
                      </a:lnTo>
                      <a:lnTo>
                        <a:pt x="88658" y="97909"/>
                      </a:lnTo>
                      <a:close/>
                      <a:moveTo>
                        <a:pt x="66908" y="1872"/>
                      </a:moveTo>
                      <a:lnTo>
                        <a:pt x="66908" y="118127"/>
                      </a:lnTo>
                      <a:lnTo>
                        <a:pt x="70582" y="118127"/>
                      </a:lnTo>
                      <a:lnTo>
                        <a:pt x="70582" y="1872"/>
                      </a:lnTo>
                      <a:lnTo>
                        <a:pt x="66908" y="1872"/>
                      </a:lnTo>
                      <a:close/>
                      <a:moveTo>
                        <a:pt x="57740" y="118127"/>
                      </a:moveTo>
                      <a:lnTo>
                        <a:pt x="64730" y="1872"/>
                      </a:lnTo>
                      <a:lnTo>
                        <a:pt x="60829" y="1872"/>
                      </a:lnTo>
                      <a:lnTo>
                        <a:pt x="57870" y="55039"/>
                      </a:lnTo>
                      <a:lnTo>
                        <a:pt x="57577" y="60280"/>
                      </a:lnTo>
                      <a:lnTo>
                        <a:pt x="57285" y="65709"/>
                      </a:lnTo>
                      <a:lnTo>
                        <a:pt x="57025" y="70951"/>
                      </a:lnTo>
                      <a:lnTo>
                        <a:pt x="56765" y="76193"/>
                      </a:lnTo>
                      <a:lnTo>
                        <a:pt x="56505" y="81435"/>
                      </a:lnTo>
                      <a:lnTo>
                        <a:pt x="56244" y="86677"/>
                      </a:lnTo>
                      <a:lnTo>
                        <a:pt x="56049" y="91918"/>
                      </a:lnTo>
                      <a:lnTo>
                        <a:pt x="55822" y="96973"/>
                      </a:lnTo>
                      <a:lnTo>
                        <a:pt x="55757" y="96973"/>
                      </a:lnTo>
                      <a:lnTo>
                        <a:pt x="55562" y="91918"/>
                      </a:lnTo>
                      <a:lnTo>
                        <a:pt x="55334" y="86489"/>
                      </a:lnTo>
                      <a:lnTo>
                        <a:pt x="55107" y="81248"/>
                      </a:lnTo>
                      <a:lnTo>
                        <a:pt x="54879" y="76006"/>
                      </a:lnTo>
                      <a:lnTo>
                        <a:pt x="54619" y="70951"/>
                      </a:lnTo>
                      <a:lnTo>
                        <a:pt x="54359" y="65522"/>
                      </a:lnTo>
                      <a:lnTo>
                        <a:pt x="54066" y="60093"/>
                      </a:lnTo>
                      <a:lnTo>
                        <a:pt x="53774" y="54664"/>
                      </a:lnTo>
                      <a:lnTo>
                        <a:pt x="51043" y="1872"/>
                      </a:lnTo>
                      <a:lnTo>
                        <a:pt x="47044" y="1872"/>
                      </a:lnTo>
                      <a:lnTo>
                        <a:pt x="53546" y="118127"/>
                      </a:lnTo>
                      <a:lnTo>
                        <a:pt x="57740" y="118127"/>
                      </a:lnTo>
                      <a:close/>
                      <a:moveTo>
                        <a:pt x="35437" y="18159"/>
                      </a:moveTo>
                      <a:lnTo>
                        <a:pt x="35795" y="17784"/>
                      </a:lnTo>
                      <a:lnTo>
                        <a:pt x="36315" y="17410"/>
                      </a:lnTo>
                      <a:lnTo>
                        <a:pt x="36933" y="17223"/>
                      </a:lnTo>
                      <a:lnTo>
                        <a:pt x="37745" y="17035"/>
                      </a:lnTo>
                      <a:lnTo>
                        <a:pt x="38168" y="17223"/>
                      </a:lnTo>
                      <a:lnTo>
                        <a:pt x="38591" y="17410"/>
                      </a:lnTo>
                      <a:lnTo>
                        <a:pt x="38981" y="17784"/>
                      </a:lnTo>
                      <a:lnTo>
                        <a:pt x="39338" y="18159"/>
                      </a:lnTo>
                      <a:lnTo>
                        <a:pt x="39729" y="18720"/>
                      </a:lnTo>
                      <a:lnTo>
                        <a:pt x="40021" y="19656"/>
                      </a:lnTo>
                      <a:lnTo>
                        <a:pt x="40314" y="20405"/>
                      </a:lnTo>
                      <a:lnTo>
                        <a:pt x="40574" y="21528"/>
                      </a:lnTo>
                      <a:lnTo>
                        <a:pt x="40834" y="22652"/>
                      </a:lnTo>
                      <a:lnTo>
                        <a:pt x="41062" y="24336"/>
                      </a:lnTo>
                      <a:lnTo>
                        <a:pt x="41224" y="25647"/>
                      </a:lnTo>
                      <a:lnTo>
                        <a:pt x="41387" y="27332"/>
                      </a:lnTo>
                      <a:lnTo>
                        <a:pt x="41517" y="29204"/>
                      </a:lnTo>
                      <a:lnTo>
                        <a:pt x="41582" y="31263"/>
                      </a:lnTo>
                      <a:lnTo>
                        <a:pt x="41647" y="33322"/>
                      </a:lnTo>
                      <a:lnTo>
                        <a:pt x="41647" y="35569"/>
                      </a:lnTo>
                      <a:lnTo>
                        <a:pt x="41647" y="37815"/>
                      </a:lnTo>
                      <a:lnTo>
                        <a:pt x="41582" y="39687"/>
                      </a:lnTo>
                      <a:lnTo>
                        <a:pt x="41517" y="41560"/>
                      </a:lnTo>
                      <a:lnTo>
                        <a:pt x="41387" y="43432"/>
                      </a:lnTo>
                      <a:lnTo>
                        <a:pt x="41224" y="45304"/>
                      </a:lnTo>
                      <a:lnTo>
                        <a:pt x="41062" y="46801"/>
                      </a:lnTo>
                      <a:lnTo>
                        <a:pt x="40801" y="48112"/>
                      </a:lnTo>
                      <a:lnTo>
                        <a:pt x="40574" y="49422"/>
                      </a:lnTo>
                      <a:lnTo>
                        <a:pt x="40314" y="50733"/>
                      </a:lnTo>
                      <a:lnTo>
                        <a:pt x="40021" y="51856"/>
                      </a:lnTo>
                      <a:lnTo>
                        <a:pt x="39696" y="52605"/>
                      </a:lnTo>
                      <a:lnTo>
                        <a:pt x="39306" y="53354"/>
                      </a:lnTo>
                      <a:lnTo>
                        <a:pt x="38916" y="53915"/>
                      </a:lnTo>
                      <a:lnTo>
                        <a:pt x="38526" y="54477"/>
                      </a:lnTo>
                      <a:lnTo>
                        <a:pt x="38070" y="54664"/>
                      </a:lnTo>
                      <a:lnTo>
                        <a:pt x="37648" y="54664"/>
                      </a:lnTo>
                      <a:lnTo>
                        <a:pt x="35437" y="54664"/>
                      </a:lnTo>
                      <a:lnTo>
                        <a:pt x="35437" y="18159"/>
                      </a:lnTo>
                      <a:close/>
                      <a:moveTo>
                        <a:pt x="31796" y="118127"/>
                      </a:moveTo>
                      <a:lnTo>
                        <a:pt x="35437" y="118127"/>
                      </a:lnTo>
                      <a:lnTo>
                        <a:pt x="35437" y="70202"/>
                      </a:lnTo>
                      <a:lnTo>
                        <a:pt x="37323" y="70202"/>
                      </a:lnTo>
                      <a:lnTo>
                        <a:pt x="37680" y="70577"/>
                      </a:lnTo>
                      <a:lnTo>
                        <a:pt x="38038" y="70764"/>
                      </a:lnTo>
                      <a:lnTo>
                        <a:pt x="38363" y="71138"/>
                      </a:lnTo>
                      <a:lnTo>
                        <a:pt x="38688" y="71513"/>
                      </a:lnTo>
                      <a:lnTo>
                        <a:pt x="38948" y="72074"/>
                      </a:lnTo>
                      <a:lnTo>
                        <a:pt x="39208" y="72823"/>
                      </a:lnTo>
                      <a:lnTo>
                        <a:pt x="39436" y="73759"/>
                      </a:lnTo>
                      <a:lnTo>
                        <a:pt x="39696" y="74882"/>
                      </a:lnTo>
                      <a:lnTo>
                        <a:pt x="39891" y="76193"/>
                      </a:lnTo>
                      <a:lnTo>
                        <a:pt x="40086" y="77691"/>
                      </a:lnTo>
                      <a:lnTo>
                        <a:pt x="40249" y="79375"/>
                      </a:lnTo>
                      <a:lnTo>
                        <a:pt x="40411" y="81060"/>
                      </a:lnTo>
                      <a:lnTo>
                        <a:pt x="40541" y="83120"/>
                      </a:lnTo>
                      <a:lnTo>
                        <a:pt x="40671" y="85553"/>
                      </a:lnTo>
                      <a:lnTo>
                        <a:pt x="40801" y="87987"/>
                      </a:lnTo>
                      <a:lnTo>
                        <a:pt x="40931" y="90795"/>
                      </a:lnTo>
                      <a:lnTo>
                        <a:pt x="41354" y="100530"/>
                      </a:lnTo>
                      <a:lnTo>
                        <a:pt x="41712" y="108393"/>
                      </a:lnTo>
                      <a:lnTo>
                        <a:pt x="41874" y="111762"/>
                      </a:lnTo>
                      <a:lnTo>
                        <a:pt x="42004" y="114383"/>
                      </a:lnTo>
                      <a:lnTo>
                        <a:pt x="42167" y="116443"/>
                      </a:lnTo>
                      <a:lnTo>
                        <a:pt x="42297" y="118127"/>
                      </a:lnTo>
                      <a:lnTo>
                        <a:pt x="46068" y="118127"/>
                      </a:lnTo>
                      <a:lnTo>
                        <a:pt x="45938" y="115881"/>
                      </a:lnTo>
                      <a:lnTo>
                        <a:pt x="45711" y="113260"/>
                      </a:lnTo>
                      <a:lnTo>
                        <a:pt x="45548" y="109516"/>
                      </a:lnTo>
                      <a:lnTo>
                        <a:pt x="45353" y="105772"/>
                      </a:lnTo>
                      <a:lnTo>
                        <a:pt x="45158" y="101092"/>
                      </a:lnTo>
                      <a:lnTo>
                        <a:pt x="44930" y="96224"/>
                      </a:lnTo>
                      <a:lnTo>
                        <a:pt x="44735" y="91170"/>
                      </a:lnTo>
                      <a:lnTo>
                        <a:pt x="44475" y="85741"/>
                      </a:lnTo>
                      <a:lnTo>
                        <a:pt x="44280" y="81622"/>
                      </a:lnTo>
                      <a:lnTo>
                        <a:pt x="44020" y="77878"/>
                      </a:lnTo>
                      <a:lnTo>
                        <a:pt x="43760" y="74508"/>
                      </a:lnTo>
                      <a:lnTo>
                        <a:pt x="43435" y="71513"/>
                      </a:lnTo>
                      <a:lnTo>
                        <a:pt x="43240" y="70015"/>
                      </a:lnTo>
                      <a:lnTo>
                        <a:pt x="43045" y="68705"/>
                      </a:lnTo>
                      <a:lnTo>
                        <a:pt x="42850" y="67581"/>
                      </a:lnTo>
                      <a:lnTo>
                        <a:pt x="42655" y="66458"/>
                      </a:lnTo>
                      <a:lnTo>
                        <a:pt x="42427" y="65522"/>
                      </a:lnTo>
                      <a:lnTo>
                        <a:pt x="42199" y="64773"/>
                      </a:lnTo>
                      <a:lnTo>
                        <a:pt x="41939" y="64024"/>
                      </a:lnTo>
                      <a:lnTo>
                        <a:pt x="41679" y="63088"/>
                      </a:lnTo>
                      <a:lnTo>
                        <a:pt x="41679" y="62714"/>
                      </a:lnTo>
                      <a:lnTo>
                        <a:pt x="42004" y="61778"/>
                      </a:lnTo>
                      <a:lnTo>
                        <a:pt x="42395" y="61029"/>
                      </a:lnTo>
                      <a:lnTo>
                        <a:pt x="42720" y="59906"/>
                      </a:lnTo>
                      <a:lnTo>
                        <a:pt x="43045" y="58783"/>
                      </a:lnTo>
                      <a:lnTo>
                        <a:pt x="43370" y="57285"/>
                      </a:lnTo>
                      <a:lnTo>
                        <a:pt x="43662" y="55787"/>
                      </a:lnTo>
                      <a:lnTo>
                        <a:pt x="43955" y="54102"/>
                      </a:lnTo>
                      <a:lnTo>
                        <a:pt x="44215" y="52418"/>
                      </a:lnTo>
                      <a:lnTo>
                        <a:pt x="44443" y="50546"/>
                      </a:lnTo>
                      <a:lnTo>
                        <a:pt x="44670" y="48299"/>
                      </a:lnTo>
                      <a:lnTo>
                        <a:pt x="44865" y="46240"/>
                      </a:lnTo>
                      <a:lnTo>
                        <a:pt x="45028" y="43993"/>
                      </a:lnTo>
                      <a:lnTo>
                        <a:pt x="45158" y="41560"/>
                      </a:lnTo>
                      <a:lnTo>
                        <a:pt x="45256" y="39126"/>
                      </a:lnTo>
                      <a:lnTo>
                        <a:pt x="45321" y="36318"/>
                      </a:lnTo>
                      <a:lnTo>
                        <a:pt x="45321" y="33697"/>
                      </a:lnTo>
                      <a:lnTo>
                        <a:pt x="45288" y="29953"/>
                      </a:lnTo>
                      <a:lnTo>
                        <a:pt x="45223" y="26583"/>
                      </a:lnTo>
                      <a:lnTo>
                        <a:pt x="45060" y="23213"/>
                      </a:lnTo>
                      <a:lnTo>
                        <a:pt x="44898" y="20218"/>
                      </a:lnTo>
                      <a:lnTo>
                        <a:pt x="44638" y="17597"/>
                      </a:lnTo>
                      <a:lnTo>
                        <a:pt x="44313" y="14789"/>
                      </a:lnTo>
                      <a:lnTo>
                        <a:pt x="43988" y="12542"/>
                      </a:lnTo>
                      <a:lnTo>
                        <a:pt x="43597" y="10483"/>
                      </a:lnTo>
                      <a:lnTo>
                        <a:pt x="43337" y="9173"/>
                      </a:lnTo>
                      <a:lnTo>
                        <a:pt x="43045" y="8049"/>
                      </a:lnTo>
                      <a:lnTo>
                        <a:pt x="42752" y="7113"/>
                      </a:lnTo>
                      <a:lnTo>
                        <a:pt x="42460" y="6177"/>
                      </a:lnTo>
                      <a:lnTo>
                        <a:pt x="42134" y="5241"/>
                      </a:lnTo>
                      <a:lnTo>
                        <a:pt x="41777" y="4492"/>
                      </a:lnTo>
                      <a:lnTo>
                        <a:pt x="41452" y="3931"/>
                      </a:lnTo>
                      <a:lnTo>
                        <a:pt x="41062" y="3182"/>
                      </a:lnTo>
                      <a:lnTo>
                        <a:pt x="40249" y="2246"/>
                      </a:lnTo>
                      <a:lnTo>
                        <a:pt x="39371" y="1497"/>
                      </a:lnTo>
                      <a:lnTo>
                        <a:pt x="38396" y="1123"/>
                      </a:lnTo>
                      <a:lnTo>
                        <a:pt x="37388" y="936"/>
                      </a:lnTo>
                      <a:lnTo>
                        <a:pt x="36575" y="936"/>
                      </a:lnTo>
                      <a:lnTo>
                        <a:pt x="35795" y="1123"/>
                      </a:lnTo>
                      <a:lnTo>
                        <a:pt x="35047" y="1310"/>
                      </a:lnTo>
                      <a:lnTo>
                        <a:pt x="34299" y="1684"/>
                      </a:lnTo>
                      <a:lnTo>
                        <a:pt x="33616" y="2059"/>
                      </a:lnTo>
                      <a:lnTo>
                        <a:pt x="32966" y="2433"/>
                      </a:lnTo>
                      <a:lnTo>
                        <a:pt x="32348" y="2808"/>
                      </a:lnTo>
                      <a:lnTo>
                        <a:pt x="31796" y="3556"/>
                      </a:lnTo>
                      <a:lnTo>
                        <a:pt x="31796" y="118127"/>
                      </a:lnTo>
                      <a:close/>
                      <a:moveTo>
                        <a:pt x="27699" y="49235"/>
                      </a:moveTo>
                      <a:lnTo>
                        <a:pt x="20059" y="49235"/>
                      </a:lnTo>
                      <a:lnTo>
                        <a:pt x="20059" y="19469"/>
                      </a:lnTo>
                      <a:lnTo>
                        <a:pt x="28122" y="19469"/>
                      </a:lnTo>
                      <a:lnTo>
                        <a:pt x="28122" y="1872"/>
                      </a:lnTo>
                      <a:lnTo>
                        <a:pt x="16385" y="1872"/>
                      </a:lnTo>
                      <a:lnTo>
                        <a:pt x="16385" y="118127"/>
                      </a:lnTo>
                      <a:lnTo>
                        <a:pt x="28577" y="118127"/>
                      </a:lnTo>
                      <a:lnTo>
                        <a:pt x="28577" y="100530"/>
                      </a:lnTo>
                      <a:lnTo>
                        <a:pt x="20059" y="100530"/>
                      </a:lnTo>
                      <a:lnTo>
                        <a:pt x="20059" y="66458"/>
                      </a:lnTo>
                      <a:lnTo>
                        <a:pt x="27699" y="66458"/>
                      </a:lnTo>
                      <a:lnTo>
                        <a:pt x="27699" y="49235"/>
                      </a:lnTo>
                      <a:close/>
                      <a:moveTo>
                        <a:pt x="0" y="112511"/>
                      </a:moveTo>
                      <a:lnTo>
                        <a:pt x="455" y="114009"/>
                      </a:lnTo>
                      <a:lnTo>
                        <a:pt x="1040" y="115319"/>
                      </a:lnTo>
                      <a:lnTo>
                        <a:pt x="1625" y="116443"/>
                      </a:lnTo>
                      <a:lnTo>
                        <a:pt x="2340" y="117753"/>
                      </a:lnTo>
                      <a:lnTo>
                        <a:pt x="3056" y="118689"/>
                      </a:lnTo>
                      <a:lnTo>
                        <a:pt x="3836" y="119251"/>
                      </a:lnTo>
                      <a:lnTo>
                        <a:pt x="4649" y="119812"/>
                      </a:lnTo>
                      <a:lnTo>
                        <a:pt x="5429" y="120000"/>
                      </a:lnTo>
                      <a:lnTo>
                        <a:pt x="6372" y="119812"/>
                      </a:lnTo>
                      <a:lnTo>
                        <a:pt x="7282" y="119251"/>
                      </a:lnTo>
                      <a:lnTo>
                        <a:pt x="7672" y="118876"/>
                      </a:lnTo>
                      <a:lnTo>
                        <a:pt x="8062" y="118315"/>
                      </a:lnTo>
                      <a:lnTo>
                        <a:pt x="8485" y="117753"/>
                      </a:lnTo>
                      <a:lnTo>
                        <a:pt x="8843" y="117004"/>
                      </a:lnTo>
                      <a:lnTo>
                        <a:pt x="9168" y="116255"/>
                      </a:lnTo>
                      <a:lnTo>
                        <a:pt x="9525" y="115507"/>
                      </a:lnTo>
                      <a:lnTo>
                        <a:pt x="9850" y="114758"/>
                      </a:lnTo>
                      <a:lnTo>
                        <a:pt x="10143" y="113822"/>
                      </a:lnTo>
                      <a:lnTo>
                        <a:pt x="10436" y="112886"/>
                      </a:lnTo>
                      <a:lnTo>
                        <a:pt x="10728" y="111762"/>
                      </a:lnTo>
                      <a:lnTo>
                        <a:pt x="10988" y="110639"/>
                      </a:lnTo>
                      <a:lnTo>
                        <a:pt x="11216" y="109329"/>
                      </a:lnTo>
                      <a:lnTo>
                        <a:pt x="11444" y="108205"/>
                      </a:lnTo>
                      <a:lnTo>
                        <a:pt x="11639" y="106895"/>
                      </a:lnTo>
                      <a:lnTo>
                        <a:pt x="11866" y="105585"/>
                      </a:lnTo>
                      <a:lnTo>
                        <a:pt x="12061" y="104274"/>
                      </a:lnTo>
                      <a:lnTo>
                        <a:pt x="12354" y="101279"/>
                      </a:lnTo>
                      <a:lnTo>
                        <a:pt x="12614" y="98471"/>
                      </a:lnTo>
                      <a:lnTo>
                        <a:pt x="12809" y="95101"/>
                      </a:lnTo>
                      <a:lnTo>
                        <a:pt x="13004" y="91918"/>
                      </a:lnTo>
                      <a:lnTo>
                        <a:pt x="13069" y="88361"/>
                      </a:lnTo>
                      <a:lnTo>
                        <a:pt x="13102" y="84992"/>
                      </a:lnTo>
                      <a:lnTo>
                        <a:pt x="13069" y="81809"/>
                      </a:lnTo>
                      <a:lnTo>
                        <a:pt x="13037" y="79001"/>
                      </a:lnTo>
                      <a:lnTo>
                        <a:pt x="12907" y="76193"/>
                      </a:lnTo>
                      <a:lnTo>
                        <a:pt x="12777" y="73572"/>
                      </a:lnTo>
                      <a:lnTo>
                        <a:pt x="12581" y="71138"/>
                      </a:lnTo>
                      <a:lnTo>
                        <a:pt x="12386" y="68705"/>
                      </a:lnTo>
                      <a:lnTo>
                        <a:pt x="12126" y="66458"/>
                      </a:lnTo>
                      <a:lnTo>
                        <a:pt x="11834" y="64399"/>
                      </a:lnTo>
                      <a:lnTo>
                        <a:pt x="11476" y="62152"/>
                      </a:lnTo>
                      <a:lnTo>
                        <a:pt x="11086" y="60280"/>
                      </a:lnTo>
                      <a:lnTo>
                        <a:pt x="10663" y="58595"/>
                      </a:lnTo>
                      <a:lnTo>
                        <a:pt x="10176" y="56723"/>
                      </a:lnTo>
                      <a:lnTo>
                        <a:pt x="9688" y="55039"/>
                      </a:lnTo>
                      <a:lnTo>
                        <a:pt x="9135" y="53541"/>
                      </a:lnTo>
                      <a:lnTo>
                        <a:pt x="8550" y="52043"/>
                      </a:lnTo>
                      <a:lnTo>
                        <a:pt x="7900" y="50546"/>
                      </a:lnTo>
                      <a:lnTo>
                        <a:pt x="6989" y="48299"/>
                      </a:lnTo>
                      <a:lnTo>
                        <a:pt x="6177" y="46240"/>
                      </a:lnTo>
                      <a:lnTo>
                        <a:pt x="5819" y="45304"/>
                      </a:lnTo>
                      <a:lnTo>
                        <a:pt x="5494" y="44180"/>
                      </a:lnTo>
                      <a:lnTo>
                        <a:pt x="5234" y="43057"/>
                      </a:lnTo>
                      <a:lnTo>
                        <a:pt x="4974" y="41934"/>
                      </a:lnTo>
                      <a:lnTo>
                        <a:pt x="4746" y="40998"/>
                      </a:lnTo>
                      <a:lnTo>
                        <a:pt x="4584" y="39875"/>
                      </a:lnTo>
                      <a:lnTo>
                        <a:pt x="4389" y="38564"/>
                      </a:lnTo>
                      <a:lnTo>
                        <a:pt x="4259" y="37441"/>
                      </a:lnTo>
                      <a:lnTo>
                        <a:pt x="4161" y="35943"/>
                      </a:lnTo>
                      <a:lnTo>
                        <a:pt x="4096" y="34446"/>
                      </a:lnTo>
                      <a:lnTo>
                        <a:pt x="4063" y="33135"/>
                      </a:lnTo>
                      <a:lnTo>
                        <a:pt x="4063" y="31450"/>
                      </a:lnTo>
                      <a:lnTo>
                        <a:pt x="4063" y="30327"/>
                      </a:lnTo>
                      <a:lnTo>
                        <a:pt x="4096" y="28829"/>
                      </a:lnTo>
                      <a:lnTo>
                        <a:pt x="4161" y="27519"/>
                      </a:lnTo>
                      <a:lnTo>
                        <a:pt x="4226" y="26396"/>
                      </a:lnTo>
                      <a:lnTo>
                        <a:pt x="4356" y="25273"/>
                      </a:lnTo>
                      <a:lnTo>
                        <a:pt x="4519" y="24149"/>
                      </a:lnTo>
                      <a:lnTo>
                        <a:pt x="4649" y="22839"/>
                      </a:lnTo>
                      <a:lnTo>
                        <a:pt x="4844" y="21903"/>
                      </a:lnTo>
                      <a:lnTo>
                        <a:pt x="5071" y="20967"/>
                      </a:lnTo>
                      <a:lnTo>
                        <a:pt x="5299" y="20031"/>
                      </a:lnTo>
                      <a:lnTo>
                        <a:pt x="5559" y="19282"/>
                      </a:lnTo>
                      <a:lnTo>
                        <a:pt x="5884" y="18720"/>
                      </a:lnTo>
                      <a:lnTo>
                        <a:pt x="6209" y="18159"/>
                      </a:lnTo>
                      <a:lnTo>
                        <a:pt x="6567" y="17784"/>
                      </a:lnTo>
                      <a:lnTo>
                        <a:pt x="6989" y="17597"/>
                      </a:lnTo>
                      <a:lnTo>
                        <a:pt x="7380" y="17597"/>
                      </a:lnTo>
                      <a:lnTo>
                        <a:pt x="8062" y="17597"/>
                      </a:lnTo>
                      <a:lnTo>
                        <a:pt x="8713" y="17971"/>
                      </a:lnTo>
                      <a:lnTo>
                        <a:pt x="9265" y="18720"/>
                      </a:lnTo>
                      <a:lnTo>
                        <a:pt x="9818" y="19469"/>
                      </a:lnTo>
                      <a:lnTo>
                        <a:pt x="10306" y="20218"/>
                      </a:lnTo>
                      <a:lnTo>
                        <a:pt x="10761" y="21154"/>
                      </a:lnTo>
                      <a:lnTo>
                        <a:pt x="11118" y="22090"/>
                      </a:lnTo>
                      <a:lnTo>
                        <a:pt x="11411" y="22839"/>
                      </a:lnTo>
                      <a:lnTo>
                        <a:pt x="12289" y="5803"/>
                      </a:lnTo>
                      <a:lnTo>
                        <a:pt x="11899" y="4680"/>
                      </a:lnTo>
                      <a:lnTo>
                        <a:pt x="11379" y="3744"/>
                      </a:lnTo>
                      <a:lnTo>
                        <a:pt x="10891" y="2620"/>
                      </a:lnTo>
                      <a:lnTo>
                        <a:pt x="10273" y="1684"/>
                      </a:lnTo>
                      <a:lnTo>
                        <a:pt x="9688" y="1123"/>
                      </a:lnTo>
                      <a:lnTo>
                        <a:pt x="8973" y="561"/>
                      </a:lnTo>
                      <a:lnTo>
                        <a:pt x="8257" y="187"/>
                      </a:lnTo>
                      <a:lnTo>
                        <a:pt x="7445" y="0"/>
                      </a:lnTo>
                      <a:lnTo>
                        <a:pt x="6632" y="187"/>
                      </a:lnTo>
                      <a:lnTo>
                        <a:pt x="5917" y="748"/>
                      </a:lnTo>
                      <a:lnTo>
                        <a:pt x="5169" y="1497"/>
                      </a:lnTo>
                      <a:lnTo>
                        <a:pt x="4519" y="2620"/>
                      </a:lnTo>
                      <a:lnTo>
                        <a:pt x="3868" y="4118"/>
                      </a:lnTo>
                      <a:lnTo>
                        <a:pt x="3283" y="5616"/>
                      </a:lnTo>
                      <a:lnTo>
                        <a:pt x="2730" y="7488"/>
                      </a:lnTo>
                      <a:lnTo>
                        <a:pt x="2275" y="9547"/>
                      </a:lnTo>
                      <a:lnTo>
                        <a:pt x="1820" y="11981"/>
                      </a:lnTo>
                      <a:lnTo>
                        <a:pt x="1430" y="14414"/>
                      </a:lnTo>
                      <a:lnTo>
                        <a:pt x="1105" y="17410"/>
                      </a:lnTo>
                      <a:lnTo>
                        <a:pt x="845" y="20218"/>
                      </a:lnTo>
                      <a:lnTo>
                        <a:pt x="585" y="23213"/>
                      </a:lnTo>
                      <a:lnTo>
                        <a:pt x="455" y="26583"/>
                      </a:lnTo>
                      <a:lnTo>
                        <a:pt x="357" y="29765"/>
                      </a:lnTo>
                      <a:lnTo>
                        <a:pt x="325" y="33510"/>
                      </a:lnTo>
                      <a:lnTo>
                        <a:pt x="357" y="36318"/>
                      </a:lnTo>
                      <a:lnTo>
                        <a:pt x="422" y="39500"/>
                      </a:lnTo>
                      <a:lnTo>
                        <a:pt x="520" y="42121"/>
                      </a:lnTo>
                      <a:lnTo>
                        <a:pt x="682" y="44929"/>
                      </a:lnTo>
                      <a:lnTo>
                        <a:pt x="942" y="47363"/>
                      </a:lnTo>
                      <a:lnTo>
                        <a:pt x="1170" y="49609"/>
                      </a:lnTo>
                      <a:lnTo>
                        <a:pt x="1463" y="51856"/>
                      </a:lnTo>
                      <a:lnTo>
                        <a:pt x="1788" y="53915"/>
                      </a:lnTo>
                      <a:lnTo>
                        <a:pt x="2178" y="55975"/>
                      </a:lnTo>
                      <a:lnTo>
                        <a:pt x="2600" y="58034"/>
                      </a:lnTo>
                      <a:lnTo>
                        <a:pt x="3023" y="59719"/>
                      </a:lnTo>
                      <a:lnTo>
                        <a:pt x="3543" y="61404"/>
                      </a:lnTo>
                      <a:lnTo>
                        <a:pt x="4031" y="62901"/>
                      </a:lnTo>
                      <a:lnTo>
                        <a:pt x="4616" y="64586"/>
                      </a:lnTo>
                      <a:lnTo>
                        <a:pt x="5169" y="65897"/>
                      </a:lnTo>
                      <a:lnTo>
                        <a:pt x="5787" y="67207"/>
                      </a:lnTo>
                      <a:lnTo>
                        <a:pt x="6664" y="69079"/>
                      </a:lnTo>
                      <a:lnTo>
                        <a:pt x="7412" y="71326"/>
                      </a:lnTo>
                      <a:lnTo>
                        <a:pt x="7737" y="72262"/>
                      </a:lnTo>
                      <a:lnTo>
                        <a:pt x="8030" y="73385"/>
                      </a:lnTo>
                      <a:lnTo>
                        <a:pt x="8290" y="74321"/>
                      </a:lnTo>
                      <a:lnTo>
                        <a:pt x="8518" y="75444"/>
                      </a:lnTo>
                      <a:lnTo>
                        <a:pt x="8713" y="76567"/>
                      </a:lnTo>
                      <a:lnTo>
                        <a:pt x="8875" y="78065"/>
                      </a:lnTo>
                      <a:lnTo>
                        <a:pt x="9038" y="79188"/>
                      </a:lnTo>
                      <a:lnTo>
                        <a:pt x="9135" y="80499"/>
                      </a:lnTo>
                      <a:lnTo>
                        <a:pt x="9233" y="81809"/>
                      </a:lnTo>
                      <a:lnTo>
                        <a:pt x="9330" y="83307"/>
                      </a:lnTo>
                      <a:lnTo>
                        <a:pt x="9363" y="84992"/>
                      </a:lnTo>
                      <a:lnTo>
                        <a:pt x="9363" y="86489"/>
                      </a:lnTo>
                      <a:lnTo>
                        <a:pt x="9363" y="88174"/>
                      </a:lnTo>
                      <a:lnTo>
                        <a:pt x="9265" y="89859"/>
                      </a:lnTo>
                      <a:lnTo>
                        <a:pt x="9200" y="91544"/>
                      </a:lnTo>
                      <a:lnTo>
                        <a:pt x="9103" y="93042"/>
                      </a:lnTo>
                      <a:lnTo>
                        <a:pt x="8973" y="94352"/>
                      </a:lnTo>
                      <a:lnTo>
                        <a:pt x="8810" y="95663"/>
                      </a:lnTo>
                      <a:lnTo>
                        <a:pt x="8615" y="96786"/>
                      </a:lnTo>
                      <a:lnTo>
                        <a:pt x="8420" y="98096"/>
                      </a:lnTo>
                      <a:lnTo>
                        <a:pt x="8160" y="99032"/>
                      </a:lnTo>
                      <a:lnTo>
                        <a:pt x="7867" y="99781"/>
                      </a:lnTo>
                      <a:lnTo>
                        <a:pt x="7575" y="100530"/>
                      </a:lnTo>
                      <a:lnTo>
                        <a:pt x="7250" y="101092"/>
                      </a:lnTo>
                      <a:lnTo>
                        <a:pt x="6924" y="101653"/>
                      </a:lnTo>
                      <a:lnTo>
                        <a:pt x="6502" y="102028"/>
                      </a:lnTo>
                      <a:lnTo>
                        <a:pt x="6112" y="102215"/>
                      </a:lnTo>
                      <a:lnTo>
                        <a:pt x="5689" y="102215"/>
                      </a:lnTo>
                      <a:lnTo>
                        <a:pt x="5006" y="102215"/>
                      </a:lnTo>
                      <a:lnTo>
                        <a:pt x="4291" y="101653"/>
                      </a:lnTo>
                      <a:lnTo>
                        <a:pt x="3641" y="101092"/>
                      </a:lnTo>
                      <a:lnTo>
                        <a:pt x="2991" y="100156"/>
                      </a:lnTo>
                      <a:lnTo>
                        <a:pt x="2405" y="99032"/>
                      </a:lnTo>
                      <a:lnTo>
                        <a:pt x="1820" y="97909"/>
                      </a:lnTo>
                      <a:lnTo>
                        <a:pt x="1300" y="96224"/>
                      </a:lnTo>
                      <a:lnTo>
                        <a:pt x="845" y="94914"/>
                      </a:lnTo>
                      <a:lnTo>
                        <a:pt x="0" y="1125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233" name="Shape 233"/>
                <p:cNvSpPr/>
                <p:nvPr/>
              </p:nvSpPr>
              <p:spPr>
                <a:xfrm>
                  <a:off x="623720" y="6650479"/>
                  <a:ext cx="1169986" cy="127000"/>
                </a:xfrm>
                <a:custGeom>
                  <a:pathLst>
                    <a:path extrusionOk="0" h="120000" w="120000">
                      <a:moveTo>
                        <a:pt x="115784" y="118127"/>
                      </a:moveTo>
                      <a:lnTo>
                        <a:pt x="115784" y="69079"/>
                      </a:lnTo>
                      <a:lnTo>
                        <a:pt x="120000" y="1872"/>
                      </a:lnTo>
                      <a:lnTo>
                        <a:pt x="117373" y="1872"/>
                      </a:lnTo>
                      <a:lnTo>
                        <a:pt x="115866" y="31638"/>
                      </a:lnTo>
                      <a:lnTo>
                        <a:pt x="115560" y="37815"/>
                      </a:lnTo>
                      <a:lnTo>
                        <a:pt x="115275" y="43432"/>
                      </a:lnTo>
                      <a:lnTo>
                        <a:pt x="115011" y="49048"/>
                      </a:lnTo>
                      <a:lnTo>
                        <a:pt x="114766" y="54664"/>
                      </a:lnTo>
                      <a:lnTo>
                        <a:pt x="114746" y="54664"/>
                      </a:lnTo>
                      <a:lnTo>
                        <a:pt x="114461" y="48861"/>
                      </a:lnTo>
                      <a:lnTo>
                        <a:pt x="114216" y="43432"/>
                      </a:lnTo>
                      <a:lnTo>
                        <a:pt x="113952" y="37815"/>
                      </a:lnTo>
                      <a:lnTo>
                        <a:pt x="113626" y="31825"/>
                      </a:lnTo>
                      <a:lnTo>
                        <a:pt x="112119" y="1872"/>
                      </a:lnTo>
                      <a:lnTo>
                        <a:pt x="109492" y="1872"/>
                      </a:lnTo>
                      <a:lnTo>
                        <a:pt x="113483" y="69641"/>
                      </a:lnTo>
                      <a:lnTo>
                        <a:pt x="113483" y="118127"/>
                      </a:lnTo>
                      <a:lnTo>
                        <a:pt x="115784" y="118127"/>
                      </a:lnTo>
                      <a:close/>
                      <a:moveTo>
                        <a:pt x="108291" y="97909"/>
                      </a:moveTo>
                      <a:lnTo>
                        <a:pt x="108046" y="98845"/>
                      </a:lnTo>
                      <a:lnTo>
                        <a:pt x="107782" y="99594"/>
                      </a:lnTo>
                      <a:lnTo>
                        <a:pt x="107456" y="100343"/>
                      </a:lnTo>
                      <a:lnTo>
                        <a:pt x="107150" y="100904"/>
                      </a:lnTo>
                      <a:lnTo>
                        <a:pt x="106804" y="101466"/>
                      </a:lnTo>
                      <a:lnTo>
                        <a:pt x="106478" y="101840"/>
                      </a:lnTo>
                      <a:lnTo>
                        <a:pt x="106112" y="102028"/>
                      </a:lnTo>
                      <a:lnTo>
                        <a:pt x="105766" y="102028"/>
                      </a:lnTo>
                      <a:lnTo>
                        <a:pt x="105521" y="102028"/>
                      </a:lnTo>
                      <a:lnTo>
                        <a:pt x="105257" y="101840"/>
                      </a:lnTo>
                      <a:lnTo>
                        <a:pt x="105012" y="101653"/>
                      </a:lnTo>
                      <a:lnTo>
                        <a:pt x="104788" y="101279"/>
                      </a:lnTo>
                      <a:lnTo>
                        <a:pt x="104544" y="100904"/>
                      </a:lnTo>
                      <a:lnTo>
                        <a:pt x="104340" y="100530"/>
                      </a:lnTo>
                      <a:lnTo>
                        <a:pt x="104116" y="99968"/>
                      </a:lnTo>
                      <a:lnTo>
                        <a:pt x="103933" y="99219"/>
                      </a:lnTo>
                      <a:lnTo>
                        <a:pt x="103709" y="98471"/>
                      </a:lnTo>
                      <a:lnTo>
                        <a:pt x="103526" y="97722"/>
                      </a:lnTo>
                      <a:lnTo>
                        <a:pt x="103342" y="96599"/>
                      </a:lnTo>
                      <a:lnTo>
                        <a:pt x="103180" y="95663"/>
                      </a:lnTo>
                      <a:lnTo>
                        <a:pt x="102976" y="94539"/>
                      </a:lnTo>
                      <a:lnTo>
                        <a:pt x="102833" y="93416"/>
                      </a:lnTo>
                      <a:lnTo>
                        <a:pt x="102670" y="92106"/>
                      </a:lnTo>
                      <a:lnTo>
                        <a:pt x="102548" y="90982"/>
                      </a:lnTo>
                      <a:lnTo>
                        <a:pt x="102406" y="89297"/>
                      </a:lnTo>
                      <a:lnTo>
                        <a:pt x="102263" y="87987"/>
                      </a:lnTo>
                      <a:lnTo>
                        <a:pt x="102141" y="86489"/>
                      </a:lnTo>
                      <a:lnTo>
                        <a:pt x="102039" y="84804"/>
                      </a:lnTo>
                      <a:lnTo>
                        <a:pt x="101937" y="82932"/>
                      </a:lnTo>
                      <a:lnTo>
                        <a:pt x="101836" y="81248"/>
                      </a:lnTo>
                      <a:lnTo>
                        <a:pt x="101754" y="79563"/>
                      </a:lnTo>
                      <a:lnTo>
                        <a:pt x="101673" y="77691"/>
                      </a:lnTo>
                      <a:lnTo>
                        <a:pt x="101530" y="73572"/>
                      </a:lnTo>
                      <a:lnTo>
                        <a:pt x="101449" y="69453"/>
                      </a:lnTo>
                      <a:lnTo>
                        <a:pt x="101388" y="64960"/>
                      </a:lnTo>
                      <a:lnTo>
                        <a:pt x="101367" y="60280"/>
                      </a:lnTo>
                      <a:lnTo>
                        <a:pt x="101388" y="57847"/>
                      </a:lnTo>
                      <a:lnTo>
                        <a:pt x="101388" y="55226"/>
                      </a:lnTo>
                      <a:lnTo>
                        <a:pt x="101428" y="52792"/>
                      </a:lnTo>
                      <a:lnTo>
                        <a:pt x="101449" y="50546"/>
                      </a:lnTo>
                      <a:lnTo>
                        <a:pt x="101510" y="48112"/>
                      </a:lnTo>
                      <a:lnTo>
                        <a:pt x="101550" y="46053"/>
                      </a:lnTo>
                      <a:lnTo>
                        <a:pt x="101632" y="43993"/>
                      </a:lnTo>
                      <a:lnTo>
                        <a:pt x="101713" y="41747"/>
                      </a:lnTo>
                      <a:lnTo>
                        <a:pt x="101795" y="39875"/>
                      </a:lnTo>
                      <a:lnTo>
                        <a:pt x="101897" y="38003"/>
                      </a:lnTo>
                      <a:lnTo>
                        <a:pt x="101978" y="36131"/>
                      </a:lnTo>
                      <a:lnTo>
                        <a:pt x="102100" y="34446"/>
                      </a:lnTo>
                      <a:lnTo>
                        <a:pt x="102202" y="32948"/>
                      </a:lnTo>
                      <a:lnTo>
                        <a:pt x="102345" y="31450"/>
                      </a:lnTo>
                      <a:lnTo>
                        <a:pt x="102487" y="29765"/>
                      </a:lnTo>
                      <a:lnTo>
                        <a:pt x="102630" y="28455"/>
                      </a:lnTo>
                      <a:lnTo>
                        <a:pt x="102772" y="27145"/>
                      </a:lnTo>
                      <a:lnTo>
                        <a:pt x="102935" y="26021"/>
                      </a:lnTo>
                      <a:lnTo>
                        <a:pt x="103098" y="24898"/>
                      </a:lnTo>
                      <a:lnTo>
                        <a:pt x="103281" y="23775"/>
                      </a:lnTo>
                      <a:lnTo>
                        <a:pt x="103444" y="22652"/>
                      </a:lnTo>
                      <a:lnTo>
                        <a:pt x="103628" y="21903"/>
                      </a:lnTo>
                      <a:lnTo>
                        <a:pt x="103811" y="20967"/>
                      </a:lnTo>
                      <a:lnTo>
                        <a:pt x="104035" y="20405"/>
                      </a:lnTo>
                      <a:lnTo>
                        <a:pt x="104442" y="19095"/>
                      </a:lnTo>
                      <a:lnTo>
                        <a:pt x="104870" y="18346"/>
                      </a:lnTo>
                      <a:lnTo>
                        <a:pt x="105318" y="17784"/>
                      </a:lnTo>
                      <a:lnTo>
                        <a:pt x="105806" y="17597"/>
                      </a:lnTo>
                      <a:lnTo>
                        <a:pt x="106193" y="17784"/>
                      </a:lnTo>
                      <a:lnTo>
                        <a:pt x="106539" y="17971"/>
                      </a:lnTo>
                      <a:lnTo>
                        <a:pt x="106865" y="18346"/>
                      </a:lnTo>
                      <a:lnTo>
                        <a:pt x="107191" y="18907"/>
                      </a:lnTo>
                      <a:lnTo>
                        <a:pt x="107497" y="19656"/>
                      </a:lnTo>
                      <a:lnTo>
                        <a:pt x="107782" y="20405"/>
                      </a:lnTo>
                      <a:lnTo>
                        <a:pt x="108026" y="21154"/>
                      </a:lnTo>
                      <a:lnTo>
                        <a:pt x="108250" y="22090"/>
                      </a:lnTo>
                      <a:lnTo>
                        <a:pt x="108759" y="5241"/>
                      </a:lnTo>
                      <a:lnTo>
                        <a:pt x="108576" y="4492"/>
                      </a:lnTo>
                      <a:lnTo>
                        <a:pt x="108291" y="3556"/>
                      </a:lnTo>
                      <a:lnTo>
                        <a:pt x="107985" y="2433"/>
                      </a:lnTo>
                      <a:lnTo>
                        <a:pt x="107619" y="1684"/>
                      </a:lnTo>
                      <a:lnTo>
                        <a:pt x="107211" y="1123"/>
                      </a:lnTo>
                      <a:lnTo>
                        <a:pt x="106743" y="561"/>
                      </a:lnTo>
                      <a:lnTo>
                        <a:pt x="106254" y="187"/>
                      </a:lnTo>
                      <a:lnTo>
                        <a:pt x="105705" y="0"/>
                      </a:lnTo>
                      <a:lnTo>
                        <a:pt x="105338" y="187"/>
                      </a:lnTo>
                      <a:lnTo>
                        <a:pt x="104992" y="374"/>
                      </a:lnTo>
                      <a:lnTo>
                        <a:pt x="104646" y="748"/>
                      </a:lnTo>
                      <a:lnTo>
                        <a:pt x="104300" y="1123"/>
                      </a:lnTo>
                      <a:lnTo>
                        <a:pt x="103974" y="1684"/>
                      </a:lnTo>
                      <a:lnTo>
                        <a:pt x="103648" y="2433"/>
                      </a:lnTo>
                      <a:lnTo>
                        <a:pt x="103342" y="3182"/>
                      </a:lnTo>
                      <a:lnTo>
                        <a:pt x="103017" y="4305"/>
                      </a:lnTo>
                      <a:lnTo>
                        <a:pt x="102732" y="5429"/>
                      </a:lnTo>
                      <a:lnTo>
                        <a:pt x="102446" y="6552"/>
                      </a:lnTo>
                      <a:lnTo>
                        <a:pt x="102141" y="7862"/>
                      </a:lnTo>
                      <a:lnTo>
                        <a:pt x="101876" y="9360"/>
                      </a:lnTo>
                      <a:lnTo>
                        <a:pt x="101591" y="11045"/>
                      </a:lnTo>
                      <a:lnTo>
                        <a:pt x="101347" y="12730"/>
                      </a:lnTo>
                      <a:lnTo>
                        <a:pt x="101123" y="14414"/>
                      </a:lnTo>
                      <a:lnTo>
                        <a:pt x="100899" y="16287"/>
                      </a:lnTo>
                      <a:lnTo>
                        <a:pt x="100655" y="18533"/>
                      </a:lnTo>
                      <a:lnTo>
                        <a:pt x="100451" y="20592"/>
                      </a:lnTo>
                      <a:lnTo>
                        <a:pt x="100268" y="22839"/>
                      </a:lnTo>
                      <a:lnTo>
                        <a:pt x="100064" y="25273"/>
                      </a:lnTo>
                      <a:lnTo>
                        <a:pt x="99901" y="27706"/>
                      </a:lnTo>
                      <a:lnTo>
                        <a:pt x="99738" y="30327"/>
                      </a:lnTo>
                      <a:lnTo>
                        <a:pt x="99596" y="32948"/>
                      </a:lnTo>
                      <a:lnTo>
                        <a:pt x="99473" y="35569"/>
                      </a:lnTo>
                      <a:lnTo>
                        <a:pt x="99351" y="38564"/>
                      </a:lnTo>
                      <a:lnTo>
                        <a:pt x="99229" y="41560"/>
                      </a:lnTo>
                      <a:lnTo>
                        <a:pt x="99148" y="44742"/>
                      </a:lnTo>
                      <a:lnTo>
                        <a:pt x="99087" y="47737"/>
                      </a:lnTo>
                      <a:lnTo>
                        <a:pt x="99025" y="51107"/>
                      </a:lnTo>
                      <a:lnTo>
                        <a:pt x="98985" y="54290"/>
                      </a:lnTo>
                      <a:lnTo>
                        <a:pt x="98964" y="57847"/>
                      </a:lnTo>
                      <a:lnTo>
                        <a:pt x="98944" y="61404"/>
                      </a:lnTo>
                      <a:lnTo>
                        <a:pt x="98964" y="64773"/>
                      </a:lnTo>
                      <a:lnTo>
                        <a:pt x="98985" y="67769"/>
                      </a:lnTo>
                      <a:lnTo>
                        <a:pt x="99005" y="71138"/>
                      </a:lnTo>
                      <a:lnTo>
                        <a:pt x="99066" y="73946"/>
                      </a:lnTo>
                      <a:lnTo>
                        <a:pt x="99127" y="77129"/>
                      </a:lnTo>
                      <a:lnTo>
                        <a:pt x="99188" y="79937"/>
                      </a:lnTo>
                      <a:lnTo>
                        <a:pt x="99290" y="82558"/>
                      </a:lnTo>
                      <a:lnTo>
                        <a:pt x="99392" y="85553"/>
                      </a:lnTo>
                      <a:lnTo>
                        <a:pt x="99514" y="87987"/>
                      </a:lnTo>
                      <a:lnTo>
                        <a:pt x="99636" y="90608"/>
                      </a:lnTo>
                      <a:lnTo>
                        <a:pt x="99779" y="93042"/>
                      </a:lnTo>
                      <a:lnTo>
                        <a:pt x="99921" y="95288"/>
                      </a:lnTo>
                      <a:lnTo>
                        <a:pt x="100084" y="97722"/>
                      </a:lnTo>
                      <a:lnTo>
                        <a:pt x="100288" y="99968"/>
                      </a:lnTo>
                      <a:lnTo>
                        <a:pt x="100471" y="101840"/>
                      </a:lnTo>
                      <a:lnTo>
                        <a:pt x="100655" y="103900"/>
                      </a:lnTo>
                      <a:lnTo>
                        <a:pt x="100899" y="105772"/>
                      </a:lnTo>
                      <a:lnTo>
                        <a:pt x="101103" y="107457"/>
                      </a:lnTo>
                      <a:lnTo>
                        <a:pt x="101347" y="109141"/>
                      </a:lnTo>
                      <a:lnTo>
                        <a:pt x="101591" y="110826"/>
                      </a:lnTo>
                      <a:lnTo>
                        <a:pt x="101856" y="112137"/>
                      </a:lnTo>
                      <a:lnTo>
                        <a:pt x="102121" y="113447"/>
                      </a:lnTo>
                      <a:lnTo>
                        <a:pt x="102406" y="114570"/>
                      </a:lnTo>
                      <a:lnTo>
                        <a:pt x="102691" y="115694"/>
                      </a:lnTo>
                      <a:lnTo>
                        <a:pt x="102996" y="116630"/>
                      </a:lnTo>
                      <a:lnTo>
                        <a:pt x="103322" y="117566"/>
                      </a:lnTo>
                      <a:lnTo>
                        <a:pt x="103628" y="118315"/>
                      </a:lnTo>
                      <a:lnTo>
                        <a:pt x="103974" y="118876"/>
                      </a:lnTo>
                      <a:lnTo>
                        <a:pt x="104300" y="119251"/>
                      </a:lnTo>
                      <a:lnTo>
                        <a:pt x="104646" y="119625"/>
                      </a:lnTo>
                      <a:lnTo>
                        <a:pt x="105033" y="119812"/>
                      </a:lnTo>
                      <a:lnTo>
                        <a:pt x="105379" y="120000"/>
                      </a:lnTo>
                      <a:lnTo>
                        <a:pt x="105949" y="119812"/>
                      </a:lnTo>
                      <a:lnTo>
                        <a:pt x="106478" y="119438"/>
                      </a:lnTo>
                      <a:lnTo>
                        <a:pt x="106967" y="118876"/>
                      </a:lnTo>
                      <a:lnTo>
                        <a:pt x="107395" y="118315"/>
                      </a:lnTo>
                      <a:lnTo>
                        <a:pt x="107802" y="117566"/>
                      </a:lnTo>
                      <a:lnTo>
                        <a:pt x="108128" y="116443"/>
                      </a:lnTo>
                      <a:lnTo>
                        <a:pt x="108413" y="115507"/>
                      </a:lnTo>
                      <a:lnTo>
                        <a:pt x="108678" y="114570"/>
                      </a:lnTo>
                      <a:lnTo>
                        <a:pt x="108291" y="97909"/>
                      </a:lnTo>
                      <a:close/>
                      <a:moveTo>
                        <a:pt x="89068" y="118127"/>
                      </a:moveTo>
                      <a:lnTo>
                        <a:pt x="89068" y="76380"/>
                      </a:lnTo>
                      <a:lnTo>
                        <a:pt x="89068" y="69453"/>
                      </a:lnTo>
                      <a:lnTo>
                        <a:pt x="89068" y="62714"/>
                      </a:lnTo>
                      <a:lnTo>
                        <a:pt x="89068" y="56349"/>
                      </a:lnTo>
                      <a:lnTo>
                        <a:pt x="89048" y="50358"/>
                      </a:lnTo>
                      <a:lnTo>
                        <a:pt x="89027" y="44368"/>
                      </a:lnTo>
                      <a:lnTo>
                        <a:pt x="89007" y="38377"/>
                      </a:lnTo>
                      <a:lnTo>
                        <a:pt x="88986" y="32761"/>
                      </a:lnTo>
                      <a:lnTo>
                        <a:pt x="88966" y="26957"/>
                      </a:lnTo>
                      <a:lnTo>
                        <a:pt x="89007" y="26957"/>
                      </a:lnTo>
                      <a:lnTo>
                        <a:pt x="89251" y="31825"/>
                      </a:lnTo>
                      <a:lnTo>
                        <a:pt x="89516" y="37067"/>
                      </a:lnTo>
                      <a:lnTo>
                        <a:pt x="89801" y="41934"/>
                      </a:lnTo>
                      <a:lnTo>
                        <a:pt x="90066" y="46989"/>
                      </a:lnTo>
                      <a:lnTo>
                        <a:pt x="90371" y="52230"/>
                      </a:lnTo>
                      <a:lnTo>
                        <a:pt x="90677" y="57285"/>
                      </a:lnTo>
                      <a:lnTo>
                        <a:pt x="90982" y="62152"/>
                      </a:lnTo>
                      <a:lnTo>
                        <a:pt x="91287" y="67020"/>
                      </a:lnTo>
                      <a:lnTo>
                        <a:pt x="94566" y="118127"/>
                      </a:lnTo>
                      <a:lnTo>
                        <a:pt x="96948" y="118127"/>
                      </a:lnTo>
                      <a:lnTo>
                        <a:pt x="96948" y="1872"/>
                      </a:lnTo>
                      <a:lnTo>
                        <a:pt x="94831" y="1872"/>
                      </a:lnTo>
                      <a:lnTo>
                        <a:pt x="94831" y="42308"/>
                      </a:lnTo>
                      <a:lnTo>
                        <a:pt x="94831" y="48861"/>
                      </a:lnTo>
                      <a:lnTo>
                        <a:pt x="94851" y="55226"/>
                      </a:lnTo>
                      <a:lnTo>
                        <a:pt x="94851" y="61404"/>
                      </a:lnTo>
                      <a:lnTo>
                        <a:pt x="94871" y="67394"/>
                      </a:lnTo>
                      <a:lnTo>
                        <a:pt x="94912" y="73198"/>
                      </a:lnTo>
                      <a:lnTo>
                        <a:pt x="94932" y="79001"/>
                      </a:lnTo>
                      <a:lnTo>
                        <a:pt x="94994" y="84804"/>
                      </a:lnTo>
                      <a:lnTo>
                        <a:pt x="95034" y="90608"/>
                      </a:lnTo>
                      <a:lnTo>
                        <a:pt x="94994" y="90795"/>
                      </a:lnTo>
                      <a:lnTo>
                        <a:pt x="94749" y="85928"/>
                      </a:lnTo>
                      <a:lnTo>
                        <a:pt x="94525" y="81060"/>
                      </a:lnTo>
                      <a:lnTo>
                        <a:pt x="94281" y="76193"/>
                      </a:lnTo>
                      <a:lnTo>
                        <a:pt x="93996" y="71326"/>
                      </a:lnTo>
                      <a:lnTo>
                        <a:pt x="93731" y="66458"/>
                      </a:lnTo>
                      <a:lnTo>
                        <a:pt x="93446" y="61404"/>
                      </a:lnTo>
                      <a:lnTo>
                        <a:pt x="93141" y="56536"/>
                      </a:lnTo>
                      <a:lnTo>
                        <a:pt x="92835" y="51856"/>
                      </a:lnTo>
                      <a:lnTo>
                        <a:pt x="89577" y="1872"/>
                      </a:lnTo>
                      <a:lnTo>
                        <a:pt x="86950" y="1872"/>
                      </a:lnTo>
                      <a:lnTo>
                        <a:pt x="86950" y="118127"/>
                      </a:lnTo>
                      <a:lnTo>
                        <a:pt x="89068" y="118127"/>
                      </a:lnTo>
                      <a:close/>
                      <a:moveTo>
                        <a:pt x="77929" y="69079"/>
                      </a:moveTo>
                      <a:lnTo>
                        <a:pt x="78927" y="40436"/>
                      </a:lnTo>
                      <a:lnTo>
                        <a:pt x="79090" y="35007"/>
                      </a:lnTo>
                      <a:lnTo>
                        <a:pt x="79232" y="29578"/>
                      </a:lnTo>
                      <a:lnTo>
                        <a:pt x="79375" y="24149"/>
                      </a:lnTo>
                      <a:lnTo>
                        <a:pt x="79518" y="18720"/>
                      </a:lnTo>
                      <a:lnTo>
                        <a:pt x="79579" y="18720"/>
                      </a:lnTo>
                      <a:lnTo>
                        <a:pt x="79721" y="23962"/>
                      </a:lnTo>
                      <a:lnTo>
                        <a:pt x="79864" y="29391"/>
                      </a:lnTo>
                      <a:lnTo>
                        <a:pt x="80027" y="35007"/>
                      </a:lnTo>
                      <a:lnTo>
                        <a:pt x="80190" y="40624"/>
                      </a:lnTo>
                      <a:lnTo>
                        <a:pt x="81208" y="69079"/>
                      </a:lnTo>
                      <a:lnTo>
                        <a:pt x="77929" y="69079"/>
                      </a:lnTo>
                      <a:close/>
                      <a:moveTo>
                        <a:pt x="81574" y="85366"/>
                      </a:moveTo>
                      <a:lnTo>
                        <a:pt x="82735" y="118127"/>
                      </a:lnTo>
                      <a:lnTo>
                        <a:pt x="85199" y="118127"/>
                      </a:lnTo>
                      <a:lnTo>
                        <a:pt x="81106" y="1872"/>
                      </a:lnTo>
                      <a:lnTo>
                        <a:pt x="78174" y="1872"/>
                      </a:lnTo>
                      <a:lnTo>
                        <a:pt x="74101" y="118127"/>
                      </a:lnTo>
                      <a:lnTo>
                        <a:pt x="76483" y="118127"/>
                      </a:lnTo>
                      <a:lnTo>
                        <a:pt x="77563" y="85366"/>
                      </a:lnTo>
                      <a:lnTo>
                        <a:pt x="81574" y="85366"/>
                      </a:lnTo>
                      <a:close/>
                      <a:moveTo>
                        <a:pt x="69010" y="118127"/>
                      </a:moveTo>
                      <a:lnTo>
                        <a:pt x="71311" y="118127"/>
                      </a:lnTo>
                      <a:lnTo>
                        <a:pt x="71311" y="19656"/>
                      </a:lnTo>
                      <a:lnTo>
                        <a:pt x="74936" y="19656"/>
                      </a:lnTo>
                      <a:lnTo>
                        <a:pt x="74936" y="1872"/>
                      </a:lnTo>
                      <a:lnTo>
                        <a:pt x="65386" y="1872"/>
                      </a:lnTo>
                      <a:lnTo>
                        <a:pt x="65386" y="19656"/>
                      </a:lnTo>
                      <a:lnTo>
                        <a:pt x="69010" y="19656"/>
                      </a:lnTo>
                      <a:lnTo>
                        <a:pt x="69010" y="118127"/>
                      </a:lnTo>
                      <a:close/>
                      <a:moveTo>
                        <a:pt x="59175" y="118127"/>
                      </a:moveTo>
                      <a:lnTo>
                        <a:pt x="66689" y="118127"/>
                      </a:lnTo>
                      <a:lnTo>
                        <a:pt x="66689" y="100343"/>
                      </a:lnTo>
                      <a:lnTo>
                        <a:pt x="61496" y="100343"/>
                      </a:lnTo>
                      <a:lnTo>
                        <a:pt x="61496" y="1872"/>
                      </a:lnTo>
                      <a:lnTo>
                        <a:pt x="59175" y="1872"/>
                      </a:lnTo>
                      <a:lnTo>
                        <a:pt x="59175" y="118127"/>
                      </a:lnTo>
                      <a:close/>
                      <a:moveTo>
                        <a:pt x="46692" y="1872"/>
                      </a:moveTo>
                      <a:lnTo>
                        <a:pt x="46692" y="68330"/>
                      </a:lnTo>
                      <a:lnTo>
                        <a:pt x="46692" y="71700"/>
                      </a:lnTo>
                      <a:lnTo>
                        <a:pt x="46713" y="74882"/>
                      </a:lnTo>
                      <a:lnTo>
                        <a:pt x="46733" y="78065"/>
                      </a:lnTo>
                      <a:lnTo>
                        <a:pt x="46774" y="81060"/>
                      </a:lnTo>
                      <a:lnTo>
                        <a:pt x="46814" y="84056"/>
                      </a:lnTo>
                      <a:lnTo>
                        <a:pt x="46896" y="86677"/>
                      </a:lnTo>
                      <a:lnTo>
                        <a:pt x="46957" y="89297"/>
                      </a:lnTo>
                      <a:lnTo>
                        <a:pt x="47038" y="91918"/>
                      </a:lnTo>
                      <a:lnTo>
                        <a:pt x="47120" y="94165"/>
                      </a:lnTo>
                      <a:lnTo>
                        <a:pt x="47222" y="96411"/>
                      </a:lnTo>
                      <a:lnTo>
                        <a:pt x="47323" y="98845"/>
                      </a:lnTo>
                      <a:lnTo>
                        <a:pt x="47446" y="100717"/>
                      </a:lnTo>
                      <a:lnTo>
                        <a:pt x="47568" y="102589"/>
                      </a:lnTo>
                      <a:lnTo>
                        <a:pt x="47710" y="104648"/>
                      </a:lnTo>
                      <a:lnTo>
                        <a:pt x="47853" y="106333"/>
                      </a:lnTo>
                      <a:lnTo>
                        <a:pt x="47995" y="107831"/>
                      </a:lnTo>
                      <a:lnTo>
                        <a:pt x="48158" y="109329"/>
                      </a:lnTo>
                      <a:lnTo>
                        <a:pt x="48321" y="110826"/>
                      </a:lnTo>
                      <a:lnTo>
                        <a:pt x="48525" y="112137"/>
                      </a:lnTo>
                      <a:lnTo>
                        <a:pt x="48708" y="113260"/>
                      </a:lnTo>
                      <a:lnTo>
                        <a:pt x="48891" y="114383"/>
                      </a:lnTo>
                      <a:lnTo>
                        <a:pt x="49095" y="115319"/>
                      </a:lnTo>
                      <a:lnTo>
                        <a:pt x="49319" y="116255"/>
                      </a:lnTo>
                      <a:lnTo>
                        <a:pt x="49523" y="117004"/>
                      </a:lnTo>
                      <a:lnTo>
                        <a:pt x="49747" y="117753"/>
                      </a:lnTo>
                      <a:lnTo>
                        <a:pt x="49991" y="118502"/>
                      </a:lnTo>
                      <a:lnTo>
                        <a:pt x="50215" y="118876"/>
                      </a:lnTo>
                      <a:lnTo>
                        <a:pt x="50459" y="119251"/>
                      </a:lnTo>
                      <a:lnTo>
                        <a:pt x="50968" y="119812"/>
                      </a:lnTo>
                      <a:lnTo>
                        <a:pt x="51518" y="120000"/>
                      </a:lnTo>
                      <a:lnTo>
                        <a:pt x="51783" y="120000"/>
                      </a:lnTo>
                      <a:lnTo>
                        <a:pt x="52048" y="119812"/>
                      </a:lnTo>
                      <a:lnTo>
                        <a:pt x="52333" y="119625"/>
                      </a:lnTo>
                      <a:lnTo>
                        <a:pt x="52597" y="119251"/>
                      </a:lnTo>
                      <a:lnTo>
                        <a:pt x="52842" y="118876"/>
                      </a:lnTo>
                      <a:lnTo>
                        <a:pt x="53107" y="118315"/>
                      </a:lnTo>
                      <a:lnTo>
                        <a:pt x="53331" y="117753"/>
                      </a:lnTo>
                      <a:lnTo>
                        <a:pt x="53575" y="116817"/>
                      </a:lnTo>
                      <a:lnTo>
                        <a:pt x="53819" y="116068"/>
                      </a:lnTo>
                      <a:lnTo>
                        <a:pt x="54023" y="115132"/>
                      </a:lnTo>
                      <a:lnTo>
                        <a:pt x="54227" y="114196"/>
                      </a:lnTo>
                      <a:lnTo>
                        <a:pt x="54430" y="113073"/>
                      </a:lnTo>
                      <a:lnTo>
                        <a:pt x="54634" y="111950"/>
                      </a:lnTo>
                      <a:lnTo>
                        <a:pt x="54817" y="110639"/>
                      </a:lnTo>
                      <a:lnTo>
                        <a:pt x="55000" y="108954"/>
                      </a:lnTo>
                      <a:lnTo>
                        <a:pt x="55163" y="107457"/>
                      </a:lnTo>
                      <a:lnTo>
                        <a:pt x="55347" y="105959"/>
                      </a:lnTo>
                      <a:lnTo>
                        <a:pt x="55489" y="104274"/>
                      </a:lnTo>
                      <a:lnTo>
                        <a:pt x="55632" y="102215"/>
                      </a:lnTo>
                      <a:lnTo>
                        <a:pt x="55754" y="100343"/>
                      </a:lnTo>
                      <a:lnTo>
                        <a:pt x="55876" y="98283"/>
                      </a:lnTo>
                      <a:lnTo>
                        <a:pt x="55998" y="96037"/>
                      </a:lnTo>
                      <a:lnTo>
                        <a:pt x="56100" y="93790"/>
                      </a:lnTo>
                      <a:lnTo>
                        <a:pt x="56202" y="91544"/>
                      </a:lnTo>
                      <a:lnTo>
                        <a:pt x="56283" y="88923"/>
                      </a:lnTo>
                      <a:lnTo>
                        <a:pt x="56344" y="86302"/>
                      </a:lnTo>
                      <a:lnTo>
                        <a:pt x="56405" y="83494"/>
                      </a:lnTo>
                      <a:lnTo>
                        <a:pt x="56446" y="80686"/>
                      </a:lnTo>
                      <a:lnTo>
                        <a:pt x="56487" y="77878"/>
                      </a:lnTo>
                      <a:lnTo>
                        <a:pt x="56528" y="74695"/>
                      </a:lnTo>
                      <a:lnTo>
                        <a:pt x="56548" y="71700"/>
                      </a:lnTo>
                      <a:lnTo>
                        <a:pt x="56548" y="68143"/>
                      </a:lnTo>
                      <a:lnTo>
                        <a:pt x="56548" y="1872"/>
                      </a:lnTo>
                      <a:lnTo>
                        <a:pt x="54247" y="1872"/>
                      </a:lnTo>
                      <a:lnTo>
                        <a:pt x="54247" y="69641"/>
                      </a:lnTo>
                      <a:lnTo>
                        <a:pt x="54227" y="73759"/>
                      </a:lnTo>
                      <a:lnTo>
                        <a:pt x="54186" y="77691"/>
                      </a:lnTo>
                      <a:lnTo>
                        <a:pt x="54145" y="81060"/>
                      </a:lnTo>
                      <a:lnTo>
                        <a:pt x="54064" y="84430"/>
                      </a:lnTo>
                      <a:lnTo>
                        <a:pt x="53962" y="87425"/>
                      </a:lnTo>
                      <a:lnTo>
                        <a:pt x="53840" y="90046"/>
                      </a:lnTo>
                      <a:lnTo>
                        <a:pt x="53717" y="92667"/>
                      </a:lnTo>
                      <a:lnTo>
                        <a:pt x="53534" y="94726"/>
                      </a:lnTo>
                      <a:lnTo>
                        <a:pt x="53351" y="96599"/>
                      </a:lnTo>
                      <a:lnTo>
                        <a:pt x="53168" y="98471"/>
                      </a:lnTo>
                      <a:lnTo>
                        <a:pt x="52944" y="99781"/>
                      </a:lnTo>
                      <a:lnTo>
                        <a:pt x="52699" y="100904"/>
                      </a:lnTo>
                      <a:lnTo>
                        <a:pt x="52455" y="101840"/>
                      </a:lnTo>
                      <a:lnTo>
                        <a:pt x="52190" y="102402"/>
                      </a:lnTo>
                      <a:lnTo>
                        <a:pt x="51885" y="102776"/>
                      </a:lnTo>
                      <a:lnTo>
                        <a:pt x="51600" y="102776"/>
                      </a:lnTo>
                      <a:lnTo>
                        <a:pt x="51294" y="102776"/>
                      </a:lnTo>
                      <a:lnTo>
                        <a:pt x="51030" y="102402"/>
                      </a:lnTo>
                      <a:lnTo>
                        <a:pt x="50765" y="101653"/>
                      </a:lnTo>
                      <a:lnTo>
                        <a:pt x="50520" y="100904"/>
                      </a:lnTo>
                      <a:lnTo>
                        <a:pt x="50296" y="99781"/>
                      </a:lnTo>
                      <a:lnTo>
                        <a:pt x="50093" y="98471"/>
                      </a:lnTo>
                      <a:lnTo>
                        <a:pt x="49869" y="96599"/>
                      </a:lnTo>
                      <a:lnTo>
                        <a:pt x="49706" y="94726"/>
                      </a:lnTo>
                      <a:lnTo>
                        <a:pt x="49543" y="92667"/>
                      </a:lnTo>
                      <a:lnTo>
                        <a:pt x="49400" y="90046"/>
                      </a:lnTo>
                      <a:lnTo>
                        <a:pt x="49299" y="87425"/>
                      </a:lnTo>
                      <a:lnTo>
                        <a:pt x="49197" y="84430"/>
                      </a:lnTo>
                      <a:lnTo>
                        <a:pt x="49095" y="81060"/>
                      </a:lnTo>
                      <a:lnTo>
                        <a:pt x="49034" y="77691"/>
                      </a:lnTo>
                      <a:lnTo>
                        <a:pt x="48993" y="73759"/>
                      </a:lnTo>
                      <a:lnTo>
                        <a:pt x="48993" y="69641"/>
                      </a:lnTo>
                      <a:lnTo>
                        <a:pt x="48993" y="1872"/>
                      </a:lnTo>
                      <a:lnTo>
                        <a:pt x="46692" y="1872"/>
                      </a:lnTo>
                      <a:close/>
                      <a:moveTo>
                        <a:pt x="36429" y="112511"/>
                      </a:moveTo>
                      <a:lnTo>
                        <a:pt x="36714" y="114009"/>
                      </a:lnTo>
                      <a:lnTo>
                        <a:pt x="37081" y="115319"/>
                      </a:lnTo>
                      <a:lnTo>
                        <a:pt x="37468" y="116443"/>
                      </a:lnTo>
                      <a:lnTo>
                        <a:pt x="37895" y="117753"/>
                      </a:lnTo>
                      <a:lnTo>
                        <a:pt x="38343" y="118689"/>
                      </a:lnTo>
                      <a:lnTo>
                        <a:pt x="38852" y="119251"/>
                      </a:lnTo>
                      <a:lnTo>
                        <a:pt x="39341" y="119812"/>
                      </a:lnTo>
                      <a:lnTo>
                        <a:pt x="39830" y="120000"/>
                      </a:lnTo>
                      <a:lnTo>
                        <a:pt x="40441" y="119812"/>
                      </a:lnTo>
                      <a:lnTo>
                        <a:pt x="40991" y="119251"/>
                      </a:lnTo>
                      <a:lnTo>
                        <a:pt x="41235" y="118876"/>
                      </a:lnTo>
                      <a:lnTo>
                        <a:pt x="41479" y="118315"/>
                      </a:lnTo>
                      <a:lnTo>
                        <a:pt x="41744" y="117753"/>
                      </a:lnTo>
                      <a:lnTo>
                        <a:pt x="41968" y="117004"/>
                      </a:lnTo>
                      <a:lnTo>
                        <a:pt x="42172" y="116255"/>
                      </a:lnTo>
                      <a:lnTo>
                        <a:pt x="42396" y="115507"/>
                      </a:lnTo>
                      <a:lnTo>
                        <a:pt x="42599" y="114758"/>
                      </a:lnTo>
                      <a:lnTo>
                        <a:pt x="42782" y="113822"/>
                      </a:lnTo>
                      <a:lnTo>
                        <a:pt x="42966" y="112886"/>
                      </a:lnTo>
                      <a:lnTo>
                        <a:pt x="43149" y="111762"/>
                      </a:lnTo>
                      <a:lnTo>
                        <a:pt x="43312" y="110639"/>
                      </a:lnTo>
                      <a:lnTo>
                        <a:pt x="43454" y="109329"/>
                      </a:lnTo>
                      <a:lnTo>
                        <a:pt x="43597" y="108205"/>
                      </a:lnTo>
                      <a:lnTo>
                        <a:pt x="43719" y="106895"/>
                      </a:lnTo>
                      <a:lnTo>
                        <a:pt x="43862" y="105585"/>
                      </a:lnTo>
                      <a:lnTo>
                        <a:pt x="43984" y="104274"/>
                      </a:lnTo>
                      <a:lnTo>
                        <a:pt x="44188" y="101279"/>
                      </a:lnTo>
                      <a:lnTo>
                        <a:pt x="44330" y="98471"/>
                      </a:lnTo>
                      <a:lnTo>
                        <a:pt x="44452" y="95101"/>
                      </a:lnTo>
                      <a:lnTo>
                        <a:pt x="44574" y="91918"/>
                      </a:lnTo>
                      <a:lnTo>
                        <a:pt x="44615" y="88361"/>
                      </a:lnTo>
                      <a:lnTo>
                        <a:pt x="44636" y="84992"/>
                      </a:lnTo>
                      <a:lnTo>
                        <a:pt x="44636" y="81809"/>
                      </a:lnTo>
                      <a:lnTo>
                        <a:pt x="44595" y="79001"/>
                      </a:lnTo>
                      <a:lnTo>
                        <a:pt x="44513" y="76193"/>
                      </a:lnTo>
                      <a:lnTo>
                        <a:pt x="44432" y="73572"/>
                      </a:lnTo>
                      <a:lnTo>
                        <a:pt x="44310" y="71138"/>
                      </a:lnTo>
                      <a:lnTo>
                        <a:pt x="44188" y="68705"/>
                      </a:lnTo>
                      <a:lnTo>
                        <a:pt x="44025" y="66458"/>
                      </a:lnTo>
                      <a:lnTo>
                        <a:pt x="43841" y="64399"/>
                      </a:lnTo>
                      <a:lnTo>
                        <a:pt x="43617" y="62152"/>
                      </a:lnTo>
                      <a:lnTo>
                        <a:pt x="43373" y="60280"/>
                      </a:lnTo>
                      <a:lnTo>
                        <a:pt x="43108" y="58595"/>
                      </a:lnTo>
                      <a:lnTo>
                        <a:pt x="42803" y="56723"/>
                      </a:lnTo>
                      <a:lnTo>
                        <a:pt x="42497" y="55039"/>
                      </a:lnTo>
                      <a:lnTo>
                        <a:pt x="42151" y="53541"/>
                      </a:lnTo>
                      <a:lnTo>
                        <a:pt x="41785" y="52043"/>
                      </a:lnTo>
                      <a:lnTo>
                        <a:pt x="41377" y="50546"/>
                      </a:lnTo>
                      <a:lnTo>
                        <a:pt x="40807" y="48299"/>
                      </a:lnTo>
                      <a:lnTo>
                        <a:pt x="40298" y="46240"/>
                      </a:lnTo>
                      <a:lnTo>
                        <a:pt x="40095" y="45304"/>
                      </a:lnTo>
                      <a:lnTo>
                        <a:pt x="39871" y="44180"/>
                      </a:lnTo>
                      <a:lnTo>
                        <a:pt x="39708" y="43057"/>
                      </a:lnTo>
                      <a:lnTo>
                        <a:pt x="39545" y="41934"/>
                      </a:lnTo>
                      <a:lnTo>
                        <a:pt x="39423" y="40998"/>
                      </a:lnTo>
                      <a:lnTo>
                        <a:pt x="39300" y="39875"/>
                      </a:lnTo>
                      <a:lnTo>
                        <a:pt x="39178" y="38564"/>
                      </a:lnTo>
                      <a:lnTo>
                        <a:pt x="39097" y="37441"/>
                      </a:lnTo>
                      <a:lnTo>
                        <a:pt x="39036" y="35943"/>
                      </a:lnTo>
                      <a:lnTo>
                        <a:pt x="38995" y="34446"/>
                      </a:lnTo>
                      <a:lnTo>
                        <a:pt x="38975" y="33135"/>
                      </a:lnTo>
                      <a:lnTo>
                        <a:pt x="38975" y="31450"/>
                      </a:lnTo>
                      <a:lnTo>
                        <a:pt x="38975" y="30327"/>
                      </a:lnTo>
                      <a:lnTo>
                        <a:pt x="38995" y="28829"/>
                      </a:lnTo>
                      <a:lnTo>
                        <a:pt x="39036" y="27519"/>
                      </a:lnTo>
                      <a:lnTo>
                        <a:pt x="39076" y="26396"/>
                      </a:lnTo>
                      <a:lnTo>
                        <a:pt x="39158" y="25273"/>
                      </a:lnTo>
                      <a:lnTo>
                        <a:pt x="39260" y="24149"/>
                      </a:lnTo>
                      <a:lnTo>
                        <a:pt x="39361" y="22839"/>
                      </a:lnTo>
                      <a:lnTo>
                        <a:pt x="39463" y="21903"/>
                      </a:lnTo>
                      <a:lnTo>
                        <a:pt x="39606" y="20967"/>
                      </a:lnTo>
                      <a:lnTo>
                        <a:pt x="39748" y="20031"/>
                      </a:lnTo>
                      <a:lnTo>
                        <a:pt x="39911" y="19282"/>
                      </a:lnTo>
                      <a:lnTo>
                        <a:pt x="40115" y="18720"/>
                      </a:lnTo>
                      <a:lnTo>
                        <a:pt x="40319" y="18159"/>
                      </a:lnTo>
                      <a:lnTo>
                        <a:pt x="40543" y="17784"/>
                      </a:lnTo>
                      <a:lnTo>
                        <a:pt x="40807" y="17597"/>
                      </a:lnTo>
                      <a:lnTo>
                        <a:pt x="41052" y="17597"/>
                      </a:lnTo>
                      <a:lnTo>
                        <a:pt x="41479" y="17597"/>
                      </a:lnTo>
                      <a:lnTo>
                        <a:pt x="41886" y="17971"/>
                      </a:lnTo>
                      <a:lnTo>
                        <a:pt x="42253" y="18720"/>
                      </a:lnTo>
                      <a:lnTo>
                        <a:pt x="42599" y="19469"/>
                      </a:lnTo>
                      <a:lnTo>
                        <a:pt x="42884" y="20218"/>
                      </a:lnTo>
                      <a:lnTo>
                        <a:pt x="43169" y="21154"/>
                      </a:lnTo>
                      <a:lnTo>
                        <a:pt x="43393" y="22090"/>
                      </a:lnTo>
                      <a:lnTo>
                        <a:pt x="43577" y="22839"/>
                      </a:lnTo>
                      <a:lnTo>
                        <a:pt x="44126" y="5803"/>
                      </a:lnTo>
                      <a:lnTo>
                        <a:pt x="43882" y="4680"/>
                      </a:lnTo>
                      <a:lnTo>
                        <a:pt x="43556" y="3744"/>
                      </a:lnTo>
                      <a:lnTo>
                        <a:pt x="43251" y="2620"/>
                      </a:lnTo>
                      <a:lnTo>
                        <a:pt x="42884" y="1684"/>
                      </a:lnTo>
                      <a:lnTo>
                        <a:pt x="42497" y="1123"/>
                      </a:lnTo>
                      <a:lnTo>
                        <a:pt x="42049" y="561"/>
                      </a:lnTo>
                      <a:lnTo>
                        <a:pt x="41601" y="187"/>
                      </a:lnTo>
                      <a:lnTo>
                        <a:pt x="41113" y="0"/>
                      </a:lnTo>
                      <a:lnTo>
                        <a:pt x="40604" y="187"/>
                      </a:lnTo>
                      <a:lnTo>
                        <a:pt x="40135" y="748"/>
                      </a:lnTo>
                      <a:lnTo>
                        <a:pt x="39667" y="1497"/>
                      </a:lnTo>
                      <a:lnTo>
                        <a:pt x="39260" y="2620"/>
                      </a:lnTo>
                      <a:lnTo>
                        <a:pt x="38852" y="4118"/>
                      </a:lnTo>
                      <a:lnTo>
                        <a:pt x="38486" y="5616"/>
                      </a:lnTo>
                      <a:lnTo>
                        <a:pt x="38140" y="7488"/>
                      </a:lnTo>
                      <a:lnTo>
                        <a:pt x="37855" y="9547"/>
                      </a:lnTo>
                      <a:lnTo>
                        <a:pt x="37569" y="11981"/>
                      </a:lnTo>
                      <a:lnTo>
                        <a:pt x="37325" y="14414"/>
                      </a:lnTo>
                      <a:lnTo>
                        <a:pt x="37122" y="17410"/>
                      </a:lnTo>
                      <a:lnTo>
                        <a:pt x="36959" y="20218"/>
                      </a:lnTo>
                      <a:lnTo>
                        <a:pt x="36816" y="23213"/>
                      </a:lnTo>
                      <a:lnTo>
                        <a:pt x="36714" y="26583"/>
                      </a:lnTo>
                      <a:lnTo>
                        <a:pt x="36653" y="29765"/>
                      </a:lnTo>
                      <a:lnTo>
                        <a:pt x="36633" y="33510"/>
                      </a:lnTo>
                      <a:lnTo>
                        <a:pt x="36653" y="36318"/>
                      </a:lnTo>
                      <a:lnTo>
                        <a:pt x="36694" y="39500"/>
                      </a:lnTo>
                      <a:lnTo>
                        <a:pt x="36775" y="42121"/>
                      </a:lnTo>
                      <a:lnTo>
                        <a:pt x="36877" y="44929"/>
                      </a:lnTo>
                      <a:lnTo>
                        <a:pt x="37020" y="47363"/>
                      </a:lnTo>
                      <a:lnTo>
                        <a:pt x="37162" y="49609"/>
                      </a:lnTo>
                      <a:lnTo>
                        <a:pt x="37346" y="51856"/>
                      </a:lnTo>
                      <a:lnTo>
                        <a:pt x="37549" y="53915"/>
                      </a:lnTo>
                      <a:lnTo>
                        <a:pt x="37814" y="55975"/>
                      </a:lnTo>
                      <a:lnTo>
                        <a:pt x="38058" y="58034"/>
                      </a:lnTo>
                      <a:lnTo>
                        <a:pt x="38323" y="59719"/>
                      </a:lnTo>
                      <a:lnTo>
                        <a:pt x="38649" y="61404"/>
                      </a:lnTo>
                      <a:lnTo>
                        <a:pt x="38954" y="62901"/>
                      </a:lnTo>
                      <a:lnTo>
                        <a:pt x="39321" y="64586"/>
                      </a:lnTo>
                      <a:lnTo>
                        <a:pt x="39667" y="65897"/>
                      </a:lnTo>
                      <a:lnTo>
                        <a:pt x="40054" y="67207"/>
                      </a:lnTo>
                      <a:lnTo>
                        <a:pt x="40604" y="69079"/>
                      </a:lnTo>
                      <a:lnTo>
                        <a:pt x="41072" y="71326"/>
                      </a:lnTo>
                      <a:lnTo>
                        <a:pt x="41276" y="72262"/>
                      </a:lnTo>
                      <a:lnTo>
                        <a:pt x="41459" y="73385"/>
                      </a:lnTo>
                      <a:lnTo>
                        <a:pt x="41622" y="74321"/>
                      </a:lnTo>
                      <a:lnTo>
                        <a:pt x="41764" y="75444"/>
                      </a:lnTo>
                      <a:lnTo>
                        <a:pt x="41886" y="76567"/>
                      </a:lnTo>
                      <a:lnTo>
                        <a:pt x="41988" y="78065"/>
                      </a:lnTo>
                      <a:lnTo>
                        <a:pt x="42090" y="79188"/>
                      </a:lnTo>
                      <a:lnTo>
                        <a:pt x="42151" y="80499"/>
                      </a:lnTo>
                      <a:lnTo>
                        <a:pt x="42212" y="81809"/>
                      </a:lnTo>
                      <a:lnTo>
                        <a:pt x="42253" y="83307"/>
                      </a:lnTo>
                      <a:lnTo>
                        <a:pt x="42294" y="84992"/>
                      </a:lnTo>
                      <a:lnTo>
                        <a:pt x="42294" y="86489"/>
                      </a:lnTo>
                      <a:lnTo>
                        <a:pt x="42294" y="88174"/>
                      </a:lnTo>
                      <a:lnTo>
                        <a:pt x="42233" y="89859"/>
                      </a:lnTo>
                      <a:lnTo>
                        <a:pt x="42192" y="91544"/>
                      </a:lnTo>
                      <a:lnTo>
                        <a:pt x="42131" y="93042"/>
                      </a:lnTo>
                      <a:lnTo>
                        <a:pt x="42049" y="94352"/>
                      </a:lnTo>
                      <a:lnTo>
                        <a:pt x="41948" y="95663"/>
                      </a:lnTo>
                      <a:lnTo>
                        <a:pt x="41825" y="96786"/>
                      </a:lnTo>
                      <a:lnTo>
                        <a:pt x="41703" y="98096"/>
                      </a:lnTo>
                      <a:lnTo>
                        <a:pt x="41540" y="99032"/>
                      </a:lnTo>
                      <a:lnTo>
                        <a:pt x="41357" y="99781"/>
                      </a:lnTo>
                      <a:lnTo>
                        <a:pt x="41174" y="100530"/>
                      </a:lnTo>
                      <a:lnTo>
                        <a:pt x="40970" y="101092"/>
                      </a:lnTo>
                      <a:lnTo>
                        <a:pt x="40767" y="101653"/>
                      </a:lnTo>
                      <a:lnTo>
                        <a:pt x="40502" y="102028"/>
                      </a:lnTo>
                      <a:lnTo>
                        <a:pt x="40257" y="102215"/>
                      </a:lnTo>
                      <a:lnTo>
                        <a:pt x="40013" y="102215"/>
                      </a:lnTo>
                      <a:lnTo>
                        <a:pt x="39565" y="102215"/>
                      </a:lnTo>
                      <a:lnTo>
                        <a:pt x="39117" y="101653"/>
                      </a:lnTo>
                      <a:lnTo>
                        <a:pt x="38710" y="101092"/>
                      </a:lnTo>
                      <a:lnTo>
                        <a:pt x="38303" y="100156"/>
                      </a:lnTo>
                      <a:lnTo>
                        <a:pt x="37936" y="99032"/>
                      </a:lnTo>
                      <a:lnTo>
                        <a:pt x="37569" y="97909"/>
                      </a:lnTo>
                      <a:lnTo>
                        <a:pt x="37244" y="96224"/>
                      </a:lnTo>
                      <a:lnTo>
                        <a:pt x="36959" y="94914"/>
                      </a:lnTo>
                      <a:lnTo>
                        <a:pt x="36429" y="112511"/>
                      </a:lnTo>
                      <a:close/>
                      <a:moveTo>
                        <a:pt x="26472" y="118127"/>
                      </a:moveTo>
                      <a:lnTo>
                        <a:pt x="26472" y="76380"/>
                      </a:lnTo>
                      <a:lnTo>
                        <a:pt x="26472" y="69453"/>
                      </a:lnTo>
                      <a:lnTo>
                        <a:pt x="26451" y="62714"/>
                      </a:lnTo>
                      <a:lnTo>
                        <a:pt x="26451" y="56349"/>
                      </a:lnTo>
                      <a:lnTo>
                        <a:pt x="26431" y="50358"/>
                      </a:lnTo>
                      <a:lnTo>
                        <a:pt x="26431" y="44368"/>
                      </a:lnTo>
                      <a:lnTo>
                        <a:pt x="26410" y="38377"/>
                      </a:lnTo>
                      <a:lnTo>
                        <a:pt x="26370" y="32761"/>
                      </a:lnTo>
                      <a:lnTo>
                        <a:pt x="26349" y="26957"/>
                      </a:lnTo>
                      <a:lnTo>
                        <a:pt x="26410" y="26957"/>
                      </a:lnTo>
                      <a:lnTo>
                        <a:pt x="26634" y="31825"/>
                      </a:lnTo>
                      <a:lnTo>
                        <a:pt x="26899" y="37067"/>
                      </a:lnTo>
                      <a:lnTo>
                        <a:pt x="27184" y="41934"/>
                      </a:lnTo>
                      <a:lnTo>
                        <a:pt x="27449" y="46989"/>
                      </a:lnTo>
                      <a:lnTo>
                        <a:pt x="27734" y="52230"/>
                      </a:lnTo>
                      <a:lnTo>
                        <a:pt x="28060" y="57285"/>
                      </a:lnTo>
                      <a:lnTo>
                        <a:pt x="28345" y="62152"/>
                      </a:lnTo>
                      <a:lnTo>
                        <a:pt x="28671" y="67020"/>
                      </a:lnTo>
                      <a:lnTo>
                        <a:pt x="31949" y="118127"/>
                      </a:lnTo>
                      <a:lnTo>
                        <a:pt x="34332" y="118127"/>
                      </a:lnTo>
                      <a:lnTo>
                        <a:pt x="34332" y="1872"/>
                      </a:lnTo>
                      <a:lnTo>
                        <a:pt x="32214" y="1872"/>
                      </a:lnTo>
                      <a:lnTo>
                        <a:pt x="32214" y="42308"/>
                      </a:lnTo>
                      <a:lnTo>
                        <a:pt x="32214" y="48861"/>
                      </a:lnTo>
                      <a:lnTo>
                        <a:pt x="32214" y="55226"/>
                      </a:lnTo>
                      <a:lnTo>
                        <a:pt x="32234" y="61404"/>
                      </a:lnTo>
                      <a:lnTo>
                        <a:pt x="32255" y="67394"/>
                      </a:lnTo>
                      <a:lnTo>
                        <a:pt x="32275" y="73198"/>
                      </a:lnTo>
                      <a:lnTo>
                        <a:pt x="32316" y="79001"/>
                      </a:lnTo>
                      <a:lnTo>
                        <a:pt x="32357" y="84804"/>
                      </a:lnTo>
                      <a:lnTo>
                        <a:pt x="32418" y="90608"/>
                      </a:lnTo>
                      <a:lnTo>
                        <a:pt x="32357" y="90795"/>
                      </a:lnTo>
                      <a:lnTo>
                        <a:pt x="32133" y="85928"/>
                      </a:lnTo>
                      <a:lnTo>
                        <a:pt x="31909" y="81060"/>
                      </a:lnTo>
                      <a:lnTo>
                        <a:pt x="31664" y="76193"/>
                      </a:lnTo>
                      <a:lnTo>
                        <a:pt x="31379" y="71326"/>
                      </a:lnTo>
                      <a:lnTo>
                        <a:pt x="31114" y="66458"/>
                      </a:lnTo>
                      <a:lnTo>
                        <a:pt x="30809" y="61404"/>
                      </a:lnTo>
                      <a:lnTo>
                        <a:pt x="30524" y="56536"/>
                      </a:lnTo>
                      <a:lnTo>
                        <a:pt x="30218" y="51856"/>
                      </a:lnTo>
                      <a:lnTo>
                        <a:pt x="26960" y="1872"/>
                      </a:lnTo>
                      <a:lnTo>
                        <a:pt x="24333" y="1872"/>
                      </a:lnTo>
                      <a:lnTo>
                        <a:pt x="24333" y="118127"/>
                      </a:lnTo>
                      <a:lnTo>
                        <a:pt x="26472" y="118127"/>
                      </a:lnTo>
                      <a:close/>
                      <a:moveTo>
                        <a:pt x="16371" y="102964"/>
                      </a:moveTo>
                      <a:lnTo>
                        <a:pt x="16188" y="102776"/>
                      </a:lnTo>
                      <a:lnTo>
                        <a:pt x="15985" y="102776"/>
                      </a:lnTo>
                      <a:lnTo>
                        <a:pt x="15801" y="102402"/>
                      </a:lnTo>
                      <a:lnTo>
                        <a:pt x="15598" y="102028"/>
                      </a:lnTo>
                      <a:lnTo>
                        <a:pt x="15414" y="101653"/>
                      </a:lnTo>
                      <a:lnTo>
                        <a:pt x="15251" y="101092"/>
                      </a:lnTo>
                      <a:lnTo>
                        <a:pt x="15089" y="100343"/>
                      </a:lnTo>
                      <a:lnTo>
                        <a:pt x="14926" y="99594"/>
                      </a:lnTo>
                      <a:lnTo>
                        <a:pt x="14742" y="98658"/>
                      </a:lnTo>
                      <a:lnTo>
                        <a:pt x="14600" y="97909"/>
                      </a:lnTo>
                      <a:lnTo>
                        <a:pt x="14457" y="96599"/>
                      </a:lnTo>
                      <a:lnTo>
                        <a:pt x="14315" y="95475"/>
                      </a:lnTo>
                      <a:lnTo>
                        <a:pt x="14050" y="93042"/>
                      </a:lnTo>
                      <a:lnTo>
                        <a:pt x="13826" y="90234"/>
                      </a:lnTo>
                      <a:lnTo>
                        <a:pt x="13602" y="87238"/>
                      </a:lnTo>
                      <a:lnTo>
                        <a:pt x="13439" y="84056"/>
                      </a:lnTo>
                      <a:lnTo>
                        <a:pt x="13256" y="80499"/>
                      </a:lnTo>
                      <a:lnTo>
                        <a:pt x="13134" y="76755"/>
                      </a:lnTo>
                      <a:lnTo>
                        <a:pt x="13032" y="72823"/>
                      </a:lnTo>
                      <a:lnTo>
                        <a:pt x="12971" y="68705"/>
                      </a:lnTo>
                      <a:lnTo>
                        <a:pt x="12910" y="64773"/>
                      </a:lnTo>
                      <a:lnTo>
                        <a:pt x="12910" y="60280"/>
                      </a:lnTo>
                      <a:lnTo>
                        <a:pt x="12910" y="55975"/>
                      </a:lnTo>
                      <a:lnTo>
                        <a:pt x="12950" y="51856"/>
                      </a:lnTo>
                      <a:lnTo>
                        <a:pt x="13032" y="47737"/>
                      </a:lnTo>
                      <a:lnTo>
                        <a:pt x="13134" y="43993"/>
                      </a:lnTo>
                      <a:lnTo>
                        <a:pt x="13256" y="40062"/>
                      </a:lnTo>
                      <a:lnTo>
                        <a:pt x="13419" y="36318"/>
                      </a:lnTo>
                      <a:lnTo>
                        <a:pt x="13602" y="33135"/>
                      </a:lnTo>
                      <a:lnTo>
                        <a:pt x="13785" y="29953"/>
                      </a:lnTo>
                      <a:lnTo>
                        <a:pt x="14030" y="27145"/>
                      </a:lnTo>
                      <a:lnTo>
                        <a:pt x="14294" y="24711"/>
                      </a:lnTo>
                      <a:lnTo>
                        <a:pt x="14437" y="23588"/>
                      </a:lnTo>
                      <a:lnTo>
                        <a:pt x="14580" y="22277"/>
                      </a:lnTo>
                      <a:lnTo>
                        <a:pt x="14722" y="21341"/>
                      </a:lnTo>
                      <a:lnTo>
                        <a:pt x="14905" y="20405"/>
                      </a:lnTo>
                      <a:lnTo>
                        <a:pt x="15068" y="19656"/>
                      </a:lnTo>
                      <a:lnTo>
                        <a:pt x="15231" y="19095"/>
                      </a:lnTo>
                      <a:lnTo>
                        <a:pt x="15414" y="18533"/>
                      </a:lnTo>
                      <a:lnTo>
                        <a:pt x="15598" y="17971"/>
                      </a:lnTo>
                      <a:lnTo>
                        <a:pt x="15801" y="17597"/>
                      </a:lnTo>
                      <a:lnTo>
                        <a:pt x="16005" y="17223"/>
                      </a:lnTo>
                      <a:lnTo>
                        <a:pt x="16188" y="17035"/>
                      </a:lnTo>
                      <a:lnTo>
                        <a:pt x="16433" y="17035"/>
                      </a:lnTo>
                      <a:lnTo>
                        <a:pt x="16636" y="17035"/>
                      </a:lnTo>
                      <a:lnTo>
                        <a:pt x="16840" y="17223"/>
                      </a:lnTo>
                      <a:lnTo>
                        <a:pt x="17023" y="17597"/>
                      </a:lnTo>
                      <a:lnTo>
                        <a:pt x="17227" y="17971"/>
                      </a:lnTo>
                      <a:lnTo>
                        <a:pt x="17410" y="18533"/>
                      </a:lnTo>
                      <a:lnTo>
                        <a:pt x="17593" y="19095"/>
                      </a:lnTo>
                      <a:lnTo>
                        <a:pt x="17756" y="19843"/>
                      </a:lnTo>
                      <a:lnTo>
                        <a:pt x="17939" y="20592"/>
                      </a:lnTo>
                      <a:lnTo>
                        <a:pt x="18102" y="21341"/>
                      </a:lnTo>
                      <a:lnTo>
                        <a:pt x="18245" y="22464"/>
                      </a:lnTo>
                      <a:lnTo>
                        <a:pt x="18387" y="23588"/>
                      </a:lnTo>
                      <a:lnTo>
                        <a:pt x="18530" y="24711"/>
                      </a:lnTo>
                      <a:lnTo>
                        <a:pt x="18795" y="27145"/>
                      </a:lnTo>
                      <a:lnTo>
                        <a:pt x="19019" y="29953"/>
                      </a:lnTo>
                      <a:lnTo>
                        <a:pt x="19222" y="33135"/>
                      </a:lnTo>
                      <a:lnTo>
                        <a:pt x="19385" y="36318"/>
                      </a:lnTo>
                      <a:lnTo>
                        <a:pt x="19568" y="40062"/>
                      </a:lnTo>
                      <a:lnTo>
                        <a:pt x="19691" y="43806"/>
                      </a:lnTo>
                      <a:lnTo>
                        <a:pt x="19772" y="47550"/>
                      </a:lnTo>
                      <a:lnTo>
                        <a:pt x="19833" y="51482"/>
                      </a:lnTo>
                      <a:lnTo>
                        <a:pt x="19874" y="55413"/>
                      </a:lnTo>
                      <a:lnTo>
                        <a:pt x="19894" y="59531"/>
                      </a:lnTo>
                      <a:lnTo>
                        <a:pt x="19874" y="64212"/>
                      </a:lnTo>
                      <a:lnTo>
                        <a:pt x="19833" y="68330"/>
                      </a:lnTo>
                      <a:lnTo>
                        <a:pt x="19772" y="72636"/>
                      </a:lnTo>
                      <a:lnTo>
                        <a:pt x="19670" y="76567"/>
                      </a:lnTo>
                      <a:lnTo>
                        <a:pt x="19548" y="80499"/>
                      </a:lnTo>
                      <a:lnTo>
                        <a:pt x="19365" y="84056"/>
                      </a:lnTo>
                      <a:lnTo>
                        <a:pt x="19202" y="87425"/>
                      </a:lnTo>
                      <a:lnTo>
                        <a:pt x="18998" y="90234"/>
                      </a:lnTo>
                      <a:lnTo>
                        <a:pt x="18754" y="93229"/>
                      </a:lnTo>
                      <a:lnTo>
                        <a:pt x="18489" y="95663"/>
                      </a:lnTo>
                      <a:lnTo>
                        <a:pt x="18347" y="96786"/>
                      </a:lnTo>
                      <a:lnTo>
                        <a:pt x="18204" y="97909"/>
                      </a:lnTo>
                      <a:lnTo>
                        <a:pt x="18062" y="98845"/>
                      </a:lnTo>
                      <a:lnTo>
                        <a:pt x="17878" y="99594"/>
                      </a:lnTo>
                      <a:lnTo>
                        <a:pt x="17715" y="100343"/>
                      </a:lnTo>
                      <a:lnTo>
                        <a:pt x="17553" y="101092"/>
                      </a:lnTo>
                      <a:lnTo>
                        <a:pt x="17390" y="101653"/>
                      </a:lnTo>
                      <a:lnTo>
                        <a:pt x="17206" y="102028"/>
                      </a:lnTo>
                      <a:lnTo>
                        <a:pt x="17003" y="102402"/>
                      </a:lnTo>
                      <a:lnTo>
                        <a:pt x="16819" y="102776"/>
                      </a:lnTo>
                      <a:lnTo>
                        <a:pt x="16616" y="102776"/>
                      </a:lnTo>
                      <a:lnTo>
                        <a:pt x="16392" y="102964"/>
                      </a:lnTo>
                      <a:lnTo>
                        <a:pt x="16371" y="102964"/>
                      </a:lnTo>
                      <a:close/>
                      <a:moveTo>
                        <a:pt x="16331" y="120000"/>
                      </a:moveTo>
                      <a:lnTo>
                        <a:pt x="16657" y="120000"/>
                      </a:lnTo>
                      <a:lnTo>
                        <a:pt x="16962" y="119812"/>
                      </a:lnTo>
                      <a:lnTo>
                        <a:pt x="17288" y="119438"/>
                      </a:lnTo>
                      <a:lnTo>
                        <a:pt x="17573" y="119063"/>
                      </a:lnTo>
                      <a:lnTo>
                        <a:pt x="17878" y="118502"/>
                      </a:lnTo>
                      <a:lnTo>
                        <a:pt x="18184" y="117753"/>
                      </a:lnTo>
                      <a:lnTo>
                        <a:pt x="18449" y="116817"/>
                      </a:lnTo>
                      <a:lnTo>
                        <a:pt x="18734" y="115881"/>
                      </a:lnTo>
                      <a:lnTo>
                        <a:pt x="18998" y="114758"/>
                      </a:lnTo>
                      <a:lnTo>
                        <a:pt x="19263" y="113634"/>
                      </a:lnTo>
                      <a:lnTo>
                        <a:pt x="19528" y="112324"/>
                      </a:lnTo>
                      <a:lnTo>
                        <a:pt x="19752" y="111014"/>
                      </a:lnTo>
                      <a:lnTo>
                        <a:pt x="19996" y="109329"/>
                      </a:lnTo>
                      <a:lnTo>
                        <a:pt x="20220" y="107644"/>
                      </a:lnTo>
                      <a:lnTo>
                        <a:pt x="20444" y="105959"/>
                      </a:lnTo>
                      <a:lnTo>
                        <a:pt x="20627" y="104087"/>
                      </a:lnTo>
                      <a:lnTo>
                        <a:pt x="20831" y="102028"/>
                      </a:lnTo>
                      <a:lnTo>
                        <a:pt x="21035" y="99781"/>
                      </a:lnTo>
                      <a:lnTo>
                        <a:pt x="21198" y="97722"/>
                      </a:lnTo>
                      <a:lnTo>
                        <a:pt x="21360" y="95288"/>
                      </a:lnTo>
                      <a:lnTo>
                        <a:pt x="21503" y="92854"/>
                      </a:lnTo>
                      <a:lnTo>
                        <a:pt x="21646" y="90234"/>
                      </a:lnTo>
                      <a:lnTo>
                        <a:pt x="21788" y="87613"/>
                      </a:lnTo>
                      <a:lnTo>
                        <a:pt x="21910" y="84804"/>
                      </a:lnTo>
                      <a:lnTo>
                        <a:pt x="22012" y="81809"/>
                      </a:lnTo>
                      <a:lnTo>
                        <a:pt x="22094" y="79001"/>
                      </a:lnTo>
                      <a:lnTo>
                        <a:pt x="22175" y="75819"/>
                      </a:lnTo>
                      <a:lnTo>
                        <a:pt x="22236" y="72636"/>
                      </a:lnTo>
                      <a:lnTo>
                        <a:pt x="22277" y="69266"/>
                      </a:lnTo>
                      <a:lnTo>
                        <a:pt x="22318" y="65897"/>
                      </a:lnTo>
                      <a:lnTo>
                        <a:pt x="22338" y="62340"/>
                      </a:lnTo>
                      <a:lnTo>
                        <a:pt x="22338" y="58783"/>
                      </a:lnTo>
                      <a:lnTo>
                        <a:pt x="22338" y="55600"/>
                      </a:lnTo>
                      <a:lnTo>
                        <a:pt x="22318" y="52605"/>
                      </a:lnTo>
                      <a:lnTo>
                        <a:pt x="22297" y="49609"/>
                      </a:lnTo>
                      <a:lnTo>
                        <a:pt x="22256" y="46801"/>
                      </a:lnTo>
                      <a:lnTo>
                        <a:pt x="22195" y="43993"/>
                      </a:lnTo>
                      <a:lnTo>
                        <a:pt x="22134" y="40998"/>
                      </a:lnTo>
                      <a:lnTo>
                        <a:pt x="22053" y="38377"/>
                      </a:lnTo>
                      <a:lnTo>
                        <a:pt x="21951" y="35569"/>
                      </a:lnTo>
                      <a:lnTo>
                        <a:pt x="21849" y="32948"/>
                      </a:lnTo>
                      <a:lnTo>
                        <a:pt x="21747" y="30514"/>
                      </a:lnTo>
                      <a:lnTo>
                        <a:pt x="21605" y="27893"/>
                      </a:lnTo>
                      <a:lnTo>
                        <a:pt x="21462" y="25647"/>
                      </a:lnTo>
                      <a:lnTo>
                        <a:pt x="21320" y="23213"/>
                      </a:lnTo>
                      <a:lnTo>
                        <a:pt x="21157" y="21154"/>
                      </a:lnTo>
                      <a:lnTo>
                        <a:pt x="20994" y="19095"/>
                      </a:lnTo>
                      <a:lnTo>
                        <a:pt x="20790" y="17035"/>
                      </a:lnTo>
                      <a:lnTo>
                        <a:pt x="20607" y="14976"/>
                      </a:lnTo>
                      <a:lnTo>
                        <a:pt x="20403" y="13291"/>
                      </a:lnTo>
                      <a:lnTo>
                        <a:pt x="20179" y="11606"/>
                      </a:lnTo>
                      <a:lnTo>
                        <a:pt x="19955" y="9734"/>
                      </a:lnTo>
                      <a:lnTo>
                        <a:pt x="19731" y="8237"/>
                      </a:lnTo>
                      <a:lnTo>
                        <a:pt x="19487" y="6926"/>
                      </a:lnTo>
                      <a:lnTo>
                        <a:pt x="19222" y="5616"/>
                      </a:lnTo>
                      <a:lnTo>
                        <a:pt x="18978" y="4492"/>
                      </a:lnTo>
                      <a:lnTo>
                        <a:pt x="18673" y="3556"/>
                      </a:lnTo>
                      <a:lnTo>
                        <a:pt x="18408" y="2433"/>
                      </a:lnTo>
                      <a:lnTo>
                        <a:pt x="18123" y="1684"/>
                      </a:lnTo>
                      <a:lnTo>
                        <a:pt x="17797" y="1123"/>
                      </a:lnTo>
                      <a:lnTo>
                        <a:pt x="17491" y="561"/>
                      </a:lnTo>
                      <a:lnTo>
                        <a:pt x="17186" y="374"/>
                      </a:lnTo>
                      <a:lnTo>
                        <a:pt x="16840" y="0"/>
                      </a:lnTo>
                      <a:lnTo>
                        <a:pt x="16514" y="0"/>
                      </a:lnTo>
                      <a:lnTo>
                        <a:pt x="16168" y="0"/>
                      </a:lnTo>
                      <a:lnTo>
                        <a:pt x="15842" y="374"/>
                      </a:lnTo>
                      <a:lnTo>
                        <a:pt x="15516" y="561"/>
                      </a:lnTo>
                      <a:lnTo>
                        <a:pt x="15211" y="1123"/>
                      </a:lnTo>
                      <a:lnTo>
                        <a:pt x="14926" y="1684"/>
                      </a:lnTo>
                      <a:lnTo>
                        <a:pt x="14620" y="2433"/>
                      </a:lnTo>
                      <a:lnTo>
                        <a:pt x="14335" y="3556"/>
                      </a:lnTo>
                      <a:lnTo>
                        <a:pt x="14050" y="4492"/>
                      </a:lnTo>
                      <a:lnTo>
                        <a:pt x="13785" y="5616"/>
                      </a:lnTo>
                      <a:lnTo>
                        <a:pt x="13541" y="6926"/>
                      </a:lnTo>
                      <a:lnTo>
                        <a:pt x="13276" y="8237"/>
                      </a:lnTo>
                      <a:lnTo>
                        <a:pt x="13032" y="9734"/>
                      </a:lnTo>
                      <a:lnTo>
                        <a:pt x="12808" y="11606"/>
                      </a:lnTo>
                      <a:lnTo>
                        <a:pt x="12564" y="13291"/>
                      </a:lnTo>
                      <a:lnTo>
                        <a:pt x="12360" y="14976"/>
                      </a:lnTo>
                      <a:lnTo>
                        <a:pt x="12156" y="17223"/>
                      </a:lnTo>
                      <a:lnTo>
                        <a:pt x="11973" y="19095"/>
                      </a:lnTo>
                      <a:lnTo>
                        <a:pt x="11769" y="21341"/>
                      </a:lnTo>
                      <a:lnTo>
                        <a:pt x="11606" y="23588"/>
                      </a:lnTo>
                      <a:lnTo>
                        <a:pt x="11444" y="26021"/>
                      </a:lnTo>
                      <a:lnTo>
                        <a:pt x="11301" y="28268"/>
                      </a:lnTo>
                      <a:lnTo>
                        <a:pt x="11179" y="31076"/>
                      </a:lnTo>
                      <a:lnTo>
                        <a:pt x="11036" y="33510"/>
                      </a:lnTo>
                      <a:lnTo>
                        <a:pt x="10914" y="36318"/>
                      </a:lnTo>
                      <a:lnTo>
                        <a:pt x="10812" y="39126"/>
                      </a:lnTo>
                      <a:lnTo>
                        <a:pt x="10731" y="41934"/>
                      </a:lnTo>
                      <a:lnTo>
                        <a:pt x="10670" y="45117"/>
                      </a:lnTo>
                      <a:lnTo>
                        <a:pt x="10609" y="47925"/>
                      </a:lnTo>
                      <a:lnTo>
                        <a:pt x="10548" y="51107"/>
                      </a:lnTo>
                      <a:lnTo>
                        <a:pt x="10527" y="54290"/>
                      </a:lnTo>
                      <a:lnTo>
                        <a:pt x="10507" y="57659"/>
                      </a:lnTo>
                      <a:lnTo>
                        <a:pt x="10487" y="60842"/>
                      </a:lnTo>
                      <a:lnTo>
                        <a:pt x="10507" y="64024"/>
                      </a:lnTo>
                      <a:lnTo>
                        <a:pt x="10527" y="67207"/>
                      </a:lnTo>
                      <a:lnTo>
                        <a:pt x="10548" y="70015"/>
                      </a:lnTo>
                      <a:lnTo>
                        <a:pt x="10588" y="73198"/>
                      </a:lnTo>
                      <a:lnTo>
                        <a:pt x="10649" y="76006"/>
                      </a:lnTo>
                      <a:lnTo>
                        <a:pt x="10711" y="79001"/>
                      </a:lnTo>
                      <a:lnTo>
                        <a:pt x="10792" y="81622"/>
                      </a:lnTo>
                      <a:lnTo>
                        <a:pt x="10894" y="84617"/>
                      </a:lnTo>
                      <a:lnTo>
                        <a:pt x="10996" y="87051"/>
                      </a:lnTo>
                      <a:lnTo>
                        <a:pt x="11138" y="89672"/>
                      </a:lnTo>
                      <a:lnTo>
                        <a:pt x="11260" y="92106"/>
                      </a:lnTo>
                      <a:lnTo>
                        <a:pt x="11382" y="94539"/>
                      </a:lnTo>
                      <a:lnTo>
                        <a:pt x="11545" y="96786"/>
                      </a:lnTo>
                      <a:lnTo>
                        <a:pt x="11708" y="99032"/>
                      </a:lnTo>
                      <a:lnTo>
                        <a:pt x="11892" y="101092"/>
                      </a:lnTo>
                      <a:lnTo>
                        <a:pt x="12075" y="103151"/>
                      </a:lnTo>
                      <a:lnTo>
                        <a:pt x="12258" y="105210"/>
                      </a:lnTo>
                      <a:lnTo>
                        <a:pt x="12462" y="106895"/>
                      </a:lnTo>
                      <a:lnTo>
                        <a:pt x="12686" y="108580"/>
                      </a:lnTo>
                      <a:lnTo>
                        <a:pt x="12910" y="110078"/>
                      </a:lnTo>
                      <a:lnTo>
                        <a:pt x="13134" y="111762"/>
                      </a:lnTo>
                      <a:lnTo>
                        <a:pt x="13398" y="113073"/>
                      </a:lnTo>
                      <a:lnTo>
                        <a:pt x="13643" y="114383"/>
                      </a:lnTo>
                      <a:lnTo>
                        <a:pt x="13887" y="115507"/>
                      </a:lnTo>
                      <a:lnTo>
                        <a:pt x="14172" y="116443"/>
                      </a:lnTo>
                      <a:lnTo>
                        <a:pt x="14457" y="117566"/>
                      </a:lnTo>
                      <a:lnTo>
                        <a:pt x="14742" y="118315"/>
                      </a:lnTo>
                      <a:lnTo>
                        <a:pt x="15048" y="118876"/>
                      </a:lnTo>
                      <a:lnTo>
                        <a:pt x="15333" y="119438"/>
                      </a:lnTo>
                      <a:lnTo>
                        <a:pt x="15659" y="119812"/>
                      </a:lnTo>
                      <a:lnTo>
                        <a:pt x="15985" y="120000"/>
                      </a:lnTo>
                      <a:lnTo>
                        <a:pt x="16310" y="120000"/>
                      </a:lnTo>
                      <a:lnTo>
                        <a:pt x="16331" y="120000"/>
                      </a:lnTo>
                      <a:close/>
                      <a:moveTo>
                        <a:pt x="9326" y="97909"/>
                      </a:moveTo>
                      <a:lnTo>
                        <a:pt x="9102" y="98845"/>
                      </a:lnTo>
                      <a:lnTo>
                        <a:pt x="8837" y="99594"/>
                      </a:lnTo>
                      <a:lnTo>
                        <a:pt x="8511" y="100343"/>
                      </a:lnTo>
                      <a:lnTo>
                        <a:pt x="8206" y="100904"/>
                      </a:lnTo>
                      <a:lnTo>
                        <a:pt x="7860" y="101466"/>
                      </a:lnTo>
                      <a:lnTo>
                        <a:pt x="7534" y="101840"/>
                      </a:lnTo>
                      <a:lnTo>
                        <a:pt x="7167" y="102028"/>
                      </a:lnTo>
                      <a:lnTo>
                        <a:pt x="6821" y="102028"/>
                      </a:lnTo>
                      <a:lnTo>
                        <a:pt x="6577" y="102028"/>
                      </a:lnTo>
                      <a:lnTo>
                        <a:pt x="6312" y="101840"/>
                      </a:lnTo>
                      <a:lnTo>
                        <a:pt x="6068" y="101653"/>
                      </a:lnTo>
                      <a:lnTo>
                        <a:pt x="5844" y="101279"/>
                      </a:lnTo>
                      <a:lnTo>
                        <a:pt x="5599" y="100904"/>
                      </a:lnTo>
                      <a:lnTo>
                        <a:pt x="5396" y="100530"/>
                      </a:lnTo>
                      <a:lnTo>
                        <a:pt x="5172" y="99968"/>
                      </a:lnTo>
                      <a:lnTo>
                        <a:pt x="4948" y="99219"/>
                      </a:lnTo>
                      <a:lnTo>
                        <a:pt x="4764" y="98471"/>
                      </a:lnTo>
                      <a:lnTo>
                        <a:pt x="4581" y="97722"/>
                      </a:lnTo>
                      <a:lnTo>
                        <a:pt x="4398" y="96599"/>
                      </a:lnTo>
                      <a:lnTo>
                        <a:pt x="4215" y="95663"/>
                      </a:lnTo>
                      <a:lnTo>
                        <a:pt x="4031" y="94539"/>
                      </a:lnTo>
                      <a:lnTo>
                        <a:pt x="3889" y="93416"/>
                      </a:lnTo>
                      <a:lnTo>
                        <a:pt x="3726" y="92106"/>
                      </a:lnTo>
                      <a:lnTo>
                        <a:pt x="3604" y="90982"/>
                      </a:lnTo>
                      <a:lnTo>
                        <a:pt x="3441" y="89297"/>
                      </a:lnTo>
                      <a:lnTo>
                        <a:pt x="3319" y="87987"/>
                      </a:lnTo>
                      <a:lnTo>
                        <a:pt x="3197" y="86489"/>
                      </a:lnTo>
                      <a:lnTo>
                        <a:pt x="3095" y="84804"/>
                      </a:lnTo>
                      <a:lnTo>
                        <a:pt x="2993" y="82932"/>
                      </a:lnTo>
                      <a:lnTo>
                        <a:pt x="2891" y="81248"/>
                      </a:lnTo>
                      <a:lnTo>
                        <a:pt x="2810" y="79563"/>
                      </a:lnTo>
                      <a:lnTo>
                        <a:pt x="2728" y="77691"/>
                      </a:lnTo>
                      <a:lnTo>
                        <a:pt x="2586" y="73572"/>
                      </a:lnTo>
                      <a:lnTo>
                        <a:pt x="2504" y="69453"/>
                      </a:lnTo>
                      <a:lnTo>
                        <a:pt x="2443" y="64960"/>
                      </a:lnTo>
                      <a:lnTo>
                        <a:pt x="2423" y="60280"/>
                      </a:lnTo>
                      <a:lnTo>
                        <a:pt x="2423" y="57847"/>
                      </a:lnTo>
                      <a:lnTo>
                        <a:pt x="2443" y="55226"/>
                      </a:lnTo>
                      <a:lnTo>
                        <a:pt x="2484" y="52792"/>
                      </a:lnTo>
                      <a:lnTo>
                        <a:pt x="2504" y="50546"/>
                      </a:lnTo>
                      <a:lnTo>
                        <a:pt x="2545" y="48112"/>
                      </a:lnTo>
                      <a:lnTo>
                        <a:pt x="2606" y="46053"/>
                      </a:lnTo>
                      <a:lnTo>
                        <a:pt x="2667" y="43993"/>
                      </a:lnTo>
                      <a:lnTo>
                        <a:pt x="2769" y="41747"/>
                      </a:lnTo>
                      <a:lnTo>
                        <a:pt x="2850" y="39875"/>
                      </a:lnTo>
                      <a:lnTo>
                        <a:pt x="2952" y="38003"/>
                      </a:lnTo>
                      <a:lnTo>
                        <a:pt x="3034" y="36131"/>
                      </a:lnTo>
                      <a:lnTo>
                        <a:pt x="3156" y="34446"/>
                      </a:lnTo>
                      <a:lnTo>
                        <a:pt x="3258" y="32948"/>
                      </a:lnTo>
                      <a:lnTo>
                        <a:pt x="3400" y="31450"/>
                      </a:lnTo>
                      <a:lnTo>
                        <a:pt x="3543" y="29765"/>
                      </a:lnTo>
                      <a:lnTo>
                        <a:pt x="3685" y="28455"/>
                      </a:lnTo>
                      <a:lnTo>
                        <a:pt x="3828" y="27145"/>
                      </a:lnTo>
                      <a:lnTo>
                        <a:pt x="3991" y="26021"/>
                      </a:lnTo>
                      <a:lnTo>
                        <a:pt x="4154" y="24898"/>
                      </a:lnTo>
                      <a:lnTo>
                        <a:pt x="4337" y="23775"/>
                      </a:lnTo>
                      <a:lnTo>
                        <a:pt x="4500" y="22652"/>
                      </a:lnTo>
                      <a:lnTo>
                        <a:pt x="4683" y="21903"/>
                      </a:lnTo>
                      <a:lnTo>
                        <a:pt x="4866" y="20967"/>
                      </a:lnTo>
                      <a:lnTo>
                        <a:pt x="5090" y="20405"/>
                      </a:lnTo>
                      <a:lnTo>
                        <a:pt x="5498" y="19095"/>
                      </a:lnTo>
                      <a:lnTo>
                        <a:pt x="5925" y="18346"/>
                      </a:lnTo>
                      <a:lnTo>
                        <a:pt x="6373" y="17784"/>
                      </a:lnTo>
                      <a:lnTo>
                        <a:pt x="6862" y="17597"/>
                      </a:lnTo>
                      <a:lnTo>
                        <a:pt x="7228" y="17784"/>
                      </a:lnTo>
                      <a:lnTo>
                        <a:pt x="7595" y="17971"/>
                      </a:lnTo>
                      <a:lnTo>
                        <a:pt x="7921" y="18346"/>
                      </a:lnTo>
                      <a:lnTo>
                        <a:pt x="8247" y="18907"/>
                      </a:lnTo>
                      <a:lnTo>
                        <a:pt x="8552" y="19656"/>
                      </a:lnTo>
                      <a:lnTo>
                        <a:pt x="8837" y="20405"/>
                      </a:lnTo>
                      <a:lnTo>
                        <a:pt x="9081" y="21154"/>
                      </a:lnTo>
                      <a:lnTo>
                        <a:pt x="9305" y="22090"/>
                      </a:lnTo>
                      <a:lnTo>
                        <a:pt x="9815" y="5241"/>
                      </a:lnTo>
                      <a:lnTo>
                        <a:pt x="9631" y="4492"/>
                      </a:lnTo>
                      <a:lnTo>
                        <a:pt x="9346" y="3556"/>
                      </a:lnTo>
                      <a:lnTo>
                        <a:pt x="9041" y="2433"/>
                      </a:lnTo>
                      <a:lnTo>
                        <a:pt x="8674" y="1684"/>
                      </a:lnTo>
                      <a:lnTo>
                        <a:pt x="8267" y="1123"/>
                      </a:lnTo>
                      <a:lnTo>
                        <a:pt x="7799" y="561"/>
                      </a:lnTo>
                      <a:lnTo>
                        <a:pt x="7310" y="187"/>
                      </a:lnTo>
                      <a:lnTo>
                        <a:pt x="6760" y="0"/>
                      </a:lnTo>
                      <a:lnTo>
                        <a:pt x="6394" y="187"/>
                      </a:lnTo>
                      <a:lnTo>
                        <a:pt x="6047" y="374"/>
                      </a:lnTo>
                      <a:lnTo>
                        <a:pt x="5701" y="748"/>
                      </a:lnTo>
                      <a:lnTo>
                        <a:pt x="5355" y="1123"/>
                      </a:lnTo>
                      <a:lnTo>
                        <a:pt x="5029" y="1684"/>
                      </a:lnTo>
                      <a:lnTo>
                        <a:pt x="4703" y="2433"/>
                      </a:lnTo>
                      <a:lnTo>
                        <a:pt x="4398" y="3182"/>
                      </a:lnTo>
                      <a:lnTo>
                        <a:pt x="4072" y="4305"/>
                      </a:lnTo>
                      <a:lnTo>
                        <a:pt x="3767" y="5429"/>
                      </a:lnTo>
                      <a:lnTo>
                        <a:pt x="3502" y="6552"/>
                      </a:lnTo>
                      <a:lnTo>
                        <a:pt x="3197" y="7862"/>
                      </a:lnTo>
                      <a:lnTo>
                        <a:pt x="2932" y="9360"/>
                      </a:lnTo>
                      <a:lnTo>
                        <a:pt x="2647" y="11045"/>
                      </a:lnTo>
                      <a:lnTo>
                        <a:pt x="2402" y="12730"/>
                      </a:lnTo>
                      <a:lnTo>
                        <a:pt x="2178" y="14414"/>
                      </a:lnTo>
                      <a:lnTo>
                        <a:pt x="1914" y="16287"/>
                      </a:lnTo>
                      <a:lnTo>
                        <a:pt x="1710" y="18533"/>
                      </a:lnTo>
                      <a:lnTo>
                        <a:pt x="1506" y="20592"/>
                      </a:lnTo>
                      <a:lnTo>
                        <a:pt x="1323" y="22839"/>
                      </a:lnTo>
                      <a:lnTo>
                        <a:pt x="1119" y="25273"/>
                      </a:lnTo>
                      <a:lnTo>
                        <a:pt x="957" y="27706"/>
                      </a:lnTo>
                      <a:lnTo>
                        <a:pt x="794" y="30327"/>
                      </a:lnTo>
                      <a:lnTo>
                        <a:pt x="651" y="32948"/>
                      </a:lnTo>
                      <a:lnTo>
                        <a:pt x="529" y="35569"/>
                      </a:lnTo>
                      <a:lnTo>
                        <a:pt x="386" y="38564"/>
                      </a:lnTo>
                      <a:lnTo>
                        <a:pt x="285" y="41560"/>
                      </a:lnTo>
                      <a:lnTo>
                        <a:pt x="203" y="44742"/>
                      </a:lnTo>
                      <a:lnTo>
                        <a:pt x="122" y="47737"/>
                      </a:lnTo>
                      <a:lnTo>
                        <a:pt x="81" y="51107"/>
                      </a:lnTo>
                      <a:lnTo>
                        <a:pt x="40" y="54290"/>
                      </a:lnTo>
                      <a:lnTo>
                        <a:pt x="20" y="57847"/>
                      </a:lnTo>
                      <a:lnTo>
                        <a:pt x="0" y="61404"/>
                      </a:lnTo>
                      <a:lnTo>
                        <a:pt x="20" y="64773"/>
                      </a:lnTo>
                      <a:lnTo>
                        <a:pt x="40" y="67769"/>
                      </a:lnTo>
                      <a:lnTo>
                        <a:pt x="61" y="71138"/>
                      </a:lnTo>
                      <a:lnTo>
                        <a:pt x="122" y="73946"/>
                      </a:lnTo>
                      <a:lnTo>
                        <a:pt x="183" y="77129"/>
                      </a:lnTo>
                      <a:lnTo>
                        <a:pt x="244" y="79937"/>
                      </a:lnTo>
                      <a:lnTo>
                        <a:pt x="325" y="82558"/>
                      </a:lnTo>
                      <a:lnTo>
                        <a:pt x="447" y="85553"/>
                      </a:lnTo>
                      <a:lnTo>
                        <a:pt x="570" y="87987"/>
                      </a:lnTo>
                      <a:lnTo>
                        <a:pt x="692" y="90608"/>
                      </a:lnTo>
                      <a:lnTo>
                        <a:pt x="834" y="93042"/>
                      </a:lnTo>
                      <a:lnTo>
                        <a:pt x="977" y="95288"/>
                      </a:lnTo>
                      <a:lnTo>
                        <a:pt x="1140" y="97722"/>
                      </a:lnTo>
                      <a:lnTo>
                        <a:pt x="1343" y="99968"/>
                      </a:lnTo>
                      <a:lnTo>
                        <a:pt x="1527" y="101840"/>
                      </a:lnTo>
                      <a:lnTo>
                        <a:pt x="1710" y="103900"/>
                      </a:lnTo>
                      <a:lnTo>
                        <a:pt x="1934" y="105772"/>
                      </a:lnTo>
                      <a:lnTo>
                        <a:pt x="2158" y="107457"/>
                      </a:lnTo>
                      <a:lnTo>
                        <a:pt x="2402" y="109141"/>
                      </a:lnTo>
                      <a:lnTo>
                        <a:pt x="2647" y="110826"/>
                      </a:lnTo>
                      <a:lnTo>
                        <a:pt x="2911" y="112137"/>
                      </a:lnTo>
                      <a:lnTo>
                        <a:pt x="3176" y="113447"/>
                      </a:lnTo>
                      <a:lnTo>
                        <a:pt x="3441" y="114570"/>
                      </a:lnTo>
                      <a:lnTo>
                        <a:pt x="3746" y="115694"/>
                      </a:lnTo>
                      <a:lnTo>
                        <a:pt x="4052" y="116630"/>
                      </a:lnTo>
                      <a:lnTo>
                        <a:pt x="4378" y="117566"/>
                      </a:lnTo>
                      <a:lnTo>
                        <a:pt x="4683" y="118315"/>
                      </a:lnTo>
                      <a:lnTo>
                        <a:pt x="5029" y="118876"/>
                      </a:lnTo>
                      <a:lnTo>
                        <a:pt x="5355" y="119251"/>
                      </a:lnTo>
                      <a:lnTo>
                        <a:pt x="5701" y="119625"/>
                      </a:lnTo>
                      <a:lnTo>
                        <a:pt x="6068" y="119812"/>
                      </a:lnTo>
                      <a:lnTo>
                        <a:pt x="6434" y="120000"/>
                      </a:lnTo>
                      <a:lnTo>
                        <a:pt x="7004" y="119812"/>
                      </a:lnTo>
                      <a:lnTo>
                        <a:pt x="7534" y="119438"/>
                      </a:lnTo>
                      <a:lnTo>
                        <a:pt x="8002" y="118876"/>
                      </a:lnTo>
                      <a:lnTo>
                        <a:pt x="8450" y="118315"/>
                      </a:lnTo>
                      <a:lnTo>
                        <a:pt x="8857" y="117566"/>
                      </a:lnTo>
                      <a:lnTo>
                        <a:pt x="9183" y="116443"/>
                      </a:lnTo>
                      <a:lnTo>
                        <a:pt x="9468" y="115507"/>
                      </a:lnTo>
                      <a:lnTo>
                        <a:pt x="9733" y="114570"/>
                      </a:lnTo>
                      <a:lnTo>
                        <a:pt x="9326" y="979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234" name="Shape 234"/>
                <p:cNvSpPr/>
                <p:nvPr/>
              </p:nvSpPr>
              <p:spPr>
                <a:xfrm>
                  <a:off x="68096" y="6652067"/>
                  <a:ext cx="493711" cy="123824"/>
                </a:xfrm>
                <a:custGeom>
                  <a:pathLst>
                    <a:path extrusionOk="0" h="120000" w="120000">
                      <a:moveTo>
                        <a:pt x="28807" y="34589"/>
                      </a:moveTo>
                      <a:lnTo>
                        <a:pt x="28807" y="0"/>
                      </a:lnTo>
                      <a:lnTo>
                        <a:pt x="25242" y="0"/>
                      </a:lnTo>
                      <a:lnTo>
                        <a:pt x="21629" y="0"/>
                      </a:lnTo>
                      <a:lnTo>
                        <a:pt x="18016" y="0"/>
                      </a:lnTo>
                      <a:lnTo>
                        <a:pt x="14403" y="0"/>
                      </a:lnTo>
                      <a:lnTo>
                        <a:pt x="10790" y="0"/>
                      </a:lnTo>
                      <a:lnTo>
                        <a:pt x="7226" y="0"/>
                      </a:lnTo>
                      <a:lnTo>
                        <a:pt x="3613" y="0"/>
                      </a:lnTo>
                      <a:lnTo>
                        <a:pt x="0" y="0"/>
                      </a:lnTo>
                      <a:lnTo>
                        <a:pt x="0" y="34589"/>
                      </a:lnTo>
                      <a:lnTo>
                        <a:pt x="8478" y="34589"/>
                      </a:lnTo>
                      <a:lnTo>
                        <a:pt x="8478" y="120000"/>
                      </a:lnTo>
                      <a:lnTo>
                        <a:pt x="20377" y="120000"/>
                      </a:lnTo>
                      <a:lnTo>
                        <a:pt x="20377" y="34589"/>
                      </a:lnTo>
                      <a:lnTo>
                        <a:pt x="28807" y="34589"/>
                      </a:lnTo>
                      <a:close/>
                      <a:moveTo>
                        <a:pt x="43693" y="48309"/>
                      </a:moveTo>
                      <a:lnTo>
                        <a:pt x="37623" y="120000"/>
                      </a:lnTo>
                      <a:lnTo>
                        <a:pt x="25965" y="120000"/>
                      </a:lnTo>
                      <a:lnTo>
                        <a:pt x="37382" y="0"/>
                      </a:lnTo>
                      <a:lnTo>
                        <a:pt x="38972" y="0"/>
                      </a:lnTo>
                      <a:lnTo>
                        <a:pt x="40562" y="0"/>
                      </a:lnTo>
                      <a:lnTo>
                        <a:pt x="42103" y="0"/>
                      </a:lnTo>
                      <a:lnTo>
                        <a:pt x="43693" y="0"/>
                      </a:lnTo>
                      <a:lnTo>
                        <a:pt x="45234" y="0"/>
                      </a:lnTo>
                      <a:lnTo>
                        <a:pt x="46824" y="0"/>
                      </a:lnTo>
                      <a:lnTo>
                        <a:pt x="48414" y="0"/>
                      </a:lnTo>
                      <a:lnTo>
                        <a:pt x="50004" y="0"/>
                      </a:lnTo>
                      <a:lnTo>
                        <a:pt x="61421" y="120000"/>
                      </a:lnTo>
                      <a:lnTo>
                        <a:pt x="49763" y="120000"/>
                      </a:lnTo>
                      <a:lnTo>
                        <a:pt x="43693" y="48309"/>
                      </a:lnTo>
                      <a:close/>
                      <a:moveTo>
                        <a:pt x="87386" y="34589"/>
                      </a:moveTo>
                      <a:lnTo>
                        <a:pt x="87386" y="0"/>
                      </a:lnTo>
                      <a:lnTo>
                        <a:pt x="83821" y="0"/>
                      </a:lnTo>
                      <a:lnTo>
                        <a:pt x="80208" y="0"/>
                      </a:lnTo>
                      <a:lnTo>
                        <a:pt x="76595" y="0"/>
                      </a:lnTo>
                      <a:lnTo>
                        <a:pt x="72982" y="0"/>
                      </a:lnTo>
                      <a:lnTo>
                        <a:pt x="69369" y="0"/>
                      </a:lnTo>
                      <a:lnTo>
                        <a:pt x="65804" y="0"/>
                      </a:lnTo>
                      <a:lnTo>
                        <a:pt x="62191" y="0"/>
                      </a:lnTo>
                      <a:lnTo>
                        <a:pt x="58578" y="0"/>
                      </a:lnTo>
                      <a:lnTo>
                        <a:pt x="58578" y="34589"/>
                      </a:lnTo>
                      <a:lnTo>
                        <a:pt x="67009" y="34589"/>
                      </a:lnTo>
                      <a:lnTo>
                        <a:pt x="67009" y="120000"/>
                      </a:lnTo>
                      <a:lnTo>
                        <a:pt x="78956" y="120000"/>
                      </a:lnTo>
                      <a:lnTo>
                        <a:pt x="78956" y="34589"/>
                      </a:lnTo>
                      <a:lnTo>
                        <a:pt x="87386" y="34589"/>
                      </a:lnTo>
                      <a:close/>
                      <a:moveTo>
                        <a:pt x="102272" y="48309"/>
                      </a:moveTo>
                      <a:lnTo>
                        <a:pt x="96154" y="120000"/>
                      </a:lnTo>
                      <a:lnTo>
                        <a:pt x="84496" y="120000"/>
                      </a:lnTo>
                      <a:lnTo>
                        <a:pt x="95913" y="0"/>
                      </a:lnTo>
                      <a:lnTo>
                        <a:pt x="97503" y="0"/>
                      </a:lnTo>
                      <a:lnTo>
                        <a:pt x="99092" y="0"/>
                      </a:lnTo>
                      <a:lnTo>
                        <a:pt x="100682" y="0"/>
                      </a:lnTo>
                      <a:lnTo>
                        <a:pt x="102272" y="0"/>
                      </a:lnTo>
                      <a:lnTo>
                        <a:pt x="103813" y="0"/>
                      </a:lnTo>
                      <a:lnTo>
                        <a:pt x="105403" y="0"/>
                      </a:lnTo>
                      <a:lnTo>
                        <a:pt x="106945" y="0"/>
                      </a:lnTo>
                      <a:lnTo>
                        <a:pt x="108534" y="0"/>
                      </a:lnTo>
                      <a:lnTo>
                        <a:pt x="120000" y="120000"/>
                      </a:lnTo>
                      <a:lnTo>
                        <a:pt x="108293" y="120000"/>
                      </a:lnTo>
                      <a:lnTo>
                        <a:pt x="102272" y="4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  <p:sp>
            <p:nvSpPr>
              <p:cNvPr id="235" name="Shape 235"/>
              <p:cNvSpPr/>
              <p:nvPr/>
            </p:nvSpPr>
            <p:spPr>
              <a:xfrm>
                <a:off x="1582362" y="523806"/>
                <a:ext cx="1171827" cy="123784"/>
              </a:xfrm>
              <a:custGeom>
                <a:pathLst>
                  <a:path extrusionOk="0" h="120000" w="120000">
                    <a:moveTo>
                      <a:pt x="4888" y="39477"/>
                    </a:moveTo>
                    <a:lnTo>
                      <a:pt x="4888" y="49026"/>
                    </a:lnTo>
                    <a:lnTo>
                      <a:pt x="1222" y="49026"/>
                    </a:lnTo>
                    <a:lnTo>
                      <a:pt x="1222" y="81092"/>
                    </a:lnTo>
                    <a:lnTo>
                      <a:pt x="5311" y="81092"/>
                    </a:lnTo>
                    <a:lnTo>
                      <a:pt x="5311" y="90783"/>
                    </a:lnTo>
                    <a:lnTo>
                      <a:pt x="0" y="90783"/>
                    </a:lnTo>
                    <a:lnTo>
                      <a:pt x="0" y="1567"/>
                    </a:lnTo>
                    <a:lnTo>
                      <a:pt x="5099" y="1567"/>
                    </a:lnTo>
                    <a:lnTo>
                      <a:pt x="5099" y="11258"/>
                    </a:lnTo>
                    <a:lnTo>
                      <a:pt x="1222" y="11258"/>
                    </a:lnTo>
                    <a:lnTo>
                      <a:pt x="1222" y="39477"/>
                    </a:lnTo>
                    <a:lnTo>
                      <a:pt x="4888" y="39477"/>
                    </a:lnTo>
                    <a:close/>
                    <a:moveTo>
                      <a:pt x="6050" y="26793"/>
                    </a:moveTo>
                    <a:lnTo>
                      <a:pt x="7423" y="26793"/>
                    </a:lnTo>
                    <a:lnTo>
                      <a:pt x="8389" y="40475"/>
                    </a:lnTo>
                    <a:lnTo>
                      <a:pt x="8540" y="42755"/>
                    </a:lnTo>
                    <a:lnTo>
                      <a:pt x="8721" y="45178"/>
                    </a:lnTo>
                    <a:lnTo>
                      <a:pt x="8887" y="48028"/>
                    </a:lnTo>
                    <a:lnTo>
                      <a:pt x="9068" y="50878"/>
                    </a:lnTo>
                    <a:lnTo>
                      <a:pt x="9113" y="50878"/>
                    </a:lnTo>
                    <a:lnTo>
                      <a:pt x="9264" y="48456"/>
                    </a:lnTo>
                    <a:lnTo>
                      <a:pt x="9430" y="45748"/>
                    </a:lnTo>
                    <a:lnTo>
                      <a:pt x="9596" y="43182"/>
                    </a:lnTo>
                    <a:lnTo>
                      <a:pt x="9792" y="40332"/>
                    </a:lnTo>
                    <a:lnTo>
                      <a:pt x="10743" y="26793"/>
                    </a:lnTo>
                    <a:lnTo>
                      <a:pt x="12070" y="26793"/>
                    </a:lnTo>
                    <a:lnTo>
                      <a:pt x="9747" y="57719"/>
                    </a:lnTo>
                    <a:lnTo>
                      <a:pt x="12146" y="90783"/>
                    </a:lnTo>
                    <a:lnTo>
                      <a:pt x="10743" y="90783"/>
                    </a:lnTo>
                    <a:lnTo>
                      <a:pt x="9747" y="76247"/>
                    </a:lnTo>
                    <a:lnTo>
                      <a:pt x="9581" y="74109"/>
                    </a:lnTo>
                    <a:lnTo>
                      <a:pt x="9415" y="71401"/>
                    </a:lnTo>
                    <a:lnTo>
                      <a:pt x="9234" y="68551"/>
                    </a:lnTo>
                    <a:lnTo>
                      <a:pt x="9023" y="65130"/>
                    </a:lnTo>
                    <a:lnTo>
                      <a:pt x="8992" y="65130"/>
                    </a:lnTo>
                    <a:lnTo>
                      <a:pt x="8872" y="67268"/>
                    </a:lnTo>
                    <a:lnTo>
                      <a:pt x="8721" y="69833"/>
                    </a:lnTo>
                    <a:lnTo>
                      <a:pt x="8509" y="72826"/>
                    </a:lnTo>
                    <a:lnTo>
                      <a:pt x="8283" y="76247"/>
                    </a:lnTo>
                    <a:lnTo>
                      <a:pt x="7302" y="90783"/>
                    </a:lnTo>
                    <a:lnTo>
                      <a:pt x="5944" y="90783"/>
                    </a:lnTo>
                    <a:lnTo>
                      <a:pt x="8344" y="58147"/>
                    </a:lnTo>
                    <a:lnTo>
                      <a:pt x="6050" y="26793"/>
                    </a:lnTo>
                    <a:close/>
                    <a:moveTo>
                      <a:pt x="13323" y="116864"/>
                    </a:moveTo>
                    <a:lnTo>
                      <a:pt x="13323" y="47600"/>
                    </a:lnTo>
                    <a:lnTo>
                      <a:pt x="13323" y="42470"/>
                    </a:lnTo>
                    <a:lnTo>
                      <a:pt x="13308" y="37197"/>
                    </a:lnTo>
                    <a:lnTo>
                      <a:pt x="13293" y="31923"/>
                    </a:lnTo>
                    <a:lnTo>
                      <a:pt x="13278" y="26793"/>
                    </a:lnTo>
                    <a:lnTo>
                      <a:pt x="14379" y="26793"/>
                    </a:lnTo>
                    <a:lnTo>
                      <a:pt x="14439" y="37767"/>
                    </a:lnTo>
                    <a:lnTo>
                      <a:pt x="14454" y="37767"/>
                    </a:lnTo>
                    <a:lnTo>
                      <a:pt x="14560" y="36342"/>
                    </a:lnTo>
                    <a:lnTo>
                      <a:pt x="14666" y="34774"/>
                    </a:lnTo>
                    <a:lnTo>
                      <a:pt x="14771" y="33491"/>
                    </a:lnTo>
                    <a:lnTo>
                      <a:pt x="14907" y="32351"/>
                    </a:lnTo>
                    <a:lnTo>
                      <a:pt x="15028" y="31211"/>
                    </a:lnTo>
                    <a:lnTo>
                      <a:pt x="15164" y="30071"/>
                    </a:lnTo>
                    <a:lnTo>
                      <a:pt x="15299" y="29216"/>
                    </a:lnTo>
                    <a:lnTo>
                      <a:pt x="15450" y="28361"/>
                    </a:lnTo>
                    <a:lnTo>
                      <a:pt x="15601" y="27648"/>
                    </a:lnTo>
                    <a:lnTo>
                      <a:pt x="15767" y="27078"/>
                    </a:lnTo>
                    <a:lnTo>
                      <a:pt x="15918" y="26508"/>
                    </a:lnTo>
                    <a:lnTo>
                      <a:pt x="16114" y="26080"/>
                    </a:lnTo>
                    <a:lnTo>
                      <a:pt x="16280" y="25795"/>
                    </a:lnTo>
                    <a:lnTo>
                      <a:pt x="16461" y="25368"/>
                    </a:lnTo>
                    <a:lnTo>
                      <a:pt x="16672" y="25225"/>
                    </a:lnTo>
                    <a:lnTo>
                      <a:pt x="16869" y="25225"/>
                    </a:lnTo>
                    <a:lnTo>
                      <a:pt x="17170" y="25368"/>
                    </a:lnTo>
                    <a:lnTo>
                      <a:pt x="17457" y="25938"/>
                    </a:lnTo>
                    <a:lnTo>
                      <a:pt x="17593" y="26223"/>
                    </a:lnTo>
                    <a:lnTo>
                      <a:pt x="17744" y="26650"/>
                    </a:lnTo>
                    <a:lnTo>
                      <a:pt x="17880" y="27078"/>
                    </a:lnTo>
                    <a:lnTo>
                      <a:pt x="18000" y="27505"/>
                    </a:lnTo>
                    <a:lnTo>
                      <a:pt x="18121" y="28218"/>
                    </a:lnTo>
                    <a:lnTo>
                      <a:pt x="18257" y="28788"/>
                    </a:lnTo>
                    <a:lnTo>
                      <a:pt x="18377" y="29501"/>
                    </a:lnTo>
                    <a:lnTo>
                      <a:pt x="18483" y="30356"/>
                    </a:lnTo>
                    <a:lnTo>
                      <a:pt x="18709" y="32209"/>
                    </a:lnTo>
                    <a:lnTo>
                      <a:pt x="18921" y="34346"/>
                    </a:lnTo>
                    <a:lnTo>
                      <a:pt x="19102" y="36769"/>
                    </a:lnTo>
                    <a:lnTo>
                      <a:pt x="19268" y="39192"/>
                    </a:lnTo>
                    <a:lnTo>
                      <a:pt x="19419" y="41900"/>
                    </a:lnTo>
                    <a:lnTo>
                      <a:pt x="19524" y="44750"/>
                    </a:lnTo>
                    <a:lnTo>
                      <a:pt x="19615" y="47743"/>
                    </a:lnTo>
                    <a:lnTo>
                      <a:pt x="19675" y="50878"/>
                    </a:lnTo>
                    <a:lnTo>
                      <a:pt x="19720" y="54299"/>
                    </a:lnTo>
                    <a:lnTo>
                      <a:pt x="19735" y="57862"/>
                    </a:lnTo>
                    <a:lnTo>
                      <a:pt x="19720" y="61852"/>
                    </a:lnTo>
                    <a:lnTo>
                      <a:pt x="19675" y="65558"/>
                    </a:lnTo>
                    <a:lnTo>
                      <a:pt x="19645" y="67410"/>
                    </a:lnTo>
                    <a:lnTo>
                      <a:pt x="19600" y="69121"/>
                    </a:lnTo>
                    <a:lnTo>
                      <a:pt x="19554" y="70831"/>
                    </a:lnTo>
                    <a:lnTo>
                      <a:pt x="19494" y="72541"/>
                    </a:lnTo>
                    <a:lnTo>
                      <a:pt x="19434" y="74109"/>
                    </a:lnTo>
                    <a:lnTo>
                      <a:pt x="19358" y="75534"/>
                    </a:lnTo>
                    <a:lnTo>
                      <a:pt x="19283" y="77102"/>
                    </a:lnTo>
                    <a:lnTo>
                      <a:pt x="19192" y="78527"/>
                    </a:lnTo>
                    <a:lnTo>
                      <a:pt x="19102" y="79809"/>
                    </a:lnTo>
                    <a:lnTo>
                      <a:pt x="19011" y="81092"/>
                    </a:lnTo>
                    <a:lnTo>
                      <a:pt x="18906" y="82517"/>
                    </a:lnTo>
                    <a:lnTo>
                      <a:pt x="18785" y="83657"/>
                    </a:lnTo>
                    <a:lnTo>
                      <a:pt x="18574" y="85653"/>
                    </a:lnTo>
                    <a:lnTo>
                      <a:pt x="18332" y="87505"/>
                    </a:lnTo>
                    <a:lnTo>
                      <a:pt x="18211" y="88218"/>
                    </a:lnTo>
                    <a:lnTo>
                      <a:pt x="18076" y="88931"/>
                    </a:lnTo>
                    <a:lnTo>
                      <a:pt x="17955" y="89501"/>
                    </a:lnTo>
                    <a:lnTo>
                      <a:pt x="17819" y="90071"/>
                    </a:lnTo>
                    <a:lnTo>
                      <a:pt x="17548" y="90926"/>
                    </a:lnTo>
                    <a:lnTo>
                      <a:pt x="17261" y="91638"/>
                    </a:lnTo>
                    <a:lnTo>
                      <a:pt x="16944" y="92209"/>
                    </a:lnTo>
                    <a:lnTo>
                      <a:pt x="16642" y="92351"/>
                    </a:lnTo>
                    <a:lnTo>
                      <a:pt x="16461" y="92209"/>
                    </a:lnTo>
                    <a:lnTo>
                      <a:pt x="16280" y="92066"/>
                    </a:lnTo>
                    <a:lnTo>
                      <a:pt x="16129" y="91781"/>
                    </a:lnTo>
                    <a:lnTo>
                      <a:pt x="15963" y="91496"/>
                    </a:lnTo>
                    <a:lnTo>
                      <a:pt x="15812" y="91211"/>
                    </a:lnTo>
                    <a:lnTo>
                      <a:pt x="15662" y="90783"/>
                    </a:lnTo>
                    <a:lnTo>
                      <a:pt x="15526" y="90213"/>
                    </a:lnTo>
                    <a:lnTo>
                      <a:pt x="15375" y="89643"/>
                    </a:lnTo>
                    <a:lnTo>
                      <a:pt x="15254" y="89073"/>
                    </a:lnTo>
                    <a:lnTo>
                      <a:pt x="15133" y="88361"/>
                    </a:lnTo>
                    <a:lnTo>
                      <a:pt x="15028" y="87505"/>
                    </a:lnTo>
                    <a:lnTo>
                      <a:pt x="14922" y="86508"/>
                    </a:lnTo>
                    <a:lnTo>
                      <a:pt x="14801" y="85510"/>
                    </a:lnTo>
                    <a:lnTo>
                      <a:pt x="14711" y="84513"/>
                    </a:lnTo>
                    <a:lnTo>
                      <a:pt x="14620" y="83372"/>
                    </a:lnTo>
                    <a:lnTo>
                      <a:pt x="14545" y="82232"/>
                    </a:lnTo>
                    <a:lnTo>
                      <a:pt x="14545" y="116864"/>
                    </a:lnTo>
                    <a:lnTo>
                      <a:pt x="13323" y="116864"/>
                    </a:lnTo>
                    <a:close/>
                    <a:moveTo>
                      <a:pt x="14545" y="53729"/>
                    </a:moveTo>
                    <a:lnTo>
                      <a:pt x="14545" y="64703"/>
                    </a:lnTo>
                    <a:lnTo>
                      <a:pt x="14545" y="66698"/>
                    </a:lnTo>
                    <a:lnTo>
                      <a:pt x="14575" y="68408"/>
                    </a:lnTo>
                    <a:lnTo>
                      <a:pt x="14620" y="70118"/>
                    </a:lnTo>
                    <a:lnTo>
                      <a:pt x="14666" y="71828"/>
                    </a:lnTo>
                    <a:lnTo>
                      <a:pt x="14741" y="73396"/>
                    </a:lnTo>
                    <a:lnTo>
                      <a:pt x="14832" y="74821"/>
                    </a:lnTo>
                    <a:lnTo>
                      <a:pt x="14952" y="76247"/>
                    </a:lnTo>
                    <a:lnTo>
                      <a:pt x="15088" y="77814"/>
                    </a:lnTo>
                    <a:lnTo>
                      <a:pt x="15224" y="78954"/>
                    </a:lnTo>
                    <a:lnTo>
                      <a:pt x="15360" y="80095"/>
                    </a:lnTo>
                    <a:lnTo>
                      <a:pt x="15526" y="80950"/>
                    </a:lnTo>
                    <a:lnTo>
                      <a:pt x="15692" y="81662"/>
                    </a:lnTo>
                    <a:lnTo>
                      <a:pt x="15858" y="82375"/>
                    </a:lnTo>
                    <a:lnTo>
                      <a:pt x="16054" y="82802"/>
                    </a:lnTo>
                    <a:lnTo>
                      <a:pt x="16250" y="83087"/>
                    </a:lnTo>
                    <a:lnTo>
                      <a:pt x="16446" y="83087"/>
                    </a:lnTo>
                    <a:lnTo>
                      <a:pt x="16688" y="83087"/>
                    </a:lnTo>
                    <a:lnTo>
                      <a:pt x="16899" y="82660"/>
                    </a:lnTo>
                    <a:lnTo>
                      <a:pt x="17095" y="82232"/>
                    </a:lnTo>
                    <a:lnTo>
                      <a:pt x="17306" y="81377"/>
                    </a:lnTo>
                    <a:lnTo>
                      <a:pt x="17487" y="80380"/>
                    </a:lnTo>
                    <a:lnTo>
                      <a:pt x="17653" y="79239"/>
                    </a:lnTo>
                    <a:lnTo>
                      <a:pt x="17819" y="77957"/>
                    </a:lnTo>
                    <a:lnTo>
                      <a:pt x="17955" y="76247"/>
                    </a:lnTo>
                    <a:lnTo>
                      <a:pt x="18076" y="74536"/>
                    </a:lnTo>
                    <a:lnTo>
                      <a:pt x="18181" y="72684"/>
                    </a:lnTo>
                    <a:lnTo>
                      <a:pt x="18287" y="70546"/>
                    </a:lnTo>
                    <a:lnTo>
                      <a:pt x="18362" y="68408"/>
                    </a:lnTo>
                    <a:lnTo>
                      <a:pt x="18423" y="65985"/>
                    </a:lnTo>
                    <a:lnTo>
                      <a:pt x="18468" y="63705"/>
                    </a:lnTo>
                    <a:lnTo>
                      <a:pt x="18498" y="60997"/>
                    </a:lnTo>
                    <a:lnTo>
                      <a:pt x="18498" y="58432"/>
                    </a:lnTo>
                    <a:lnTo>
                      <a:pt x="18498" y="55866"/>
                    </a:lnTo>
                    <a:lnTo>
                      <a:pt x="18468" y="53586"/>
                    </a:lnTo>
                    <a:lnTo>
                      <a:pt x="18423" y="51306"/>
                    </a:lnTo>
                    <a:lnTo>
                      <a:pt x="18377" y="49168"/>
                    </a:lnTo>
                    <a:lnTo>
                      <a:pt x="18302" y="47173"/>
                    </a:lnTo>
                    <a:lnTo>
                      <a:pt x="18196" y="45178"/>
                    </a:lnTo>
                    <a:lnTo>
                      <a:pt x="18106" y="43467"/>
                    </a:lnTo>
                    <a:lnTo>
                      <a:pt x="17985" y="41757"/>
                    </a:lnTo>
                    <a:lnTo>
                      <a:pt x="17834" y="39904"/>
                    </a:lnTo>
                    <a:lnTo>
                      <a:pt x="17683" y="38622"/>
                    </a:lnTo>
                    <a:lnTo>
                      <a:pt x="17502" y="37339"/>
                    </a:lnTo>
                    <a:lnTo>
                      <a:pt x="17336" y="36342"/>
                    </a:lnTo>
                    <a:lnTo>
                      <a:pt x="17140" y="35486"/>
                    </a:lnTo>
                    <a:lnTo>
                      <a:pt x="16929" y="34916"/>
                    </a:lnTo>
                    <a:lnTo>
                      <a:pt x="16718" y="34631"/>
                    </a:lnTo>
                    <a:lnTo>
                      <a:pt x="16476" y="34489"/>
                    </a:lnTo>
                    <a:lnTo>
                      <a:pt x="16325" y="34631"/>
                    </a:lnTo>
                    <a:lnTo>
                      <a:pt x="16175" y="34774"/>
                    </a:lnTo>
                    <a:lnTo>
                      <a:pt x="16024" y="35059"/>
                    </a:lnTo>
                    <a:lnTo>
                      <a:pt x="15873" y="35486"/>
                    </a:lnTo>
                    <a:lnTo>
                      <a:pt x="15722" y="36199"/>
                    </a:lnTo>
                    <a:lnTo>
                      <a:pt x="15586" y="36769"/>
                    </a:lnTo>
                    <a:lnTo>
                      <a:pt x="15450" y="37624"/>
                    </a:lnTo>
                    <a:lnTo>
                      <a:pt x="15314" y="38479"/>
                    </a:lnTo>
                    <a:lnTo>
                      <a:pt x="15194" y="39477"/>
                    </a:lnTo>
                    <a:lnTo>
                      <a:pt x="15073" y="40617"/>
                    </a:lnTo>
                    <a:lnTo>
                      <a:pt x="14983" y="41900"/>
                    </a:lnTo>
                    <a:lnTo>
                      <a:pt x="14892" y="43182"/>
                    </a:lnTo>
                    <a:lnTo>
                      <a:pt x="14801" y="44465"/>
                    </a:lnTo>
                    <a:lnTo>
                      <a:pt x="14726" y="45748"/>
                    </a:lnTo>
                    <a:lnTo>
                      <a:pt x="14666" y="47458"/>
                    </a:lnTo>
                    <a:lnTo>
                      <a:pt x="14620" y="49026"/>
                    </a:lnTo>
                    <a:lnTo>
                      <a:pt x="14590" y="50308"/>
                    </a:lnTo>
                    <a:lnTo>
                      <a:pt x="14560" y="51733"/>
                    </a:lnTo>
                    <a:lnTo>
                      <a:pt x="14545" y="52731"/>
                    </a:lnTo>
                    <a:lnTo>
                      <a:pt x="14545" y="53729"/>
                    </a:lnTo>
                    <a:close/>
                    <a:moveTo>
                      <a:pt x="26721" y="60855"/>
                    </a:moveTo>
                    <a:lnTo>
                      <a:pt x="21984" y="60712"/>
                    </a:lnTo>
                    <a:lnTo>
                      <a:pt x="21999" y="63420"/>
                    </a:lnTo>
                    <a:lnTo>
                      <a:pt x="22029" y="65985"/>
                    </a:lnTo>
                    <a:lnTo>
                      <a:pt x="22089" y="68408"/>
                    </a:lnTo>
                    <a:lnTo>
                      <a:pt x="22165" y="70546"/>
                    </a:lnTo>
                    <a:lnTo>
                      <a:pt x="22285" y="72684"/>
                    </a:lnTo>
                    <a:lnTo>
                      <a:pt x="22391" y="74536"/>
                    </a:lnTo>
                    <a:lnTo>
                      <a:pt x="22527" y="76247"/>
                    </a:lnTo>
                    <a:lnTo>
                      <a:pt x="22693" y="77814"/>
                    </a:lnTo>
                    <a:lnTo>
                      <a:pt x="22859" y="78954"/>
                    </a:lnTo>
                    <a:lnTo>
                      <a:pt x="23025" y="80095"/>
                    </a:lnTo>
                    <a:lnTo>
                      <a:pt x="23191" y="80950"/>
                    </a:lnTo>
                    <a:lnTo>
                      <a:pt x="23402" y="81662"/>
                    </a:lnTo>
                    <a:lnTo>
                      <a:pt x="23598" y="82232"/>
                    </a:lnTo>
                    <a:lnTo>
                      <a:pt x="23809" y="82660"/>
                    </a:lnTo>
                    <a:lnTo>
                      <a:pt x="24051" y="82945"/>
                    </a:lnTo>
                    <a:lnTo>
                      <a:pt x="24292" y="82945"/>
                    </a:lnTo>
                    <a:lnTo>
                      <a:pt x="24564" y="82945"/>
                    </a:lnTo>
                    <a:lnTo>
                      <a:pt x="24805" y="82802"/>
                    </a:lnTo>
                    <a:lnTo>
                      <a:pt x="25047" y="82517"/>
                    </a:lnTo>
                    <a:lnTo>
                      <a:pt x="25288" y="82232"/>
                    </a:lnTo>
                    <a:lnTo>
                      <a:pt x="25499" y="81662"/>
                    </a:lnTo>
                    <a:lnTo>
                      <a:pt x="25741" y="81092"/>
                    </a:lnTo>
                    <a:lnTo>
                      <a:pt x="25952" y="80380"/>
                    </a:lnTo>
                    <a:lnTo>
                      <a:pt x="26178" y="79667"/>
                    </a:lnTo>
                    <a:lnTo>
                      <a:pt x="26374" y="88076"/>
                    </a:lnTo>
                    <a:lnTo>
                      <a:pt x="26148" y="88931"/>
                    </a:lnTo>
                    <a:lnTo>
                      <a:pt x="25877" y="89786"/>
                    </a:lnTo>
                    <a:lnTo>
                      <a:pt x="25620" y="90498"/>
                    </a:lnTo>
                    <a:lnTo>
                      <a:pt x="25348" y="91068"/>
                    </a:lnTo>
                    <a:lnTo>
                      <a:pt x="25062" y="91496"/>
                    </a:lnTo>
                    <a:lnTo>
                      <a:pt x="24760" y="91781"/>
                    </a:lnTo>
                    <a:lnTo>
                      <a:pt x="24458" y="92066"/>
                    </a:lnTo>
                    <a:lnTo>
                      <a:pt x="24126" y="92209"/>
                    </a:lnTo>
                    <a:lnTo>
                      <a:pt x="23749" y="92066"/>
                    </a:lnTo>
                    <a:lnTo>
                      <a:pt x="23402" y="91496"/>
                    </a:lnTo>
                    <a:lnTo>
                      <a:pt x="23221" y="91211"/>
                    </a:lnTo>
                    <a:lnTo>
                      <a:pt x="23055" y="90783"/>
                    </a:lnTo>
                    <a:lnTo>
                      <a:pt x="22904" y="90356"/>
                    </a:lnTo>
                    <a:lnTo>
                      <a:pt x="22738" y="89928"/>
                    </a:lnTo>
                    <a:lnTo>
                      <a:pt x="22587" y="89358"/>
                    </a:lnTo>
                    <a:lnTo>
                      <a:pt x="22451" y="88646"/>
                    </a:lnTo>
                    <a:lnTo>
                      <a:pt x="22316" y="87933"/>
                    </a:lnTo>
                    <a:lnTo>
                      <a:pt x="22165" y="87220"/>
                    </a:lnTo>
                    <a:lnTo>
                      <a:pt x="22044" y="86223"/>
                    </a:lnTo>
                    <a:lnTo>
                      <a:pt x="21923" y="85225"/>
                    </a:lnTo>
                    <a:lnTo>
                      <a:pt x="21803" y="84370"/>
                    </a:lnTo>
                    <a:lnTo>
                      <a:pt x="21697" y="83230"/>
                    </a:lnTo>
                    <a:lnTo>
                      <a:pt x="21576" y="82090"/>
                    </a:lnTo>
                    <a:lnTo>
                      <a:pt x="21471" y="80807"/>
                    </a:lnTo>
                    <a:lnTo>
                      <a:pt x="21380" y="79667"/>
                    </a:lnTo>
                    <a:lnTo>
                      <a:pt x="21305" y="78527"/>
                    </a:lnTo>
                    <a:lnTo>
                      <a:pt x="21214" y="77244"/>
                    </a:lnTo>
                    <a:lnTo>
                      <a:pt x="21154" y="75676"/>
                    </a:lnTo>
                    <a:lnTo>
                      <a:pt x="21078" y="74394"/>
                    </a:lnTo>
                    <a:lnTo>
                      <a:pt x="21018" y="72969"/>
                    </a:lnTo>
                    <a:lnTo>
                      <a:pt x="20958" y="71401"/>
                    </a:lnTo>
                    <a:lnTo>
                      <a:pt x="20912" y="69833"/>
                    </a:lnTo>
                    <a:lnTo>
                      <a:pt x="20882" y="68408"/>
                    </a:lnTo>
                    <a:lnTo>
                      <a:pt x="20852" y="66840"/>
                    </a:lnTo>
                    <a:lnTo>
                      <a:pt x="20807" y="63420"/>
                    </a:lnTo>
                    <a:lnTo>
                      <a:pt x="20792" y="59714"/>
                    </a:lnTo>
                    <a:lnTo>
                      <a:pt x="20807" y="56152"/>
                    </a:lnTo>
                    <a:lnTo>
                      <a:pt x="20852" y="52731"/>
                    </a:lnTo>
                    <a:lnTo>
                      <a:pt x="20912" y="49311"/>
                    </a:lnTo>
                    <a:lnTo>
                      <a:pt x="21003" y="46175"/>
                    </a:lnTo>
                    <a:lnTo>
                      <a:pt x="21078" y="44608"/>
                    </a:lnTo>
                    <a:lnTo>
                      <a:pt x="21139" y="43182"/>
                    </a:lnTo>
                    <a:lnTo>
                      <a:pt x="21214" y="41757"/>
                    </a:lnTo>
                    <a:lnTo>
                      <a:pt x="21290" y="40190"/>
                    </a:lnTo>
                    <a:lnTo>
                      <a:pt x="21365" y="38907"/>
                    </a:lnTo>
                    <a:lnTo>
                      <a:pt x="21456" y="37624"/>
                    </a:lnTo>
                    <a:lnTo>
                      <a:pt x="21546" y="36342"/>
                    </a:lnTo>
                    <a:lnTo>
                      <a:pt x="21667" y="35059"/>
                    </a:lnTo>
                    <a:lnTo>
                      <a:pt x="21772" y="33919"/>
                    </a:lnTo>
                    <a:lnTo>
                      <a:pt x="21893" y="32779"/>
                    </a:lnTo>
                    <a:lnTo>
                      <a:pt x="21999" y="31781"/>
                    </a:lnTo>
                    <a:lnTo>
                      <a:pt x="22119" y="30926"/>
                    </a:lnTo>
                    <a:lnTo>
                      <a:pt x="22270" y="29928"/>
                    </a:lnTo>
                    <a:lnTo>
                      <a:pt x="22391" y="29073"/>
                    </a:lnTo>
                    <a:lnTo>
                      <a:pt x="22527" y="28361"/>
                    </a:lnTo>
                    <a:lnTo>
                      <a:pt x="22663" y="27790"/>
                    </a:lnTo>
                    <a:lnTo>
                      <a:pt x="22829" y="27220"/>
                    </a:lnTo>
                    <a:lnTo>
                      <a:pt x="22964" y="26650"/>
                    </a:lnTo>
                    <a:lnTo>
                      <a:pt x="23115" y="26365"/>
                    </a:lnTo>
                    <a:lnTo>
                      <a:pt x="23281" y="25938"/>
                    </a:lnTo>
                    <a:lnTo>
                      <a:pt x="23447" y="25510"/>
                    </a:lnTo>
                    <a:lnTo>
                      <a:pt x="23613" y="25368"/>
                    </a:lnTo>
                    <a:lnTo>
                      <a:pt x="23779" y="25225"/>
                    </a:lnTo>
                    <a:lnTo>
                      <a:pt x="23975" y="25225"/>
                    </a:lnTo>
                    <a:lnTo>
                      <a:pt x="24156" y="25225"/>
                    </a:lnTo>
                    <a:lnTo>
                      <a:pt x="24322" y="25368"/>
                    </a:lnTo>
                    <a:lnTo>
                      <a:pt x="24503" y="25795"/>
                    </a:lnTo>
                    <a:lnTo>
                      <a:pt x="24669" y="26080"/>
                    </a:lnTo>
                    <a:lnTo>
                      <a:pt x="24820" y="26365"/>
                    </a:lnTo>
                    <a:lnTo>
                      <a:pt x="24971" y="26793"/>
                    </a:lnTo>
                    <a:lnTo>
                      <a:pt x="25122" y="27363"/>
                    </a:lnTo>
                    <a:lnTo>
                      <a:pt x="25273" y="27933"/>
                    </a:lnTo>
                    <a:lnTo>
                      <a:pt x="25394" y="28646"/>
                    </a:lnTo>
                    <a:lnTo>
                      <a:pt x="25529" y="29358"/>
                    </a:lnTo>
                    <a:lnTo>
                      <a:pt x="25665" y="30213"/>
                    </a:lnTo>
                    <a:lnTo>
                      <a:pt x="25771" y="31353"/>
                    </a:lnTo>
                    <a:lnTo>
                      <a:pt x="25892" y="32351"/>
                    </a:lnTo>
                    <a:lnTo>
                      <a:pt x="25997" y="33349"/>
                    </a:lnTo>
                    <a:lnTo>
                      <a:pt x="26088" y="34489"/>
                    </a:lnTo>
                    <a:lnTo>
                      <a:pt x="26193" y="35771"/>
                    </a:lnTo>
                    <a:lnTo>
                      <a:pt x="26329" y="37909"/>
                    </a:lnTo>
                    <a:lnTo>
                      <a:pt x="26450" y="40047"/>
                    </a:lnTo>
                    <a:lnTo>
                      <a:pt x="26540" y="42470"/>
                    </a:lnTo>
                    <a:lnTo>
                      <a:pt x="26616" y="44750"/>
                    </a:lnTo>
                    <a:lnTo>
                      <a:pt x="26676" y="47315"/>
                    </a:lnTo>
                    <a:lnTo>
                      <a:pt x="26737" y="49738"/>
                    </a:lnTo>
                    <a:lnTo>
                      <a:pt x="26767" y="52589"/>
                    </a:lnTo>
                    <a:lnTo>
                      <a:pt x="26767" y="55296"/>
                    </a:lnTo>
                    <a:lnTo>
                      <a:pt x="26767" y="57007"/>
                    </a:lnTo>
                    <a:lnTo>
                      <a:pt x="26752" y="58432"/>
                    </a:lnTo>
                    <a:lnTo>
                      <a:pt x="26737" y="59714"/>
                    </a:lnTo>
                    <a:lnTo>
                      <a:pt x="26721" y="60855"/>
                    </a:lnTo>
                    <a:close/>
                    <a:moveTo>
                      <a:pt x="21984" y="52446"/>
                    </a:moveTo>
                    <a:lnTo>
                      <a:pt x="25590" y="52446"/>
                    </a:lnTo>
                    <a:lnTo>
                      <a:pt x="25590" y="50593"/>
                    </a:lnTo>
                    <a:lnTo>
                      <a:pt x="25560" y="49026"/>
                    </a:lnTo>
                    <a:lnTo>
                      <a:pt x="25529" y="47315"/>
                    </a:lnTo>
                    <a:lnTo>
                      <a:pt x="25499" y="45748"/>
                    </a:lnTo>
                    <a:lnTo>
                      <a:pt x="25454" y="44323"/>
                    </a:lnTo>
                    <a:lnTo>
                      <a:pt x="25394" y="42897"/>
                    </a:lnTo>
                    <a:lnTo>
                      <a:pt x="25318" y="41615"/>
                    </a:lnTo>
                    <a:lnTo>
                      <a:pt x="25243" y="40190"/>
                    </a:lnTo>
                    <a:lnTo>
                      <a:pt x="25137" y="38622"/>
                    </a:lnTo>
                    <a:lnTo>
                      <a:pt x="24986" y="37339"/>
                    </a:lnTo>
                    <a:lnTo>
                      <a:pt x="24835" y="36199"/>
                    </a:lnTo>
                    <a:lnTo>
                      <a:pt x="24685" y="35201"/>
                    </a:lnTo>
                    <a:lnTo>
                      <a:pt x="24503" y="34489"/>
                    </a:lnTo>
                    <a:lnTo>
                      <a:pt x="24307" y="34061"/>
                    </a:lnTo>
                    <a:lnTo>
                      <a:pt x="24096" y="33776"/>
                    </a:lnTo>
                    <a:lnTo>
                      <a:pt x="23885" y="33634"/>
                    </a:lnTo>
                    <a:lnTo>
                      <a:pt x="23658" y="33776"/>
                    </a:lnTo>
                    <a:lnTo>
                      <a:pt x="23462" y="34061"/>
                    </a:lnTo>
                    <a:lnTo>
                      <a:pt x="23266" y="34489"/>
                    </a:lnTo>
                    <a:lnTo>
                      <a:pt x="23100" y="35201"/>
                    </a:lnTo>
                    <a:lnTo>
                      <a:pt x="22934" y="36199"/>
                    </a:lnTo>
                    <a:lnTo>
                      <a:pt x="22783" y="37197"/>
                    </a:lnTo>
                    <a:lnTo>
                      <a:pt x="22632" y="38479"/>
                    </a:lnTo>
                    <a:lnTo>
                      <a:pt x="22497" y="39904"/>
                    </a:lnTo>
                    <a:lnTo>
                      <a:pt x="22406" y="41330"/>
                    </a:lnTo>
                    <a:lnTo>
                      <a:pt x="22316" y="42755"/>
                    </a:lnTo>
                    <a:lnTo>
                      <a:pt x="22240" y="44180"/>
                    </a:lnTo>
                    <a:lnTo>
                      <a:pt x="22150" y="45605"/>
                    </a:lnTo>
                    <a:lnTo>
                      <a:pt x="22089" y="47315"/>
                    </a:lnTo>
                    <a:lnTo>
                      <a:pt x="22044" y="48883"/>
                    </a:lnTo>
                    <a:lnTo>
                      <a:pt x="22014" y="50593"/>
                    </a:lnTo>
                    <a:lnTo>
                      <a:pt x="21984" y="52446"/>
                    </a:lnTo>
                    <a:close/>
                    <a:moveTo>
                      <a:pt x="28291" y="90783"/>
                    </a:moveTo>
                    <a:lnTo>
                      <a:pt x="28291" y="46745"/>
                    </a:lnTo>
                    <a:lnTo>
                      <a:pt x="28291" y="41472"/>
                    </a:lnTo>
                    <a:lnTo>
                      <a:pt x="28276" y="36484"/>
                    </a:lnTo>
                    <a:lnTo>
                      <a:pt x="28261" y="31496"/>
                    </a:lnTo>
                    <a:lnTo>
                      <a:pt x="28245" y="26793"/>
                    </a:lnTo>
                    <a:lnTo>
                      <a:pt x="29332" y="26793"/>
                    </a:lnTo>
                    <a:lnTo>
                      <a:pt x="29362" y="39334"/>
                    </a:lnTo>
                    <a:lnTo>
                      <a:pt x="29422" y="39334"/>
                    </a:lnTo>
                    <a:lnTo>
                      <a:pt x="29483" y="37767"/>
                    </a:lnTo>
                    <a:lnTo>
                      <a:pt x="29558" y="36342"/>
                    </a:lnTo>
                    <a:lnTo>
                      <a:pt x="29634" y="34916"/>
                    </a:lnTo>
                    <a:lnTo>
                      <a:pt x="29724" y="33634"/>
                    </a:lnTo>
                    <a:lnTo>
                      <a:pt x="29815" y="32351"/>
                    </a:lnTo>
                    <a:lnTo>
                      <a:pt x="29920" y="31211"/>
                    </a:lnTo>
                    <a:lnTo>
                      <a:pt x="30041" y="30071"/>
                    </a:lnTo>
                    <a:lnTo>
                      <a:pt x="30177" y="29073"/>
                    </a:lnTo>
                    <a:lnTo>
                      <a:pt x="30298" y="28218"/>
                    </a:lnTo>
                    <a:lnTo>
                      <a:pt x="30433" y="27505"/>
                    </a:lnTo>
                    <a:lnTo>
                      <a:pt x="30569" y="26793"/>
                    </a:lnTo>
                    <a:lnTo>
                      <a:pt x="30720" y="26365"/>
                    </a:lnTo>
                    <a:lnTo>
                      <a:pt x="30856" y="25938"/>
                    </a:lnTo>
                    <a:lnTo>
                      <a:pt x="30992" y="25510"/>
                    </a:lnTo>
                    <a:lnTo>
                      <a:pt x="31142" y="25225"/>
                    </a:lnTo>
                    <a:lnTo>
                      <a:pt x="31308" y="25225"/>
                    </a:lnTo>
                    <a:lnTo>
                      <a:pt x="31490" y="25368"/>
                    </a:lnTo>
                    <a:lnTo>
                      <a:pt x="31640" y="25795"/>
                    </a:lnTo>
                    <a:lnTo>
                      <a:pt x="31640" y="36769"/>
                    </a:lnTo>
                    <a:lnTo>
                      <a:pt x="31444" y="36484"/>
                    </a:lnTo>
                    <a:lnTo>
                      <a:pt x="31218" y="36342"/>
                    </a:lnTo>
                    <a:lnTo>
                      <a:pt x="31007" y="36484"/>
                    </a:lnTo>
                    <a:lnTo>
                      <a:pt x="30826" y="36769"/>
                    </a:lnTo>
                    <a:lnTo>
                      <a:pt x="30660" y="37197"/>
                    </a:lnTo>
                    <a:lnTo>
                      <a:pt x="30479" y="37909"/>
                    </a:lnTo>
                    <a:lnTo>
                      <a:pt x="30328" y="38764"/>
                    </a:lnTo>
                    <a:lnTo>
                      <a:pt x="30177" y="39904"/>
                    </a:lnTo>
                    <a:lnTo>
                      <a:pt x="30026" y="41330"/>
                    </a:lnTo>
                    <a:lnTo>
                      <a:pt x="29905" y="42755"/>
                    </a:lnTo>
                    <a:lnTo>
                      <a:pt x="29815" y="44180"/>
                    </a:lnTo>
                    <a:lnTo>
                      <a:pt x="29739" y="45748"/>
                    </a:lnTo>
                    <a:lnTo>
                      <a:pt x="29664" y="47458"/>
                    </a:lnTo>
                    <a:lnTo>
                      <a:pt x="29619" y="49026"/>
                    </a:lnTo>
                    <a:lnTo>
                      <a:pt x="29573" y="50736"/>
                    </a:lnTo>
                    <a:lnTo>
                      <a:pt x="29543" y="52731"/>
                    </a:lnTo>
                    <a:lnTo>
                      <a:pt x="29528" y="54584"/>
                    </a:lnTo>
                    <a:lnTo>
                      <a:pt x="29498" y="56722"/>
                    </a:lnTo>
                    <a:lnTo>
                      <a:pt x="29498" y="90783"/>
                    </a:lnTo>
                    <a:lnTo>
                      <a:pt x="28291" y="90783"/>
                    </a:lnTo>
                    <a:close/>
                    <a:moveTo>
                      <a:pt x="34100" y="90783"/>
                    </a:moveTo>
                    <a:lnTo>
                      <a:pt x="32863" y="90783"/>
                    </a:lnTo>
                    <a:lnTo>
                      <a:pt x="32863" y="26793"/>
                    </a:lnTo>
                    <a:lnTo>
                      <a:pt x="34100" y="26793"/>
                    </a:lnTo>
                    <a:lnTo>
                      <a:pt x="34100" y="90783"/>
                    </a:lnTo>
                    <a:close/>
                    <a:moveTo>
                      <a:pt x="33481" y="14964"/>
                    </a:moveTo>
                    <a:lnTo>
                      <a:pt x="33451" y="14964"/>
                    </a:lnTo>
                    <a:lnTo>
                      <a:pt x="33285" y="14821"/>
                    </a:lnTo>
                    <a:lnTo>
                      <a:pt x="33149" y="14394"/>
                    </a:lnTo>
                    <a:lnTo>
                      <a:pt x="33089" y="14109"/>
                    </a:lnTo>
                    <a:lnTo>
                      <a:pt x="33029" y="13681"/>
                    </a:lnTo>
                    <a:lnTo>
                      <a:pt x="32968" y="13254"/>
                    </a:lnTo>
                    <a:lnTo>
                      <a:pt x="32908" y="12826"/>
                    </a:lnTo>
                    <a:lnTo>
                      <a:pt x="32802" y="11686"/>
                    </a:lnTo>
                    <a:lnTo>
                      <a:pt x="32742" y="10261"/>
                    </a:lnTo>
                    <a:lnTo>
                      <a:pt x="32697" y="8978"/>
                    </a:lnTo>
                    <a:lnTo>
                      <a:pt x="32682" y="7410"/>
                    </a:lnTo>
                    <a:lnTo>
                      <a:pt x="32697" y="5985"/>
                    </a:lnTo>
                    <a:lnTo>
                      <a:pt x="32742" y="4560"/>
                    </a:lnTo>
                    <a:lnTo>
                      <a:pt x="32802" y="3277"/>
                    </a:lnTo>
                    <a:lnTo>
                      <a:pt x="32923" y="2280"/>
                    </a:lnTo>
                    <a:lnTo>
                      <a:pt x="32968" y="1710"/>
                    </a:lnTo>
                    <a:lnTo>
                      <a:pt x="33029" y="1282"/>
                    </a:lnTo>
                    <a:lnTo>
                      <a:pt x="33104" y="855"/>
                    </a:lnTo>
                    <a:lnTo>
                      <a:pt x="33164" y="570"/>
                    </a:lnTo>
                    <a:lnTo>
                      <a:pt x="33315" y="285"/>
                    </a:lnTo>
                    <a:lnTo>
                      <a:pt x="33496" y="0"/>
                    </a:lnTo>
                    <a:lnTo>
                      <a:pt x="33647" y="285"/>
                    </a:lnTo>
                    <a:lnTo>
                      <a:pt x="33798" y="570"/>
                    </a:lnTo>
                    <a:lnTo>
                      <a:pt x="33858" y="855"/>
                    </a:lnTo>
                    <a:lnTo>
                      <a:pt x="33934" y="1282"/>
                    </a:lnTo>
                    <a:lnTo>
                      <a:pt x="33994" y="1710"/>
                    </a:lnTo>
                    <a:lnTo>
                      <a:pt x="34055" y="2137"/>
                    </a:lnTo>
                    <a:lnTo>
                      <a:pt x="34145" y="3277"/>
                    </a:lnTo>
                    <a:lnTo>
                      <a:pt x="34221" y="4418"/>
                    </a:lnTo>
                    <a:lnTo>
                      <a:pt x="34251" y="5985"/>
                    </a:lnTo>
                    <a:lnTo>
                      <a:pt x="34266" y="7410"/>
                    </a:lnTo>
                    <a:lnTo>
                      <a:pt x="34251" y="8978"/>
                    </a:lnTo>
                    <a:lnTo>
                      <a:pt x="34221" y="10261"/>
                    </a:lnTo>
                    <a:lnTo>
                      <a:pt x="34145" y="11686"/>
                    </a:lnTo>
                    <a:lnTo>
                      <a:pt x="34055" y="12826"/>
                    </a:lnTo>
                    <a:lnTo>
                      <a:pt x="33994" y="13254"/>
                    </a:lnTo>
                    <a:lnTo>
                      <a:pt x="33934" y="13681"/>
                    </a:lnTo>
                    <a:lnTo>
                      <a:pt x="33858" y="14109"/>
                    </a:lnTo>
                    <a:lnTo>
                      <a:pt x="33798" y="14394"/>
                    </a:lnTo>
                    <a:lnTo>
                      <a:pt x="33723" y="14679"/>
                    </a:lnTo>
                    <a:lnTo>
                      <a:pt x="33647" y="14821"/>
                    </a:lnTo>
                    <a:lnTo>
                      <a:pt x="33557" y="14821"/>
                    </a:lnTo>
                    <a:lnTo>
                      <a:pt x="33481" y="14964"/>
                    </a:lnTo>
                    <a:close/>
                    <a:moveTo>
                      <a:pt x="41569" y="60855"/>
                    </a:moveTo>
                    <a:lnTo>
                      <a:pt x="36831" y="60712"/>
                    </a:lnTo>
                    <a:lnTo>
                      <a:pt x="36861" y="63420"/>
                    </a:lnTo>
                    <a:lnTo>
                      <a:pt x="36906" y="65985"/>
                    </a:lnTo>
                    <a:lnTo>
                      <a:pt x="36952" y="68408"/>
                    </a:lnTo>
                    <a:lnTo>
                      <a:pt x="37027" y="70546"/>
                    </a:lnTo>
                    <a:lnTo>
                      <a:pt x="37133" y="72684"/>
                    </a:lnTo>
                    <a:lnTo>
                      <a:pt x="37253" y="74536"/>
                    </a:lnTo>
                    <a:lnTo>
                      <a:pt x="37389" y="76247"/>
                    </a:lnTo>
                    <a:lnTo>
                      <a:pt x="37555" y="77814"/>
                    </a:lnTo>
                    <a:lnTo>
                      <a:pt x="37706" y="78954"/>
                    </a:lnTo>
                    <a:lnTo>
                      <a:pt x="37872" y="80095"/>
                    </a:lnTo>
                    <a:lnTo>
                      <a:pt x="38068" y="80950"/>
                    </a:lnTo>
                    <a:lnTo>
                      <a:pt x="38249" y="81662"/>
                    </a:lnTo>
                    <a:lnTo>
                      <a:pt x="38445" y="82232"/>
                    </a:lnTo>
                    <a:lnTo>
                      <a:pt x="38687" y="82660"/>
                    </a:lnTo>
                    <a:lnTo>
                      <a:pt x="38913" y="82945"/>
                    </a:lnTo>
                    <a:lnTo>
                      <a:pt x="39155" y="82945"/>
                    </a:lnTo>
                    <a:lnTo>
                      <a:pt x="39411" y="82945"/>
                    </a:lnTo>
                    <a:lnTo>
                      <a:pt x="39652" y="82802"/>
                    </a:lnTo>
                    <a:lnTo>
                      <a:pt x="39894" y="82517"/>
                    </a:lnTo>
                    <a:lnTo>
                      <a:pt x="40135" y="82232"/>
                    </a:lnTo>
                    <a:lnTo>
                      <a:pt x="40377" y="81662"/>
                    </a:lnTo>
                    <a:lnTo>
                      <a:pt x="40588" y="81092"/>
                    </a:lnTo>
                    <a:lnTo>
                      <a:pt x="40814" y="80380"/>
                    </a:lnTo>
                    <a:lnTo>
                      <a:pt x="41026" y="79667"/>
                    </a:lnTo>
                    <a:lnTo>
                      <a:pt x="41222" y="88076"/>
                    </a:lnTo>
                    <a:lnTo>
                      <a:pt x="40995" y="88931"/>
                    </a:lnTo>
                    <a:lnTo>
                      <a:pt x="40739" y="89786"/>
                    </a:lnTo>
                    <a:lnTo>
                      <a:pt x="40482" y="90498"/>
                    </a:lnTo>
                    <a:lnTo>
                      <a:pt x="40196" y="91068"/>
                    </a:lnTo>
                    <a:lnTo>
                      <a:pt x="39909" y="91496"/>
                    </a:lnTo>
                    <a:lnTo>
                      <a:pt x="39607" y="91781"/>
                    </a:lnTo>
                    <a:lnTo>
                      <a:pt x="39305" y="92066"/>
                    </a:lnTo>
                    <a:lnTo>
                      <a:pt x="38973" y="92209"/>
                    </a:lnTo>
                    <a:lnTo>
                      <a:pt x="38611" y="92066"/>
                    </a:lnTo>
                    <a:lnTo>
                      <a:pt x="38249" y="91496"/>
                    </a:lnTo>
                    <a:lnTo>
                      <a:pt x="38083" y="91211"/>
                    </a:lnTo>
                    <a:lnTo>
                      <a:pt x="37902" y="90783"/>
                    </a:lnTo>
                    <a:lnTo>
                      <a:pt x="37751" y="90356"/>
                    </a:lnTo>
                    <a:lnTo>
                      <a:pt x="37600" y="89928"/>
                    </a:lnTo>
                    <a:lnTo>
                      <a:pt x="37465" y="89358"/>
                    </a:lnTo>
                    <a:lnTo>
                      <a:pt x="37299" y="88646"/>
                    </a:lnTo>
                    <a:lnTo>
                      <a:pt x="37163" y="87933"/>
                    </a:lnTo>
                    <a:lnTo>
                      <a:pt x="37042" y="87220"/>
                    </a:lnTo>
                    <a:lnTo>
                      <a:pt x="36906" y="86223"/>
                    </a:lnTo>
                    <a:lnTo>
                      <a:pt x="36771" y="85225"/>
                    </a:lnTo>
                    <a:lnTo>
                      <a:pt x="36650" y="84370"/>
                    </a:lnTo>
                    <a:lnTo>
                      <a:pt x="36544" y="83230"/>
                    </a:lnTo>
                    <a:lnTo>
                      <a:pt x="36439" y="82090"/>
                    </a:lnTo>
                    <a:lnTo>
                      <a:pt x="36348" y="80807"/>
                    </a:lnTo>
                    <a:lnTo>
                      <a:pt x="36227" y="79667"/>
                    </a:lnTo>
                    <a:lnTo>
                      <a:pt x="36152" y="78527"/>
                    </a:lnTo>
                    <a:lnTo>
                      <a:pt x="36076" y="77244"/>
                    </a:lnTo>
                    <a:lnTo>
                      <a:pt x="36001" y="75676"/>
                    </a:lnTo>
                    <a:lnTo>
                      <a:pt x="35941" y="74394"/>
                    </a:lnTo>
                    <a:lnTo>
                      <a:pt x="35880" y="72969"/>
                    </a:lnTo>
                    <a:lnTo>
                      <a:pt x="35820" y="71401"/>
                    </a:lnTo>
                    <a:lnTo>
                      <a:pt x="35775" y="69833"/>
                    </a:lnTo>
                    <a:lnTo>
                      <a:pt x="35745" y="68408"/>
                    </a:lnTo>
                    <a:lnTo>
                      <a:pt x="35699" y="66840"/>
                    </a:lnTo>
                    <a:lnTo>
                      <a:pt x="35654" y="63420"/>
                    </a:lnTo>
                    <a:lnTo>
                      <a:pt x="35639" y="59714"/>
                    </a:lnTo>
                    <a:lnTo>
                      <a:pt x="35654" y="56152"/>
                    </a:lnTo>
                    <a:lnTo>
                      <a:pt x="35699" y="52731"/>
                    </a:lnTo>
                    <a:lnTo>
                      <a:pt x="35775" y="49311"/>
                    </a:lnTo>
                    <a:lnTo>
                      <a:pt x="35865" y="46175"/>
                    </a:lnTo>
                    <a:lnTo>
                      <a:pt x="35926" y="44608"/>
                    </a:lnTo>
                    <a:lnTo>
                      <a:pt x="35986" y="43182"/>
                    </a:lnTo>
                    <a:lnTo>
                      <a:pt x="36061" y="41757"/>
                    </a:lnTo>
                    <a:lnTo>
                      <a:pt x="36137" y="40190"/>
                    </a:lnTo>
                    <a:lnTo>
                      <a:pt x="36212" y="38907"/>
                    </a:lnTo>
                    <a:lnTo>
                      <a:pt x="36318" y="37624"/>
                    </a:lnTo>
                    <a:lnTo>
                      <a:pt x="36423" y="36342"/>
                    </a:lnTo>
                    <a:lnTo>
                      <a:pt x="36514" y="35059"/>
                    </a:lnTo>
                    <a:lnTo>
                      <a:pt x="36620" y="33919"/>
                    </a:lnTo>
                    <a:lnTo>
                      <a:pt x="36740" y="32779"/>
                    </a:lnTo>
                    <a:lnTo>
                      <a:pt x="36876" y="31781"/>
                    </a:lnTo>
                    <a:lnTo>
                      <a:pt x="36997" y="30926"/>
                    </a:lnTo>
                    <a:lnTo>
                      <a:pt x="37118" y="29928"/>
                    </a:lnTo>
                    <a:lnTo>
                      <a:pt x="37238" y="29073"/>
                    </a:lnTo>
                    <a:lnTo>
                      <a:pt x="37374" y="28361"/>
                    </a:lnTo>
                    <a:lnTo>
                      <a:pt x="37525" y="27790"/>
                    </a:lnTo>
                    <a:lnTo>
                      <a:pt x="37676" y="27220"/>
                    </a:lnTo>
                    <a:lnTo>
                      <a:pt x="37827" y="26650"/>
                    </a:lnTo>
                    <a:lnTo>
                      <a:pt x="37993" y="26365"/>
                    </a:lnTo>
                    <a:lnTo>
                      <a:pt x="38144" y="25938"/>
                    </a:lnTo>
                    <a:lnTo>
                      <a:pt x="38310" y="25510"/>
                    </a:lnTo>
                    <a:lnTo>
                      <a:pt x="38460" y="25368"/>
                    </a:lnTo>
                    <a:lnTo>
                      <a:pt x="38657" y="25225"/>
                    </a:lnTo>
                    <a:lnTo>
                      <a:pt x="38823" y="25225"/>
                    </a:lnTo>
                    <a:lnTo>
                      <a:pt x="39004" y="25225"/>
                    </a:lnTo>
                    <a:lnTo>
                      <a:pt x="39185" y="25368"/>
                    </a:lnTo>
                    <a:lnTo>
                      <a:pt x="39351" y="25795"/>
                    </a:lnTo>
                    <a:lnTo>
                      <a:pt x="39517" y="26080"/>
                    </a:lnTo>
                    <a:lnTo>
                      <a:pt x="39683" y="26365"/>
                    </a:lnTo>
                    <a:lnTo>
                      <a:pt x="39834" y="26793"/>
                    </a:lnTo>
                    <a:lnTo>
                      <a:pt x="39984" y="27363"/>
                    </a:lnTo>
                    <a:lnTo>
                      <a:pt x="40120" y="27933"/>
                    </a:lnTo>
                    <a:lnTo>
                      <a:pt x="40271" y="28646"/>
                    </a:lnTo>
                    <a:lnTo>
                      <a:pt x="40392" y="29358"/>
                    </a:lnTo>
                    <a:lnTo>
                      <a:pt x="40513" y="30213"/>
                    </a:lnTo>
                    <a:lnTo>
                      <a:pt x="40633" y="31353"/>
                    </a:lnTo>
                    <a:lnTo>
                      <a:pt x="40739" y="32351"/>
                    </a:lnTo>
                    <a:lnTo>
                      <a:pt x="40860" y="33349"/>
                    </a:lnTo>
                    <a:lnTo>
                      <a:pt x="40950" y="34489"/>
                    </a:lnTo>
                    <a:lnTo>
                      <a:pt x="41056" y="35771"/>
                    </a:lnTo>
                    <a:lnTo>
                      <a:pt x="41176" y="37909"/>
                    </a:lnTo>
                    <a:lnTo>
                      <a:pt x="41297" y="40047"/>
                    </a:lnTo>
                    <a:lnTo>
                      <a:pt x="41403" y="42470"/>
                    </a:lnTo>
                    <a:lnTo>
                      <a:pt x="41478" y="44750"/>
                    </a:lnTo>
                    <a:lnTo>
                      <a:pt x="41539" y="47315"/>
                    </a:lnTo>
                    <a:lnTo>
                      <a:pt x="41584" y="49738"/>
                    </a:lnTo>
                    <a:lnTo>
                      <a:pt x="41614" y="52589"/>
                    </a:lnTo>
                    <a:lnTo>
                      <a:pt x="41629" y="55296"/>
                    </a:lnTo>
                    <a:lnTo>
                      <a:pt x="41614" y="57007"/>
                    </a:lnTo>
                    <a:lnTo>
                      <a:pt x="41614" y="58432"/>
                    </a:lnTo>
                    <a:lnTo>
                      <a:pt x="41599" y="59714"/>
                    </a:lnTo>
                    <a:lnTo>
                      <a:pt x="41569" y="60855"/>
                    </a:lnTo>
                    <a:close/>
                    <a:moveTo>
                      <a:pt x="36831" y="52446"/>
                    </a:moveTo>
                    <a:lnTo>
                      <a:pt x="40437" y="52446"/>
                    </a:lnTo>
                    <a:lnTo>
                      <a:pt x="40437" y="50593"/>
                    </a:lnTo>
                    <a:lnTo>
                      <a:pt x="40422" y="49026"/>
                    </a:lnTo>
                    <a:lnTo>
                      <a:pt x="40392" y="47315"/>
                    </a:lnTo>
                    <a:lnTo>
                      <a:pt x="40362" y="45748"/>
                    </a:lnTo>
                    <a:lnTo>
                      <a:pt x="40316" y="44323"/>
                    </a:lnTo>
                    <a:lnTo>
                      <a:pt x="40256" y="42897"/>
                    </a:lnTo>
                    <a:lnTo>
                      <a:pt x="40181" y="41615"/>
                    </a:lnTo>
                    <a:lnTo>
                      <a:pt x="40090" y="40190"/>
                    </a:lnTo>
                    <a:lnTo>
                      <a:pt x="39984" y="38622"/>
                    </a:lnTo>
                    <a:lnTo>
                      <a:pt x="39849" y="37339"/>
                    </a:lnTo>
                    <a:lnTo>
                      <a:pt x="39713" y="36199"/>
                    </a:lnTo>
                    <a:lnTo>
                      <a:pt x="39532" y="35201"/>
                    </a:lnTo>
                    <a:lnTo>
                      <a:pt x="39366" y="34489"/>
                    </a:lnTo>
                    <a:lnTo>
                      <a:pt x="39170" y="34061"/>
                    </a:lnTo>
                    <a:lnTo>
                      <a:pt x="38943" y="33776"/>
                    </a:lnTo>
                    <a:lnTo>
                      <a:pt x="38732" y="33634"/>
                    </a:lnTo>
                    <a:lnTo>
                      <a:pt x="38506" y="33776"/>
                    </a:lnTo>
                    <a:lnTo>
                      <a:pt x="38325" y="34061"/>
                    </a:lnTo>
                    <a:lnTo>
                      <a:pt x="38144" y="34489"/>
                    </a:lnTo>
                    <a:lnTo>
                      <a:pt x="37947" y="35201"/>
                    </a:lnTo>
                    <a:lnTo>
                      <a:pt x="37781" y="36199"/>
                    </a:lnTo>
                    <a:lnTo>
                      <a:pt x="37631" y="37197"/>
                    </a:lnTo>
                    <a:lnTo>
                      <a:pt x="37495" y="38479"/>
                    </a:lnTo>
                    <a:lnTo>
                      <a:pt x="37344" y="39904"/>
                    </a:lnTo>
                    <a:lnTo>
                      <a:pt x="37253" y="41330"/>
                    </a:lnTo>
                    <a:lnTo>
                      <a:pt x="37163" y="42755"/>
                    </a:lnTo>
                    <a:lnTo>
                      <a:pt x="37087" y="44180"/>
                    </a:lnTo>
                    <a:lnTo>
                      <a:pt x="37027" y="45605"/>
                    </a:lnTo>
                    <a:lnTo>
                      <a:pt x="36967" y="47315"/>
                    </a:lnTo>
                    <a:lnTo>
                      <a:pt x="36906" y="48883"/>
                    </a:lnTo>
                    <a:lnTo>
                      <a:pt x="36876" y="50593"/>
                    </a:lnTo>
                    <a:lnTo>
                      <a:pt x="36831" y="52446"/>
                    </a:lnTo>
                    <a:close/>
                    <a:moveTo>
                      <a:pt x="43153" y="90783"/>
                    </a:moveTo>
                    <a:lnTo>
                      <a:pt x="43153" y="44038"/>
                    </a:lnTo>
                    <a:lnTo>
                      <a:pt x="43153" y="39904"/>
                    </a:lnTo>
                    <a:lnTo>
                      <a:pt x="43138" y="35629"/>
                    </a:lnTo>
                    <a:lnTo>
                      <a:pt x="43123" y="31353"/>
                    </a:lnTo>
                    <a:lnTo>
                      <a:pt x="43093" y="26793"/>
                    </a:lnTo>
                    <a:lnTo>
                      <a:pt x="44194" y="26793"/>
                    </a:lnTo>
                    <a:lnTo>
                      <a:pt x="44254" y="37339"/>
                    </a:lnTo>
                    <a:lnTo>
                      <a:pt x="44285" y="37339"/>
                    </a:lnTo>
                    <a:lnTo>
                      <a:pt x="44360" y="36199"/>
                    </a:lnTo>
                    <a:lnTo>
                      <a:pt x="44436" y="34916"/>
                    </a:lnTo>
                    <a:lnTo>
                      <a:pt x="44526" y="33776"/>
                    </a:lnTo>
                    <a:lnTo>
                      <a:pt x="44632" y="32779"/>
                    </a:lnTo>
                    <a:lnTo>
                      <a:pt x="44722" y="31781"/>
                    </a:lnTo>
                    <a:lnTo>
                      <a:pt x="44858" y="30926"/>
                    </a:lnTo>
                    <a:lnTo>
                      <a:pt x="44979" y="29928"/>
                    </a:lnTo>
                    <a:lnTo>
                      <a:pt x="45099" y="29073"/>
                    </a:lnTo>
                    <a:lnTo>
                      <a:pt x="45265" y="28218"/>
                    </a:lnTo>
                    <a:lnTo>
                      <a:pt x="45431" y="27505"/>
                    </a:lnTo>
                    <a:lnTo>
                      <a:pt x="45597" y="26793"/>
                    </a:lnTo>
                    <a:lnTo>
                      <a:pt x="45763" y="26365"/>
                    </a:lnTo>
                    <a:lnTo>
                      <a:pt x="45960" y="25938"/>
                    </a:lnTo>
                    <a:lnTo>
                      <a:pt x="46141" y="25510"/>
                    </a:lnTo>
                    <a:lnTo>
                      <a:pt x="46322" y="25225"/>
                    </a:lnTo>
                    <a:lnTo>
                      <a:pt x="46533" y="25225"/>
                    </a:lnTo>
                    <a:lnTo>
                      <a:pt x="46744" y="25368"/>
                    </a:lnTo>
                    <a:lnTo>
                      <a:pt x="46955" y="25510"/>
                    </a:lnTo>
                    <a:lnTo>
                      <a:pt x="47167" y="26080"/>
                    </a:lnTo>
                    <a:lnTo>
                      <a:pt x="47363" y="26650"/>
                    </a:lnTo>
                    <a:lnTo>
                      <a:pt x="47544" y="27363"/>
                    </a:lnTo>
                    <a:lnTo>
                      <a:pt x="47725" y="28361"/>
                    </a:lnTo>
                    <a:lnTo>
                      <a:pt x="47891" y="29358"/>
                    </a:lnTo>
                    <a:lnTo>
                      <a:pt x="48057" y="30641"/>
                    </a:lnTo>
                    <a:lnTo>
                      <a:pt x="48162" y="31638"/>
                    </a:lnTo>
                    <a:lnTo>
                      <a:pt x="48268" y="32636"/>
                    </a:lnTo>
                    <a:lnTo>
                      <a:pt x="48359" y="33634"/>
                    </a:lnTo>
                    <a:lnTo>
                      <a:pt x="48434" y="34774"/>
                    </a:lnTo>
                    <a:lnTo>
                      <a:pt x="48509" y="35771"/>
                    </a:lnTo>
                    <a:lnTo>
                      <a:pt x="48570" y="37197"/>
                    </a:lnTo>
                    <a:lnTo>
                      <a:pt x="48630" y="38337"/>
                    </a:lnTo>
                    <a:lnTo>
                      <a:pt x="48706" y="39762"/>
                    </a:lnTo>
                    <a:lnTo>
                      <a:pt x="48751" y="41187"/>
                    </a:lnTo>
                    <a:lnTo>
                      <a:pt x="48796" y="42612"/>
                    </a:lnTo>
                    <a:lnTo>
                      <a:pt x="48826" y="44038"/>
                    </a:lnTo>
                    <a:lnTo>
                      <a:pt x="48857" y="45605"/>
                    </a:lnTo>
                    <a:lnTo>
                      <a:pt x="48902" y="49026"/>
                    </a:lnTo>
                    <a:lnTo>
                      <a:pt x="48917" y="52589"/>
                    </a:lnTo>
                    <a:lnTo>
                      <a:pt x="48917" y="90783"/>
                    </a:lnTo>
                    <a:lnTo>
                      <a:pt x="47680" y="90783"/>
                    </a:lnTo>
                    <a:lnTo>
                      <a:pt x="47680" y="53871"/>
                    </a:lnTo>
                    <a:lnTo>
                      <a:pt x="47680" y="51591"/>
                    </a:lnTo>
                    <a:lnTo>
                      <a:pt x="47665" y="49311"/>
                    </a:lnTo>
                    <a:lnTo>
                      <a:pt x="47634" y="47458"/>
                    </a:lnTo>
                    <a:lnTo>
                      <a:pt x="47589" y="45463"/>
                    </a:lnTo>
                    <a:lnTo>
                      <a:pt x="47529" y="43752"/>
                    </a:lnTo>
                    <a:lnTo>
                      <a:pt x="47453" y="42327"/>
                    </a:lnTo>
                    <a:lnTo>
                      <a:pt x="47378" y="40760"/>
                    </a:lnTo>
                    <a:lnTo>
                      <a:pt x="47287" y="39477"/>
                    </a:lnTo>
                    <a:lnTo>
                      <a:pt x="47182" y="38479"/>
                    </a:lnTo>
                    <a:lnTo>
                      <a:pt x="47076" y="37482"/>
                    </a:lnTo>
                    <a:lnTo>
                      <a:pt x="46940" y="36769"/>
                    </a:lnTo>
                    <a:lnTo>
                      <a:pt x="46804" y="36057"/>
                    </a:lnTo>
                    <a:lnTo>
                      <a:pt x="46654" y="35486"/>
                    </a:lnTo>
                    <a:lnTo>
                      <a:pt x="46488" y="35059"/>
                    </a:lnTo>
                    <a:lnTo>
                      <a:pt x="46307" y="34774"/>
                    </a:lnTo>
                    <a:lnTo>
                      <a:pt x="46110" y="34774"/>
                    </a:lnTo>
                    <a:lnTo>
                      <a:pt x="45975" y="34774"/>
                    </a:lnTo>
                    <a:lnTo>
                      <a:pt x="45824" y="34916"/>
                    </a:lnTo>
                    <a:lnTo>
                      <a:pt x="45688" y="35201"/>
                    </a:lnTo>
                    <a:lnTo>
                      <a:pt x="45567" y="35629"/>
                    </a:lnTo>
                    <a:lnTo>
                      <a:pt x="45447" y="36199"/>
                    </a:lnTo>
                    <a:lnTo>
                      <a:pt x="45326" y="36769"/>
                    </a:lnTo>
                    <a:lnTo>
                      <a:pt x="45190" y="37482"/>
                    </a:lnTo>
                    <a:lnTo>
                      <a:pt x="45084" y="38194"/>
                    </a:lnTo>
                    <a:lnTo>
                      <a:pt x="44979" y="39049"/>
                    </a:lnTo>
                    <a:lnTo>
                      <a:pt x="44873" y="40047"/>
                    </a:lnTo>
                    <a:lnTo>
                      <a:pt x="44783" y="41187"/>
                    </a:lnTo>
                    <a:lnTo>
                      <a:pt x="44692" y="42185"/>
                    </a:lnTo>
                    <a:lnTo>
                      <a:pt x="44632" y="43182"/>
                    </a:lnTo>
                    <a:lnTo>
                      <a:pt x="44556" y="44323"/>
                    </a:lnTo>
                    <a:lnTo>
                      <a:pt x="44511" y="45463"/>
                    </a:lnTo>
                    <a:lnTo>
                      <a:pt x="44466" y="46888"/>
                    </a:lnTo>
                    <a:lnTo>
                      <a:pt x="44436" y="48028"/>
                    </a:lnTo>
                    <a:lnTo>
                      <a:pt x="44405" y="49311"/>
                    </a:lnTo>
                    <a:lnTo>
                      <a:pt x="44390" y="50736"/>
                    </a:lnTo>
                    <a:lnTo>
                      <a:pt x="44390" y="52304"/>
                    </a:lnTo>
                    <a:lnTo>
                      <a:pt x="44390" y="90783"/>
                    </a:lnTo>
                    <a:lnTo>
                      <a:pt x="43153" y="90783"/>
                    </a:lnTo>
                    <a:close/>
                    <a:moveTo>
                      <a:pt x="55526" y="79667"/>
                    </a:moveTo>
                    <a:lnTo>
                      <a:pt x="55737" y="88361"/>
                    </a:lnTo>
                    <a:lnTo>
                      <a:pt x="55541" y="89358"/>
                    </a:lnTo>
                    <a:lnTo>
                      <a:pt x="55314" y="90071"/>
                    </a:lnTo>
                    <a:lnTo>
                      <a:pt x="55088" y="90641"/>
                    </a:lnTo>
                    <a:lnTo>
                      <a:pt x="54847" y="91211"/>
                    </a:lnTo>
                    <a:lnTo>
                      <a:pt x="54605" y="91638"/>
                    </a:lnTo>
                    <a:lnTo>
                      <a:pt x="54349" y="92066"/>
                    </a:lnTo>
                    <a:lnTo>
                      <a:pt x="54077" y="92209"/>
                    </a:lnTo>
                    <a:lnTo>
                      <a:pt x="53806" y="92351"/>
                    </a:lnTo>
                    <a:lnTo>
                      <a:pt x="53428" y="92209"/>
                    </a:lnTo>
                    <a:lnTo>
                      <a:pt x="53066" y="91638"/>
                    </a:lnTo>
                    <a:lnTo>
                      <a:pt x="52900" y="91353"/>
                    </a:lnTo>
                    <a:lnTo>
                      <a:pt x="52734" y="90926"/>
                    </a:lnTo>
                    <a:lnTo>
                      <a:pt x="52568" y="90498"/>
                    </a:lnTo>
                    <a:lnTo>
                      <a:pt x="52417" y="89928"/>
                    </a:lnTo>
                    <a:lnTo>
                      <a:pt x="52267" y="89358"/>
                    </a:lnTo>
                    <a:lnTo>
                      <a:pt x="52131" y="88788"/>
                    </a:lnTo>
                    <a:lnTo>
                      <a:pt x="51980" y="88076"/>
                    </a:lnTo>
                    <a:lnTo>
                      <a:pt x="51844" y="87220"/>
                    </a:lnTo>
                    <a:lnTo>
                      <a:pt x="51708" y="86223"/>
                    </a:lnTo>
                    <a:lnTo>
                      <a:pt x="51588" y="85368"/>
                    </a:lnTo>
                    <a:lnTo>
                      <a:pt x="51452" y="84370"/>
                    </a:lnTo>
                    <a:lnTo>
                      <a:pt x="51346" y="83230"/>
                    </a:lnTo>
                    <a:lnTo>
                      <a:pt x="51225" y="82090"/>
                    </a:lnTo>
                    <a:lnTo>
                      <a:pt x="51135" y="80807"/>
                    </a:lnTo>
                    <a:lnTo>
                      <a:pt x="51029" y="79667"/>
                    </a:lnTo>
                    <a:lnTo>
                      <a:pt x="50954" y="78384"/>
                    </a:lnTo>
                    <a:lnTo>
                      <a:pt x="50848" y="77102"/>
                    </a:lnTo>
                    <a:lnTo>
                      <a:pt x="50773" y="75676"/>
                    </a:lnTo>
                    <a:lnTo>
                      <a:pt x="50712" y="74251"/>
                    </a:lnTo>
                    <a:lnTo>
                      <a:pt x="50652" y="72826"/>
                    </a:lnTo>
                    <a:lnTo>
                      <a:pt x="50607" y="71258"/>
                    </a:lnTo>
                    <a:lnTo>
                      <a:pt x="50562" y="69691"/>
                    </a:lnTo>
                    <a:lnTo>
                      <a:pt x="50516" y="68123"/>
                    </a:lnTo>
                    <a:lnTo>
                      <a:pt x="50486" y="66555"/>
                    </a:lnTo>
                    <a:lnTo>
                      <a:pt x="50441" y="62992"/>
                    </a:lnTo>
                    <a:lnTo>
                      <a:pt x="50426" y="59429"/>
                    </a:lnTo>
                    <a:lnTo>
                      <a:pt x="50426" y="57577"/>
                    </a:lnTo>
                    <a:lnTo>
                      <a:pt x="50441" y="55724"/>
                    </a:lnTo>
                    <a:lnTo>
                      <a:pt x="50456" y="54014"/>
                    </a:lnTo>
                    <a:lnTo>
                      <a:pt x="50486" y="52304"/>
                    </a:lnTo>
                    <a:lnTo>
                      <a:pt x="50516" y="50593"/>
                    </a:lnTo>
                    <a:lnTo>
                      <a:pt x="50562" y="49026"/>
                    </a:lnTo>
                    <a:lnTo>
                      <a:pt x="50607" y="47458"/>
                    </a:lnTo>
                    <a:lnTo>
                      <a:pt x="50667" y="45748"/>
                    </a:lnTo>
                    <a:lnTo>
                      <a:pt x="50743" y="44323"/>
                    </a:lnTo>
                    <a:lnTo>
                      <a:pt x="50803" y="42897"/>
                    </a:lnTo>
                    <a:lnTo>
                      <a:pt x="50894" y="41472"/>
                    </a:lnTo>
                    <a:lnTo>
                      <a:pt x="50984" y="40047"/>
                    </a:lnTo>
                    <a:lnTo>
                      <a:pt x="51090" y="38764"/>
                    </a:lnTo>
                    <a:lnTo>
                      <a:pt x="51195" y="37482"/>
                    </a:lnTo>
                    <a:lnTo>
                      <a:pt x="51301" y="36199"/>
                    </a:lnTo>
                    <a:lnTo>
                      <a:pt x="51422" y="34916"/>
                    </a:lnTo>
                    <a:lnTo>
                      <a:pt x="51557" y="33776"/>
                    </a:lnTo>
                    <a:lnTo>
                      <a:pt x="51678" y="32779"/>
                    </a:lnTo>
                    <a:lnTo>
                      <a:pt x="51814" y="31781"/>
                    </a:lnTo>
                    <a:lnTo>
                      <a:pt x="51950" y="30641"/>
                    </a:lnTo>
                    <a:lnTo>
                      <a:pt x="52116" y="29928"/>
                    </a:lnTo>
                    <a:lnTo>
                      <a:pt x="52267" y="29073"/>
                    </a:lnTo>
                    <a:lnTo>
                      <a:pt x="52417" y="28361"/>
                    </a:lnTo>
                    <a:lnTo>
                      <a:pt x="52568" y="27790"/>
                    </a:lnTo>
                    <a:lnTo>
                      <a:pt x="52749" y="27220"/>
                    </a:lnTo>
                    <a:lnTo>
                      <a:pt x="52915" y="26793"/>
                    </a:lnTo>
                    <a:lnTo>
                      <a:pt x="53096" y="26365"/>
                    </a:lnTo>
                    <a:lnTo>
                      <a:pt x="53293" y="26080"/>
                    </a:lnTo>
                    <a:lnTo>
                      <a:pt x="53474" y="25795"/>
                    </a:lnTo>
                    <a:lnTo>
                      <a:pt x="53655" y="25510"/>
                    </a:lnTo>
                    <a:lnTo>
                      <a:pt x="53866" y="25368"/>
                    </a:lnTo>
                    <a:lnTo>
                      <a:pt x="54062" y="25368"/>
                    </a:lnTo>
                    <a:lnTo>
                      <a:pt x="54304" y="25368"/>
                    </a:lnTo>
                    <a:lnTo>
                      <a:pt x="54560" y="25510"/>
                    </a:lnTo>
                    <a:lnTo>
                      <a:pt x="54786" y="25938"/>
                    </a:lnTo>
                    <a:lnTo>
                      <a:pt x="55013" y="26365"/>
                    </a:lnTo>
                    <a:lnTo>
                      <a:pt x="55209" y="26793"/>
                    </a:lnTo>
                    <a:lnTo>
                      <a:pt x="55405" y="27363"/>
                    </a:lnTo>
                    <a:lnTo>
                      <a:pt x="55601" y="27933"/>
                    </a:lnTo>
                    <a:lnTo>
                      <a:pt x="55767" y="28646"/>
                    </a:lnTo>
                    <a:lnTo>
                      <a:pt x="55496" y="37767"/>
                    </a:lnTo>
                    <a:lnTo>
                      <a:pt x="55330" y="37054"/>
                    </a:lnTo>
                    <a:lnTo>
                      <a:pt x="55164" y="36484"/>
                    </a:lnTo>
                    <a:lnTo>
                      <a:pt x="55013" y="35771"/>
                    </a:lnTo>
                    <a:lnTo>
                      <a:pt x="54817" y="35344"/>
                    </a:lnTo>
                    <a:lnTo>
                      <a:pt x="54651" y="35059"/>
                    </a:lnTo>
                    <a:lnTo>
                      <a:pt x="54454" y="34774"/>
                    </a:lnTo>
                    <a:lnTo>
                      <a:pt x="54258" y="34631"/>
                    </a:lnTo>
                    <a:lnTo>
                      <a:pt x="54062" y="34631"/>
                    </a:lnTo>
                    <a:lnTo>
                      <a:pt x="53791" y="34774"/>
                    </a:lnTo>
                    <a:lnTo>
                      <a:pt x="53534" y="35059"/>
                    </a:lnTo>
                    <a:lnTo>
                      <a:pt x="53293" y="35629"/>
                    </a:lnTo>
                    <a:lnTo>
                      <a:pt x="53051" y="36484"/>
                    </a:lnTo>
                    <a:lnTo>
                      <a:pt x="52840" y="37482"/>
                    </a:lnTo>
                    <a:lnTo>
                      <a:pt x="52644" y="38622"/>
                    </a:lnTo>
                    <a:lnTo>
                      <a:pt x="52448" y="40047"/>
                    </a:lnTo>
                    <a:lnTo>
                      <a:pt x="52282" y="41900"/>
                    </a:lnTo>
                    <a:lnTo>
                      <a:pt x="52146" y="43467"/>
                    </a:lnTo>
                    <a:lnTo>
                      <a:pt x="52010" y="45320"/>
                    </a:lnTo>
                    <a:lnTo>
                      <a:pt x="51904" y="47315"/>
                    </a:lnTo>
                    <a:lnTo>
                      <a:pt x="51814" y="49311"/>
                    </a:lnTo>
                    <a:lnTo>
                      <a:pt x="51754" y="51591"/>
                    </a:lnTo>
                    <a:lnTo>
                      <a:pt x="51708" y="53871"/>
                    </a:lnTo>
                    <a:lnTo>
                      <a:pt x="51678" y="56437"/>
                    </a:lnTo>
                    <a:lnTo>
                      <a:pt x="51663" y="58859"/>
                    </a:lnTo>
                    <a:lnTo>
                      <a:pt x="51678" y="61567"/>
                    </a:lnTo>
                    <a:lnTo>
                      <a:pt x="51708" y="63990"/>
                    </a:lnTo>
                    <a:lnTo>
                      <a:pt x="51754" y="66555"/>
                    </a:lnTo>
                    <a:lnTo>
                      <a:pt x="51829" y="68693"/>
                    </a:lnTo>
                    <a:lnTo>
                      <a:pt x="51920" y="70688"/>
                    </a:lnTo>
                    <a:lnTo>
                      <a:pt x="52040" y="72826"/>
                    </a:lnTo>
                    <a:lnTo>
                      <a:pt x="52176" y="74536"/>
                    </a:lnTo>
                    <a:lnTo>
                      <a:pt x="52327" y="76247"/>
                    </a:lnTo>
                    <a:lnTo>
                      <a:pt x="52493" y="77814"/>
                    </a:lnTo>
                    <a:lnTo>
                      <a:pt x="52689" y="79097"/>
                    </a:lnTo>
                    <a:lnTo>
                      <a:pt x="52885" y="80237"/>
                    </a:lnTo>
                    <a:lnTo>
                      <a:pt x="53081" y="81092"/>
                    </a:lnTo>
                    <a:lnTo>
                      <a:pt x="53308" y="81947"/>
                    </a:lnTo>
                    <a:lnTo>
                      <a:pt x="53534" y="82517"/>
                    </a:lnTo>
                    <a:lnTo>
                      <a:pt x="53775" y="82802"/>
                    </a:lnTo>
                    <a:lnTo>
                      <a:pt x="54017" y="82802"/>
                    </a:lnTo>
                    <a:lnTo>
                      <a:pt x="54198" y="82802"/>
                    </a:lnTo>
                    <a:lnTo>
                      <a:pt x="54394" y="82660"/>
                    </a:lnTo>
                    <a:lnTo>
                      <a:pt x="54590" y="82375"/>
                    </a:lnTo>
                    <a:lnTo>
                      <a:pt x="54771" y="82090"/>
                    </a:lnTo>
                    <a:lnTo>
                      <a:pt x="54967" y="81520"/>
                    </a:lnTo>
                    <a:lnTo>
                      <a:pt x="55149" y="80950"/>
                    </a:lnTo>
                    <a:lnTo>
                      <a:pt x="55330" y="80380"/>
                    </a:lnTo>
                    <a:lnTo>
                      <a:pt x="55526" y="79667"/>
                    </a:lnTo>
                    <a:close/>
                    <a:moveTo>
                      <a:pt x="62602" y="60855"/>
                    </a:moveTo>
                    <a:lnTo>
                      <a:pt x="57880" y="60712"/>
                    </a:lnTo>
                    <a:lnTo>
                      <a:pt x="57895" y="63420"/>
                    </a:lnTo>
                    <a:lnTo>
                      <a:pt x="57940" y="65985"/>
                    </a:lnTo>
                    <a:lnTo>
                      <a:pt x="57985" y="68408"/>
                    </a:lnTo>
                    <a:lnTo>
                      <a:pt x="58061" y="70546"/>
                    </a:lnTo>
                    <a:lnTo>
                      <a:pt x="58166" y="72684"/>
                    </a:lnTo>
                    <a:lnTo>
                      <a:pt x="58302" y="74536"/>
                    </a:lnTo>
                    <a:lnTo>
                      <a:pt x="58438" y="76247"/>
                    </a:lnTo>
                    <a:lnTo>
                      <a:pt x="58589" y="77814"/>
                    </a:lnTo>
                    <a:lnTo>
                      <a:pt x="58740" y="78954"/>
                    </a:lnTo>
                    <a:lnTo>
                      <a:pt x="58921" y="80095"/>
                    </a:lnTo>
                    <a:lnTo>
                      <a:pt x="59102" y="80950"/>
                    </a:lnTo>
                    <a:lnTo>
                      <a:pt x="59283" y="81662"/>
                    </a:lnTo>
                    <a:lnTo>
                      <a:pt x="59494" y="82232"/>
                    </a:lnTo>
                    <a:lnTo>
                      <a:pt x="59720" y="82660"/>
                    </a:lnTo>
                    <a:lnTo>
                      <a:pt x="59947" y="82945"/>
                    </a:lnTo>
                    <a:lnTo>
                      <a:pt x="60188" y="82945"/>
                    </a:lnTo>
                    <a:lnTo>
                      <a:pt x="60445" y="82945"/>
                    </a:lnTo>
                    <a:lnTo>
                      <a:pt x="60701" y="82802"/>
                    </a:lnTo>
                    <a:lnTo>
                      <a:pt x="60927" y="82517"/>
                    </a:lnTo>
                    <a:lnTo>
                      <a:pt x="61184" y="82232"/>
                    </a:lnTo>
                    <a:lnTo>
                      <a:pt x="61410" y="81662"/>
                    </a:lnTo>
                    <a:lnTo>
                      <a:pt x="61622" y="81092"/>
                    </a:lnTo>
                    <a:lnTo>
                      <a:pt x="61848" y="80380"/>
                    </a:lnTo>
                    <a:lnTo>
                      <a:pt x="62059" y="79667"/>
                    </a:lnTo>
                    <a:lnTo>
                      <a:pt x="62270" y="88076"/>
                    </a:lnTo>
                    <a:lnTo>
                      <a:pt x="62029" y="88931"/>
                    </a:lnTo>
                    <a:lnTo>
                      <a:pt x="61788" y="89786"/>
                    </a:lnTo>
                    <a:lnTo>
                      <a:pt x="61516" y="90498"/>
                    </a:lnTo>
                    <a:lnTo>
                      <a:pt x="61244" y="91068"/>
                    </a:lnTo>
                    <a:lnTo>
                      <a:pt x="60943" y="91496"/>
                    </a:lnTo>
                    <a:lnTo>
                      <a:pt x="60656" y="91781"/>
                    </a:lnTo>
                    <a:lnTo>
                      <a:pt x="60339" y="92066"/>
                    </a:lnTo>
                    <a:lnTo>
                      <a:pt x="60022" y="92209"/>
                    </a:lnTo>
                    <a:lnTo>
                      <a:pt x="59645" y="92066"/>
                    </a:lnTo>
                    <a:lnTo>
                      <a:pt x="59283" y="91496"/>
                    </a:lnTo>
                    <a:lnTo>
                      <a:pt x="59117" y="91211"/>
                    </a:lnTo>
                    <a:lnTo>
                      <a:pt x="58951" y="90783"/>
                    </a:lnTo>
                    <a:lnTo>
                      <a:pt x="58785" y="90356"/>
                    </a:lnTo>
                    <a:lnTo>
                      <a:pt x="58634" y="89928"/>
                    </a:lnTo>
                    <a:lnTo>
                      <a:pt x="58498" y="89358"/>
                    </a:lnTo>
                    <a:lnTo>
                      <a:pt x="58347" y="88646"/>
                    </a:lnTo>
                    <a:lnTo>
                      <a:pt x="58196" y="87933"/>
                    </a:lnTo>
                    <a:lnTo>
                      <a:pt x="58076" y="87220"/>
                    </a:lnTo>
                    <a:lnTo>
                      <a:pt x="57940" y="86223"/>
                    </a:lnTo>
                    <a:lnTo>
                      <a:pt x="57819" y="85225"/>
                    </a:lnTo>
                    <a:lnTo>
                      <a:pt x="57683" y="84370"/>
                    </a:lnTo>
                    <a:lnTo>
                      <a:pt x="57578" y="83230"/>
                    </a:lnTo>
                    <a:lnTo>
                      <a:pt x="57472" y="82090"/>
                    </a:lnTo>
                    <a:lnTo>
                      <a:pt x="57382" y="80807"/>
                    </a:lnTo>
                    <a:lnTo>
                      <a:pt x="57276" y="79667"/>
                    </a:lnTo>
                    <a:lnTo>
                      <a:pt x="57201" y="78527"/>
                    </a:lnTo>
                    <a:lnTo>
                      <a:pt x="57110" y="77244"/>
                    </a:lnTo>
                    <a:lnTo>
                      <a:pt x="57035" y="75676"/>
                    </a:lnTo>
                    <a:lnTo>
                      <a:pt x="56974" y="74394"/>
                    </a:lnTo>
                    <a:lnTo>
                      <a:pt x="56914" y="72969"/>
                    </a:lnTo>
                    <a:lnTo>
                      <a:pt x="56854" y="71401"/>
                    </a:lnTo>
                    <a:lnTo>
                      <a:pt x="56808" y="69833"/>
                    </a:lnTo>
                    <a:lnTo>
                      <a:pt x="56778" y="68408"/>
                    </a:lnTo>
                    <a:lnTo>
                      <a:pt x="56748" y="66840"/>
                    </a:lnTo>
                    <a:lnTo>
                      <a:pt x="56703" y="63420"/>
                    </a:lnTo>
                    <a:lnTo>
                      <a:pt x="56688" y="59714"/>
                    </a:lnTo>
                    <a:lnTo>
                      <a:pt x="56703" y="56152"/>
                    </a:lnTo>
                    <a:lnTo>
                      <a:pt x="56748" y="52731"/>
                    </a:lnTo>
                    <a:lnTo>
                      <a:pt x="56808" y="49311"/>
                    </a:lnTo>
                    <a:lnTo>
                      <a:pt x="56899" y="46175"/>
                    </a:lnTo>
                    <a:lnTo>
                      <a:pt x="56959" y="44608"/>
                    </a:lnTo>
                    <a:lnTo>
                      <a:pt x="57019" y="43182"/>
                    </a:lnTo>
                    <a:lnTo>
                      <a:pt x="57095" y="41757"/>
                    </a:lnTo>
                    <a:lnTo>
                      <a:pt x="57185" y="40190"/>
                    </a:lnTo>
                    <a:lnTo>
                      <a:pt x="57261" y="38907"/>
                    </a:lnTo>
                    <a:lnTo>
                      <a:pt x="57351" y="37624"/>
                    </a:lnTo>
                    <a:lnTo>
                      <a:pt x="57457" y="36342"/>
                    </a:lnTo>
                    <a:lnTo>
                      <a:pt x="57548" y="35059"/>
                    </a:lnTo>
                    <a:lnTo>
                      <a:pt x="57653" y="33919"/>
                    </a:lnTo>
                    <a:lnTo>
                      <a:pt x="57789" y="32779"/>
                    </a:lnTo>
                    <a:lnTo>
                      <a:pt x="57910" y="31781"/>
                    </a:lnTo>
                    <a:lnTo>
                      <a:pt x="58030" y="30926"/>
                    </a:lnTo>
                    <a:lnTo>
                      <a:pt x="58151" y="29928"/>
                    </a:lnTo>
                    <a:lnTo>
                      <a:pt x="58287" y="29073"/>
                    </a:lnTo>
                    <a:lnTo>
                      <a:pt x="58423" y="28361"/>
                    </a:lnTo>
                    <a:lnTo>
                      <a:pt x="58559" y="27790"/>
                    </a:lnTo>
                    <a:lnTo>
                      <a:pt x="58709" y="27220"/>
                    </a:lnTo>
                    <a:lnTo>
                      <a:pt x="58875" y="26650"/>
                    </a:lnTo>
                    <a:lnTo>
                      <a:pt x="59026" y="26365"/>
                    </a:lnTo>
                    <a:lnTo>
                      <a:pt x="59177" y="25938"/>
                    </a:lnTo>
                    <a:lnTo>
                      <a:pt x="59343" y="25510"/>
                    </a:lnTo>
                    <a:lnTo>
                      <a:pt x="59509" y="25368"/>
                    </a:lnTo>
                    <a:lnTo>
                      <a:pt x="59690" y="25225"/>
                    </a:lnTo>
                    <a:lnTo>
                      <a:pt x="59856" y="25225"/>
                    </a:lnTo>
                    <a:lnTo>
                      <a:pt x="60052" y="25225"/>
                    </a:lnTo>
                    <a:lnTo>
                      <a:pt x="60218" y="25368"/>
                    </a:lnTo>
                    <a:lnTo>
                      <a:pt x="60384" y="25795"/>
                    </a:lnTo>
                    <a:lnTo>
                      <a:pt x="60565" y="26080"/>
                    </a:lnTo>
                    <a:lnTo>
                      <a:pt x="60716" y="26365"/>
                    </a:lnTo>
                    <a:lnTo>
                      <a:pt x="60867" y="26793"/>
                    </a:lnTo>
                    <a:lnTo>
                      <a:pt x="61018" y="27363"/>
                    </a:lnTo>
                    <a:lnTo>
                      <a:pt x="61169" y="27933"/>
                    </a:lnTo>
                    <a:lnTo>
                      <a:pt x="61305" y="28646"/>
                    </a:lnTo>
                    <a:lnTo>
                      <a:pt x="61425" y="29358"/>
                    </a:lnTo>
                    <a:lnTo>
                      <a:pt x="61546" y="30213"/>
                    </a:lnTo>
                    <a:lnTo>
                      <a:pt x="61682" y="31353"/>
                    </a:lnTo>
                    <a:lnTo>
                      <a:pt x="61788" y="32351"/>
                    </a:lnTo>
                    <a:lnTo>
                      <a:pt x="61893" y="33349"/>
                    </a:lnTo>
                    <a:lnTo>
                      <a:pt x="61984" y="34489"/>
                    </a:lnTo>
                    <a:lnTo>
                      <a:pt x="62089" y="35771"/>
                    </a:lnTo>
                    <a:lnTo>
                      <a:pt x="62225" y="37909"/>
                    </a:lnTo>
                    <a:lnTo>
                      <a:pt x="62346" y="40047"/>
                    </a:lnTo>
                    <a:lnTo>
                      <a:pt x="62436" y="42470"/>
                    </a:lnTo>
                    <a:lnTo>
                      <a:pt x="62512" y="44750"/>
                    </a:lnTo>
                    <a:lnTo>
                      <a:pt x="62572" y="47315"/>
                    </a:lnTo>
                    <a:lnTo>
                      <a:pt x="62617" y="49738"/>
                    </a:lnTo>
                    <a:lnTo>
                      <a:pt x="62648" y="52589"/>
                    </a:lnTo>
                    <a:lnTo>
                      <a:pt x="62663" y="55296"/>
                    </a:lnTo>
                    <a:lnTo>
                      <a:pt x="62648" y="57007"/>
                    </a:lnTo>
                    <a:lnTo>
                      <a:pt x="62648" y="58432"/>
                    </a:lnTo>
                    <a:lnTo>
                      <a:pt x="62632" y="59714"/>
                    </a:lnTo>
                    <a:lnTo>
                      <a:pt x="62602" y="60855"/>
                    </a:lnTo>
                    <a:close/>
                    <a:moveTo>
                      <a:pt x="57880" y="52446"/>
                    </a:moveTo>
                    <a:lnTo>
                      <a:pt x="61471" y="52446"/>
                    </a:lnTo>
                    <a:lnTo>
                      <a:pt x="61471" y="50593"/>
                    </a:lnTo>
                    <a:lnTo>
                      <a:pt x="61456" y="49026"/>
                    </a:lnTo>
                    <a:lnTo>
                      <a:pt x="61425" y="47315"/>
                    </a:lnTo>
                    <a:lnTo>
                      <a:pt x="61395" y="45748"/>
                    </a:lnTo>
                    <a:lnTo>
                      <a:pt x="61350" y="44323"/>
                    </a:lnTo>
                    <a:lnTo>
                      <a:pt x="61290" y="42897"/>
                    </a:lnTo>
                    <a:lnTo>
                      <a:pt x="61229" y="41615"/>
                    </a:lnTo>
                    <a:lnTo>
                      <a:pt x="61139" y="40190"/>
                    </a:lnTo>
                    <a:lnTo>
                      <a:pt x="61018" y="38622"/>
                    </a:lnTo>
                    <a:lnTo>
                      <a:pt x="60882" y="37339"/>
                    </a:lnTo>
                    <a:lnTo>
                      <a:pt x="60746" y="36199"/>
                    </a:lnTo>
                    <a:lnTo>
                      <a:pt x="60580" y="35201"/>
                    </a:lnTo>
                    <a:lnTo>
                      <a:pt x="60399" y="34489"/>
                    </a:lnTo>
                    <a:lnTo>
                      <a:pt x="60203" y="34061"/>
                    </a:lnTo>
                    <a:lnTo>
                      <a:pt x="59992" y="33776"/>
                    </a:lnTo>
                    <a:lnTo>
                      <a:pt x="59766" y="33634"/>
                    </a:lnTo>
                    <a:lnTo>
                      <a:pt x="59554" y="33776"/>
                    </a:lnTo>
                    <a:lnTo>
                      <a:pt x="59358" y="34061"/>
                    </a:lnTo>
                    <a:lnTo>
                      <a:pt x="59177" y="34489"/>
                    </a:lnTo>
                    <a:lnTo>
                      <a:pt x="58996" y="35201"/>
                    </a:lnTo>
                    <a:lnTo>
                      <a:pt x="58845" y="36199"/>
                    </a:lnTo>
                    <a:lnTo>
                      <a:pt x="58664" y="37197"/>
                    </a:lnTo>
                    <a:lnTo>
                      <a:pt x="58528" y="38479"/>
                    </a:lnTo>
                    <a:lnTo>
                      <a:pt x="58393" y="39904"/>
                    </a:lnTo>
                    <a:lnTo>
                      <a:pt x="58302" y="41330"/>
                    </a:lnTo>
                    <a:lnTo>
                      <a:pt x="58196" y="42755"/>
                    </a:lnTo>
                    <a:lnTo>
                      <a:pt x="58121" y="44180"/>
                    </a:lnTo>
                    <a:lnTo>
                      <a:pt x="58061" y="45605"/>
                    </a:lnTo>
                    <a:lnTo>
                      <a:pt x="58000" y="47315"/>
                    </a:lnTo>
                    <a:lnTo>
                      <a:pt x="57940" y="48883"/>
                    </a:lnTo>
                    <a:lnTo>
                      <a:pt x="57910" y="50593"/>
                    </a:lnTo>
                    <a:lnTo>
                      <a:pt x="57880" y="52446"/>
                    </a:lnTo>
                    <a:close/>
                    <a:moveTo>
                      <a:pt x="71761" y="79667"/>
                    </a:moveTo>
                    <a:lnTo>
                      <a:pt x="71987" y="88361"/>
                    </a:lnTo>
                    <a:lnTo>
                      <a:pt x="71761" y="89358"/>
                    </a:lnTo>
                    <a:lnTo>
                      <a:pt x="71550" y="90071"/>
                    </a:lnTo>
                    <a:lnTo>
                      <a:pt x="71339" y="90641"/>
                    </a:lnTo>
                    <a:lnTo>
                      <a:pt x="71082" y="91211"/>
                    </a:lnTo>
                    <a:lnTo>
                      <a:pt x="70841" y="91638"/>
                    </a:lnTo>
                    <a:lnTo>
                      <a:pt x="70584" y="92066"/>
                    </a:lnTo>
                    <a:lnTo>
                      <a:pt x="70313" y="92209"/>
                    </a:lnTo>
                    <a:lnTo>
                      <a:pt x="70026" y="92351"/>
                    </a:lnTo>
                    <a:lnTo>
                      <a:pt x="69664" y="92209"/>
                    </a:lnTo>
                    <a:lnTo>
                      <a:pt x="69302" y="91638"/>
                    </a:lnTo>
                    <a:lnTo>
                      <a:pt x="69136" y="91353"/>
                    </a:lnTo>
                    <a:lnTo>
                      <a:pt x="68970" y="90926"/>
                    </a:lnTo>
                    <a:lnTo>
                      <a:pt x="68804" y="90498"/>
                    </a:lnTo>
                    <a:lnTo>
                      <a:pt x="68653" y="89928"/>
                    </a:lnTo>
                    <a:lnTo>
                      <a:pt x="68517" y="89358"/>
                    </a:lnTo>
                    <a:lnTo>
                      <a:pt x="68351" y="88788"/>
                    </a:lnTo>
                    <a:lnTo>
                      <a:pt x="68215" y="88076"/>
                    </a:lnTo>
                    <a:lnTo>
                      <a:pt x="68079" y="87220"/>
                    </a:lnTo>
                    <a:lnTo>
                      <a:pt x="67959" y="86223"/>
                    </a:lnTo>
                    <a:lnTo>
                      <a:pt x="67823" y="85368"/>
                    </a:lnTo>
                    <a:lnTo>
                      <a:pt x="67702" y="84370"/>
                    </a:lnTo>
                    <a:lnTo>
                      <a:pt x="67582" y="83230"/>
                    </a:lnTo>
                    <a:lnTo>
                      <a:pt x="67476" y="82090"/>
                    </a:lnTo>
                    <a:lnTo>
                      <a:pt x="67370" y="80807"/>
                    </a:lnTo>
                    <a:lnTo>
                      <a:pt x="67265" y="79667"/>
                    </a:lnTo>
                    <a:lnTo>
                      <a:pt x="67174" y="78384"/>
                    </a:lnTo>
                    <a:lnTo>
                      <a:pt x="67099" y="77102"/>
                    </a:lnTo>
                    <a:lnTo>
                      <a:pt x="67023" y="75676"/>
                    </a:lnTo>
                    <a:lnTo>
                      <a:pt x="66948" y="74251"/>
                    </a:lnTo>
                    <a:lnTo>
                      <a:pt x="66903" y="72826"/>
                    </a:lnTo>
                    <a:lnTo>
                      <a:pt x="66842" y="71258"/>
                    </a:lnTo>
                    <a:lnTo>
                      <a:pt x="66797" y="69691"/>
                    </a:lnTo>
                    <a:lnTo>
                      <a:pt x="66752" y="68123"/>
                    </a:lnTo>
                    <a:lnTo>
                      <a:pt x="66706" y="66555"/>
                    </a:lnTo>
                    <a:lnTo>
                      <a:pt x="66676" y="62992"/>
                    </a:lnTo>
                    <a:lnTo>
                      <a:pt x="66661" y="59429"/>
                    </a:lnTo>
                    <a:lnTo>
                      <a:pt x="66661" y="57577"/>
                    </a:lnTo>
                    <a:lnTo>
                      <a:pt x="66676" y="55724"/>
                    </a:lnTo>
                    <a:lnTo>
                      <a:pt x="66691" y="54014"/>
                    </a:lnTo>
                    <a:lnTo>
                      <a:pt x="66737" y="52304"/>
                    </a:lnTo>
                    <a:lnTo>
                      <a:pt x="66767" y="50593"/>
                    </a:lnTo>
                    <a:lnTo>
                      <a:pt x="66812" y="49026"/>
                    </a:lnTo>
                    <a:lnTo>
                      <a:pt x="66857" y="47458"/>
                    </a:lnTo>
                    <a:lnTo>
                      <a:pt x="66918" y="45748"/>
                    </a:lnTo>
                    <a:lnTo>
                      <a:pt x="66978" y="44323"/>
                    </a:lnTo>
                    <a:lnTo>
                      <a:pt x="67053" y="42897"/>
                    </a:lnTo>
                    <a:lnTo>
                      <a:pt x="67129" y="41472"/>
                    </a:lnTo>
                    <a:lnTo>
                      <a:pt x="67219" y="40047"/>
                    </a:lnTo>
                    <a:lnTo>
                      <a:pt x="67325" y="38764"/>
                    </a:lnTo>
                    <a:lnTo>
                      <a:pt x="67431" y="37482"/>
                    </a:lnTo>
                    <a:lnTo>
                      <a:pt x="67536" y="36199"/>
                    </a:lnTo>
                    <a:lnTo>
                      <a:pt x="67657" y="34916"/>
                    </a:lnTo>
                    <a:lnTo>
                      <a:pt x="67778" y="33776"/>
                    </a:lnTo>
                    <a:lnTo>
                      <a:pt x="67929" y="32779"/>
                    </a:lnTo>
                    <a:lnTo>
                      <a:pt x="68064" y="31781"/>
                    </a:lnTo>
                    <a:lnTo>
                      <a:pt x="68200" y="30641"/>
                    </a:lnTo>
                    <a:lnTo>
                      <a:pt x="68336" y="29928"/>
                    </a:lnTo>
                    <a:lnTo>
                      <a:pt x="68502" y="29073"/>
                    </a:lnTo>
                    <a:lnTo>
                      <a:pt x="68653" y="28361"/>
                    </a:lnTo>
                    <a:lnTo>
                      <a:pt x="68819" y="27790"/>
                    </a:lnTo>
                    <a:lnTo>
                      <a:pt x="69000" y="27220"/>
                    </a:lnTo>
                    <a:lnTo>
                      <a:pt x="69166" y="26793"/>
                    </a:lnTo>
                    <a:lnTo>
                      <a:pt x="69332" y="26365"/>
                    </a:lnTo>
                    <a:lnTo>
                      <a:pt x="69513" y="26080"/>
                    </a:lnTo>
                    <a:lnTo>
                      <a:pt x="69709" y="25795"/>
                    </a:lnTo>
                    <a:lnTo>
                      <a:pt x="69890" y="25510"/>
                    </a:lnTo>
                    <a:lnTo>
                      <a:pt x="70086" y="25368"/>
                    </a:lnTo>
                    <a:lnTo>
                      <a:pt x="70298" y="25368"/>
                    </a:lnTo>
                    <a:lnTo>
                      <a:pt x="70554" y="25368"/>
                    </a:lnTo>
                    <a:lnTo>
                      <a:pt x="70795" y="25510"/>
                    </a:lnTo>
                    <a:lnTo>
                      <a:pt x="71022" y="25938"/>
                    </a:lnTo>
                    <a:lnTo>
                      <a:pt x="71248" y="26365"/>
                    </a:lnTo>
                    <a:lnTo>
                      <a:pt x="71459" y="26793"/>
                    </a:lnTo>
                    <a:lnTo>
                      <a:pt x="71640" y="27363"/>
                    </a:lnTo>
                    <a:lnTo>
                      <a:pt x="71837" y="27933"/>
                    </a:lnTo>
                    <a:lnTo>
                      <a:pt x="72003" y="28646"/>
                    </a:lnTo>
                    <a:lnTo>
                      <a:pt x="71716" y="37767"/>
                    </a:lnTo>
                    <a:lnTo>
                      <a:pt x="71565" y="37054"/>
                    </a:lnTo>
                    <a:lnTo>
                      <a:pt x="71414" y="36484"/>
                    </a:lnTo>
                    <a:lnTo>
                      <a:pt x="71248" y="35771"/>
                    </a:lnTo>
                    <a:lnTo>
                      <a:pt x="71067" y="35344"/>
                    </a:lnTo>
                    <a:lnTo>
                      <a:pt x="70886" y="35059"/>
                    </a:lnTo>
                    <a:lnTo>
                      <a:pt x="70705" y="34774"/>
                    </a:lnTo>
                    <a:lnTo>
                      <a:pt x="70494" y="34631"/>
                    </a:lnTo>
                    <a:lnTo>
                      <a:pt x="70298" y="34631"/>
                    </a:lnTo>
                    <a:lnTo>
                      <a:pt x="70026" y="34774"/>
                    </a:lnTo>
                    <a:lnTo>
                      <a:pt x="69769" y="35059"/>
                    </a:lnTo>
                    <a:lnTo>
                      <a:pt x="69513" y="35629"/>
                    </a:lnTo>
                    <a:lnTo>
                      <a:pt x="69302" y="36484"/>
                    </a:lnTo>
                    <a:lnTo>
                      <a:pt x="69090" y="37482"/>
                    </a:lnTo>
                    <a:lnTo>
                      <a:pt x="68879" y="38622"/>
                    </a:lnTo>
                    <a:lnTo>
                      <a:pt x="68698" y="40047"/>
                    </a:lnTo>
                    <a:lnTo>
                      <a:pt x="68532" y="41900"/>
                    </a:lnTo>
                    <a:lnTo>
                      <a:pt x="68366" y="43467"/>
                    </a:lnTo>
                    <a:lnTo>
                      <a:pt x="68245" y="45320"/>
                    </a:lnTo>
                    <a:lnTo>
                      <a:pt x="68140" y="47315"/>
                    </a:lnTo>
                    <a:lnTo>
                      <a:pt x="68064" y="49311"/>
                    </a:lnTo>
                    <a:lnTo>
                      <a:pt x="68004" y="51591"/>
                    </a:lnTo>
                    <a:lnTo>
                      <a:pt x="67944" y="53871"/>
                    </a:lnTo>
                    <a:lnTo>
                      <a:pt x="67929" y="56437"/>
                    </a:lnTo>
                    <a:lnTo>
                      <a:pt x="67913" y="58859"/>
                    </a:lnTo>
                    <a:lnTo>
                      <a:pt x="67929" y="61567"/>
                    </a:lnTo>
                    <a:lnTo>
                      <a:pt x="67959" y="63990"/>
                    </a:lnTo>
                    <a:lnTo>
                      <a:pt x="68004" y="66555"/>
                    </a:lnTo>
                    <a:lnTo>
                      <a:pt x="68079" y="68693"/>
                    </a:lnTo>
                    <a:lnTo>
                      <a:pt x="68170" y="70688"/>
                    </a:lnTo>
                    <a:lnTo>
                      <a:pt x="68276" y="72826"/>
                    </a:lnTo>
                    <a:lnTo>
                      <a:pt x="68427" y="74536"/>
                    </a:lnTo>
                    <a:lnTo>
                      <a:pt x="68577" y="76247"/>
                    </a:lnTo>
                    <a:lnTo>
                      <a:pt x="68743" y="77814"/>
                    </a:lnTo>
                    <a:lnTo>
                      <a:pt x="68924" y="79097"/>
                    </a:lnTo>
                    <a:lnTo>
                      <a:pt x="69121" y="80237"/>
                    </a:lnTo>
                    <a:lnTo>
                      <a:pt x="69317" y="81092"/>
                    </a:lnTo>
                    <a:lnTo>
                      <a:pt x="69528" y="81947"/>
                    </a:lnTo>
                    <a:lnTo>
                      <a:pt x="69769" y="82517"/>
                    </a:lnTo>
                    <a:lnTo>
                      <a:pt x="69996" y="82802"/>
                    </a:lnTo>
                    <a:lnTo>
                      <a:pt x="70267" y="82802"/>
                    </a:lnTo>
                    <a:lnTo>
                      <a:pt x="70448" y="82802"/>
                    </a:lnTo>
                    <a:lnTo>
                      <a:pt x="70629" y="82660"/>
                    </a:lnTo>
                    <a:lnTo>
                      <a:pt x="70826" y="82375"/>
                    </a:lnTo>
                    <a:lnTo>
                      <a:pt x="71007" y="82090"/>
                    </a:lnTo>
                    <a:lnTo>
                      <a:pt x="71188" y="81520"/>
                    </a:lnTo>
                    <a:lnTo>
                      <a:pt x="71399" y="80950"/>
                    </a:lnTo>
                    <a:lnTo>
                      <a:pt x="71580" y="80380"/>
                    </a:lnTo>
                    <a:lnTo>
                      <a:pt x="71761" y="79667"/>
                    </a:lnTo>
                    <a:close/>
                    <a:moveTo>
                      <a:pt x="78838" y="60855"/>
                    </a:moveTo>
                    <a:lnTo>
                      <a:pt x="74130" y="60712"/>
                    </a:lnTo>
                    <a:lnTo>
                      <a:pt x="74145" y="63420"/>
                    </a:lnTo>
                    <a:lnTo>
                      <a:pt x="74175" y="65985"/>
                    </a:lnTo>
                    <a:lnTo>
                      <a:pt x="74236" y="68408"/>
                    </a:lnTo>
                    <a:lnTo>
                      <a:pt x="74311" y="70546"/>
                    </a:lnTo>
                    <a:lnTo>
                      <a:pt x="74402" y="72684"/>
                    </a:lnTo>
                    <a:lnTo>
                      <a:pt x="74522" y="74536"/>
                    </a:lnTo>
                    <a:lnTo>
                      <a:pt x="74673" y="76247"/>
                    </a:lnTo>
                    <a:lnTo>
                      <a:pt x="74824" y="77814"/>
                    </a:lnTo>
                    <a:lnTo>
                      <a:pt x="74975" y="78954"/>
                    </a:lnTo>
                    <a:lnTo>
                      <a:pt x="75141" y="80095"/>
                    </a:lnTo>
                    <a:lnTo>
                      <a:pt x="75337" y="80950"/>
                    </a:lnTo>
                    <a:lnTo>
                      <a:pt x="75533" y="81662"/>
                    </a:lnTo>
                    <a:lnTo>
                      <a:pt x="75729" y="82232"/>
                    </a:lnTo>
                    <a:lnTo>
                      <a:pt x="75956" y="82660"/>
                    </a:lnTo>
                    <a:lnTo>
                      <a:pt x="76182" y="82945"/>
                    </a:lnTo>
                    <a:lnTo>
                      <a:pt x="76439" y="82945"/>
                    </a:lnTo>
                    <a:lnTo>
                      <a:pt x="76680" y="82945"/>
                    </a:lnTo>
                    <a:lnTo>
                      <a:pt x="76937" y="82802"/>
                    </a:lnTo>
                    <a:lnTo>
                      <a:pt x="77178" y="82517"/>
                    </a:lnTo>
                    <a:lnTo>
                      <a:pt x="77404" y="82232"/>
                    </a:lnTo>
                    <a:lnTo>
                      <a:pt x="77646" y="81662"/>
                    </a:lnTo>
                    <a:lnTo>
                      <a:pt x="77872" y="81092"/>
                    </a:lnTo>
                    <a:lnTo>
                      <a:pt x="78098" y="80380"/>
                    </a:lnTo>
                    <a:lnTo>
                      <a:pt x="78294" y="79667"/>
                    </a:lnTo>
                    <a:lnTo>
                      <a:pt x="78506" y="88076"/>
                    </a:lnTo>
                    <a:lnTo>
                      <a:pt x="78264" y="88931"/>
                    </a:lnTo>
                    <a:lnTo>
                      <a:pt x="78023" y="89786"/>
                    </a:lnTo>
                    <a:lnTo>
                      <a:pt x="77751" y="90498"/>
                    </a:lnTo>
                    <a:lnTo>
                      <a:pt x="77480" y="91068"/>
                    </a:lnTo>
                    <a:lnTo>
                      <a:pt x="77193" y="91496"/>
                    </a:lnTo>
                    <a:lnTo>
                      <a:pt x="76891" y="91781"/>
                    </a:lnTo>
                    <a:lnTo>
                      <a:pt x="76574" y="92066"/>
                    </a:lnTo>
                    <a:lnTo>
                      <a:pt x="76258" y="92209"/>
                    </a:lnTo>
                    <a:lnTo>
                      <a:pt x="75880" y="92066"/>
                    </a:lnTo>
                    <a:lnTo>
                      <a:pt x="75533" y="91496"/>
                    </a:lnTo>
                    <a:lnTo>
                      <a:pt x="75367" y="91211"/>
                    </a:lnTo>
                    <a:lnTo>
                      <a:pt x="75201" y="90783"/>
                    </a:lnTo>
                    <a:lnTo>
                      <a:pt x="75035" y="90356"/>
                    </a:lnTo>
                    <a:lnTo>
                      <a:pt x="74884" y="89928"/>
                    </a:lnTo>
                    <a:lnTo>
                      <a:pt x="74734" y="89358"/>
                    </a:lnTo>
                    <a:lnTo>
                      <a:pt x="74583" y="88646"/>
                    </a:lnTo>
                    <a:lnTo>
                      <a:pt x="74447" y="87933"/>
                    </a:lnTo>
                    <a:lnTo>
                      <a:pt x="74311" y="87220"/>
                    </a:lnTo>
                    <a:lnTo>
                      <a:pt x="74190" y="86223"/>
                    </a:lnTo>
                    <a:lnTo>
                      <a:pt x="74070" y="85225"/>
                    </a:lnTo>
                    <a:lnTo>
                      <a:pt x="73934" y="84370"/>
                    </a:lnTo>
                    <a:lnTo>
                      <a:pt x="73828" y="83230"/>
                    </a:lnTo>
                    <a:lnTo>
                      <a:pt x="73723" y="82090"/>
                    </a:lnTo>
                    <a:lnTo>
                      <a:pt x="73617" y="80807"/>
                    </a:lnTo>
                    <a:lnTo>
                      <a:pt x="73526" y="79667"/>
                    </a:lnTo>
                    <a:lnTo>
                      <a:pt x="73421" y="78527"/>
                    </a:lnTo>
                    <a:lnTo>
                      <a:pt x="73345" y="77244"/>
                    </a:lnTo>
                    <a:lnTo>
                      <a:pt x="73270" y="75676"/>
                    </a:lnTo>
                    <a:lnTo>
                      <a:pt x="73210" y="74394"/>
                    </a:lnTo>
                    <a:lnTo>
                      <a:pt x="73149" y="72969"/>
                    </a:lnTo>
                    <a:lnTo>
                      <a:pt x="73104" y="71401"/>
                    </a:lnTo>
                    <a:lnTo>
                      <a:pt x="73059" y="69833"/>
                    </a:lnTo>
                    <a:lnTo>
                      <a:pt x="73029" y="68408"/>
                    </a:lnTo>
                    <a:lnTo>
                      <a:pt x="72983" y="66840"/>
                    </a:lnTo>
                    <a:lnTo>
                      <a:pt x="72953" y="63420"/>
                    </a:lnTo>
                    <a:lnTo>
                      <a:pt x="72938" y="59714"/>
                    </a:lnTo>
                    <a:lnTo>
                      <a:pt x="72953" y="56152"/>
                    </a:lnTo>
                    <a:lnTo>
                      <a:pt x="72983" y="52731"/>
                    </a:lnTo>
                    <a:lnTo>
                      <a:pt x="73059" y="49311"/>
                    </a:lnTo>
                    <a:lnTo>
                      <a:pt x="73149" y="46175"/>
                    </a:lnTo>
                    <a:lnTo>
                      <a:pt x="73210" y="44608"/>
                    </a:lnTo>
                    <a:lnTo>
                      <a:pt x="73270" y="43182"/>
                    </a:lnTo>
                    <a:lnTo>
                      <a:pt x="73330" y="41757"/>
                    </a:lnTo>
                    <a:lnTo>
                      <a:pt x="73406" y="40190"/>
                    </a:lnTo>
                    <a:lnTo>
                      <a:pt x="73511" y="38907"/>
                    </a:lnTo>
                    <a:lnTo>
                      <a:pt x="73602" y="37624"/>
                    </a:lnTo>
                    <a:lnTo>
                      <a:pt x="73692" y="36342"/>
                    </a:lnTo>
                    <a:lnTo>
                      <a:pt x="73798" y="35059"/>
                    </a:lnTo>
                    <a:lnTo>
                      <a:pt x="73904" y="33919"/>
                    </a:lnTo>
                    <a:lnTo>
                      <a:pt x="74009" y="32779"/>
                    </a:lnTo>
                    <a:lnTo>
                      <a:pt x="74145" y="31781"/>
                    </a:lnTo>
                    <a:lnTo>
                      <a:pt x="74266" y="30926"/>
                    </a:lnTo>
                    <a:lnTo>
                      <a:pt x="74387" y="29928"/>
                    </a:lnTo>
                    <a:lnTo>
                      <a:pt x="74522" y="29073"/>
                    </a:lnTo>
                    <a:lnTo>
                      <a:pt x="74673" y="28361"/>
                    </a:lnTo>
                    <a:lnTo>
                      <a:pt x="74809" y="27790"/>
                    </a:lnTo>
                    <a:lnTo>
                      <a:pt x="74945" y="27220"/>
                    </a:lnTo>
                    <a:lnTo>
                      <a:pt x="75096" y="26650"/>
                    </a:lnTo>
                    <a:lnTo>
                      <a:pt x="75262" y="26365"/>
                    </a:lnTo>
                    <a:lnTo>
                      <a:pt x="75428" y="25938"/>
                    </a:lnTo>
                    <a:lnTo>
                      <a:pt x="75579" y="25510"/>
                    </a:lnTo>
                    <a:lnTo>
                      <a:pt x="75760" y="25368"/>
                    </a:lnTo>
                    <a:lnTo>
                      <a:pt x="75926" y="25225"/>
                    </a:lnTo>
                    <a:lnTo>
                      <a:pt x="76107" y="25225"/>
                    </a:lnTo>
                    <a:lnTo>
                      <a:pt x="76273" y="25225"/>
                    </a:lnTo>
                    <a:lnTo>
                      <a:pt x="76469" y="25368"/>
                    </a:lnTo>
                    <a:lnTo>
                      <a:pt x="76635" y="25795"/>
                    </a:lnTo>
                    <a:lnTo>
                      <a:pt x="76801" y="26080"/>
                    </a:lnTo>
                    <a:lnTo>
                      <a:pt x="76967" y="26365"/>
                    </a:lnTo>
                    <a:lnTo>
                      <a:pt x="77118" y="26793"/>
                    </a:lnTo>
                    <a:lnTo>
                      <a:pt x="77253" y="27363"/>
                    </a:lnTo>
                    <a:lnTo>
                      <a:pt x="77389" y="27933"/>
                    </a:lnTo>
                    <a:lnTo>
                      <a:pt x="77540" y="28646"/>
                    </a:lnTo>
                    <a:lnTo>
                      <a:pt x="77676" y="29358"/>
                    </a:lnTo>
                    <a:lnTo>
                      <a:pt x="77797" y="30213"/>
                    </a:lnTo>
                    <a:lnTo>
                      <a:pt x="77902" y="31353"/>
                    </a:lnTo>
                    <a:lnTo>
                      <a:pt x="78038" y="32351"/>
                    </a:lnTo>
                    <a:lnTo>
                      <a:pt x="78129" y="33349"/>
                    </a:lnTo>
                    <a:lnTo>
                      <a:pt x="78234" y="34489"/>
                    </a:lnTo>
                    <a:lnTo>
                      <a:pt x="78325" y="35771"/>
                    </a:lnTo>
                    <a:lnTo>
                      <a:pt x="78460" y="37909"/>
                    </a:lnTo>
                    <a:lnTo>
                      <a:pt x="78581" y="40047"/>
                    </a:lnTo>
                    <a:lnTo>
                      <a:pt x="78687" y="42470"/>
                    </a:lnTo>
                    <a:lnTo>
                      <a:pt x="78762" y="44750"/>
                    </a:lnTo>
                    <a:lnTo>
                      <a:pt x="78823" y="47315"/>
                    </a:lnTo>
                    <a:lnTo>
                      <a:pt x="78868" y="49738"/>
                    </a:lnTo>
                    <a:lnTo>
                      <a:pt x="78898" y="52589"/>
                    </a:lnTo>
                    <a:lnTo>
                      <a:pt x="78898" y="55296"/>
                    </a:lnTo>
                    <a:lnTo>
                      <a:pt x="78898" y="57007"/>
                    </a:lnTo>
                    <a:lnTo>
                      <a:pt x="78883" y="58432"/>
                    </a:lnTo>
                    <a:lnTo>
                      <a:pt x="78868" y="59714"/>
                    </a:lnTo>
                    <a:lnTo>
                      <a:pt x="78838" y="60855"/>
                    </a:lnTo>
                    <a:close/>
                    <a:moveTo>
                      <a:pt x="74130" y="52446"/>
                    </a:moveTo>
                    <a:lnTo>
                      <a:pt x="77706" y="52446"/>
                    </a:lnTo>
                    <a:lnTo>
                      <a:pt x="77706" y="50593"/>
                    </a:lnTo>
                    <a:lnTo>
                      <a:pt x="77691" y="49026"/>
                    </a:lnTo>
                    <a:lnTo>
                      <a:pt x="77676" y="47315"/>
                    </a:lnTo>
                    <a:lnTo>
                      <a:pt x="77631" y="45748"/>
                    </a:lnTo>
                    <a:lnTo>
                      <a:pt x="77585" y="44323"/>
                    </a:lnTo>
                    <a:lnTo>
                      <a:pt x="77540" y="42897"/>
                    </a:lnTo>
                    <a:lnTo>
                      <a:pt x="77465" y="41615"/>
                    </a:lnTo>
                    <a:lnTo>
                      <a:pt x="77374" y="40190"/>
                    </a:lnTo>
                    <a:lnTo>
                      <a:pt x="77253" y="38622"/>
                    </a:lnTo>
                    <a:lnTo>
                      <a:pt x="77133" y="37339"/>
                    </a:lnTo>
                    <a:lnTo>
                      <a:pt x="76982" y="36199"/>
                    </a:lnTo>
                    <a:lnTo>
                      <a:pt x="76816" y="35201"/>
                    </a:lnTo>
                    <a:lnTo>
                      <a:pt x="76635" y="34489"/>
                    </a:lnTo>
                    <a:lnTo>
                      <a:pt x="76454" y="34061"/>
                    </a:lnTo>
                    <a:lnTo>
                      <a:pt x="76227" y="33776"/>
                    </a:lnTo>
                    <a:lnTo>
                      <a:pt x="76001" y="33634"/>
                    </a:lnTo>
                    <a:lnTo>
                      <a:pt x="75805" y="33776"/>
                    </a:lnTo>
                    <a:lnTo>
                      <a:pt x="75594" y="34061"/>
                    </a:lnTo>
                    <a:lnTo>
                      <a:pt x="75413" y="34489"/>
                    </a:lnTo>
                    <a:lnTo>
                      <a:pt x="75247" y="35201"/>
                    </a:lnTo>
                    <a:lnTo>
                      <a:pt x="75066" y="36199"/>
                    </a:lnTo>
                    <a:lnTo>
                      <a:pt x="74915" y="37197"/>
                    </a:lnTo>
                    <a:lnTo>
                      <a:pt x="74779" y="38479"/>
                    </a:lnTo>
                    <a:lnTo>
                      <a:pt x="74643" y="39904"/>
                    </a:lnTo>
                    <a:lnTo>
                      <a:pt x="74537" y="41330"/>
                    </a:lnTo>
                    <a:lnTo>
                      <a:pt x="74447" y="42755"/>
                    </a:lnTo>
                    <a:lnTo>
                      <a:pt x="74371" y="44180"/>
                    </a:lnTo>
                    <a:lnTo>
                      <a:pt x="74296" y="45605"/>
                    </a:lnTo>
                    <a:lnTo>
                      <a:pt x="74236" y="47315"/>
                    </a:lnTo>
                    <a:lnTo>
                      <a:pt x="74190" y="48883"/>
                    </a:lnTo>
                    <a:lnTo>
                      <a:pt x="74145" y="50593"/>
                    </a:lnTo>
                    <a:lnTo>
                      <a:pt x="74130" y="52446"/>
                    </a:lnTo>
                    <a:close/>
                    <a:moveTo>
                      <a:pt x="80422" y="90783"/>
                    </a:moveTo>
                    <a:lnTo>
                      <a:pt x="80422" y="46745"/>
                    </a:lnTo>
                    <a:lnTo>
                      <a:pt x="80422" y="41472"/>
                    </a:lnTo>
                    <a:lnTo>
                      <a:pt x="80422" y="36484"/>
                    </a:lnTo>
                    <a:lnTo>
                      <a:pt x="80407" y="31496"/>
                    </a:lnTo>
                    <a:lnTo>
                      <a:pt x="80392" y="26793"/>
                    </a:lnTo>
                    <a:lnTo>
                      <a:pt x="81463" y="26793"/>
                    </a:lnTo>
                    <a:lnTo>
                      <a:pt x="81508" y="39334"/>
                    </a:lnTo>
                    <a:lnTo>
                      <a:pt x="81569" y="39334"/>
                    </a:lnTo>
                    <a:lnTo>
                      <a:pt x="81614" y="37767"/>
                    </a:lnTo>
                    <a:lnTo>
                      <a:pt x="81689" y="36342"/>
                    </a:lnTo>
                    <a:lnTo>
                      <a:pt x="81765" y="34916"/>
                    </a:lnTo>
                    <a:lnTo>
                      <a:pt x="81855" y="33634"/>
                    </a:lnTo>
                    <a:lnTo>
                      <a:pt x="81961" y="32351"/>
                    </a:lnTo>
                    <a:lnTo>
                      <a:pt x="82067" y="31211"/>
                    </a:lnTo>
                    <a:lnTo>
                      <a:pt x="82172" y="30071"/>
                    </a:lnTo>
                    <a:lnTo>
                      <a:pt x="82293" y="29073"/>
                    </a:lnTo>
                    <a:lnTo>
                      <a:pt x="82429" y="28218"/>
                    </a:lnTo>
                    <a:lnTo>
                      <a:pt x="82565" y="27505"/>
                    </a:lnTo>
                    <a:lnTo>
                      <a:pt x="82700" y="26793"/>
                    </a:lnTo>
                    <a:lnTo>
                      <a:pt x="82836" y="26365"/>
                    </a:lnTo>
                    <a:lnTo>
                      <a:pt x="82987" y="25938"/>
                    </a:lnTo>
                    <a:lnTo>
                      <a:pt x="83138" y="25510"/>
                    </a:lnTo>
                    <a:lnTo>
                      <a:pt x="83289" y="25225"/>
                    </a:lnTo>
                    <a:lnTo>
                      <a:pt x="83425" y="25225"/>
                    </a:lnTo>
                    <a:lnTo>
                      <a:pt x="83606" y="25368"/>
                    </a:lnTo>
                    <a:lnTo>
                      <a:pt x="83787" y="25795"/>
                    </a:lnTo>
                    <a:lnTo>
                      <a:pt x="83787" y="36769"/>
                    </a:lnTo>
                    <a:lnTo>
                      <a:pt x="83576" y="36484"/>
                    </a:lnTo>
                    <a:lnTo>
                      <a:pt x="83349" y="36342"/>
                    </a:lnTo>
                    <a:lnTo>
                      <a:pt x="83153" y="36484"/>
                    </a:lnTo>
                    <a:lnTo>
                      <a:pt x="82957" y="36769"/>
                    </a:lnTo>
                    <a:lnTo>
                      <a:pt x="82776" y="37197"/>
                    </a:lnTo>
                    <a:lnTo>
                      <a:pt x="82610" y="37909"/>
                    </a:lnTo>
                    <a:lnTo>
                      <a:pt x="82444" y="38764"/>
                    </a:lnTo>
                    <a:lnTo>
                      <a:pt x="82308" y="39904"/>
                    </a:lnTo>
                    <a:lnTo>
                      <a:pt x="82172" y="41330"/>
                    </a:lnTo>
                    <a:lnTo>
                      <a:pt x="82052" y="42755"/>
                    </a:lnTo>
                    <a:lnTo>
                      <a:pt x="81961" y="44180"/>
                    </a:lnTo>
                    <a:lnTo>
                      <a:pt x="81870" y="45748"/>
                    </a:lnTo>
                    <a:lnTo>
                      <a:pt x="81795" y="47458"/>
                    </a:lnTo>
                    <a:lnTo>
                      <a:pt x="81750" y="49026"/>
                    </a:lnTo>
                    <a:lnTo>
                      <a:pt x="81705" y="50736"/>
                    </a:lnTo>
                    <a:lnTo>
                      <a:pt x="81674" y="52731"/>
                    </a:lnTo>
                    <a:lnTo>
                      <a:pt x="81644" y="54584"/>
                    </a:lnTo>
                    <a:lnTo>
                      <a:pt x="81644" y="56722"/>
                    </a:lnTo>
                    <a:lnTo>
                      <a:pt x="81644" y="90783"/>
                    </a:lnTo>
                    <a:lnTo>
                      <a:pt x="80422" y="90783"/>
                    </a:lnTo>
                    <a:close/>
                    <a:moveTo>
                      <a:pt x="85281" y="14964"/>
                    </a:moveTo>
                    <a:lnTo>
                      <a:pt x="86488" y="11401"/>
                    </a:lnTo>
                    <a:lnTo>
                      <a:pt x="86488" y="26793"/>
                    </a:lnTo>
                    <a:lnTo>
                      <a:pt x="88253" y="26793"/>
                    </a:lnTo>
                    <a:lnTo>
                      <a:pt x="88253" y="35486"/>
                    </a:lnTo>
                    <a:lnTo>
                      <a:pt x="86488" y="35486"/>
                    </a:lnTo>
                    <a:lnTo>
                      <a:pt x="86488" y="70118"/>
                    </a:lnTo>
                    <a:lnTo>
                      <a:pt x="86503" y="71686"/>
                    </a:lnTo>
                    <a:lnTo>
                      <a:pt x="86503" y="73111"/>
                    </a:lnTo>
                    <a:lnTo>
                      <a:pt x="86518" y="74394"/>
                    </a:lnTo>
                    <a:lnTo>
                      <a:pt x="86548" y="75534"/>
                    </a:lnTo>
                    <a:lnTo>
                      <a:pt x="86578" y="76817"/>
                    </a:lnTo>
                    <a:lnTo>
                      <a:pt x="86623" y="77814"/>
                    </a:lnTo>
                    <a:lnTo>
                      <a:pt x="86669" y="78669"/>
                    </a:lnTo>
                    <a:lnTo>
                      <a:pt x="86714" y="79382"/>
                    </a:lnTo>
                    <a:lnTo>
                      <a:pt x="86774" y="80095"/>
                    </a:lnTo>
                    <a:lnTo>
                      <a:pt x="86850" y="80807"/>
                    </a:lnTo>
                    <a:lnTo>
                      <a:pt x="86910" y="81235"/>
                    </a:lnTo>
                    <a:lnTo>
                      <a:pt x="87001" y="81662"/>
                    </a:lnTo>
                    <a:lnTo>
                      <a:pt x="87106" y="82232"/>
                    </a:lnTo>
                    <a:lnTo>
                      <a:pt x="87197" y="82375"/>
                    </a:lnTo>
                    <a:lnTo>
                      <a:pt x="87302" y="82517"/>
                    </a:lnTo>
                    <a:lnTo>
                      <a:pt x="87408" y="82660"/>
                    </a:lnTo>
                    <a:lnTo>
                      <a:pt x="87619" y="82517"/>
                    </a:lnTo>
                    <a:lnTo>
                      <a:pt x="87800" y="82375"/>
                    </a:lnTo>
                    <a:lnTo>
                      <a:pt x="87966" y="82232"/>
                    </a:lnTo>
                    <a:lnTo>
                      <a:pt x="88117" y="81662"/>
                    </a:lnTo>
                    <a:lnTo>
                      <a:pt x="88178" y="90498"/>
                    </a:lnTo>
                    <a:lnTo>
                      <a:pt x="87951" y="91211"/>
                    </a:lnTo>
                    <a:lnTo>
                      <a:pt x="87695" y="91781"/>
                    </a:lnTo>
                    <a:lnTo>
                      <a:pt x="87393" y="92209"/>
                    </a:lnTo>
                    <a:lnTo>
                      <a:pt x="87091" y="92351"/>
                    </a:lnTo>
                    <a:lnTo>
                      <a:pt x="86880" y="92209"/>
                    </a:lnTo>
                    <a:lnTo>
                      <a:pt x="86684" y="91781"/>
                    </a:lnTo>
                    <a:lnTo>
                      <a:pt x="86503" y="91496"/>
                    </a:lnTo>
                    <a:lnTo>
                      <a:pt x="86322" y="90926"/>
                    </a:lnTo>
                    <a:lnTo>
                      <a:pt x="86156" y="90213"/>
                    </a:lnTo>
                    <a:lnTo>
                      <a:pt x="86020" y="89358"/>
                    </a:lnTo>
                    <a:lnTo>
                      <a:pt x="85869" y="88361"/>
                    </a:lnTo>
                    <a:lnTo>
                      <a:pt x="85748" y="87220"/>
                    </a:lnTo>
                    <a:lnTo>
                      <a:pt x="85643" y="85795"/>
                    </a:lnTo>
                    <a:lnTo>
                      <a:pt x="85552" y="84228"/>
                    </a:lnTo>
                    <a:lnTo>
                      <a:pt x="85477" y="82517"/>
                    </a:lnTo>
                    <a:lnTo>
                      <a:pt x="85401" y="80522"/>
                    </a:lnTo>
                    <a:lnTo>
                      <a:pt x="85356" y="78384"/>
                    </a:lnTo>
                    <a:lnTo>
                      <a:pt x="85311" y="75819"/>
                    </a:lnTo>
                    <a:lnTo>
                      <a:pt x="85281" y="73396"/>
                    </a:lnTo>
                    <a:lnTo>
                      <a:pt x="85281" y="70546"/>
                    </a:lnTo>
                    <a:lnTo>
                      <a:pt x="85281" y="35486"/>
                    </a:lnTo>
                    <a:lnTo>
                      <a:pt x="84239" y="35486"/>
                    </a:lnTo>
                    <a:lnTo>
                      <a:pt x="84239" y="26793"/>
                    </a:lnTo>
                    <a:lnTo>
                      <a:pt x="85281" y="26793"/>
                    </a:lnTo>
                    <a:lnTo>
                      <a:pt x="85281" y="14964"/>
                    </a:lnTo>
                    <a:close/>
                    <a:moveTo>
                      <a:pt x="94394" y="51591"/>
                    </a:moveTo>
                    <a:lnTo>
                      <a:pt x="94394" y="75391"/>
                    </a:lnTo>
                    <a:lnTo>
                      <a:pt x="94409" y="79952"/>
                    </a:lnTo>
                    <a:lnTo>
                      <a:pt x="94424" y="83942"/>
                    </a:lnTo>
                    <a:lnTo>
                      <a:pt x="94454" y="87648"/>
                    </a:lnTo>
                    <a:lnTo>
                      <a:pt x="94500" y="90783"/>
                    </a:lnTo>
                    <a:lnTo>
                      <a:pt x="93383" y="90783"/>
                    </a:lnTo>
                    <a:lnTo>
                      <a:pt x="93293" y="82802"/>
                    </a:lnTo>
                    <a:lnTo>
                      <a:pt x="93247" y="82802"/>
                    </a:lnTo>
                    <a:lnTo>
                      <a:pt x="93142" y="83800"/>
                    </a:lnTo>
                    <a:lnTo>
                      <a:pt x="93051" y="84940"/>
                    </a:lnTo>
                    <a:lnTo>
                      <a:pt x="92946" y="85938"/>
                    </a:lnTo>
                    <a:lnTo>
                      <a:pt x="92855" y="86935"/>
                    </a:lnTo>
                    <a:lnTo>
                      <a:pt x="92734" y="87790"/>
                    </a:lnTo>
                    <a:lnTo>
                      <a:pt x="92614" y="88503"/>
                    </a:lnTo>
                    <a:lnTo>
                      <a:pt x="92493" y="89216"/>
                    </a:lnTo>
                    <a:lnTo>
                      <a:pt x="92372" y="89786"/>
                    </a:lnTo>
                    <a:lnTo>
                      <a:pt x="92236" y="90356"/>
                    </a:lnTo>
                    <a:lnTo>
                      <a:pt x="92101" y="90783"/>
                    </a:lnTo>
                    <a:lnTo>
                      <a:pt x="91950" y="91211"/>
                    </a:lnTo>
                    <a:lnTo>
                      <a:pt x="91814" y="91496"/>
                    </a:lnTo>
                    <a:lnTo>
                      <a:pt x="91663" y="91781"/>
                    </a:lnTo>
                    <a:lnTo>
                      <a:pt x="91497" y="92209"/>
                    </a:lnTo>
                    <a:lnTo>
                      <a:pt x="91331" y="92209"/>
                    </a:lnTo>
                    <a:lnTo>
                      <a:pt x="91180" y="92351"/>
                    </a:lnTo>
                    <a:lnTo>
                      <a:pt x="90924" y="92209"/>
                    </a:lnTo>
                    <a:lnTo>
                      <a:pt x="90712" y="91781"/>
                    </a:lnTo>
                    <a:lnTo>
                      <a:pt x="90501" y="91353"/>
                    </a:lnTo>
                    <a:lnTo>
                      <a:pt x="90290" y="90783"/>
                    </a:lnTo>
                    <a:lnTo>
                      <a:pt x="90109" y="89928"/>
                    </a:lnTo>
                    <a:lnTo>
                      <a:pt x="89943" y="89073"/>
                    </a:lnTo>
                    <a:lnTo>
                      <a:pt x="89762" y="87933"/>
                    </a:lnTo>
                    <a:lnTo>
                      <a:pt x="89611" y="86508"/>
                    </a:lnTo>
                    <a:lnTo>
                      <a:pt x="89505" y="85225"/>
                    </a:lnTo>
                    <a:lnTo>
                      <a:pt x="89400" y="83800"/>
                    </a:lnTo>
                    <a:lnTo>
                      <a:pt x="89309" y="82375"/>
                    </a:lnTo>
                    <a:lnTo>
                      <a:pt x="89219" y="80665"/>
                    </a:lnTo>
                    <a:lnTo>
                      <a:pt x="89173" y="79097"/>
                    </a:lnTo>
                    <a:lnTo>
                      <a:pt x="89128" y="77387"/>
                    </a:lnTo>
                    <a:lnTo>
                      <a:pt x="89113" y="75676"/>
                    </a:lnTo>
                    <a:lnTo>
                      <a:pt x="89098" y="73824"/>
                    </a:lnTo>
                    <a:lnTo>
                      <a:pt x="89098" y="72399"/>
                    </a:lnTo>
                    <a:lnTo>
                      <a:pt x="89113" y="70973"/>
                    </a:lnTo>
                    <a:lnTo>
                      <a:pt x="89128" y="69691"/>
                    </a:lnTo>
                    <a:lnTo>
                      <a:pt x="89158" y="68408"/>
                    </a:lnTo>
                    <a:lnTo>
                      <a:pt x="89204" y="67125"/>
                    </a:lnTo>
                    <a:lnTo>
                      <a:pt x="89249" y="65843"/>
                    </a:lnTo>
                    <a:lnTo>
                      <a:pt x="89309" y="64703"/>
                    </a:lnTo>
                    <a:lnTo>
                      <a:pt x="89370" y="63562"/>
                    </a:lnTo>
                    <a:lnTo>
                      <a:pt x="89445" y="62565"/>
                    </a:lnTo>
                    <a:lnTo>
                      <a:pt x="89520" y="61567"/>
                    </a:lnTo>
                    <a:lnTo>
                      <a:pt x="89596" y="60427"/>
                    </a:lnTo>
                    <a:lnTo>
                      <a:pt x="89686" y="59429"/>
                    </a:lnTo>
                    <a:lnTo>
                      <a:pt x="89792" y="58574"/>
                    </a:lnTo>
                    <a:lnTo>
                      <a:pt x="89913" y="57719"/>
                    </a:lnTo>
                    <a:lnTo>
                      <a:pt x="90033" y="56864"/>
                    </a:lnTo>
                    <a:lnTo>
                      <a:pt x="90154" y="56009"/>
                    </a:lnTo>
                    <a:lnTo>
                      <a:pt x="90441" y="54584"/>
                    </a:lnTo>
                    <a:lnTo>
                      <a:pt x="90743" y="53301"/>
                    </a:lnTo>
                    <a:lnTo>
                      <a:pt x="91075" y="52304"/>
                    </a:lnTo>
                    <a:lnTo>
                      <a:pt x="91437" y="51591"/>
                    </a:lnTo>
                    <a:lnTo>
                      <a:pt x="91829" y="50736"/>
                    </a:lnTo>
                    <a:lnTo>
                      <a:pt x="92251" y="50308"/>
                    </a:lnTo>
                    <a:lnTo>
                      <a:pt x="92704" y="50023"/>
                    </a:lnTo>
                    <a:lnTo>
                      <a:pt x="93172" y="50023"/>
                    </a:lnTo>
                    <a:lnTo>
                      <a:pt x="93172" y="48741"/>
                    </a:lnTo>
                    <a:lnTo>
                      <a:pt x="93157" y="46888"/>
                    </a:lnTo>
                    <a:lnTo>
                      <a:pt x="93142" y="45178"/>
                    </a:lnTo>
                    <a:lnTo>
                      <a:pt x="93112" y="43610"/>
                    </a:lnTo>
                    <a:lnTo>
                      <a:pt x="93066" y="42185"/>
                    </a:lnTo>
                    <a:lnTo>
                      <a:pt x="93021" y="40760"/>
                    </a:lnTo>
                    <a:lnTo>
                      <a:pt x="92961" y="39619"/>
                    </a:lnTo>
                    <a:lnTo>
                      <a:pt x="92885" y="38622"/>
                    </a:lnTo>
                    <a:lnTo>
                      <a:pt x="92795" y="37624"/>
                    </a:lnTo>
                    <a:lnTo>
                      <a:pt x="92689" y="36769"/>
                    </a:lnTo>
                    <a:lnTo>
                      <a:pt x="92568" y="36057"/>
                    </a:lnTo>
                    <a:lnTo>
                      <a:pt x="92448" y="35344"/>
                    </a:lnTo>
                    <a:lnTo>
                      <a:pt x="92312" y="34774"/>
                    </a:lnTo>
                    <a:lnTo>
                      <a:pt x="92161" y="34346"/>
                    </a:lnTo>
                    <a:lnTo>
                      <a:pt x="91995" y="34061"/>
                    </a:lnTo>
                    <a:lnTo>
                      <a:pt x="91814" y="33919"/>
                    </a:lnTo>
                    <a:lnTo>
                      <a:pt x="91633" y="33919"/>
                    </a:lnTo>
                    <a:lnTo>
                      <a:pt x="91376" y="33919"/>
                    </a:lnTo>
                    <a:lnTo>
                      <a:pt x="91150" y="34204"/>
                    </a:lnTo>
                    <a:lnTo>
                      <a:pt x="90909" y="34489"/>
                    </a:lnTo>
                    <a:lnTo>
                      <a:pt x="90682" y="35059"/>
                    </a:lnTo>
                    <a:lnTo>
                      <a:pt x="90471" y="35629"/>
                    </a:lnTo>
                    <a:lnTo>
                      <a:pt x="90260" y="36627"/>
                    </a:lnTo>
                    <a:lnTo>
                      <a:pt x="90064" y="37624"/>
                    </a:lnTo>
                    <a:lnTo>
                      <a:pt x="89883" y="38622"/>
                    </a:lnTo>
                    <a:lnTo>
                      <a:pt x="89596" y="31068"/>
                    </a:lnTo>
                    <a:lnTo>
                      <a:pt x="89822" y="29643"/>
                    </a:lnTo>
                    <a:lnTo>
                      <a:pt x="90079" y="28503"/>
                    </a:lnTo>
                    <a:lnTo>
                      <a:pt x="90335" y="27505"/>
                    </a:lnTo>
                    <a:lnTo>
                      <a:pt x="90607" y="26793"/>
                    </a:lnTo>
                    <a:lnTo>
                      <a:pt x="90894" y="26080"/>
                    </a:lnTo>
                    <a:lnTo>
                      <a:pt x="91195" y="25510"/>
                    </a:lnTo>
                    <a:lnTo>
                      <a:pt x="91482" y="25368"/>
                    </a:lnTo>
                    <a:lnTo>
                      <a:pt x="91814" y="25225"/>
                    </a:lnTo>
                    <a:lnTo>
                      <a:pt x="92131" y="25368"/>
                    </a:lnTo>
                    <a:lnTo>
                      <a:pt x="92417" y="25795"/>
                    </a:lnTo>
                    <a:lnTo>
                      <a:pt x="92689" y="26223"/>
                    </a:lnTo>
                    <a:lnTo>
                      <a:pt x="92946" y="26935"/>
                    </a:lnTo>
                    <a:lnTo>
                      <a:pt x="93172" y="27790"/>
                    </a:lnTo>
                    <a:lnTo>
                      <a:pt x="93383" y="28931"/>
                    </a:lnTo>
                    <a:lnTo>
                      <a:pt x="93579" y="30213"/>
                    </a:lnTo>
                    <a:lnTo>
                      <a:pt x="93745" y="31923"/>
                    </a:lnTo>
                    <a:lnTo>
                      <a:pt x="93896" y="33634"/>
                    </a:lnTo>
                    <a:lnTo>
                      <a:pt x="94032" y="35486"/>
                    </a:lnTo>
                    <a:lnTo>
                      <a:pt x="94138" y="37624"/>
                    </a:lnTo>
                    <a:lnTo>
                      <a:pt x="94228" y="39904"/>
                    </a:lnTo>
                    <a:lnTo>
                      <a:pt x="94288" y="42612"/>
                    </a:lnTo>
                    <a:lnTo>
                      <a:pt x="94364" y="45320"/>
                    </a:lnTo>
                    <a:lnTo>
                      <a:pt x="94379" y="48313"/>
                    </a:lnTo>
                    <a:lnTo>
                      <a:pt x="94394" y="51591"/>
                    </a:lnTo>
                    <a:close/>
                    <a:moveTo>
                      <a:pt x="93172" y="69263"/>
                    </a:moveTo>
                    <a:lnTo>
                      <a:pt x="93172" y="58147"/>
                    </a:lnTo>
                    <a:lnTo>
                      <a:pt x="92825" y="58147"/>
                    </a:lnTo>
                    <a:lnTo>
                      <a:pt x="92508" y="58289"/>
                    </a:lnTo>
                    <a:lnTo>
                      <a:pt x="92206" y="58432"/>
                    </a:lnTo>
                    <a:lnTo>
                      <a:pt x="91920" y="58859"/>
                    </a:lnTo>
                    <a:lnTo>
                      <a:pt x="91678" y="59287"/>
                    </a:lnTo>
                    <a:lnTo>
                      <a:pt x="91437" y="59857"/>
                    </a:lnTo>
                    <a:lnTo>
                      <a:pt x="91225" y="60570"/>
                    </a:lnTo>
                    <a:lnTo>
                      <a:pt x="91044" y="61567"/>
                    </a:lnTo>
                    <a:lnTo>
                      <a:pt x="90863" y="62422"/>
                    </a:lnTo>
                    <a:lnTo>
                      <a:pt x="90728" y="63420"/>
                    </a:lnTo>
                    <a:lnTo>
                      <a:pt x="90607" y="64703"/>
                    </a:lnTo>
                    <a:lnTo>
                      <a:pt x="90516" y="65985"/>
                    </a:lnTo>
                    <a:lnTo>
                      <a:pt x="90441" y="67553"/>
                    </a:lnTo>
                    <a:lnTo>
                      <a:pt x="90365" y="68978"/>
                    </a:lnTo>
                    <a:lnTo>
                      <a:pt x="90335" y="70688"/>
                    </a:lnTo>
                    <a:lnTo>
                      <a:pt x="90320" y="72541"/>
                    </a:lnTo>
                    <a:lnTo>
                      <a:pt x="90335" y="73824"/>
                    </a:lnTo>
                    <a:lnTo>
                      <a:pt x="90350" y="75106"/>
                    </a:lnTo>
                    <a:lnTo>
                      <a:pt x="90380" y="76104"/>
                    </a:lnTo>
                    <a:lnTo>
                      <a:pt x="90426" y="77387"/>
                    </a:lnTo>
                    <a:lnTo>
                      <a:pt x="90471" y="78384"/>
                    </a:lnTo>
                    <a:lnTo>
                      <a:pt x="90531" y="79239"/>
                    </a:lnTo>
                    <a:lnTo>
                      <a:pt x="90607" y="80095"/>
                    </a:lnTo>
                    <a:lnTo>
                      <a:pt x="90682" y="80807"/>
                    </a:lnTo>
                    <a:lnTo>
                      <a:pt x="90758" y="81377"/>
                    </a:lnTo>
                    <a:lnTo>
                      <a:pt x="90833" y="82090"/>
                    </a:lnTo>
                    <a:lnTo>
                      <a:pt x="90924" y="82517"/>
                    </a:lnTo>
                    <a:lnTo>
                      <a:pt x="91044" y="82945"/>
                    </a:lnTo>
                    <a:lnTo>
                      <a:pt x="91135" y="83230"/>
                    </a:lnTo>
                    <a:lnTo>
                      <a:pt x="91241" y="83515"/>
                    </a:lnTo>
                    <a:lnTo>
                      <a:pt x="91361" y="83657"/>
                    </a:lnTo>
                    <a:lnTo>
                      <a:pt x="91482" y="83657"/>
                    </a:lnTo>
                    <a:lnTo>
                      <a:pt x="91633" y="83657"/>
                    </a:lnTo>
                    <a:lnTo>
                      <a:pt x="91784" y="83372"/>
                    </a:lnTo>
                    <a:lnTo>
                      <a:pt x="91920" y="83230"/>
                    </a:lnTo>
                    <a:lnTo>
                      <a:pt x="92040" y="82802"/>
                    </a:lnTo>
                    <a:lnTo>
                      <a:pt x="92191" y="82375"/>
                    </a:lnTo>
                    <a:lnTo>
                      <a:pt x="92312" y="81662"/>
                    </a:lnTo>
                    <a:lnTo>
                      <a:pt x="92433" y="81092"/>
                    </a:lnTo>
                    <a:lnTo>
                      <a:pt x="92538" y="80237"/>
                    </a:lnTo>
                    <a:lnTo>
                      <a:pt x="92644" y="79524"/>
                    </a:lnTo>
                    <a:lnTo>
                      <a:pt x="92734" y="78812"/>
                    </a:lnTo>
                    <a:lnTo>
                      <a:pt x="92825" y="77957"/>
                    </a:lnTo>
                    <a:lnTo>
                      <a:pt x="92885" y="77102"/>
                    </a:lnTo>
                    <a:lnTo>
                      <a:pt x="92961" y="75961"/>
                    </a:lnTo>
                    <a:lnTo>
                      <a:pt x="93006" y="74964"/>
                    </a:lnTo>
                    <a:lnTo>
                      <a:pt x="93051" y="73966"/>
                    </a:lnTo>
                    <a:lnTo>
                      <a:pt x="93096" y="72969"/>
                    </a:lnTo>
                    <a:lnTo>
                      <a:pt x="93127" y="72114"/>
                    </a:lnTo>
                    <a:lnTo>
                      <a:pt x="93142" y="71116"/>
                    </a:lnTo>
                    <a:lnTo>
                      <a:pt x="93157" y="70261"/>
                    </a:lnTo>
                    <a:lnTo>
                      <a:pt x="93172" y="69263"/>
                    </a:lnTo>
                    <a:close/>
                    <a:moveTo>
                      <a:pt x="97608" y="90783"/>
                    </a:moveTo>
                    <a:lnTo>
                      <a:pt x="96371" y="90783"/>
                    </a:lnTo>
                    <a:lnTo>
                      <a:pt x="96371" y="26793"/>
                    </a:lnTo>
                    <a:lnTo>
                      <a:pt x="97608" y="26793"/>
                    </a:lnTo>
                    <a:lnTo>
                      <a:pt x="97608" y="90783"/>
                    </a:lnTo>
                    <a:close/>
                    <a:moveTo>
                      <a:pt x="96974" y="14964"/>
                    </a:moveTo>
                    <a:lnTo>
                      <a:pt x="96959" y="14964"/>
                    </a:lnTo>
                    <a:lnTo>
                      <a:pt x="96808" y="14821"/>
                    </a:lnTo>
                    <a:lnTo>
                      <a:pt x="96657" y="14394"/>
                    </a:lnTo>
                    <a:lnTo>
                      <a:pt x="96582" y="14109"/>
                    </a:lnTo>
                    <a:lnTo>
                      <a:pt x="96522" y="13681"/>
                    </a:lnTo>
                    <a:lnTo>
                      <a:pt x="96461" y="13254"/>
                    </a:lnTo>
                    <a:lnTo>
                      <a:pt x="96401" y="12826"/>
                    </a:lnTo>
                    <a:lnTo>
                      <a:pt x="96310" y="11686"/>
                    </a:lnTo>
                    <a:lnTo>
                      <a:pt x="96250" y="10261"/>
                    </a:lnTo>
                    <a:lnTo>
                      <a:pt x="96205" y="8978"/>
                    </a:lnTo>
                    <a:lnTo>
                      <a:pt x="96190" y="7410"/>
                    </a:lnTo>
                    <a:lnTo>
                      <a:pt x="96205" y="5985"/>
                    </a:lnTo>
                    <a:lnTo>
                      <a:pt x="96250" y="4560"/>
                    </a:lnTo>
                    <a:lnTo>
                      <a:pt x="96325" y="3277"/>
                    </a:lnTo>
                    <a:lnTo>
                      <a:pt x="96416" y="2280"/>
                    </a:lnTo>
                    <a:lnTo>
                      <a:pt x="96476" y="1710"/>
                    </a:lnTo>
                    <a:lnTo>
                      <a:pt x="96537" y="1282"/>
                    </a:lnTo>
                    <a:lnTo>
                      <a:pt x="96612" y="855"/>
                    </a:lnTo>
                    <a:lnTo>
                      <a:pt x="96672" y="570"/>
                    </a:lnTo>
                    <a:lnTo>
                      <a:pt x="96823" y="285"/>
                    </a:lnTo>
                    <a:lnTo>
                      <a:pt x="96989" y="0"/>
                    </a:lnTo>
                    <a:lnTo>
                      <a:pt x="97155" y="285"/>
                    </a:lnTo>
                    <a:lnTo>
                      <a:pt x="97306" y="570"/>
                    </a:lnTo>
                    <a:lnTo>
                      <a:pt x="97382" y="855"/>
                    </a:lnTo>
                    <a:lnTo>
                      <a:pt x="97442" y="1282"/>
                    </a:lnTo>
                    <a:lnTo>
                      <a:pt x="97502" y="1710"/>
                    </a:lnTo>
                    <a:lnTo>
                      <a:pt x="97548" y="2137"/>
                    </a:lnTo>
                    <a:lnTo>
                      <a:pt x="97653" y="3277"/>
                    </a:lnTo>
                    <a:lnTo>
                      <a:pt x="97714" y="4418"/>
                    </a:lnTo>
                    <a:lnTo>
                      <a:pt x="97774" y="5985"/>
                    </a:lnTo>
                    <a:lnTo>
                      <a:pt x="97774" y="7410"/>
                    </a:lnTo>
                    <a:lnTo>
                      <a:pt x="97774" y="8978"/>
                    </a:lnTo>
                    <a:lnTo>
                      <a:pt x="97714" y="10261"/>
                    </a:lnTo>
                    <a:lnTo>
                      <a:pt x="97653" y="11686"/>
                    </a:lnTo>
                    <a:lnTo>
                      <a:pt x="97548" y="12826"/>
                    </a:lnTo>
                    <a:lnTo>
                      <a:pt x="97502" y="13254"/>
                    </a:lnTo>
                    <a:lnTo>
                      <a:pt x="97442" y="13681"/>
                    </a:lnTo>
                    <a:lnTo>
                      <a:pt x="97382" y="14109"/>
                    </a:lnTo>
                    <a:lnTo>
                      <a:pt x="97306" y="14394"/>
                    </a:lnTo>
                    <a:lnTo>
                      <a:pt x="97231" y="14679"/>
                    </a:lnTo>
                    <a:lnTo>
                      <a:pt x="97140" y="14821"/>
                    </a:lnTo>
                    <a:lnTo>
                      <a:pt x="97065" y="14821"/>
                    </a:lnTo>
                    <a:lnTo>
                      <a:pt x="96974" y="14964"/>
                    </a:lnTo>
                    <a:close/>
                    <a:moveTo>
                      <a:pt x="99645" y="90783"/>
                    </a:moveTo>
                    <a:lnTo>
                      <a:pt x="99645" y="44038"/>
                    </a:lnTo>
                    <a:lnTo>
                      <a:pt x="99645" y="39904"/>
                    </a:lnTo>
                    <a:lnTo>
                      <a:pt x="99630" y="35629"/>
                    </a:lnTo>
                    <a:lnTo>
                      <a:pt x="99615" y="31353"/>
                    </a:lnTo>
                    <a:lnTo>
                      <a:pt x="99600" y="26793"/>
                    </a:lnTo>
                    <a:lnTo>
                      <a:pt x="100686" y="26793"/>
                    </a:lnTo>
                    <a:lnTo>
                      <a:pt x="100761" y="37339"/>
                    </a:lnTo>
                    <a:lnTo>
                      <a:pt x="100777" y="37339"/>
                    </a:lnTo>
                    <a:lnTo>
                      <a:pt x="100852" y="36199"/>
                    </a:lnTo>
                    <a:lnTo>
                      <a:pt x="100943" y="34916"/>
                    </a:lnTo>
                    <a:lnTo>
                      <a:pt x="101018" y="33776"/>
                    </a:lnTo>
                    <a:lnTo>
                      <a:pt x="101139" y="32779"/>
                    </a:lnTo>
                    <a:lnTo>
                      <a:pt x="101244" y="31781"/>
                    </a:lnTo>
                    <a:lnTo>
                      <a:pt x="101350" y="30926"/>
                    </a:lnTo>
                    <a:lnTo>
                      <a:pt x="101471" y="29928"/>
                    </a:lnTo>
                    <a:lnTo>
                      <a:pt x="101606" y="29073"/>
                    </a:lnTo>
                    <a:lnTo>
                      <a:pt x="101772" y="28218"/>
                    </a:lnTo>
                    <a:lnTo>
                      <a:pt x="101938" y="27505"/>
                    </a:lnTo>
                    <a:lnTo>
                      <a:pt x="102104" y="26793"/>
                    </a:lnTo>
                    <a:lnTo>
                      <a:pt x="102285" y="26365"/>
                    </a:lnTo>
                    <a:lnTo>
                      <a:pt x="102451" y="25938"/>
                    </a:lnTo>
                    <a:lnTo>
                      <a:pt x="102632" y="25510"/>
                    </a:lnTo>
                    <a:lnTo>
                      <a:pt x="102829" y="25225"/>
                    </a:lnTo>
                    <a:lnTo>
                      <a:pt x="103025" y="25225"/>
                    </a:lnTo>
                    <a:lnTo>
                      <a:pt x="103236" y="25368"/>
                    </a:lnTo>
                    <a:lnTo>
                      <a:pt x="103462" y="25510"/>
                    </a:lnTo>
                    <a:lnTo>
                      <a:pt x="103658" y="26080"/>
                    </a:lnTo>
                    <a:lnTo>
                      <a:pt x="103855" y="26650"/>
                    </a:lnTo>
                    <a:lnTo>
                      <a:pt x="104051" y="27363"/>
                    </a:lnTo>
                    <a:lnTo>
                      <a:pt x="104232" y="28361"/>
                    </a:lnTo>
                    <a:lnTo>
                      <a:pt x="104398" y="29358"/>
                    </a:lnTo>
                    <a:lnTo>
                      <a:pt x="104564" y="30641"/>
                    </a:lnTo>
                    <a:lnTo>
                      <a:pt x="104669" y="31638"/>
                    </a:lnTo>
                    <a:lnTo>
                      <a:pt x="104760" y="32636"/>
                    </a:lnTo>
                    <a:lnTo>
                      <a:pt x="104850" y="33634"/>
                    </a:lnTo>
                    <a:lnTo>
                      <a:pt x="104926" y="34774"/>
                    </a:lnTo>
                    <a:lnTo>
                      <a:pt x="105001" y="35771"/>
                    </a:lnTo>
                    <a:lnTo>
                      <a:pt x="105092" y="37197"/>
                    </a:lnTo>
                    <a:lnTo>
                      <a:pt x="105152" y="38337"/>
                    </a:lnTo>
                    <a:lnTo>
                      <a:pt x="105198" y="39762"/>
                    </a:lnTo>
                    <a:lnTo>
                      <a:pt x="105258" y="41187"/>
                    </a:lnTo>
                    <a:lnTo>
                      <a:pt x="105288" y="42612"/>
                    </a:lnTo>
                    <a:lnTo>
                      <a:pt x="105333" y="44038"/>
                    </a:lnTo>
                    <a:lnTo>
                      <a:pt x="105364" y="45605"/>
                    </a:lnTo>
                    <a:lnTo>
                      <a:pt x="105394" y="49026"/>
                    </a:lnTo>
                    <a:lnTo>
                      <a:pt x="105409" y="52589"/>
                    </a:lnTo>
                    <a:lnTo>
                      <a:pt x="105409" y="90783"/>
                    </a:lnTo>
                    <a:lnTo>
                      <a:pt x="104187" y="90783"/>
                    </a:lnTo>
                    <a:lnTo>
                      <a:pt x="104187" y="53871"/>
                    </a:lnTo>
                    <a:lnTo>
                      <a:pt x="104172" y="51591"/>
                    </a:lnTo>
                    <a:lnTo>
                      <a:pt x="104156" y="49311"/>
                    </a:lnTo>
                    <a:lnTo>
                      <a:pt x="104126" y="47458"/>
                    </a:lnTo>
                    <a:lnTo>
                      <a:pt x="104081" y="45463"/>
                    </a:lnTo>
                    <a:lnTo>
                      <a:pt x="104036" y="43752"/>
                    </a:lnTo>
                    <a:lnTo>
                      <a:pt x="103960" y="42327"/>
                    </a:lnTo>
                    <a:lnTo>
                      <a:pt x="103870" y="40760"/>
                    </a:lnTo>
                    <a:lnTo>
                      <a:pt x="103779" y="39477"/>
                    </a:lnTo>
                    <a:lnTo>
                      <a:pt x="103689" y="38479"/>
                    </a:lnTo>
                    <a:lnTo>
                      <a:pt x="103568" y="37482"/>
                    </a:lnTo>
                    <a:lnTo>
                      <a:pt x="103447" y="36769"/>
                    </a:lnTo>
                    <a:lnTo>
                      <a:pt x="103296" y="36057"/>
                    </a:lnTo>
                    <a:lnTo>
                      <a:pt x="103145" y="35486"/>
                    </a:lnTo>
                    <a:lnTo>
                      <a:pt x="102980" y="35059"/>
                    </a:lnTo>
                    <a:lnTo>
                      <a:pt x="102814" y="34774"/>
                    </a:lnTo>
                    <a:lnTo>
                      <a:pt x="102617" y="34774"/>
                    </a:lnTo>
                    <a:lnTo>
                      <a:pt x="102466" y="34774"/>
                    </a:lnTo>
                    <a:lnTo>
                      <a:pt x="102331" y="34916"/>
                    </a:lnTo>
                    <a:lnTo>
                      <a:pt x="102180" y="35201"/>
                    </a:lnTo>
                    <a:lnTo>
                      <a:pt x="102059" y="35629"/>
                    </a:lnTo>
                    <a:lnTo>
                      <a:pt x="101938" y="36199"/>
                    </a:lnTo>
                    <a:lnTo>
                      <a:pt x="101818" y="36769"/>
                    </a:lnTo>
                    <a:lnTo>
                      <a:pt x="101697" y="37482"/>
                    </a:lnTo>
                    <a:lnTo>
                      <a:pt x="101576" y="38194"/>
                    </a:lnTo>
                    <a:lnTo>
                      <a:pt x="101471" y="39049"/>
                    </a:lnTo>
                    <a:lnTo>
                      <a:pt x="101380" y="40047"/>
                    </a:lnTo>
                    <a:lnTo>
                      <a:pt x="101290" y="41187"/>
                    </a:lnTo>
                    <a:lnTo>
                      <a:pt x="101199" y="42185"/>
                    </a:lnTo>
                    <a:lnTo>
                      <a:pt x="101139" y="43182"/>
                    </a:lnTo>
                    <a:lnTo>
                      <a:pt x="101063" y="44323"/>
                    </a:lnTo>
                    <a:lnTo>
                      <a:pt x="101003" y="45463"/>
                    </a:lnTo>
                    <a:lnTo>
                      <a:pt x="100958" y="46888"/>
                    </a:lnTo>
                    <a:lnTo>
                      <a:pt x="100927" y="48028"/>
                    </a:lnTo>
                    <a:lnTo>
                      <a:pt x="100897" y="49311"/>
                    </a:lnTo>
                    <a:lnTo>
                      <a:pt x="100882" y="50736"/>
                    </a:lnTo>
                    <a:lnTo>
                      <a:pt x="100882" y="52304"/>
                    </a:lnTo>
                    <a:lnTo>
                      <a:pt x="100882" y="90783"/>
                    </a:lnTo>
                    <a:lnTo>
                      <a:pt x="99645" y="90783"/>
                    </a:lnTo>
                    <a:close/>
                    <a:moveTo>
                      <a:pt x="107687" y="14964"/>
                    </a:moveTo>
                    <a:lnTo>
                      <a:pt x="108894" y="11401"/>
                    </a:lnTo>
                    <a:lnTo>
                      <a:pt x="108894" y="26793"/>
                    </a:lnTo>
                    <a:lnTo>
                      <a:pt x="110645" y="26793"/>
                    </a:lnTo>
                    <a:lnTo>
                      <a:pt x="110645" y="35486"/>
                    </a:lnTo>
                    <a:lnTo>
                      <a:pt x="108894" y="35486"/>
                    </a:lnTo>
                    <a:lnTo>
                      <a:pt x="108894" y="70118"/>
                    </a:lnTo>
                    <a:lnTo>
                      <a:pt x="108894" y="71686"/>
                    </a:lnTo>
                    <a:lnTo>
                      <a:pt x="108909" y="73111"/>
                    </a:lnTo>
                    <a:lnTo>
                      <a:pt x="108924" y="74394"/>
                    </a:lnTo>
                    <a:lnTo>
                      <a:pt x="108940" y="75534"/>
                    </a:lnTo>
                    <a:lnTo>
                      <a:pt x="108985" y="76817"/>
                    </a:lnTo>
                    <a:lnTo>
                      <a:pt x="109030" y="77814"/>
                    </a:lnTo>
                    <a:lnTo>
                      <a:pt x="109075" y="78669"/>
                    </a:lnTo>
                    <a:lnTo>
                      <a:pt x="109136" y="79382"/>
                    </a:lnTo>
                    <a:lnTo>
                      <a:pt x="109196" y="80095"/>
                    </a:lnTo>
                    <a:lnTo>
                      <a:pt x="109256" y="80807"/>
                    </a:lnTo>
                    <a:lnTo>
                      <a:pt x="109332" y="81235"/>
                    </a:lnTo>
                    <a:lnTo>
                      <a:pt x="109407" y="81662"/>
                    </a:lnTo>
                    <a:lnTo>
                      <a:pt x="109498" y="82232"/>
                    </a:lnTo>
                    <a:lnTo>
                      <a:pt x="109603" y="82375"/>
                    </a:lnTo>
                    <a:lnTo>
                      <a:pt x="109709" y="82517"/>
                    </a:lnTo>
                    <a:lnTo>
                      <a:pt x="109815" y="82660"/>
                    </a:lnTo>
                    <a:lnTo>
                      <a:pt x="110011" y="82517"/>
                    </a:lnTo>
                    <a:lnTo>
                      <a:pt x="110207" y="82375"/>
                    </a:lnTo>
                    <a:lnTo>
                      <a:pt x="110373" y="82232"/>
                    </a:lnTo>
                    <a:lnTo>
                      <a:pt x="110524" y="81662"/>
                    </a:lnTo>
                    <a:lnTo>
                      <a:pt x="110584" y="90498"/>
                    </a:lnTo>
                    <a:lnTo>
                      <a:pt x="110358" y="91211"/>
                    </a:lnTo>
                    <a:lnTo>
                      <a:pt x="110086" y="91781"/>
                    </a:lnTo>
                    <a:lnTo>
                      <a:pt x="109815" y="92209"/>
                    </a:lnTo>
                    <a:lnTo>
                      <a:pt x="109498" y="92351"/>
                    </a:lnTo>
                    <a:lnTo>
                      <a:pt x="109287" y="92209"/>
                    </a:lnTo>
                    <a:lnTo>
                      <a:pt x="109090" y="91781"/>
                    </a:lnTo>
                    <a:lnTo>
                      <a:pt x="108894" y="91496"/>
                    </a:lnTo>
                    <a:lnTo>
                      <a:pt x="108728" y="90926"/>
                    </a:lnTo>
                    <a:lnTo>
                      <a:pt x="108577" y="90213"/>
                    </a:lnTo>
                    <a:lnTo>
                      <a:pt x="108411" y="89358"/>
                    </a:lnTo>
                    <a:lnTo>
                      <a:pt x="108276" y="88361"/>
                    </a:lnTo>
                    <a:lnTo>
                      <a:pt x="108155" y="87220"/>
                    </a:lnTo>
                    <a:lnTo>
                      <a:pt x="108049" y="85795"/>
                    </a:lnTo>
                    <a:lnTo>
                      <a:pt x="107959" y="84228"/>
                    </a:lnTo>
                    <a:lnTo>
                      <a:pt x="107868" y="82517"/>
                    </a:lnTo>
                    <a:lnTo>
                      <a:pt x="107808" y="80522"/>
                    </a:lnTo>
                    <a:lnTo>
                      <a:pt x="107748" y="78384"/>
                    </a:lnTo>
                    <a:lnTo>
                      <a:pt x="107717" y="75819"/>
                    </a:lnTo>
                    <a:lnTo>
                      <a:pt x="107702" y="73396"/>
                    </a:lnTo>
                    <a:lnTo>
                      <a:pt x="107687" y="70546"/>
                    </a:lnTo>
                    <a:lnTo>
                      <a:pt x="107687" y="35486"/>
                    </a:lnTo>
                    <a:lnTo>
                      <a:pt x="106646" y="35486"/>
                    </a:lnTo>
                    <a:lnTo>
                      <a:pt x="106646" y="26793"/>
                    </a:lnTo>
                    <a:lnTo>
                      <a:pt x="107687" y="26793"/>
                    </a:lnTo>
                    <a:lnTo>
                      <a:pt x="107687" y="14964"/>
                    </a:lnTo>
                    <a:close/>
                    <a:moveTo>
                      <a:pt x="111142" y="26793"/>
                    </a:moveTo>
                    <a:lnTo>
                      <a:pt x="112485" y="26793"/>
                    </a:lnTo>
                    <a:lnTo>
                      <a:pt x="113964" y="64560"/>
                    </a:lnTo>
                    <a:lnTo>
                      <a:pt x="114070" y="67553"/>
                    </a:lnTo>
                    <a:lnTo>
                      <a:pt x="114190" y="70546"/>
                    </a:lnTo>
                    <a:lnTo>
                      <a:pt x="114296" y="73966"/>
                    </a:lnTo>
                    <a:lnTo>
                      <a:pt x="114402" y="77672"/>
                    </a:lnTo>
                    <a:lnTo>
                      <a:pt x="114432" y="77672"/>
                    </a:lnTo>
                    <a:lnTo>
                      <a:pt x="114507" y="75106"/>
                    </a:lnTo>
                    <a:lnTo>
                      <a:pt x="114598" y="72256"/>
                    </a:lnTo>
                    <a:lnTo>
                      <a:pt x="114734" y="68551"/>
                    </a:lnTo>
                    <a:lnTo>
                      <a:pt x="114869" y="64275"/>
                    </a:lnTo>
                    <a:lnTo>
                      <a:pt x="116197" y="26793"/>
                    </a:lnTo>
                    <a:lnTo>
                      <a:pt x="117510" y="26793"/>
                    </a:lnTo>
                    <a:lnTo>
                      <a:pt x="115654" y="72399"/>
                    </a:lnTo>
                    <a:lnTo>
                      <a:pt x="115488" y="76532"/>
                    </a:lnTo>
                    <a:lnTo>
                      <a:pt x="115337" y="80380"/>
                    </a:lnTo>
                    <a:lnTo>
                      <a:pt x="115156" y="84085"/>
                    </a:lnTo>
                    <a:lnTo>
                      <a:pt x="115020" y="87505"/>
                    </a:lnTo>
                    <a:lnTo>
                      <a:pt x="114869" y="90498"/>
                    </a:lnTo>
                    <a:lnTo>
                      <a:pt x="114734" y="93349"/>
                    </a:lnTo>
                    <a:lnTo>
                      <a:pt x="114598" y="95771"/>
                    </a:lnTo>
                    <a:lnTo>
                      <a:pt x="114477" y="98052"/>
                    </a:lnTo>
                    <a:lnTo>
                      <a:pt x="114341" y="100332"/>
                    </a:lnTo>
                    <a:lnTo>
                      <a:pt x="114205" y="102470"/>
                    </a:lnTo>
                    <a:lnTo>
                      <a:pt x="114055" y="104465"/>
                    </a:lnTo>
                    <a:lnTo>
                      <a:pt x="113919" y="106318"/>
                    </a:lnTo>
                    <a:lnTo>
                      <a:pt x="113783" y="108171"/>
                    </a:lnTo>
                    <a:lnTo>
                      <a:pt x="113647" y="109738"/>
                    </a:lnTo>
                    <a:lnTo>
                      <a:pt x="113481" y="111163"/>
                    </a:lnTo>
                    <a:lnTo>
                      <a:pt x="113345" y="112589"/>
                    </a:lnTo>
                    <a:lnTo>
                      <a:pt x="113164" y="114014"/>
                    </a:lnTo>
                    <a:lnTo>
                      <a:pt x="112968" y="115296"/>
                    </a:lnTo>
                    <a:lnTo>
                      <a:pt x="112772" y="116437"/>
                    </a:lnTo>
                    <a:lnTo>
                      <a:pt x="112591" y="117577"/>
                    </a:lnTo>
                    <a:lnTo>
                      <a:pt x="112410" y="118432"/>
                    </a:lnTo>
                    <a:lnTo>
                      <a:pt x="112214" y="119002"/>
                    </a:lnTo>
                    <a:lnTo>
                      <a:pt x="112018" y="119572"/>
                    </a:lnTo>
                    <a:lnTo>
                      <a:pt x="111837" y="120000"/>
                    </a:lnTo>
                    <a:lnTo>
                      <a:pt x="111520" y="110166"/>
                    </a:lnTo>
                    <a:lnTo>
                      <a:pt x="111791" y="109168"/>
                    </a:lnTo>
                    <a:lnTo>
                      <a:pt x="112078" y="108028"/>
                    </a:lnTo>
                    <a:lnTo>
                      <a:pt x="112334" y="106318"/>
                    </a:lnTo>
                    <a:lnTo>
                      <a:pt x="112606" y="104465"/>
                    </a:lnTo>
                    <a:lnTo>
                      <a:pt x="112757" y="103325"/>
                    </a:lnTo>
                    <a:lnTo>
                      <a:pt x="112893" y="101757"/>
                    </a:lnTo>
                    <a:lnTo>
                      <a:pt x="113059" y="100332"/>
                    </a:lnTo>
                    <a:lnTo>
                      <a:pt x="113179" y="98764"/>
                    </a:lnTo>
                    <a:lnTo>
                      <a:pt x="113300" y="97197"/>
                    </a:lnTo>
                    <a:lnTo>
                      <a:pt x="113421" y="95344"/>
                    </a:lnTo>
                    <a:lnTo>
                      <a:pt x="113542" y="93491"/>
                    </a:lnTo>
                    <a:lnTo>
                      <a:pt x="113632" y="91496"/>
                    </a:lnTo>
                    <a:lnTo>
                      <a:pt x="113708" y="89928"/>
                    </a:lnTo>
                    <a:lnTo>
                      <a:pt x="113738" y="88788"/>
                    </a:lnTo>
                    <a:lnTo>
                      <a:pt x="113708" y="87648"/>
                    </a:lnTo>
                    <a:lnTo>
                      <a:pt x="113647" y="85653"/>
                    </a:lnTo>
                    <a:lnTo>
                      <a:pt x="111142" y="26793"/>
                    </a:lnTo>
                    <a:close/>
                    <a:moveTo>
                      <a:pt x="119170" y="92351"/>
                    </a:moveTo>
                    <a:lnTo>
                      <a:pt x="119139" y="92351"/>
                    </a:lnTo>
                    <a:lnTo>
                      <a:pt x="119049" y="92209"/>
                    </a:lnTo>
                    <a:lnTo>
                      <a:pt x="118973" y="92209"/>
                    </a:lnTo>
                    <a:lnTo>
                      <a:pt x="118898" y="91781"/>
                    </a:lnTo>
                    <a:lnTo>
                      <a:pt x="118823" y="91496"/>
                    </a:lnTo>
                    <a:lnTo>
                      <a:pt x="118762" y="91211"/>
                    </a:lnTo>
                    <a:lnTo>
                      <a:pt x="118687" y="90783"/>
                    </a:lnTo>
                    <a:lnTo>
                      <a:pt x="118626" y="90356"/>
                    </a:lnTo>
                    <a:lnTo>
                      <a:pt x="118551" y="89786"/>
                    </a:lnTo>
                    <a:lnTo>
                      <a:pt x="118506" y="89216"/>
                    </a:lnTo>
                    <a:lnTo>
                      <a:pt x="118460" y="88646"/>
                    </a:lnTo>
                    <a:lnTo>
                      <a:pt x="118415" y="87933"/>
                    </a:lnTo>
                    <a:lnTo>
                      <a:pt x="118385" y="87220"/>
                    </a:lnTo>
                    <a:lnTo>
                      <a:pt x="118355" y="85510"/>
                    </a:lnTo>
                    <a:lnTo>
                      <a:pt x="118340" y="83942"/>
                    </a:lnTo>
                    <a:lnTo>
                      <a:pt x="118340" y="83087"/>
                    </a:lnTo>
                    <a:lnTo>
                      <a:pt x="118355" y="82232"/>
                    </a:lnTo>
                    <a:lnTo>
                      <a:pt x="118370" y="81377"/>
                    </a:lnTo>
                    <a:lnTo>
                      <a:pt x="118385" y="80522"/>
                    </a:lnTo>
                    <a:lnTo>
                      <a:pt x="118430" y="79809"/>
                    </a:lnTo>
                    <a:lnTo>
                      <a:pt x="118460" y="79239"/>
                    </a:lnTo>
                    <a:lnTo>
                      <a:pt x="118506" y="78527"/>
                    </a:lnTo>
                    <a:lnTo>
                      <a:pt x="118566" y="77957"/>
                    </a:lnTo>
                    <a:lnTo>
                      <a:pt x="118642" y="77387"/>
                    </a:lnTo>
                    <a:lnTo>
                      <a:pt x="118702" y="76959"/>
                    </a:lnTo>
                    <a:lnTo>
                      <a:pt x="118777" y="76389"/>
                    </a:lnTo>
                    <a:lnTo>
                      <a:pt x="118838" y="76104"/>
                    </a:lnTo>
                    <a:lnTo>
                      <a:pt x="118913" y="75819"/>
                    </a:lnTo>
                    <a:lnTo>
                      <a:pt x="119004" y="75676"/>
                    </a:lnTo>
                    <a:lnTo>
                      <a:pt x="119079" y="75534"/>
                    </a:lnTo>
                    <a:lnTo>
                      <a:pt x="119185" y="75534"/>
                    </a:lnTo>
                    <a:lnTo>
                      <a:pt x="119275" y="75534"/>
                    </a:lnTo>
                    <a:lnTo>
                      <a:pt x="119351" y="75676"/>
                    </a:lnTo>
                    <a:lnTo>
                      <a:pt x="119426" y="75819"/>
                    </a:lnTo>
                    <a:lnTo>
                      <a:pt x="119502" y="76104"/>
                    </a:lnTo>
                    <a:lnTo>
                      <a:pt x="119577" y="76389"/>
                    </a:lnTo>
                    <a:lnTo>
                      <a:pt x="119637" y="76959"/>
                    </a:lnTo>
                    <a:lnTo>
                      <a:pt x="119698" y="77387"/>
                    </a:lnTo>
                    <a:lnTo>
                      <a:pt x="119773" y="77957"/>
                    </a:lnTo>
                    <a:lnTo>
                      <a:pt x="119834" y="78527"/>
                    </a:lnTo>
                    <a:lnTo>
                      <a:pt x="119879" y="79097"/>
                    </a:lnTo>
                    <a:lnTo>
                      <a:pt x="119909" y="79809"/>
                    </a:lnTo>
                    <a:lnTo>
                      <a:pt x="119939" y="80522"/>
                    </a:lnTo>
                    <a:lnTo>
                      <a:pt x="119969" y="81235"/>
                    </a:lnTo>
                    <a:lnTo>
                      <a:pt x="119984" y="82232"/>
                    </a:lnTo>
                    <a:lnTo>
                      <a:pt x="120000" y="83087"/>
                    </a:lnTo>
                    <a:lnTo>
                      <a:pt x="120000" y="83942"/>
                    </a:lnTo>
                    <a:lnTo>
                      <a:pt x="119984" y="85510"/>
                    </a:lnTo>
                    <a:lnTo>
                      <a:pt x="119939" y="87220"/>
                    </a:lnTo>
                    <a:lnTo>
                      <a:pt x="119909" y="87933"/>
                    </a:lnTo>
                    <a:lnTo>
                      <a:pt x="119879" y="88646"/>
                    </a:lnTo>
                    <a:lnTo>
                      <a:pt x="119834" y="89216"/>
                    </a:lnTo>
                    <a:lnTo>
                      <a:pt x="119773" y="89786"/>
                    </a:lnTo>
                    <a:lnTo>
                      <a:pt x="119698" y="90356"/>
                    </a:lnTo>
                    <a:lnTo>
                      <a:pt x="119637" y="90783"/>
                    </a:lnTo>
                    <a:lnTo>
                      <a:pt x="119577" y="91211"/>
                    </a:lnTo>
                    <a:lnTo>
                      <a:pt x="119502" y="91496"/>
                    </a:lnTo>
                    <a:lnTo>
                      <a:pt x="119426" y="91781"/>
                    </a:lnTo>
                    <a:lnTo>
                      <a:pt x="119336" y="92209"/>
                    </a:lnTo>
                    <a:lnTo>
                      <a:pt x="119260" y="92209"/>
                    </a:lnTo>
                    <a:lnTo>
                      <a:pt x="119170" y="92351"/>
                    </a:lnTo>
                    <a:close/>
                  </a:path>
                </a:pathLst>
              </a:custGeom>
              <a:solidFill>
                <a:schemeClr val="l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</p:grpSp>
      <p:sp>
        <p:nvSpPr>
          <p:cNvPr id="236" name="Shape 236"/>
          <p:cNvSpPr txBox="1"/>
          <p:nvPr>
            <p:ph idx="2" type="body"/>
          </p:nvPr>
        </p:nvSpPr>
        <p:spPr>
          <a:xfrm>
            <a:off x="1844191" y="6387398"/>
            <a:ext cx="2016609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4E84C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E84C4"/>
              </a:buClr>
              <a:buFont typeface="PT Sans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E84C4"/>
              </a:buClr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E84C4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7" name="Shape 237"/>
          <p:cNvSpPr txBox="1"/>
          <p:nvPr/>
        </p:nvSpPr>
        <p:spPr>
          <a:xfrm>
            <a:off x="7296675" y="6459533"/>
            <a:ext cx="253947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|   Copyright © 2014 Tata Consultancy Services Limited</a:t>
            </a:r>
          </a:p>
        </p:txBody>
      </p:sp>
      <p:sp>
        <p:nvSpPr>
          <p:cNvPr id="238" name="Shape 238"/>
          <p:cNvSpPr txBox="1"/>
          <p:nvPr>
            <p:ph idx="3" type="body"/>
          </p:nvPr>
        </p:nvSpPr>
        <p:spPr>
          <a:xfrm>
            <a:off x="3962400" y="6464651"/>
            <a:ext cx="2946399" cy="213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200"/>
              </a:spcBef>
              <a:buClr>
                <a:srgbClr val="4E84C4"/>
              </a:buClr>
              <a:buFont typeface="PT Sans"/>
              <a:buNone/>
              <a:defRPr b="0" i="0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Visual Option 7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Shape 240"/>
          <p:cNvGrpSpPr/>
          <p:nvPr/>
        </p:nvGrpSpPr>
        <p:grpSpPr>
          <a:xfrm>
            <a:off x="0" y="3"/>
            <a:ext cx="12192000" cy="6858424"/>
            <a:chOff x="0" y="3"/>
            <a:chExt cx="9144000" cy="6858424"/>
          </a:xfrm>
        </p:grpSpPr>
        <p:pic>
          <p:nvPicPr>
            <p:cNvPr id="241" name="Shape 24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749147"/>
              <a:ext cx="9144000" cy="6109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Shape 242"/>
            <p:cNvSpPr/>
            <p:nvPr/>
          </p:nvSpPr>
          <p:spPr>
            <a:xfrm flipH="1">
              <a:off x="1066798" y="4648200"/>
              <a:ext cx="8077199" cy="2209799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243" name="Shape 243"/>
            <p:cNvGrpSpPr/>
            <p:nvPr/>
          </p:nvGrpSpPr>
          <p:grpSpPr>
            <a:xfrm>
              <a:off x="0" y="3"/>
              <a:ext cx="9144000" cy="759624"/>
              <a:chOff x="0" y="3"/>
              <a:chExt cx="9144000" cy="759624"/>
            </a:xfrm>
          </p:grpSpPr>
          <p:sp>
            <p:nvSpPr>
              <p:cNvPr id="244" name="Shape 244"/>
              <p:cNvSpPr/>
              <p:nvPr/>
            </p:nvSpPr>
            <p:spPr>
              <a:xfrm>
                <a:off x="0" y="3"/>
                <a:ext cx="9144000" cy="759624"/>
              </a:xfrm>
              <a:prstGeom prst="rect">
                <a:avLst/>
              </a:prstGeom>
              <a:gradFill>
                <a:gsLst>
                  <a:gs pos="0">
                    <a:srgbClr val="0067AC"/>
                  </a:gs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</a:gra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8365792" y="124822"/>
                <a:ext cx="485458" cy="424339"/>
              </a:xfrm>
              <a:custGeom>
                <a:pathLst>
                  <a:path extrusionOk="0" h="120000" w="120000">
                    <a:moveTo>
                      <a:pt x="59928" y="0"/>
                    </a:moveTo>
                    <a:lnTo>
                      <a:pt x="63664" y="0"/>
                    </a:lnTo>
                    <a:lnTo>
                      <a:pt x="67113" y="330"/>
                    </a:lnTo>
                    <a:lnTo>
                      <a:pt x="70562" y="825"/>
                    </a:lnTo>
                    <a:lnTo>
                      <a:pt x="74011" y="1485"/>
                    </a:lnTo>
                    <a:lnTo>
                      <a:pt x="77317" y="2640"/>
                    </a:lnTo>
                    <a:lnTo>
                      <a:pt x="80335" y="3631"/>
                    </a:lnTo>
                    <a:lnTo>
                      <a:pt x="83497" y="4951"/>
                    </a:lnTo>
                    <a:lnTo>
                      <a:pt x="86227" y="6272"/>
                    </a:lnTo>
                    <a:lnTo>
                      <a:pt x="89101" y="7922"/>
                    </a:lnTo>
                    <a:lnTo>
                      <a:pt x="91544" y="9738"/>
                    </a:lnTo>
                    <a:lnTo>
                      <a:pt x="93844" y="11719"/>
                    </a:lnTo>
                    <a:lnTo>
                      <a:pt x="96000" y="13700"/>
                    </a:lnTo>
                    <a:lnTo>
                      <a:pt x="98011" y="15845"/>
                    </a:lnTo>
                    <a:lnTo>
                      <a:pt x="99736" y="18156"/>
                    </a:lnTo>
                    <a:lnTo>
                      <a:pt x="101317" y="20467"/>
                    </a:lnTo>
                    <a:lnTo>
                      <a:pt x="102610" y="22943"/>
                    </a:lnTo>
                    <a:lnTo>
                      <a:pt x="97149" y="21623"/>
                    </a:lnTo>
                    <a:lnTo>
                      <a:pt x="91832" y="20467"/>
                    </a:lnTo>
                    <a:lnTo>
                      <a:pt x="86514" y="19312"/>
                    </a:lnTo>
                    <a:lnTo>
                      <a:pt x="81485" y="18651"/>
                    </a:lnTo>
                    <a:lnTo>
                      <a:pt x="76742" y="17991"/>
                    </a:lnTo>
                    <a:lnTo>
                      <a:pt x="72431" y="17496"/>
                    </a:lnTo>
                    <a:lnTo>
                      <a:pt x="68694" y="17166"/>
                    </a:lnTo>
                    <a:lnTo>
                      <a:pt x="65820" y="17166"/>
                    </a:lnTo>
                    <a:lnTo>
                      <a:pt x="65101" y="17166"/>
                    </a:lnTo>
                    <a:lnTo>
                      <a:pt x="64383" y="17331"/>
                    </a:lnTo>
                    <a:lnTo>
                      <a:pt x="63808" y="17496"/>
                    </a:lnTo>
                    <a:lnTo>
                      <a:pt x="63233" y="17991"/>
                    </a:lnTo>
                    <a:lnTo>
                      <a:pt x="62658" y="18486"/>
                    </a:lnTo>
                    <a:lnTo>
                      <a:pt x="62371" y="18982"/>
                    </a:lnTo>
                    <a:lnTo>
                      <a:pt x="62083" y="19642"/>
                    </a:lnTo>
                    <a:lnTo>
                      <a:pt x="62083" y="20467"/>
                    </a:lnTo>
                    <a:lnTo>
                      <a:pt x="62083" y="21953"/>
                    </a:lnTo>
                    <a:lnTo>
                      <a:pt x="62083" y="68500"/>
                    </a:lnTo>
                    <a:lnTo>
                      <a:pt x="57916" y="68500"/>
                    </a:lnTo>
                    <a:lnTo>
                      <a:pt x="58059" y="21953"/>
                    </a:lnTo>
                    <a:lnTo>
                      <a:pt x="58059" y="20467"/>
                    </a:lnTo>
                    <a:lnTo>
                      <a:pt x="57916" y="19642"/>
                    </a:lnTo>
                    <a:lnTo>
                      <a:pt x="57772" y="18982"/>
                    </a:lnTo>
                    <a:lnTo>
                      <a:pt x="57197" y="18486"/>
                    </a:lnTo>
                    <a:lnTo>
                      <a:pt x="56766" y="17991"/>
                    </a:lnTo>
                    <a:lnTo>
                      <a:pt x="56335" y="17496"/>
                    </a:lnTo>
                    <a:lnTo>
                      <a:pt x="55760" y="17331"/>
                    </a:lnTo>
                    <a:lnTo>
                      <a:pt x="54898" y="17166"/>
                    </a:lnTo>
                    <a:lnTo>
                      <a:pt x="54323" y="17166"/>
                    </a:lnTo>
                    <a:lnTo>
                      <a:pt x="51161" y="17166"/>
                    </a:lnTo>
                    <a:lnTo>
                      <a:pt x="47568" y="17496"/>
                    </a:lnTo>
                    <a:lnTo>
                      <a:pt x="43257" y="17991"/>
                    </a:lnTo>
                    <a:lnTo>
                      <a:pt x="38514" y="18651"/>
                    </a:lnTo>
                    <a:lnTo>
                      <a:pt x="33341" y="19477"/>
                    </a:lnTo>
                    <a:lnTo>
                      <a:pt x="28023" y="20467"/>
                    </a:lnTo>
                    <a:lnTo>
                      <a:pt x="22562" y="21623"/>
                    </a:lnTo>
                    <a:lnTo>
                      <a:pt x="17389" y="22943"/>
                    </a:lnTo>
                    <a:lnTo>
                      <a:pt x="18538" y="20632"/>
                    </a:lnTo>
                    <a:lnTo>
                      <a:pt x="20119" y="18156"/>
                    </a:lnTo>
                    <a:lnTo>
                      <a:pt x="21844" y="15845"/>
                    </a:lnTo>
                    <a:lnTo>
                      <a:pt x="23856" y="13700"/>
                    </a:lnTo>
                    <a:lnTo>
                      <a:pt x="25868" y="11719"/>
                    </a:lnTo>
                    <a:lnTo>
                      <a:pt x="28311" y="9738"/>
                    </a:lnTo>
                    <a:lnTo>
                      <a:pt x="30898" y="7922"/>
                    </a:lnTo>
                    <a:lnTo>
                      <a:pt x="33485" y="6272"/>
                    </a:lnTo>
                    <a:lnTo>
                      <a:pt x="36502" y="4951"/>
                    </a:lnTo>
                    <a:lnTo>
                      <a:pt x="39377" y="3631"/>
                    </a:lnTo>
                    <a:lnTo>
                      <a:pt x="42538" y="2640"/>
                    </a:lnTo>
                    <a:lnTo>
                      <a:pt x="45844" y="1485"/>
                    </a:lnTo>
                    <a:lnTo>
                      <a:pt x="49149" y="825"/>
                    </a:lnTo>
                    <a:lnTo>
                      <a:pt x="52742" y="330"/>
                    </a:lnTo>
                    <a:lnTo>
                      <a:pt x="56335" y="0"/>
                    </a:lnTo>
                    <a:lnTo>
                      <a:pt x="59928" y="0"/>
                    </a:lnTo>
                    <a:close/>
                    <a:moveTo>
                      <a:pt x="28886" y="95570"/>
                    </a:moveTo>
                    <a:lnTo>
                      <a:pt x="28886" y="85667"/>
                    </a:lnTo>
                    <a:lnTo>
                      <a:pt x="25149" y="85667"/>
                    </a:lnTo>
                    <a:lnTo>
                      <a:pt x="21556" y="85667"/>
                    </a:lnTo>
                    <a:lnTo>
                      <a:pt x="17964" y="85667"/>
                    </a:lnTo>
                    <a:lnTo>
                      <a:pt x="14371" y="85667"/>
                    </a:lnTo>
                    <a:lnTo>
                      <a:pt x="10778" y="85667"/>
                    </a:lnTo>
                    <a:lnTo>
                      <a:pt x="7041" y="85667"/>
                    </a:lnTo>
                    <a:lnTo>
                      <a:pt x="3592" y="85667"/>
                    </a:lnTo>
                    <a:lnTo>
                      <a:pt x="0" y="85667"/>
                    </a:lnTo>
                    <a:lnTo>
                      <a:pt x="0" y="95570"/>
                    </a:lnTo>
                    <a:lnTo>
                      <a:pt x="8335" y="95570"/>
                    </a:lnTo>
                    <a:lnTo>
                      <a:pt x="8335" y="120000"/>
                    </a:lnTo>
                    <a:lnTo>
                      <a:pt x="20263" y="120000"/>
                    </a:lnTo>
                    <a:lnTo>
                      <a:pt x="20263" y="95570"/>
                    </a:lnTo>
                    <a:lnTo>
                      <a:pt x="28886" y="95570"/>
                    </a:lnTo>
                    <a:close/>
                    <a:moveTo>
                      <a:pt x="43544" y="99367"/>
                    </a:moveTo>
                    <a:lnTo>
                      <a:pt x="37508" y="120000"/>
                    </a:lnTo>
                    <a:lnTo>
                      <a:pt x="25868" y="120000"/>
                    </a:lnTo>
                    <a:lnTo>
                      <a:pt x="37365" y="85667"/>
                    </a:lnTo>
                    <a:lnTo>
                      <a:pt x="40526" y="85667"/>
                    </a:lnTo>
                    <a:lnTo>
                      <a:pt x="43544" y="85667"/>
                    </a:lnTo>
                    <a:lnTo>
                      <a:pt x="46850" y="85667"/>
                    </a:lnTo>
                    <a:lnTo>
                      <a:pt x="50011" y="85667"/>
                    </a:lnTo>
                    <a:lnTo>
                      <a:pt x="61365" y="120000"/>
                    </a:lnTo>
                    <a:lnTo>
                      <a:pt x="49724" y="120000"/>
                    </a:lnTo>
                    <a:lnTo>
                      <a:pt x="43544" y="99367"/>
                    </a:lnTo>
                    <a:close/>
                    <a:moveTo>
                      <a:pt x="87377" y="95570"/>
                    </a:moveTo>
                    <a:lnTo>
                      <a:pt x="87377" y="85667"/>
                    </a:lnTo>
                    <a:lnTo>
                      <a:pt x="83784" y="85667"/>
                    </a:lnTo>
                    <a:lnTo>
                      <a:pt x="80047" y="85667"/>
                    </a:lnTo>
                    <a:lnTo>
                      <a:pt x="76455" y="85667"/>
                    </a:lnTo>
                    <a:lnTo>
                      <a:pt x="72862" y="85667"/>
                    </a:lnTo>
                    <a:lnTo>
                      <a:pt x="69413" y="85667"/>
                    </a:lnTo>
                    <a:lnTo>
                      <a:pt x="65820" y="85667"/>
                    </a:lnTo>
                    <a:lnTo>
                      <a:pt x="62083" y="85667"/>
                    </a:lnTo>
                    <a:lnTo>
                      <a:pt x="58491" y="85667"/>
                    </a:lnTo>
                    <a:lnTo>
                      <a:pt x="58491" y="95570"/>
                    </a:lnTo>
                    <a:lnTo>
                      <a:pt x="66970" y="95570"/>
                    </a:lnTo>
                    <a:lnTo>
                      <a:pt x="66970" y="120000"/>
                    </a:lnTo>
                    <a:lnTo>
                      <a:pt x="78754" y="120000"/>
                    </a:lnTo>
                    <a:lnTo>
                      <a:pt x="78754" y="95570"/>
                    </a:lnTo>
                    <a:lnTo>
                      <a:pt x="87377" y="95570"/>
                    </a:lnTo>
                    <a:close/>
                    <a:moveTo>
                      <a:pt x="102323" y="99367"/>
                    </a:moveTo>
                    <a:lnTo>
                      <a:pt x="96143" y="120000"/>
                    </a:lnTo>
                    <a:lnTo>
                      <a:pt x="84359" y="120000"/>
                    </a:lnTo>
                    <a:lnTo>
                      <a:pt x="95856" y="85667"/>
                    </a:lnTo>
                    <a:lnTo>
                      <a:pt x="99017" y="85667"/>
                    </a:lnTo>
                    <a:lnTo>
                      <a:pt x="102323" y="85667"/>
                    </a:lnTo>
                    <a:lnTo>
                      <a:pt x="105341" y="85667"/>
                    </a:lnTo>
                    <a:lnTo>
                      <a:pt x="108502" y="85667"/>
                    </a:lnTo>
                    <a:lnTo>
                      <a:pt x="120000" y="120000"/>
                    </a:lnTo>
                    <a:lnTo>
                      <a:pt x="108359" y="120000"/>
                    </a:lnTo>
                    <a:lnTo>
                      <a:pt x="102323" y="99367"/>
                    </a:lnTo>
                    <a:close/>
                    <a:moveTo>
                      <a:pt x="104479" y="28390"/>
                    </a:moveTo>
                    <a:lnTo>
                      <a:pt x="104766" y="29876"/>
                    </a:lnTo>
                    <a:lnTo>
                      <a:pt x="104910" y="31361"/>
                    </a:lnTo>
                    <a:lnTo>
                      <a:pt x="105053" y="32682"/>
                    </a:lnTo>
                    <a:lnTo>
                      <a:pt x="105053" y="34167"/>
                    </a:lnTo>
                    <a:lnTo>
                      <a:pt x="104910" y="36973"/>
                    </a:lnTo>
                    <a:lnTo>
                      <a:pt x="104479" y="39614"/>
                    </a:lnTo>
                    <a:lnTo>
                      <a:pt x="103760" y="42420"/>
                    </a:lnTo>
                    <a:lnTo>
                      <a:pt x="102754" y="45061"/>
                    </a:lnTo>
                    <a:lnTo>
                      <a:pt x="101461" y="47537"/>
                    </a:lnTo>
                    <a:lnTo>
                      <a:pt x="100023" y="49848"/>
                    </a:lnTo>
                    <a:lnTo>
                      <a:pt x="98443" y="52159"/>
                    </a:lnTo>
                    <a:lnTo>
                      <a:pt x="96287" y="54305"/>
                    </a:lnTo>
                    <a:lnTo>
                      <a:pt x="94275" y="56451"/>
                    </a:lnTo>
                    <a:lnTo>
                      <a:pt x="91976" y="58431"/>
                    </a:lnTo>
                    <a:lnTo>
                      <a:pt x="89389" y="60247"/>
                    </a:lnTo>
                    <a:lnTo>
                      <a:pt x="86802" y="61733"/>
                    </a:lnTo>
                    <a:lnTo>
                      <a:pt x="83928" y="63218"/>
                    </a:lnTo>
                    <a:lnTo>
                      <a:pt x="80766" y="64704"/>
                    </a:lnTo>
                    <a:lnTo>
                      <a:pt x="77748" y="65694"/>
                    </a:lnTo>
                    <a:lnTo>
                      <a:pt x="74443" y="66850"/>
                    </a:lnTo>
                    <a:lnTo>
                      <a:pt x="68407" y="33342"/>
                    </a:lnTo>
                    <a:lnTo>
                      <a:pt x="68263" y="31856"/>
                    </a:lnTo>
                    <a:lnTo>
                      <a:pt x="68119" y="30206"/>
                    </a:lnTo>
                    <a:lnTo>
                      <a:pt x="68119" y="28885"/>
                    </a:lnTo>
                    <a:lnTo>
                      <a:pt x="68119" y="27400"/>
                    </a:lnTo>
                    <a:lnTo>
                      <a:pt x="68263" y="26740"/>
                    </a:lnTo>
                    <a:lnTo>
                      <a:pt x="68550" y="26079"/>
                    </a:lnTo>
                    <a:lnTo>
                      <a:pt x="68838" y="25584"/>
                    </a:lnTo>
                    <a:lnTo>
                      <a:pt x="69125" y="25089"/>
                    </a:lnTo>
                    <a:lnTo>
                      <a:pt x="69700" y="24594"/>
                    </a:lnTo>
                    <a:lnTo>
                      <a:pt x="70275" y="24099"/>
                    </a:lnTo>
                    <a:lnTo>
                      <a:pt x="70850" y="23933"/>
                    </a:lnTo>
                    <a:lnTo>
                      <a:pt x="71712" y="23768"/>
                    </a:lnTo>
                    <a:lnTo>
                      <a:pt x="75880" y="23933"/>
                    </a:lnTo>
                    <a:lnTo>
                      <a:pt x="79904" y="24429"/>
                    </a:lnTo>
                    <a:lnTo>
                      <a:pt x="83928" y="24924"/>
                    </a:lnTo>
                    <a:lnTo>
                      <a:pt x="88095" y="25419"/>
                    </a:lnTo>
                    <a:lnTo>
                      <a:pt x="92119" y="26079"/>
                    </a:lnTo>
                    <a:lnTo>
                      <a:pt x="96143" y="26905"/>
                    </a:lnTo>
                    <a:lnTo>
                      <a:pt x="100455" y="27565"/>
                    </a:lnTo>
                    <a:lnTo>
                      <a:pt x="104479" y="28390"/>
                    </a:lnTo>
                    <a:close/>
                    <a:moveTo>
                      <a:pt x="45556" y="66850"/>
                    </a:moveTo>
                    <a:lnTo>
                      <a:pt x="42395" y="65859"/>
                    </a:lnTo>
                    <a:lnTo>
                      <a:pt x="39089" y="64704"/>
                    </a:lnTo>
                    <a:lnTo>
                      <a:pt x="36071" y="63383"/>
                    </a:lnTo>
                    <a:lnTo>
                      <a:pt x="33197" y="61733"/>
                    </a:lnTo>
                    <a:lnTo>
                      <a:pt x="30610" y="60247"/>
                    </a:lnTo>
                    <a:lnTo>
                      <a:pt x="28023" y="58431"/>
                    </a:lnTo>
                    <a:lnTo>
                      <a:pt x="25724" y="56451"/>
                    </a:lnTo>
                    <a:lnTo>
                      <a:pt x="23568" y="54470"/>
                    </a:lnTo>
                    <a:lnTo>
                      <a:pt x="21556" y="52159"/>
                    </a:lnTo>
                    <a:lnTo>
                      <a:pt x="19832" y="50013"/>
                    </a:lnTo>
                    <a:lnTo>
                      <a:pt x="18395" y="47537"/>
                    </a:lnTo>
                    <a:lnTo>
                      <a:pt x="17245" y="45061"/>
                    </a:lnTo>
                    <a:lnTo>
                      <a:pt x="16095" y="42420"/>
                    </a:lnTo>
                    <a:lnTo>
                      <a:pt x="15520" y="39614"/>
                    </a:lnTo>
                    <a:lnTo>
                      <a:pt x="15089" y="36973"/>
                    </a:lnTo>
                    <a:lnTo>
                      <a:pt x="14802" y="34167"/>
                    </a:lnTo>
                    <a:lnTo>
                      <a:pt x="14802" y="32682"/>
                    </a:lnTo>
                    <a:lnTo>
                      <a:pt x="15089" y="31361"/>
                    </a:lnTo>
                    <a:lnTo>
                      <a:pt x="15233" y="29876"/>
                    </a:lnTo>
                    <a:lnTo>
                      <a:pt x="15520" y="28390"/>
                    </a:lnTo>
                    <a:lnTo>
                      <a:pt x="19544" y="27730"/>
                    </a:lnTo>
                    <a:lnTo>
                      <a:pt x="23712" y="26905"/>
                    </a:lnTo>
                    <a:lnTo>
                      <a:pt x="27736" y="26079"/>
                    </a:lnTo>
                    <a:lnTo>
                      <a:pt x="31904" y="25419"/>
                    </a:lnTo>
                    <a:lnTo>
                      <a:pt x="35928" y="24924"/>
                    </a:lnTo>
                    <a:lnTo>
                      <a:pt x="40239" y="24429"/>
                    </a:lnTo>
                    <a:lnTo>
                      <a:pt x="44263" y="23933"/>
                    </a:lnTo>
                    <a:lnTo>
                      <a:pt x="48431" y="23768"/>
                    </a:lnTo>
                    <a:lnTo>
                      <a:pt x="49149" y="23768"/>
                    </a:lnTo>
                    <a:lnTo>
                      <a:pt x="50011" y="23933"/>
                    </a:lnTo>
                    <a:lnTo>
                      <a:pt x="50443" y="24099"/>
                    </a:lnTo>
                    <a:lnTo>
                      <a:pt x="50874" y="24759"/>
                    </a:lnTo>
                    <a:lnTo>
                      <a:pt x="51305" y="25254"/>
                    </a:lnTo>
                    <a:lnTo>
                      <a:pt x="51449" y="25749"/>
                    </a:lnTo>
                    <a:lnTo>
                      <a:pt x="51880" y="26574"/>
                    </a:lnTo>
                    <a:lnTo>
                      <a:pt x="52023" y="27235"/>
                    </a:lnTo>
                    <a:lnTo>
                      <a:pt x="52023" y="28885"/>
                    </a:lnTo>
                    <a:lnTo>
                      <a:pt x="52023" y="30371"/>
                    </a:lnTo>
                    <a:lnTo>
                      <a:pt x="51880" y="32022"/>
                    </a:lnTo>
                    <a:lnTo>
                      <a:pt x="51592" y="33342"/>
                    </a:lnTo>
                    <a:lnTo>
                      <a:pt x="45556" y="6685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grpSp>
            <p:nvGrpSpPr>
              <p:cNvPr id="246" name="Shape 246"/>
              <p:cNvGrpSpPr/>
              <p:nvPr/>
            </p:nvGrpSpPr>
            <p:grpSpPr>
              <a:xfrm>
                <a:off x="381000" y="249150"/>
                <a:ext cx="2373190" cy="314216"/>
                <a:chOff x="381000" y="333374"/>
                <a:chExt cx="2373190" cy="314216"/>
              </a:xfrm>
            </p:grpSpPr>
            <p:grpSp>
              <p:nvGrpSpPr>
                <p:cNvPr id="247" name="Shape 247"/>
                <p:cNvGrpSpPr/>
                <p:nvPr/>
              </p:nvGrpSpPr>
              <p:grpSpPr>
                <a:xfrm>
                  <a:off x="381000" y="333374"/>
                  <a:ext cx="2227429" cy="112270"/>
                  <a:chOff x="68096" y="6650479"/>
                  <a:chExt cx="2503487" cy="127000"/>
                </a:xfrm>
              </p:grpSpPr>
              <p:sp>
                <p:nvSpPr>
                  <p:cNvPr id="248" name="Shape 248"/>
                  <p:cNvSpPr/>
                  <p:nvPr/>
                </p:nvSpPr>
                <p:spPr>
                  <a:xfrm>
                    <a:off x="1838158" y="6650479"/>
                    <a:ext cx="733425" cy="127000"/>
                  </a:xfrm>
                  <a:custGeom>
                    <a:pathLst>
                      <a:path extrusionOk="0" h="120000" w="120000">
                        <a:moveTo>
                          <a:pt x="106897" y="112511"/>
                        </a:moveTo>
                        <a:lnTo>
                          <a:pt x="107353" y="114009"/>
                        </a:lnTo>
                        <a:lnTo>
                          <a:pt x="107905" y="115319"/>
                        </a:lnTo>
                        <a:lnTo>
                          <a:pt x="108523" y="116443"/>
                        </a:lnTo>
                        <a:lnTo>
                          <a:pt x="109238" y="117753"/>
                        </a:lnTo>
                        <a:lnTo>
                          <a:pt x="109953" y="118689"/>
                        </a:lnTo>
                        <a:lnTo>
                          <a:pt x="110734" y="119251"/>
                        </a:lnTo>
                        <a:lnTo>
                          <a:pt x="111547" y="119812"/>
                        </a:lnTo>
                        <a:lnTo>
                          <a:pt x="112327" y="120000"/>
                        </a:lnTo>
                        <a:lnTo>
                          <a:pt x="113270" y="119812"/>
                        </a:lnTo>
                        <a:lnTo>
                          <a:pt x="114147" y="119251"/>
                        </a:lnTo>
                        <a:lnTo>
                          <a:pt x="114570" y="118876"/>
                        </a:lnTo>
                        <a:lnTo>
                          <a:pt x="114960" y="118315"/>
                        </a:lnTo>
                        <a:lnTo>
                          <a:pt x="115350" y="117753"/>
                        </a:lnTo>
                        <a:lnTo>
                          <a:pt x="115708" y="117004"/>
                        </a:lnTo>
                        <a:lnTo>
                          <a:pt x="116066" y="116255"/>
                        </a:lnTo>
                        <a:lnTo>
                          <a:pt x="116423" y="115507"/>
                        </a:lnTo>
                        <a:lnTo>
                          <a:pt x="116716" y="114758"/>
                        </a:lnTo>
                        <a:lnTo>
                          <a:pt x="117041" y="113822"/>
                        </a:lnTo>
                        <a:lnTo>
                          <a:pt x="117301" y="112886"/>
                        </a:lnTo>
                        <a:lnTo>
                          <a:pt x="117626" y="111762"/>
                        </a:lnTo>
                        <a:lnTo>
                          <a:pt x="117854" y="110639"/>
                        </a:lnTo>
                        <a:lnTo>
                          <a:pt x="118114" y="109329"/>
                        </a:lnTo>
                        <a:lnTo>
                          <a:pt x="118309" y="108205"/>
                        </a:lnTo>
                        <a:lnTo>
                          <a:pt x="118536" y="106895"/>
                        </a:lnTo>
                        <a:lnTo>
                          <a:pt x="118764" y="105585"/>
                        </a:lnTo>
                        <a:lnTo>
                          <a:pt x="118927" y="104274"/>
                        </a:lnTo>
                        <a:lnTo>
                          <a:pt x="119252" y="101279"/>
                        </a:lnTo>
                        <a:lnTo>
                          <a:pt x="119512" y="98471"/>
                        </a:lnTo>
                        <a:lnTo>
                          <a:pt x="119707" y="95101"/>
                        </a:lnTo>
                        <a:lnTo>
                          <a:pt x="119869" y="91918"/>
                        </a:lnTo>
                        <a:lnTo>
                          <a:pt x="119967" y="88361"/>
                        </a:lnTo>
                        <a:lnTo>
                          <a:pt x="120000" y="84992"/>
                        </a:lnTo>
                        <a:lnTo>
                          <a:pt x="119967" y="81809"/>
                        </a:lnTo>
                        <a:lnTo>
                          <a:pt x="119902" y="79001"/>
                        </a:lnTo>
                        <a:lnTo>
                          <a:pt x="119772" y="76193"/>
                        </a:lnTo>
                        <a:lnTo>
                          <a:pt x="119642" y="73572"/>
                        </a:lnTo>
                        <a:lnTo>
                          <a:pt x="119479" y="71138"/>
                        </a:lnTo>
                        <a:lnTo>
                          <a:pt x="119252" y="68705"/>
                        </a:lnTo>
                        <a:lnTo>
                          <a:pt x="118992" y="66458"/>
                        </a:lnTo>
                        <a:lnTo>
                          <a:pt x="118699" y="64399"/>
                        </a:lnTo>
                        <a:lnTo>
                          <a:pt x="118341" y="62152"/>
                        </a:lnTo>
                        <a:lnTo>
                          <a:pt x="117984" y="60280"/>
                        </a:lnTo>
                        <a:lnTo>
                          <a:pt x="117561" y="58595"/>
                        </a:lnTo>
                        <a:lnTo>
                          <a:pt x="117073" y="56723"/>
                        </a:lnTo>
                        <a:lnTo>
                          <a:pt x="116586" y="55039"/>
                        </a:lnTo>
                        <a:lnTo>
                          <a:pt x="116001" y="53541"/>
                        </a:lnTo>
                        <a:lnTo>
                          <a:pt x="115415" y="52043"/>
                        </a:lnTo>
                        <a:lnTo>
                          <a:pt x="114765" y="50546"/>
                        </a:lnTo>
                        <a:lnTo>
                          <a:pt x="113855" y="48299"/>
                        </a:lnTo>
                        <a:lnTo>
                          <a:pt x="113042" y="46240"/>
                        </a:lnTo>
                        <a:lnTo>
                          <a:pt x="112717" y="45304"/>
                        </a:lnTo>
                        <a:lnTo>
                          <a:pt x="112392" y="44180"/>
                        </a:lnTo>
                        <a:lnTo>
                          <a:pt x="112099" y="43057"/>
                        </a:lnTo>
                        <a:lnTo>
                          <a:pt x="111872" y="41934"/>
                        </a:lnTo>
                        <a:lnTo>
                          <a:pt x="111644" y="40998"/>
                        </a:lnTo>
                        <a:lnTo>
                          <a:pt x="111449" y="39875"/>
                        </a:lnTo>
                        <a:lnTo>
                          <a:pt x="111286" y="38564"/>
                        </a:lnTo>
                        <a:lnTo>
                          <a:pt x="111156" y="37441"/>
                        </a:lnTo>
                        <a:lnTo>
                          <a:pt x="111059" y="35943"/>
                        </a:lnTo>
                        <a:lnTo>
                          <a:pt x="110994" y="34446"/>
                        </a:lnTo>
                        <a:lnTo>
                          <a:pt x="110929" y="33135"/>
                        </a:lnTo>
                        <a:lnTo>
                          <a:pt x="110929" y="31450"/>
                        </a:lnTo>
                        <a:lnTo>
                          <a:pt x="110929" y="30327"/>
                        </a:lnTo>
                        <a:lnTo>
                          <a:pt x="110961" y="28829"/>
                        </a:lnTo>
                        <a:lnTo>
                          <a:pt x="111026" y="27519"/>
                        </a:lnTo>
                        <a:lnTo>
                          <a:pt x="111124" y="26396"/>
                        </a:lnTo>
                        <a:lnTo>
                          <a:pt x="111221" y="25273"/>
                        </a:lnTo>
                        <a:lnTo>
                          <a:pt x="111384" y="24149"/>
                        </a:lnTo>
                        <a:lnTo>
                          <a:pt x="111547" y="22839"/>
                        </a:lnTo>
                        <a:lnTo>
                          <a:pt x="111742" y="21903"/>
                        </a:lnTo>
                        <a:lnTo>
                          <a:pt x="111937" y="20967"/>
                        </a:lnTo>
                        <a:lnTo>
                          <a:pt x="112164" y="20031"/>
                        </a:lnTo>
                        <a:lnTo>
                          <a:pt x="112457" y="19282"/>
                        </a:lnTo>
                        <a:lnTo>
                          <a:pt x="112782" y="18720"/>
                        </a:lnTo>
                        <a:lnTo>
                          <a:pt x="113107" y="18159"/>
                        </a:lnTo>
                        <a:lnTo>
                          <a:pt x="113432" y="17784"/>
                        </a:lnTo>
                        <a:lnTo>
                          <a:pt x="113855" y="17597"/>
                        </a:lnTo>
                        <a:lnTo>
                          <a:pt x="114277" y="17597"/>
                        </a:lnTo>
                        <a:lnTo>
                          <a:pt x="114928" y="17597"/>
                        </a:lnTo>
                        <a:lnTo>
                          <a:pt x="115578" y="17971"/>
                        </a:lnTo>
                        <a:lnTo>
                          <a:pt x="116163" y="18720"/>
                        </a:lnTo>
                        <a:lnTo>
                          <a:pt x="116716" y="19469"/>
                        </a:lnTo>
                        <a:lnTo>
                          <a:pt x="117171" y="20218"/>
                        </a:lnTo>
                        <a:lnTo>
                          <a:pt x="117626" y="21154"/>
                        </a:lnTo>
                        <a:lnTo>
                          <a:pt x="117984" y="22090"/>
                        </a:lnTo>
                        <a:lnTo>
                          <a:pt x="118276" y="22839"/>
                        </a:lnTo>
                        <a:lnTo>
                          <a:pt x="119187" y="5803"/>
                        </a:lnTo>
                        <a:lnTo>
                          <a:pt x="118764" y="4680"/>
                        </a:lnTo>
                        <a:lnTo>
                          <a:pt x="118276" y="3744"/>
                        </a:lnTo>
                        <a:lnTo>
                          <a:pt x="117756" y="2620"/>
                        </a:lnTo>
                        <a:lnTo>
                          <a:pt x="117171" y="1684"/>
                        </a:lnTo>
                        <a:lnTo>
                          <a:pt x="116553" y="1123"/>
                        </a:lnTo>
                        <a:lnTo>
                          <a:pt x="115871" y="561"/>
                        </a:lnTo>
                        <a:lnTo>
                          <a:pt x="115155" y="187"/>
                        </a:lnTo>
                        <a:lnTo>
                          <a:pt x="114342" y="0"/>
                        </a:lnTo>
                        <a:lnTo>
                          <a:pt x="113530" y="187"/>
                        </a:lnTo>
                        <a:lnTo>
                          <a:pt x="112782" y="748"/>
                        </a:lnTo>
                        <a:lnTo>
                          <a:pt x="112067" y="1497"/>
                        </a:lnTo>
                        <a:lnTo>
                          <a:pt x="111384" y="2620"/>
                        </a:lnTo>
                        <a:lnTo>
                          <a:pt x="110734" y="4118"/>
                        </a:lnTo>
                        <a:lnTo>
                          <a:pt x="110181" y="5616"/>
                        </a:lnTo>
                        <a:lnTo>
                          <a:pt x="109628" y="7488"/>
                        </a:lnTo>
                        <a:lnTo>
                          <a:pt x="109141" y="9547"/>
                        </a:lnTo>
                        <a:lnTo>
                          <a:pt x="108685" y="11981"/>
                        </a:lnTo>
                        <a:lnTo>
                          <a:pt x="108295" y="14414"/>
                        </a:lnTo>
                        <a:lnTo>
                          <a:pt x="108003" y="17410"/>
                        </a:lnTo>
                        <a:lnTo>
                          <a:pt x="107678" y="20218"/>
                        </a:lnTo>
                        <a:lnTo>
                          <a:pt x="107483" y="23213"/>
                        </a:lnTo>
                        <a:lnTo>
                          <a:pt x="107320" y="26583"/>
                        </a:lnTo>
                        <a:lnTo>
                          <a:pt x="107222" y="29765"/>
                        </a:lnTo>
                        <a:lnTo>
                          <a:pt x="107190" y="33510"/>
                        </a:lnTo>
                        <a:lnTo>
                          <a:pt x="107222" y="36318"/>
                        </a:lnTo>
                        <a:lnTo>
                          <a:pt x="107287" y="39500"/>
                        </a:lnTo>
                        <a:lnTo>
                          <a:pt x="107418" y="42121"/>
                        </a:lnTo>
                        <a:lnTo>
                          <a:pt x="107580" y="44929"/>
                        </a:lnTo>
                        <a:lnTo>
                          <a:pt x="107808" y="47363"/>
                        </a:lnTo>
                        <a:lnTo>
                          <a:pt x="108068" y="49609"/>
                        </a:lnTo>
                        <a:lnTo>
                          <a:pt x="108360" y="51856"/>
                        </a:lnTo>
                        <a:lnTo>
                          <a:pt x="108685" y="53915"/>
                        </a:lnTo>
                        <a:lnTo>
                          <a:pt x="109076" y="55975"/>
                        </a:lnTo>
                        <a:lnTo>
                          <a:pt x="109466" y="58034"/>
                        </a:lnTo>
                        <a:lnTo>
                          <a:pt x="109921" y="59719"/>
                        </a:lnTo>
                        <a:lnTo>
                          <a:pt x="110409" y="61404"/>
                        </a:lnTo>
                        <a:lnTo>
                          <a:pt x="110929" y="62901"/>
                        </a:lnTo>
                        <a:lnTo>
                          <a:pt x="111481" y="64586"/>
                        </a:lnTo>
                        <a:lnTo>
                          <a:pt x="112067" y="65897"/>
                        </a:lnTo>
                        <a:lnTo>
                          <a:pt x="112684" y="67207"/>
                        </a:lnTo>
                        <a:lnTo>
                          <a:pt x="113530" y="69079"/>
                        </a:lnTo>
                        <a:lnTo>
                          <a:pt x="114310" y="71326"/>
                        </a:lnTo>
                        <a:lnTo>
                          <a:pt x="114603" y="72262"/>
                        </a:lnTo>
                        <a:lnTo>
                          <a:pt x="114895" y="73385"/>
                        </a:lnTo>
                        <a:lnTo>
                          <a:pt x="115188" y="74321"/>
                        </a:lnTo>
                        <a:lnTo>
                          <a:pt x="115415" y="75444"/>
                        </a:lnTo>
                        <a:lnTo>
                          <a:pt x="115610" y="76567"/>
                        </a:lnTo>
                        <a:lnTo>
                          <a:pt x="115773" y="78065"/>
                        </a:lnTo>
                        <a:lnTo>
                          <a:pt x="115903" y="79188"/>
                        </a:lnTo>
                        <a:lnTo>
                          <a:pt x="116033" y="80499"/>
                        </a:lnTo>
                        <a:lnTo>
                          <a:pt x="116098" y="81809"/>
                        </a:lnTo>
                        <a:lnTo>
                          <a:pt x="116163" y="83307"/>
                        </a:lnTo>
                        <a:lnTo>
                          <a:pt x="116228" y="84992"/>
                        </a:lnTo>
                        <a:lnTo>
                          <a:pt x="116261" y="86489"/>
                        </a:lnTo>
                        <a:lnTo>
                          <a:pt x="116228" y="88174"/>
                        </a:lnTo>
                        <a:lnTo>
                          <a:pt x="116163" y="89859"/>
                        </a:lnTo>
                        <a:lnTo>
                          <a:pt x="116098" y="91544"/>
                        </a:lnTo>
                        <a:lnTo>
                          <a:pt x="115968" y="93042"/>
                        </a:lnTo>
                        <a:lnTo>
                          <a:pt x="115838" y="94352"/>
                        </a:lnTo>
                        <a:lnTo>
                          <a:pt x="115675" y="95663"/>
                        </a:lnTo>
                        <a:lnTo>
                          <a:pt x="115513" y="96786"/>
                        </a:lnTo>
                        <a:lnTo>
                          <a:pt x="115285" y="98096"/>
                        </a:lnTo>
                        <a:lnTo>
                          <a:pt x="115058" y="99032"/>
                        </a:lnTo>
                        <a:lnTo>
                          <a:pt x="114765" y="99781"/>
                        </a:lnTo>
                        <a:lnTo>
                          <a:pt x="114473" y="100530"/>
                        </a:lnTo>
                        <a:lnTo>
                          <a:pt x="114147" y="101092"/>
                        </a:lnTo>
                        <a:lnTo>
                          <a:pt x="113790" y="101653"/>
                        </a:lnTo>
                        <a:lnTo>
                          <a:pt x="113400" y="102028"/>
                        </a:lnTo>
                        <a:lnTo>
                          <a:pt x="113010" y="102215"/>
                        </a:lnTo>
                        <a:lnTo>
                          <a:pt x="112587" y="102215"/>
                        </a:lnTo>
                        <a:lnTo>
                          <a:pt x="111872" y="102215"/>
                        </a:lnTo>
                        <a:lnTo>
                          <a:pt x="111189" y="101653"/>
                        </a:lnTo>
                        <a:lnTo>
                          <a:pt x="110539" y="101092"/>
                        </a:lnTo>
                        <a:lnTo>
                          <a:pt x="109856" y="100156"/>
                        </a:lnTo>
                        <a:lnTo>
                          <a:pt x="109271" y="99032"/>
                        </a:lnTo>
                        <a:lnTo>
                          <a:pt x="108685" y="97909"/>
                        </a:lnTo>
                        <a:lnTo>
                          <a:pt x="108165" y="96224"/>
                        </a:lnTo>
                        <a:lnTo>
                          <a:pt x="107678" y="94914"/>
                        </a:lnTo>
                        <a:lnTo>
                          <a:pt x="106897" y="112511"/>
                        </a:lnTo>
                        <a:close/>
                        <a:moveTo>
                          <a:pt x="103646" y="49235"/>
                        </a:moveTo>
                        <a:lnTo>
                          <a:pt x="96071" y="49235"/>
                        </a:lnTo>
                        <a:lnTo>
                          <a:pt x="96071" y="19469"/>
                        </a:lnTo>
                        <a:lnTo>
                          <a:pt x="104101" y="19469"/>
                        </a:lnTo>
                        <a:lnTo>
                          <a:pt x="104101" y="1872"/>
                        </a:lnTo>
                        <a:lnTo>
                          <a:pt x="92365" y="1872"/>
                        </a:lnTo>
                        <a:lnTo>
                          <a:pt x="92365" y="118127"/>
                        </a:lnTo>
                        <a:lnTo>
                          <a:pt x="104557" y="118127"/>
                        </a:lnTo>
                        <a:lnTo>
                          <a:pt x="104557" y="100530"/>
                        </a:lnTo>
                        <a:lnTo>
                          <a:pt x="96071" y="100530"/>
                        </a:lnTo>
                        <a:lnTo>
                          <a:pt x="96071" y="66458"/>
                        </a:lnTo>
                        <a:lnTo>
                          <a:pt x="103646" y="66458"/>
                        </a:lnTo>
                        <a:lnTo>
                          <a:pt x="103646" y="49235"/>
                        </a:lnTo>
                        <a:close/>
                        <a:moveTo>
                          <a:pt x="88658" y="97909"/>
                        </a:moveTo>
                        <a:lnTo>
                          <a:pt x="88236" y="98845"/>
                        </a:lnTo>
                        <a:lnTo>
                          <a:pt x="87813" y="99594"/>
                        </a:lnTo>
                        <a:lnTo>
                          <a:pt x="87358" y="100343"/>
                        </a:lnTo>
                        <a:lnTo>
                          <a:pt x="86838" y="100904"/>
                        </a:lnTo>
                        <a:lnTo>
                          <a:pt x="86318" y="101466"/>
                        </a:lnTo>
                        <a:lnTo>
                          <a:pt x="85732" y="101840"/>
                        </a:lnTo>
                        <a:lnTo>
                          <a:pt x="85212" y="102028"/>
                        </a:lnTo>
                        <a:lnTo>
                          <a:pt x="84659" y="102028"/>
                        </a:lnTo>
                        <a:lnTo>
                          <a:pt x="84204" y="102028"/>
                        </a:lnTo>
                        <a:lnTo>
                          <a:pt x="83847" y="101840"/>
                        </a:lnTo>
                        <a:lnTo>
                          <a:pt x="83457" y="101653"/>
                        </a:lnTo>
                        <a:lnTo>
                          <a:pt x="83066" y="101279"/>
                        </a:lnTo>
                        <a:lnTo>
                          <a:pt x="82709" y="100904"/>
                        </a:lnTo>
                        <a:lnTo>
                          <a:pt x="82351" y="100530"/>
                        </a:lnTo>
                        <a:lnTo>
                          <a:pt x="81994" y="99968"/>
                        </a:lnTo>
                        <a:lnTo>
                          <a:pt x="81668" y="99219"/>
                        </a:lnTo>
                        <a:lnTo>
                          <a:pt x="81343" y="98471"/>
                        </a:lnTo>
                        <a:lnTo>
                          <a:pt x="81051" y="97722"/>
                        </a:lnTo>
                        <a:lnTo>
                          <a:pt x="80726" y="96599"/>
                        </a:lnTo>
                        <a:lnTo>
                          <a:pt x="80465" y="95663"/>
                        </a:lnTo>
                        <a:lnTo>
                          <a:pt x="80205" y="94539"/>
                        </a:lnTo>
                        <a:lnTo>
                          <a:pt x="79945" y="93416"/>
                        </a:lnTo>
                        <a:lnTo>
                          <a:pt x="79685" y="92106"/>
                        </a:lnTo>
                        <a:lnTo>
                          <a:pt x="79458" y="90982"/>
                        </a:lnTo>
                        <a:lnTo>
                          <a:pt x="79230" y="89297"/>
                        </a:lnTo>
                        <a:lnTo>
                          <a:pt x="79035" y="87987"/>
                        </a:lnTo>
                        <a:lnTo>
                          <a:pt x="78872" y="86489"/>
                        </a:lnTo>
                        <a:lnTo>
                          <a:pt x="78677" y="84804"/>
                        </a:lnTo>
                        <a:lnTo>
                          <a:pt x="78482" y="82932"/>
                        </a:lnTo>
                        <a:lnTo>
                          <a:pt x="78352" y="81248"/>
                        </a:lnTo>
                        <a:lnTo>
                          <a:pt x="78222" y="79563"/>
                        </a:lnTo>
                        <a:lnTo>
                          <a:pt x="78092" y="77691"/>
                        </a:lnTo>
                        <a:lnTo>
                          <a:pt x="77897" y="73572"/>
                        </a:lnTo>
                        <a:lnTo>
                          <a:pt x="77735" y="69453"/>
                        </a:lnTo>
                        <a:lnTo>
                          <a:pt x="77670" y="64960"/>
                        </a:lnTo>
                        <a:lnTo>
                          <a:pt x="77637" y="60280"/>
                        </a:lnTo>
                        <a:lnTo>
                          <a:pt x="77637" y="57847"/>
                        </a:lnTo>
                        <a:lnTo>
                          <a:pt x="77670" y="55226"/>
                        </a:lnTo>
                        <a:lnTo>
                          <a:pt x="77702" y="52792"/>
                        </a:lnTo>
                        <a:lnTo>
                          <a:pt x="77767" y="50546"/>
                        </a:lnTo>
                        <a:lnTo>
                          <a:pt x="77832" y="48112"/>
                        </a:lnTo>
                        <a:lnTo>
                          <a:pt x="77930" y="46053"/>
                        </a:lnTo>
                        <a:lnTo>
                          <a:pt x="78027" y="43993"/>
                        </a:lnTo>
                        <a:lnTo>
                          <a:pt x="78125" y="41747"/>
                        </a:lnTo>
                        <a:lnTo>
                          <a:pt x="78287" y="39875"/>
                        </a:lnTo>
                        <a:lnTo>
                          <a:pt x="78417" y="38003"/>
                        </a:lnTo>
                        <a:lnTo>
                          <a:pt x="78612" y="36131"/>
                        </a:lnTo>
                        <a:lnTo>
                          <a:pt x="78775" y="34446"/>
                        </a:lnTo>
                        <a:lnTo>
                          <a:pt x="78970" y="32948"/>
                        </a:lnTo>
                        <a:lnTo>
                          <a:pt x="79165" y="31450"/>
                        </a:lnTo>
                        <a:lnTo>
                          <a:pt x="79360" y="29765"/>
                        </a:lnTo>
                        <a:lnTo>
                          <a:pt x="79588" y="28455"/>
                        </a:lnTo>
                        <a:lnTo>
                          <a:pt x="79880" y="27145"/>
                        </a:lnTo>
                        <a:lnTo>
                          <a:pt x="80108" y="26021"/>
                        </a:lnTo>
                        <a:lnTo>
                          <a:pt x="80368" y="24898"/>
                        </a:lnTo>
                        <a:lnTo>
                          <a:pt x="80628" y="23775"/>
                        </a:lnTo>
                        <a:lnTo>
                          <a:pt x="80921" y="22652"/>
                        </a:lnTo>
                        <a:lnTo>
                          <a:pt x="81246" y="21903"/>
                        </a:lnTo>
                        <a:lnTo>
                          <a:pt x="81538" y="20967"/>
                        </a:lnTo>
                        <a:lnTo>
                          <a:pt x="81831" y="20405"/>
                        </a:lnTo>
                        <a:lnTo>
                          <a:pt x="82514" y="19095"/>
                        </a:lnTo>
                        <a:lnTo>
                          <a:pt x="83196" y="18346"/>
                        </a:lnTo>
                        <a:lnTo>
                          <a:pt x="83944" y="17784"/>
                        </a:lnTo>
                        <a:lnTo>
                          <a:pt x="84692" y="17597"/>
                        </a:lnTo>
                        <a:lnTo>
                          <a:pt x="85277" y="17784"/>
                        </a:lnTo>
                        <a:lnTo>
                          <a:pt x="85862" y="17971"/>
                        </a:lnTo>
                        <a:lnTo>
                          <a:pt x="86415" y="18346"/>
                        </a:lnTo>
                        <a:lnTo>
                          <a:pt x="86903" y="18907"/>
                        </a:lnTo>
                        <a:lnTo>
                          <a:pt x="87390" y="19656"/>
                        </a:lnTo>
                        <a:lnTo>
                          <a:pt x="87813" y="20405"/>
                        </a:lnTo>
                        <a:lnTo>
                          <a:pt x="88236" y="21154"/>
                        </a:lnTo>
                        <a:lnTo>
                          <a:pt x="88626" y="22090"/>
                        </a:lnTo>
                        <a:lnTo>
                          <a:pt x="89406" y="5241"/>
                        </a:lnTo>
                        <a:lnTo>
                          <a:pt x="89081" y="4492"/>
                        </a:lnTo>
                        <a:lnTo>
                          <a:pt x="88691" y="3556"/>
                        </a:lnTo>
                        <a:lnTo>
                          <a:pt x="88171" y="2433"/>
                        </a:lnTo>
                        <a:lnTo>
                          <a:pt x="87618" y="1684"/>
                        </a:lnTo>
                        <a:lnTo>
                          <a:pt x="86935" y="1123"/>
                        </a:lnTo>
                        <a:lnTo>
                          <a:pt x="86220" y="561"/>
                        </a:lnTo>
                        <a:lnTo>
                          <a:pt x="85407" y="187"/>
                        </a:lnTo>
                        <a:lnTo>
                          <a:pt x="84529" y="0"/>
                        </a:lnTo>
                        <a:lnTo>
                          <a:pt x="83977" y="187"/>
                        </a:lnTo>
                        <a:lnTo>
                          <a:pt x="83424" y="374"/>
                        </a:lnTo>
                        <a:lnTo>
                          <a:pt x="82839" y="748"/>
                        </a:lnTo>
                        <a:lnTo>
                          <a:pt x="82319" y="1123"/>
                        </a:lnTo>
                        <a:lnTo>
                          <a:pt x="81766" y="1684"/>
                        </a:lnTo>
                        <a:lnTo>
                          <a:pt x="81246" y="2433"/>
                        </a:lnTo>
                        <a:lnTo>
                          <a:pt x="80726" y="3182"/>
                        </a:lnTo>
                        <a:lnTo>
                          <a:pt x="80238" y="4305"/>
                        </a:lnTo>
                        <a:lnTo>
                          <a:pt x="79783" y="5429"/>
                        </a:lnTo>
                        <a:lnTo>
                          <a:pt x="79295" y="6552"/>
                        </a:lnTo>
                        <a:lnTo>
                          <a:pt x="78872" y="7862"/>
                        </a:lnTo>
                        <a:lnTo>
                          <a:pt x="78385" y="9360"/>
                        </a:lnTo>
                        <a:lnTo>
                          <a:pt x="77995" y="11045"/>
                        </a:lnTo>
                        <a:lnTo>
                          <a:pt x="77604" y="12730"/>
                        </a:lnTo>
                        <a:lnTo>
                          <a:pt x="77182" y="14414"/>
                        </a:lnTo>
                        <a:lnTo>
                          <a:pt x="76824" y="16287"/>
                        </a:lnTo>
                        <a:lnTo>
                          <a:pt x="76467" y="18533"/>
                        </a:lnTo>
                        <a:lnTo>
                          <a:pt x="76141" y="20592"/>
                        </a:lnTo>
                        <a:lnTo>
                          <a:pt x="75816" y="22839"/>
                        </a:lnTo>
                        <a:lnTo>
                          <a:pt x="75524" y="25273"/>
                        </a:lnTo>
                        <a:lnTo>
                          <a:pt x="75264" y="27706"/>
                        </a:lnTo>
                        <a:lnTo>
                          <a:pt x="75004" y="30327"/>
                        </a:lnTo>
                        <a:lnTo>
                          <a:pt x="74776" y="32948"/>
                        </a:lnTo>
                        <a:lnTo>
                          <a:pt x="74548" y="35569"/>
                        </a:lnTo>
                        <a:lnTo>
                          <a:pt x="74386" y="38564"/>
                        </a:lnTo>
                        <a:lnTo>
                          <a:pt x="74223" y="41560"/>
                        </a:lnTo>
                        <a:lnTo>
                          <a:pt x="74061" y="44742"/>
                        </a:lnTo>
                        <a:lnTo>
                          <a:pt x="73963" y="47737"/>
                        </a:lnTo>
                        <a:lnTo>
                          <a:pt x="73866" y="51107"/>
                        </a:lnTo>
                        <a:lnTo>
                          <a:pt x="73801" y="54290"/>
                        </a:lnTo>
                        <a:lnTo>
                          <a:pt x="73768" y="57847"/>
                        </a:lnTo>
                        <a:lnTo>
                          <a:pt x="73768" y="61404"/>
                        </a:lnTo>
                        <a:lnTo>
                          <a:pt x="73768" y="64773"/>
                        </a:lnTo>
                        <a:lnTo>
                          <a:pt x="73801" y="67769"/>
                        </a:lnTo>
                        <a:lnTo>
                          <a:pt x="73866" y="71138"/>
                        </a:lnTo>
                        <a:lnTo>
                          <a:pt x="73931" y="73946"/>
                        </a:lnTo>
                        <a:lnTo>
                          <a:pt x="74028" y="77129"/>
                        </a:lnTo>
                        <a:lnTo>
                          <a:pt x="74158" y="79937"/>
                        </a:lnTo>
                        <a:lnTo>
                          <a:pt x="74288" y="82558"/>
                        </a:lnTo>
                        <a:lnTo>
                          <a:pt x="74451" y="85553"/>
                        </a:lnTo>
                        <a:lnTo>
                          <a:pt x="74613" y="87987"/>
                        </a:lnTo>
                        <a:lnTo>
                          <a:pt x="74841" y="90608"/>
                        </a:lnTo>
                        <a:lnTo>
                          <a:pt x="75069" y="93042"/>
                        </a:lnTo>
                        <a:lnTo>
                          <a:pt x="75329" y="95288"/>
                        </a:lnTo>
                        <a:lnTo>
                          <a:pt x="75589" y="97722"/>
                        </a:lnTo>
                        <a:lnTo>
                          <a:pt x="75849" y="99968"/>
                        </a:lnTo>
                        <a:lnTo>
                          <a:pt x="76174" y="101840"/>
                        </a:lnTo>
                        <a:lnTo>
                          <a:pt x="76499" y="103900"/>
                        </a:lnTo>
                        <a:lnTo>
                          <a:pt x="76824" y="105772"/>
                        </a:lnTo>
                        <a:lnTo>
                          <a:pt x="77182" y="107457"/>
                        </a:lnTo>
                        <a:lnTo>
                          <a:pt x="77572" y="109141"/>
                        </a:lnTo>
                        <a:lnTo>
                          <a:pt x="77962" y="110826"/>
                        </a:lnTo>
                        <a:lnTo>
                          <a:pt x="78385" y="112137"/>
                        </a:lnTo>
                        <a:lnTo>
                          <a:pt x="78807" y="113447"/>
                        </a:lnTo>
                        <a:lnTo>
                          <a:pt x="79263" y="114570"/>
                        </a:lnTo>
                        <a:lnTo>
                          <a:pt x="79718" y="115694"/>
                        </a:lnTo>
                        <a:lnTo>
                          <a:pt x="80205" y="116630"/>
                        </a:lnTo>
                        <a:lnTo>
                          <a:pt x="80693" y="117566"/>
                        </a:lnTo>
                        <a:lnTo>
                          <a:pt x="81246" y="118315"/>
                        </a:lnTo>
                        <a:lnTo>
                          <a:pt x="81766" y="118876"/>
                        </a:lnTo>
                        <a:lnTo>
                          <a:pt x="82319" y="119251"/>
                        </a:lnTo>
                        <a:lnTo>
                          <a:pt x="82871" y="119625"/>
                        </a:lnTo>
                        <a:lnTo>
                          <a:pt x="83457" y="119812"/>
                        </a:lnTo>
                        <a:lnTo>
                          <a:pt x="84042" y="120000"/>
                        </a:lnTo>
                        <a:lnTo>
                          <a:pt x="84920" y="119812"/>
                        </a:lnTo>
                        <a:lnTo>
                          <a:pt x="85732" y="119438"/>
                        </a:lnTo>
                        <a:lnTo>
                          <a:pt x="86513" y="118876"/>
                        </a:lnTo>
                        <a:lnTo>
                          <a:pt x="87260" y="118315"/>
                        </a:lnTo>
                        <a:lnTo>
                          <a:pt x="87846" y="117566"/>
                        </a:lnTo>
                        <a:lnTo>
                          <a:pt x="88431" y="116443"/>
                        </a:lnTo>
                        <a:lnTo>
                          <a:pt x="88886" y="115507"/>
                        </a:lnTo>
                        <a:lnTo>
                          <a:pt x="89244" y="114570"/>
                        </a:lnTo>
                        <a:lnTo>
                          <a:pt x="88658" y="97909"/>
                        </a:lnTo>
                        <a:close/>
                        <a:moveTo>
                          <a:pt x="66908" y="1872"/>
                        </a:moveTo>
                        <a:lnTo>
                          <a:pt x="66908" y="118127"/>
                        </a:lnTo>
                        <a:lnTo>
                          <a:pt x="70582" y="118127"/>
                        </a:lnTo>
                        <a:lnTo>
                          <a:pt x="70582" y="1872"/>
                        </a:lnTo>
                        <a:lnTo>
                          <a:pt x="66908" y="1872"/>
                        </a:lnTo>
                        <a:close/>
                        <a:moveTo>
                          <a:pt x="57740" y="118127"/>
                        </a:moveTo>
                        <a:lnTo>
                          <a:pt x="64730" y="1872"/>
                        </a:lnTo>
                        <a:lnTo>
                          <a:pt x="60829" y="1872"/>
                        </a:lnTo>
                        <a:lnTo>
                          <a:pt x="57870" y="55039"/>
                        </a:lnTo>
                        <a:lnTo>
                          <a:pt x="57577" y="60280"/>
                        </a:lnTo>
                        <a:lnTo>
                          <a:pt x="57285" y="65709"/>
                        </a:lnTo>
                        <a:lnTo>
                          <a:pt x="57025" y="70951"/>
                        </a:lnTo>
                        <a:lnTo>
                          <a:pt x="56765" y="76193"/>
                        </a:lnTo>
                        <a:lnTo>
                          <a:pt x="56505" y="81435"/>
                        </a:lnTo>
                        <a:lnTo>
                          <a:pt x="56244" y="86677"/>
                        </a:lnTo>
                        <a:lnTo>
                          <a:pt x="56049" y="91918"/>
                        </a:lnTo>
                        <a:lnTo>
                          <a:pt x="55822" y="96973"/>
                        </a:lnTo>
                        <a:lnTo>
                          <a:pt x="55757" y="96973"/>
                        </a:lnTo>
                        <a:lnTo>
                          <a:pt x="55562" y="91918"/>
                        </a:lnTo>
                        <a:lnTo>
                          <a:pt x="55334" y="86489"/>
                        </a:lnTo>
                        <a:lnTo>
                          <a:pt x="55107" y="81248"/>
                        </a:lnTo>
                        <a:lnTo>
                          <a:pt x="54879" y="76006"/>
                        </a:lnTo>
                        <a:lnTo>
                          <a:pt x="54619" y="70951"/>
                        </a:lnTo>
                        <a:lnTo>
                          <a:pt x="54359" y="65522"/>
                        </a:lnTo>
                        <a:lnTo>
                          <a:pt x="54066" y="60093"/>
                        </a:lnTo>
                        <a:lnTo>
                          <a:pt x="53774" y="54664"/>
                        </a:lnTo>
                        <a:lnTo>
                          <a:pt x="51043" y="1872"/>
                        </a:lnTo>
                        <a:lnTo>
                          <a:pt x="47044" y="1872"/>
                        </a:lnTo>
                        <a:lnTo>
                          <a:pt x="53546" y="118127"/>
                        </a:lnTo>
                        <a:lnTo>
                          <a:pt x="57740" y="118127"/>
                        </a:lnTo>
                        <a:close/>
                        <a:moveTo>
                          <a:pt x="35437" y="18159"/>
                        </a:moveTo>
                        <a:lnTo>
                          <a:pt x="35795" y="17784"/>
                        </a:lnTo>
                        <a:lnTo>
                          <a:pt x="36315" y="17410"/>
                        </a:lnTo>
                        <a:lnTo>
                          <a:pt x="36933" y="17223"/>
                        </a:lnTo>
                        <a:lnTo>
                          <a:pt x="37745" y="17035"/>
                        </a:lnTo>
                        <a:lnTo>
                          <a:pt x="38168" y="17223"/>
                        </a:lnTo>
                        <a:lnTo>
                          <a:pt x="38591" y="17410"/>
                        </a:lnTo>
                        <a:lnTo>
                          <a:pt x="38981" y="17784"/>
                        </a:lnTo>
                        <a:lnTo>
                          <a:pt x="39338" y="18159"/>
                        </a:lnTo>
                        <a:lnTo>
                          <a:pt x="39729" y="18720"/>
                        </a:lnTo>
                        <a:lnTo>
                          <a:pt x="40021" y="19656"/>
                        </a:lnTo>
                        <a:lnTo>
                          <a:pt x="40314" y="20405"/>
                        </a:lnTo>
                        <a:lnTo>
                          <a:pt x="40574" y="21528"/>
                        </a:lnTo>
                        <a:lnTo>
                          <a:pt x="40834" y="22652"/>
                        </a:lnTo>
                        <a:lnTo>
                          <a:pt x="41062" y="24336"/>
                        </a:lnTo>
                        <a:lnTo>
                          <a:pt x="41224" y="25647"/>
                        </a:lnTo>
                        <a:lnTo>
                          <a:pt x="41387" y="27332"/>
                        </a:lnTo>
                        <a:lnTo>
                          <a:pt x="41517" y="29204"/>
                        </a:lnTo>
                        <a:lnTo>
                          <a:pt x="41582" y="31263"/>
                        </a:lnTo>
                        <a:lnTo>
                          <a:pt x="41647" y="33322"/>
                        </a:lnTo>
                        <a:lnTo>
                          <a:pt x="41647" y="35569"/>
                        </a:lnTo>
                        <a:lnTo>
                          <a:pt x="41647" y="37815"/>
                        </a:lnTo>
                        <a:lnTo>
                          <a:pt x="41582" y="39687"/>
                        </a:lnTo>
                        <a:lnTo>
                          <a:pt x="41517" y="41560"/>
                        </a:lnTo>
                        <a:lnTo>
                          <a:pt x="41387" y="43432"/>
                        </a:lnTo>
                        <a:lnTo>
                          <a:pt x="41224" y="45304"/>
                        </a:lnTo>
                        <a:lnTo>
                          <a:pt x="41062" y="46801"/>
                        </a:lnTo>
                        <a:lnTo>
                          <a:pt x="40801" y="48112"/>
                        </a:lnTo>
                        <a:lnTo>
                          <a:pt x="40574" y="49422"/>
                        </a:lnTo>
                        <a:lnTo>
                          <a:pt x="40314" y="50733"/>
                        </a:lnTo>
                        <a:lnTo>
                          <a:pt x="40021" y="51856"/>
                        </a:lnTo>
                        <a:lnTo>
                          <a:pt x="39696" y="52605"/>
                        </a:lnTo>
                        <a:lnTo>
                          <a:pt x="39306" y="53354"/>
                        </a:lnTo>
                        <a:lnTo>
                          <a:pt x="38916" y="53915"/>
                        </a:lnTo>
                        <a:lnTo>
                          <a:pt x="38526" y="54477"/>
                        </a:lnTo>
                        <a:lnTo>
                          <a:pt x="38070" y="54664"/>
                        </a:lnTo>
                        <a:lnTo>
                          <a:pt x="37648" y="54664"/>
                        </a:lnTo>
                        <a:lnTo>
                          <a:pt x="35437" y="54664"/>
                        </a:lnTo>
                        <a:lnTo>
                          <a:pt x="35437" y="18159"/>
                        </a:lnTo>
                        <a:close/>
                        <a:moveTo>
                          <a:pt x="31796" y="118127"/>
                        </a:moveTo>
                        <a:lnTo>
                          <a:pt x="35437" y="118127"/>
                        </a:lnTo>
                        <a:lnTo>
                          <a:pt x="35437" y="70202"/>
                        </a:lnTo>
                        <a:lnTo>
                          <a:pt x="37323" y="70202"/>
                        </a:lnTo>
                        <a:lnTo>
                          <a:pt x="37680" y="70577"/>
                        </a:lnTo>
                        <a:lnTo>
                          <a:pt x="38038" y="70764"/>
                        </a:lnTo>
                        <a:lnTo>
                          <a:pt x="38363" y="71138"/>
                        </a:lnTo>
                        <a:lnTo>
                          <a:pt x="38688" y="71513"/>
                        </a:lnTo>
                        <a:lnTo>
                          <a:pt x="38948" y="72074"/>
                        </a:lnTo>
                        <a:lnTo>
                          <a:pt x="39208" y="72823"/>
                        </a:lnTo>
                        <a:lnTo>
                          <a:pt x="39436" y="73759"/>
                        </a:lnTo>
                        <a:lnTo>
                          <a:pt x="39696" y="74882"/>
                        </a:lnTo>
                        <a:lnTo>
                          <a:pt x="39891" y="76193"/>
                        </a:lnTo>
                        <a:lnTo>
                          <a:pt x="40086" y="77691"/>
                        </a:lnTo>
                        <a:lnTo>
                          <a:pt x="40249" y="79375"/>
                        </a:lnTo>
                        <a:lnTo>
                          <a:pt x="40411" y="81060"/>
                        </a:lnTo>
                        <a:lnTo>
                          <a:pt x="40541" y="83120"/>
                        </a:lnTo>
                        <a:lnTo>
                          <a:pt x="40671" y="85553"/>
                        </a:lnTo>
                        <a:lnTo>
                          <a:pt x="40801" y="87987"/>
                        </a:lnTo>
                        <a:lnTo>
                          <a:pt x="40931" y="90795"/>
                        </a:lnTo>
                        <a:lnTo>
                          <a:pt x="41354" y="100530"/>
                        </a:lnTo>
                        <a:lnTo>
                          <a:pt x="41712" y="108393"/>
                        </a:lnTo>
                        <a:lnTo>
                          <a:pt x="41874" y="111762"/>
                        </a:lnTo>
                        <a:lnTo>
                          <a:pt x="42004" y="114383"/>
                        </a:lnTo>
                        <a:lnTo>
                          <a:pt x="42167" y="116443"/>
                        </a:lnTo>
                        <a:lnTo>
                          <a:pt x="42297" y="118127"/>
                        </a:lnTo>
                        <a:lnTo>
                          <a:pt x="46068" y="118127"/>
                        </a:lnTo>
                        <a:lnTo>
                          <a:pt x="45938" y="115881"/>
                        </a:lnTo>
                        <a:lnTo>
                          <a:pt x="45711" y="113260"/>
                        </a:lnTo>
                        <a:lnTo>
                          <a:pt x="45548" y="109516"/>
                        </a:lnTo>
                        <a:lnTo>
                          <a:pt x="45353" y="105772"/>
                        </a:lnTo>
                        <a:lnTo>
                          <a:pt x="45158" y="101092"/>
                        </a:lnTo>
                        <a:lnTo>
                          <a:pt x="44930" y="96224"/>
                        </a:lnTo>
                        <a:lnTo>
                          <a:pt x="44735" y="91170"/>
                        </a:lnTo>
                        <a:lnTo>
                          <a:pt x="44475" y="85741"/>
                        </a:lnTo>
                        <a:lnTo>
                          <a:pt x="44280" y="81622"/>
                        </a:lnTo>
                        <a:lnTo>
                          <a:pt x="44020" y="77878"/>
                        </a:lnTo>
                        <a:lnTo>
                          <a:pt x="43760" y="74508"/>
                        </a:lnTo>
                        <a:lnTo>
                          <a:pt x="43435" y="71513"/>
                        </a:lnTo>
                        <a:lnTo>
                          <a:pt x="43240" y="70015"/>
                        </a:lnTo>
                        <a:lnTo>
                          <a:pt x="43045" y="68705"/>
                        </a:lnTo>
                        <a:lnTo>
                          <a:pt x="42850" y="67581"/>
                        </a:lnTo>
                        <a:lnTo>
                          <a:pt x="42655" y="66458"/>
                        </a:lnTo>
                        <a:lnTo>
                          <a:pt x="42427" y="65522"/>
                        </a:lnTo>
                        <a:lnTo>
                          <a:pt x="42199" y="64773"/>
                        </a:lnTo>
                        <a:lnTo>
                          <a:pt x="41939" y="64024"/>
                        </a:lnTo>
                        <a:lnTo>
                          <a:pt x="41679" y="63088"/>
                        </a:lnTo>
                        <a:lnTo>
                          <a:pt x="41679" y="62714"/>
                        </a:lnTo>
                        <a:lnTo>
                          <a:pt x="42004" y="61778"/>
                        </a:lnTo>
                        <a:lnTo>
                          <a:pt x="42395" y="61029"/>
                        </a:lnTo>
                        <a:lnTo>
                          <a:pt x="42720" y="59906"/>
                        </a:lnTo>
                        <a:lnTo>
                          <a:pt x="43045" y="58783"/>
                        </a:lnTo>
                        <a:lnTo>
                          <a:pt x="43370" y="57285"/>
                        </a:lnTo>
                        <a:lnTo>
                          <a:pt x="43662" y="55787"/>
                        </a:lnTo>
                        <a:lnTo>
                          <a:pt x="43955" y="54102"/>
                        </a:lnTo>
                        <a:lnTo>
                          <a:pt x="44215" y="52418"/>
                        </a:lnTo>
                        <a:lnTo>
                          <a:pt x="44443" y="50546"/>
                        </a:lnTo>
                        <a:lnTo>
                          <a:pt x="44670" y="48299"/>
                        </a:lnTo>
                        <a:lnTo>
                          <a:pt x="44865" y="46240"/>
                        </a:lnTo>
                        <a:lnTo>
                          <a:pt x="45028" y="43993"/>
                        </a:lnTo>
                        <a:lnTo>
                          <a:pt x="45158" y="41560"/>
                        </a:lnTo>
                        <a:lnTo>
                          <a:pt x="45256" y="39126"/>
                        </a:lnTo>
                        <a:lnTo>
                          <a:pt x="45321" y="36318"/>
                        </a:lnTo>
                        <a:lnTo>
                          <a:pt x="45321" y="33697"/>
                        </a:lnTo>
                        <a:lnTo>
                          <a:pt x="45288" y="29953"/>
                        </a:lnTo>
                        <a:lnTo>
                          <a:pt x="45223" y="26583"/>
                        </a:lnTo>
                        <a:lnTo>
                          <a:pt x="45060" y="23213"/>
                        </a:lnTo>
                        <a:lnTo>
                          <a:pt x="44898" y="20218"/>
                        </a:lnTo>
                        <a:lnTo>
                          <a:pt x="44638" y="17597"/>
                        </a:lnTo>
                        <a:lnTo>
                          <a:pt x="44313" y="14789"/>
                        </a:lnTo>
                        <a:lnTo>
                          <a:pt x="43988" y="12542"/>
                        </a:lnTo>
                        <a:lnTo>
                          <a:pt x="43597" y="10483"/>
                        </a:lnTo>
                        <a:lnTo>
                          <a:pt x="43337" y="9173"/>
                        </a:lnTo>
                        <a:lnTo>
                          <a:pt x="43045" y="8049"/>
                        </a:lnTo>
                        <a:lnTo>
                          <a:pt x="42752" y="7113"/>
                        </a:lnTo>
                        <a:lnTo>
                          <a:pt x="42460" y="6177"/>
                        </a:lnTo>
                        <a:lnTo>
                          <a:pt x="42134" y="5241"/>
                        </a:lnTo>
                        <a:lnTo>
                          <a:pt x="41777" y="4492"/>
                        </a:lnTo>
                        <a:lnTo>
                          <a:pt x="41452" y="3931"/>
                        </a:lnTo>
                        <a:lnTo>
                          <a:pt x="41062" y="3182"/>
                        </a:lnTo>
                        <a:lnTo>
                          <a:pt x="40249" y="2246"/>
                        </a:lnTo>
                        <a:lnTo>
                          <a:pt x="39371" y="1497"/>
                        </a:lnTo>
                        <a:lnTo>
                          <a:pt x="38396" y="1123"/>
                        </a:lnTo>
                        <a:lnTo>
                          <a:pt x="37388" y="936"/>
                        </a:lnTo>
                        <a:lnTo>
                          <a:pt x="36575" y="936"/>
                        </a:lnTo>
                        <a:lnTo>
                          <a:pt x="35795" y="1123"/>
                        </a:lnTo>
                        <a:lnTo>
                          <a:pt x="35047" y="1310"/>
                        </a:lnTo>
                        <a:lnTo>
                          <a:pt x="34299" y="1684"/>
                        </a:lnTo>
                        <a:lnTo>
                          <a:pt x="33616" y="2059"/>
                        </a:lnTo>
                        <a:lnTo>
                          <a:pt x="32966" y="2433"/>
                        </a:lnTo>
                        <a:lnTo>
                          <a:pt x="32348" y="2808"/>
                        </a:lnTo>
                        <a:lnTo>
                          <a:pt x="31796" y="3556"/>
                        </a:lnTo>
                        <a:lnTo>
                          <a:pt x="31796" y="118127"/>
                        </a:lnTo>
                        <a:close/>
                        <a:moveTo>
                          <a:pt x="27699" y="49235"/>
                        </a:moveTo>
                        <a:lnTo>
                          <a:pt x="20059" y="49235"/>
                        </a:lnTo>
                        <a:lnTo>
                          <a:pt x="20059" y="19469"/>
                        </a:lnTo>
                        <a:lnTo>
                          <a:pt x="28122" y="19469"/>
                        </a:lnTo>
                        <a:lnTo>
                          <a:pt x="28122" y="1872"/>
                        </a:lnTo>
                        <a:lnTo>
                          <a:pt x="16385" y="1872"/>
                        </a:lnTo>
                        <a:lnTo>
                          <a:pt x="16385" y="118127"/>
                        </a:lnTo>
                        <a:lnTo>
                          <a:pt x="28577" y="118127"/>
                        </a:lnTo>
                        <a:lnTo>
                          <a:pt x="28577" y="100530"/>
                        </a:lnTo>
                        <a:lnTo>
                          <a:pt x="20059" y="100530"/>
                        </a:lnTo>
                        <a:lnTo>
                          <a:pt x="20059" y="66458"/>
                        </a:lnTo>
                        <a:lnTo>
                          <a:pt x="27699" y="66458"/>
                        </a:lnTo>
                        <a:lnTo>
                          <a:pt x="27699" y="49235"/>
                        </a:lnTo>
                        <a:close/>
                        <a:moveTo>
                          <a:pt x="0" y="112511"/>
                        </a:moveTo>
                        <a:lnTo>
                          <a:pt x="455" y="114009"/>
                        </a:lnTo>
                        <a:lnTo>
                          <a:pt x="1040" y="115319"/>
                        </a:lnTo>
                        <a:lnTo>
                          <a:pt x="1625" y="116443"/>
                        </a:lnTo>
                        <a:lnTo>
                          <a:pt x="2340" y="117753"/>
                        </a:lnTo>
                        <a:lnTo>
                          <a:pt x="3056" y="118689"/>
                        </a:lnTo>
                        <a:lnTo>
                          <a:pt x="3836" y="119251"/>
                        </a:lnTo>
                        <a:lnTo>
                          <a:pt x="4649" y="119812"/>
                        </a:lnTo>
                        <a:lnTo>
                          <a:pt x="5429" y="120000"/>
                        </a:lnTo>
                        <a:lnTo>
                          <a:pt x="6372" y="119812"/>
                        </a:lnTo>
                        <a:lnTo>
                          <a:pt x="7282" y="119251"/>
                        </a:lnTo>
                        <a:lnTo>
                          <a:pt x="7672" y="118876"/>
                        </a:lnTo>
                        <a:lnTo>
                          <a:pt x="8062" y="118315"/>
                        </a:lnTo>
                        <a:lnTo>
                          <a:pt x="8485" y="117753"/>
                        </a:lnTo>
                        <a:lnTo>
                          <a:pt x="8843" y="117004"/>
                        </a:lnTo>
                        <a:lnTo>
                          <a:pt x="9168" y="116255"/>
                        </a:lnTo>
                        <a:lnTo>
                          <a:pt x="9525" y="115507"/>
                        </a:lnTo>
                        <a:lnTo>
                          <a:pt x="9850" y="114758"/>
                        </a:lnTo>
                        <a:lnTo>
                          <a:pt x="10143" y="113822"/>
                        </a:lnTo>
                        <a:lnTo>
                          <a:pt x="10436" y="112886"/>
                        </a:lnTo>
                        <a:lnTo>
                          <a:pt x="10728" y="111762"/>
                        </a:lnTo>
                        <a:lnTo>
                          <a:pt x="10988" y="110639"/>
                        </a:lnTo>
                        <a:lnTo>
                          <a:pt x="11216" y="109329"/>
                        </a:lnTo>
                        <a:lnTo>
                          <a:pt x="11444" y="108205"/>
                        </a:lnTo>
                        <a:lnTo>
                          <a:pt x="11639" y="106895"/>
                        </a:lnTo>
                        <a:lnTo>
                          <a:pt x="11866" y="105585"/>
                        </a:lnTo>
                        <a:lnTo>
                          <a:pt x="12061" y="104274"/>
                        </a:lnTo>
                        <a:lnTo>
                          <a:pt x="12354" y="101279"/>
                        </a:lnTo>
                        <a:lnTo>
                          <a:pt x="12614" y="98471"/>
                        </a:lnTo>
                        <a:lnTo>
                          <a:pt x="12809" y="95101"/>
                        </a:lnTo>
                        <a:lnTo>
                          <a:pt x="13004" y="91918"/>
                        </a:lnTo>
                        <a:lnTo>
                          <a:pt x="13069" y="88361"/>
                        </a:lnTo>
                        <a:lnTo>
                          <a:pt x="13102" y="84992"/>
                        </a:lnTo>
                        <a:lnTo>
                          <a:pt x="13069" y="81809"/>
                        </a:lnTo>
                        <a:lnTo>
                          <a:pt x="13037" y="79001"/>
                        </a:lnTo>
                        <a:lnTo>
                          <a:pt x="12907" y="76193"/>
                        </a:lnTo>
                        <a:lnTo>
                          <a:pt x="12777" y="73572"/>
                        </a:lnTo>
                        <a:lnTo>
                          <a:pt x="12581" y="71138"/>
                        </a:lnTo>
                        <a:lnTo>
                          <a:pt x="12386" y="68705"/>
                        </a:lnTo>
                        <a:lnTo>
                          <a:pt x="12126" y="66458"/>
                        </a:lnTo>
                        <a:lnTo>
                          <a:pt x="11834" y="64399"/>
                        </a:lnTo>
                        <a:lnTo>
                          <a:pt x="11476" y="62152"/>
                        </a:lnTo>
                        <a:lnTo>
                          <a:pt x="11086" y="60280"/>
                        </a:lnTo>
                        <a:lnTo>
                          <a:pt x="10663" y="58595"/>
                        </a:lnTo>
                        <a:lnTo>
                          <a:pt x="10176" y="56723"/>
                        </a:lnTo>
                        <a:lnTo>
                          <a:pt x="9688" y="55039"/>
                        </a:lnTo>
                        <a:lnTo>
                          <a:pt x="9135" y="53541"/>
                        </a:lnTo>
                        <a:lnTo>
                          <a:pt x="8550" y="52043"/>
                        </a:lnTo>
                        <a:lnTo>
                          <a:pt x="7900" y="50546"/>
                        </a:lnTo>
                        <a:lnTo>
                          <a:pt x="6989" y="48299"/>
                        </a:lnTo>
                        <a:lnTo>
                          <a:pt x="6177" y="46240"/>
                        </a:lnTo>
                        <a:lnTo>
                          <a:pt x="5819" y="45304"/>
                        </a:lnTo>
                        <a:lnTo>
                          <a:pt x="5494" y="44180"/>
                        </a:lnTo>
                        <a:lnTo>
                          <a:pt x="5234" y="43057"/>
                        </a:lnTo>
                        <a:lnTo>
                          <a:pt x="4974" y="41934"/>
                        </a:lnTo>
                        <a:lnTo>
                          <a:pt x="4746" y="40998"/>
                        </a:lnTo>
                        <a:lnTo>
                          <a:pt x="4584" y="39875"/>
                        </a:lnTo>
                        <a:lnTo>
                          <a:pt x="4389" y="38564"/>
                        </a:lnTo>
                        <a:lnTo>
                          <a:pt x="4259" y="37441"/>
                        </a:lnTo>
                        <a:lnTo>
                          <a:pt x="4161" y="35943"/>
                        </a:lnTo>
                        <a:lnTo>
                          <a:pt x="4096" y="34446"/>
                        </a:lnTo>
                        <a:lnTo>
                          <a:pt x="4063" y="33135"/>
                        </a:lnTo>
                        <a:lnTo>
                          <a:pt x="4063" y="31450"/>
                        </a:lnTo>
                        <a:lnTo>
                          <a:pt x="4063" y="30327"/>
                        </a:lnTo>
                        <a:lnTo>
                          <a:pt x="4096" y="28829"/>
                        </a:lnTo>
                        <a:lnTo>
                          <a:pt x="4161" y="27519"/>
                        </a:lnTo>
                        <a:lnTo>
                          <a:pt x="4226" y="26396"/>
                        </a:lnTo>
                        <a:lnTo>
                          <a:pt x="4356" y="25273"/>
                        </a:lnTo>
                        <a:lnTo>
                          <a:pt x="4519" y="24149"/>
                        </a:lnTo>
                        <a:lnTo>
                          <a:pt x="4649" y="22839"/>
                        </a:lnTo>
                        <a:lnTo>
                          <a:pt x="4844" y="21903"/>
                        </a:lnTo>
                        <a:lnTo>
                          <a:pt x="5071" y="20967"/>
                        </a:lnTo>
                        <a:lnTo>
                          <a:pt x="5299" y="20031"/>
                        </a:lnTo>
                        <a:lnTo>
                          <a:pt x="5559" y="19282"/>
                        </a:lnTo>
                        <a:lnTo>
                          <a:pt x="5884" y="18720"/>
                        </a:lnTo>
                        <a:lnTo>
                          <a:pt x="6209" y="18159"/>
                        </a:lnTo>
                        <a:lnTo>
                          <a:pt x="6567" y="17784"/>
                        </a:lnTo>
                        <a:lnTo>
                          <a:pt x="6989" y="17597"/>
                        </a:lnTo>
                        <a:lnTo>
                          <a:pt x="7380" y="17597"/>
                        </a:lnTo>
                        <a:lnTo>
                          <a:pt x="8062" y="17597"/>
                        </a:lnTo>
                        <a:lnTo>
                          <a:pt x="8713" y="17971"/>
                        </a:lnTo>
                        <a:lnTo>
                          <a:pt x="9265" y="18720"/>
                        </a:lnTo>
                        <a:lnTo>
                          <a:pt x="9818" y="19469"/>
                        </a:lnTo>
                        <a:lnTo>
                          <a:pt x="10306" y="20218"/>
                        </a:lnTo>
                        <a:lnTo>
                          <a:pt x="10761" y="21154"/>
                        </a:lnTo>
                        <a:lnTo>
                          <a:pt x="11118" y="22090"/>
                        </a:lnTo>
                        <a:lnTo>
                          <a:pt x="11411" y="22839"/>
                        </a:lnTo>
                        <a:lnTo>
                          <a:pt x="12289" y="5803"/>
                        </a:lnTo>
                        <a:lnTo>
                          <a:pt x="11899" y="4680"/>
                        </a:lnTo>
                        <a:lnTo>
                          <a:pt x="11379" y="3744"/>
                        </a:lnTo>
                        <a:lnTo>
                          <a:pt x="10891" y="2620"/>
                        </a:lnTo>
                        <a:lnTo>
                          <a:pt x="10273" y="1684"/>
                        </a:lnTo>
                        <a:lnTo>
                          <a:pt x="9688" y="1123"/>
                        </a:lnTo>
                        <a:lnTo>
                          <a:pt x="8973" y="561"/>
                        </a:lnTo>
                        <a:lnTo>
                          <a:pt x="8257" y="187"/>
                        </a:lnTo>
                        <a:lnTo>
                          <a:pt x="7445" y="0"/>
                        </a:lnTo>
                        <a:lnTo>
                          <a:pt x="6632" y="187"/>
                        </a:lnTo>
                        <a:lnTo>
                          <a:pt x="5917" y="748"/>
                        </a:lnTo>
                        <a:lnTo>
                          <a:pt x="5169" y="1497"/>
                        </a:lnTo>
                        <a:lnTo>
                          <a:pt x="4519" y="2620"/>
                        </a:lnTo>
                        <a:lnTo>
                          <a:pt x="3868" y="4118"/>
                        </a:lnTo>
                        <a:lnTo>
                          <a:pt x="3283" y="5616"/>
                        </a:lnTo>
                        <a:lnTo>
                          <a:pt x="2730" y="7488"/>
                        </a:lnTo>
                        <a:lnTo>
                          <a:pt x="2275" y="9547"/>
                        </a:lnTo>
                        <a:lnTo>
                          <a:pt x="1820" y="11981"/>
                        </a:lnTo>
                        <a:lnTo>
                          <a:pt x="1430" y="14414"/>
                        </a:lnTo>
                        <a:lnTo>
                          <a:pt x="1105" y="17410"/>
                        </a:lnTo>
                        <a:lnTo>
                          <a:pt x="845" y="20218"/>
                        </a:lnTo>
                        <a:lnTo>
                          <a:pt x="585" y="23213"/>
                        </a:lnTo>
                        <a:lnTo>
                          <a:pt x="455" y="26583"/>
                        </a:lnTo>
                        <a:lnTo>
                          <a:pt x="357" y="29765"/>
                        </a:lnTo>
                        <a:lnTo>
                          <a:pt x="325" y="33510"/>
                        </a:lnTo>
                        <a:lnTo>
                          <a:pt x="357" y="36318"/>
                        </a:lnTo>
                        <a:lnTo>
                          <a:pt x="422" y="39500"/>
                        </a:lnTo>
                        <a:lnTo>
                          <a:pt x="520" y="42121"/>
                        </a:lnTo>
                        <a:lnTo>
                          <a:pt x="682" y="44929"/>
                        </a:lnTo>
                        <a:lnTo>
                          <a:pt x="942" y="47363"/>
                        </a:lnTo>
                        <a:lnTo>
                          <a:pt x="1170" y="49609"/>
                        </a:lnTo>
                        <a:lnTo>
                          <a:pt x="1463" y="51856"/>
                        </a:lnTo>
                        <a:lnTo>
                          <a:pt x="1788" y="53915"/>
                        </a:lnTo>
                        <a:lnTo>
                          <a:pt x="2178" y="55975"/>
                        </a:lnTo>
                        <a:lnTo>
                          <a:pt x="2600" y="58034"/>
                        </a:lnTo>
                        <a:lnTo>
                          <a:pt x="3023" y="59719"/>
                        </a:lnTo>
                        <a:lnTo>
                          <a:pt x="3543" y="61404"/>
                        </a:lnTo>
                        <a:lnTo>
                          <a:pt x="4031" y="62901"/>
                        </a:lnTo>
                        <a:lnTo>
                          <a:pt x="4616" y="64586"/>
                        </a:lnTo>
                        <a:lnTo>
                          <a:pt x="5169" y="65897"/>
                        </a:lnTo>
                        <a:lnTo>
                          <a:pt x="5787" y="67207"/>
                        </a:lnTo>
                        <a:lnTo>
                          <a:pt x="6664" y="69079"/>
                        </a:lnTo>
                        <a:lnTo>
                          <a:pt x="7412" y="71326"/>
                        </a:lnTo>
                        <a:lnTo>
                          <a:pt x="7737" y="72262"/>
                        </a:lnTo>
                        <a:lnTo>
                          <a:pt x="8030" y="73385"/>
                        </a:lnTo>
                        <a:lnTo>
                          <a:pt x="8290" y="74321"/>
                        </a:lnTo>
                        <a:lnTo>
                          <a:pt x="8518" y="75444"/>
                        </a:lnTo>
                        <a:lnTo>
                          <a:pt x="8713" y="76567"/>
                        </a:lnTo>
                        <a:lnTo>
                          <a:pt x="8875" y="78065"/>
                        </a:lnTo>
                        <a:lnTo>
                          <a:pt x="9038" y="79188"/>
                        </a:lnTo>
                        <a:lnTo>
                          <a:pt x="9135" y="80499"/>
                        </a:lnTo>
                        <a:lnTo>
                          <a:pt x="9233" y="81809"/>
                        </a:lnTo>
                        <a:lnTo>
                          <a:pt x="9330" y="83307"/>
                        </a:lnTo>
                        <a:lnTo>
                          <a:pt x="9363" y="84992"/>
                        </a:lnTo>
                        <a:lnTo>
                          <a:pt x="9363" y="86489"/>
                        </a:lnTo>
                        <a:lnTo>
                          <a:pt x="9363" y="88174"/>
                        </a:lnTo>
                        <a:lnTo>
                          <a:pt x="9265" y="89859"/>
                        </a:lnTo>
                        <a:lnTo>
                          <a:pt x="9200" y="91544"/>
                        </a:lnTo>
                        <a:lnTo>
                          <a:pt x="9103" y="93042"/>
                        </a:lnTo>
                        <a:lnTo>
                          <a:pt x="8973" y="94352"/>
                        </a:lnTo>
                        <a:lnTo>
                          <a:pt x="8810" y="95663"/>
                        </a:lnTo>
                        <a:lnTo>
                          <a:pt x="8615" y="96786"/>
                        </a:lnTo>
                        <a:lnTo>
                          <a:pt x="8420" y="98096"/>
                        </a:lnTo>
                        <a:lnTo>
                          <a:pt x="8160" y="99032"/>
                        </a:lnTo>
                        <a:lnTo>
                          <a:pt x="7867" y="99781"/>
                        </a:lnTo>
                        <a:lnTo>
                          <a:pt x="7575" y="100530"/>
                        </a:lnTo>
                        <a:lnTo>
                          <a:pt x="7250" y="101092"/>
                        </a:lnTo>
                        <a:lnTo>
                          <a:pt x="6924" y="101653"/>
                        </a:lnTo>
                        <a:lnTo>
                          <a:pt x="6502" y="102028"/>
                        </a:lnTo>
                        <a:lnTo>
                          <a:pt x="6112" y="102215"/>
                        </a:lnTo>
                        <a:lnTo>
                          <a:pt x="5689" y="102215"/>
                        </a:lnTo>
                        <a:lnTo>
                          <a:pt x="5006" y="102215"/>
                        </a:lnTo>
                        <a:lnTo>
                          <a:pt x="4291" y="101653"/>
                        </a:lnTo>
                        <a:lnTo>
                          <a:pt x="3641" y="101092"/>
                        </a:lnTo>
                        <a:lnTo>
                          <a:pt x="2991" y="100156"/>
                        </a:lnTo>
                        <a:lnTo>
                          <a:pt x="2405" y="99032"/>
                        </a:lnTo>
                        <a:lnTo>
                          <a:pt x="1820" y="97909"/>
                        </a:lnTo>
                        <a:lnTo>
                          <a:pt x="1300" y="96224"/>
                        </a:lnTo>
                        <a:lnTo>
                          <a:pt x="845" y="94914"/>
                        </a:lnTo>
                        <a:lnTo>
                          <a:pt x="0" y="11251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249" name="Shape 249"/>
                  <p:cNvSpPr/>
                  <p:nvPr/>
                </p:nvSpPr>
                <p:spPr>
                  <a:xfrm>
                    <a:off x="623720" y="6650479"/>
                    <a:ext cx="1169986" cy="127000"/>
                  </a:xfrm>
                  <a:custGeom>
                    <a:pathLst>
                      <a:path extrusionOk="0" h="120000" w="120000">
                        <a:moveTo>
                          <a:pt x="115784" y="118127"/>
                        </a:moveTo>
                        <a:lnTo>
                          <a:pt x="115784" y="69079"/>
                        </a:lnTo>
                        <a:lnTo>
                          <a:pt x="120000" y="1872"/>
                        </a:lnTo>
                        <a:lnTo>
                          <a:pt x="117373" y="1872"/>
                        </a:lnTo>
                        <a:lnTo>
                          <a:pt x="115866" y="31638"/>
                        </a:lnTo>
                        <a:lnTo>
                          <a:pt x="115560" y="37815"/>
                        </a:lnTo>
                        <a:lnTo>
                          <a:pt x="115275" y="43432"/>
                        </a:lnTo>
                        <a:lnTo>
                          <a:pt x="115011" y="49048"/>
                        </a:lnTo>
                        <a:lnTo>
                          <a:pt x="114766" y="54664"/>
                        </a:lnTo>
                        <a:lnTo>
                          <a:pt x="114746" y="54664"/>
                        </a:lnTo>
                        <a:lnTo>
                          <a:pt x="114461" y="48861"/>
                        </a:lnTo>
                        <a:lnTo>
                          <a:pt x="114216" y="43432"/>
                        </a:lnTo>
                        <a:lnTo>
                          <a:pt x="113952" y="37815"/>
                        </a:lnTo>
                        <a:lnTo>
                          <a:pt x="113626" y="31825"/>
                        </a:lnTo>
                        <a:lnTo>
                          <a:pt x="112119" y="1872"/>
                        </a:lnTo>
                        <a:lnTo>
                          <a:pt x="109492" y="1872"/>
                        </a:lnTo>
                        <a:lnTo>
                          <a:pt x="113483" y="69641"/>
                        </a:lnTo>
                        <a:lnTo>
                          <a:pt x="113483" y="118127"/>
                        </a:lnTo>
                        <a:lnTo>
                          <a:pt x="115784" y="118127"/>
                        </a:lnTo>
                        <a:close/>
                        <a:moveTo>
                          <a:pt x="108291" y="97909"/>
                        </a:moveTo>
                        <a:lnTo>
                          <a:pt x="108046" y="98845"/>
                        </a:lnTo>
                        <a:lnTo>
                          <a:pt x="107782" y="99594"/>
                        </a:lnTo>
                        <a:lnTo>
                          <a:pt x="107456" y="100343"/>
                        </a:lnTo>
                        <a:lnTo>
                          <a:pt x="107150" y="100904"/>
                        </a:lnTo>
                        <a:lnTo>
                          <a:pt x="106804" y="101466"/>
                        </a:lnTo>
                        <a:lnTo>
                          <a:pt x="106478" y="101840"/>
                        </a:lnTo>
                        <a:lnTo>
                          <a:pt x="106112" y="102028"/>
                        </a:lnTo>
                        <a:lnTo>
                          <a:pt x="105766" y="102028"/>
                        </a:lnTo>
                        <a:lnTo>
                          <a:pt x="105521" y="102028"/>
                        </a:lnTo>
                        <a:lnTo>
                          <a:pt x="105257" y="101840"/>
                        </a:lnTo>
                        <a:lnTo>
                          <a:pt x="105012" y="101653"/>
                        </a:lnTo>
                        <a:lnTo>
                          <a:pt x="104788" y="101279"/>
                        </a:lnTo>
                        <a:lnTo>
                          <a:pt x="104544" y="100904"/>
                        </a:lnTo>
                        <a:lnTo>
                          <a:pt x="104340" y="100530"/>
                        </a:lnTo>
                        <a:lnTo>
                          <a:pt x="104116" y="99968"/>
                        </a:lnTo>
                        <a:lnTo>
                          <a:pt x="103933" y="99219"/>
                        </a:lnTo>
                        <a:lnTo>
                          <a:pt x="103709" y="98471"/>
                        </a:lnTo>
                        <a:lnTo>
                          <a:pt x="103526" y="97722"/>
                        </a:lnTo>
                        <a:lnTo>
                          <a:pt x="103342" y="96599"/>
                        </a:lnTo>
                        <a:lnTo>
                          <a:pt x="103180" y="95663"/>
                        </a:lnTo>
                        <a:lnTo>
                          <a:pt x="102976" y="94539"/>
                        </a:lnTo>
                        <a:lnTo>
                          <a:pt x="102833" y="93416"/>
                        </a:lnTo>
                        <a:lnTo>
                          <a:pt x="102670" y="92106"/>
                        </a:lnTo>
                        <a:lnTo>
                          <a:pt x="102548" y="90982"/>
                        </a:lnTo>
                        <a:lnTo>
                          <a:pt x="102406" y="89297"/>
                        </a:lnTo>
                        <a:lnTo>
                          <a:pt x="102263" y="87987"/>
                        </a:lnTo>
                        <a:lnTo>
                          <a:pt x="102141" y="86489"/>
                        </a:lnTo>
                        <a:lnTo>
                          <a:pt x="102039" y="84804"/>
                        </a:lnTo>
                        <a:lnTo>
                          <a:pt x="101937" y="82932"/>
                        </a:lnTo>
                        <a:lnTo>
                          <a:pt x="101836" y="81248"/>
                        </a:lnTo>
                        <a:lnTo>
                          <a:pt x="101754" y="79563"/>
                        </a:lnTo>
                        <a:lnTo>
                          <a:pt x="101673" y="77691"/>
                        </a:lnTo>
                        <a:lnTo>
                          <a:pt x="101530" y="73572"/>
                        </a:lnTo>
                        <a:lnTo>
                          <a:pt x="101449" y="69453"/>
                        </a:lnTo>
                        <a:lnTo>
                          <a:pt x="101388" y="64960"/>
                        </a:lnTo>
                        <a:lnTo>
                          <a:pt x="101367" y="60280"/>
                        </a:lnTo>
                        <a:lnTo>
                          <a:pt x="101388" y="57847"/>
                        </a:lnTo>
                        <a:lnTo>
                          <a:pt x="101388" y="55226"/>
                        </a:lnTo>
                        <a:lnTo>
                          <a:pt x="101428" y="52792"/>
                        </a:lnTo>
                        <a:lnTo>
                          <a:pt x="101449" y="50546"/>
                        </a:lnTo>
                        <a:lnTo>
                          <a:pt x="101510" y="48112"/>
                        </a:lnTo>
                        <a:lnTo>
                          <a:pt x="101550" y="46053"/>
                        </a:lnTo>
                        <a:lnTo>
                          <a:pt x="101632" y="43993"/>
                        </a:lnTo>
                        <a:lnTo>
                          <a:pt x="101713" y="41747"/>
                        </a:lnTo>
                        <a:lnTo>
                          <a:pt x="101795" y="39875"/>
                        </a:lnTo>
                        <a:lnTo>
                          <a:pt x="101897" y="38003"/>
                        </a:lnTo>
                        <a:lnTo>
                          <a:pt x="101978" y="36131"/>
                        </a:lnTo>
                        <a:lnTo>
                          <a:pt x="102100" y="34446"/>
                        </a:lnTo>
                        <a:lnTo>
                          <a:pt x="102202" y="32948"/>
                        </a:lnTo>
                        <a:lnTo>
                          <a:pt x="102345" y="31450"/>
                        </a:lnTo>
                        <a:lnTo>
                          <a:pt x="102487" y="29765"/>
                        </a:lnTo>
                        <a:lnTo>
                          <a:pt x="102630" y="28455"/>
                        </a:lnTo>
                        <a:lnTo>
                          <a:pt x="102772" y="27145"/>
                        </a:lnTo>
                        <a:lnTo>
                          <a:pt x="102935" y="26021"/>
                        </a:lnTo>
                        <a:lnTo>
                          <a:pt x="103098" y="24898"/>
                        </a:lnTo>
                        <a:lnTo>
                          <a:pt x="103281" y="23775"/>
                        </a:lnTo>
                        <a:lnTo>
                          <a:pt x="103444" y="22652"/>
                        </a:lnTo>
                        <a:lnTo>
                          <a:pt x="103628" y="21903"/>
                        </a:lnTo>
                        <a:lnTo>
                          <a:pt x="103811" y="20967"/>
                        </a:lnTo>
                        <a:lnTo>
                          <a:pt x="104035" y="20405"/>
                        </a:lnTo>
                        <a:lnTo>
                          <a:pt x="104442" y="19095"/>
                        </a:lnTo>
                        <a:lnTo>
                          <a:pt x="104870" y="18346"/>
                        </a:lnTo>
                        <a:lnTo>
                          <a:pt x="105318" y="17784"/>
                        </a:lnTo>
                        <a:lnTo>
                          <a:pt x="105806" y="17597"/>
                        </a:lnTo>
                        <a:lnTo>
                          <a:pt x="106193" y="17784"/>
                        </a:lnTo>
                        <a:lnTo>
                          <a:pt x="106539" y="17971"/>
                        </a:lnTo>
                        <a:lnTo>
                          <a:pt x="106865" y="18346"/>
                        </a:lnTo>
                        <a:lnTo>
                          <a:pt x="107191" y="18907"/>
                        </a:lnTo>
                        <a:lnTo>
                          <a:pt x="107497" y="19656"/>
                        </a:lnTo>
                        <a:lnTo>
                          <a:pt x="107782" y="20405"/>
                        </a:lnTo>
                        <a:lnTo>
                          <a:pt x="108026" y="21154"/>
                        </a:lnTo>
                        <a:lnTo>
                          <a:pt x="108250" y="22090"/>
                        </a:lnTo>
                        <a:lnTo>
                          <a:pt x="108759" y="5241"/>
                        </a:lnTo>
                        <a:lnTo>
                          <a:pt x="108576" y="4492"/>
                        </a:lnTo>
                        <a:lnTo>
                          <a:pt x="108291" y="3556"/>
                        </a:lnTo>
                        <a:lnTo>
                          <a:pt x="107985" y="2433"/>
                        </a:lnTo>
                        <a:lnTo>
                          <a:pt x="107619" y="1684"/>
                        </a:lnTo>
                        <a:lnTo>
                          <a:pt x="107211" y="1123"/>
                        </a:lnTo>
                        <a:lnTo>
                          <a:pt x="106743" y="561"/>
                        </a:lnTo>
                        <a:lnTo>
                          <a:pt x="106254" y="187"/>
                        </a:lnTo>
                        <a:lnTo>
                          <a:pt x="105705" y="0"/>
                        </a:lnTo>
                        <a:lnTo>
                          <a:pt x="105338" y="187"/>
                        </a:lnTo>
                        <a:lnTo>
                          <a:pt x="104992" y="374"/>
                        </a:lnTo>
                        <a:lnTo>
                          <a:pt x="104646" y="748"/>
                        </a:lnTo>
                        <a:lnTo>
                          <a:pt x="104300" y="1123"/>
                        </a:lnTo>
                        <a:lnTo>
                          <a:pt x="103974" y="1684"/>
                        </a:lnTo>
                        <a:lnTo>
                          <a:pt x="103648" y="2433"/>
                        </a:lnTo>
                        <a:lnTo>
                          <a:pt x="103342" y="3182"/>
                        </a:lnTo>
                        <a:lnTo>
                          <a:pt x="103017" y="4305"/>
                        </a:lnTo>
                        <a:lnTo>
                          <a:pt x="102732" y="5429"/>
                        </a:lnTo>
                        <a:lnTo>
                          <a:pt x="102446" y="6552"/>
                        </a:lnTo>
                        <a:lnTo>
                          <a:pt x="102141" y="7862"/>
                        </a:lnTo>
                        <a:lnTo>
                          <a:pt x="101876" y="9360"/>
                        </a:lnTo>
                        <a:lnTo>
                          <a:pt x="101591" y="11045"/>
                        </a:lnTo>
                        <a:lnTo>
                          <a:pt x="101347" y="12730"/>
                        </a:lnTo>
                        <a:lnTo>
                          <a:pt x="101123" y="14414"/>
                        </a:lnTo>
                        <a:lnTo>
                          <a:pt x="100899" y="16287"/>
                        </a:lnTo>
                        <a:lnTo>
                          <a:pt x="100655" y="18533"/>
                        </a:lnTo>
                        <a:lnTo>
                          <a:pt x="100451" y="20592"/>
                        </a:lnTo>
                        <a:lnTo>
                          <a:pt x="100268" y="22839"/>
                        </a:lnTo>
                        <a:lnTo>
                          <a:pt x="100064" y="25273"/>
                        </a:lnTo>
                        <a:lnTo>
                          <a:pt x="99901" y="27706"/>
                        </a:lnTo>
                        <a:lnTo>
                          <a:pt x="99738" y="30327"/>
                        </a:lnTo>
                        <a:lnTo>
                          <a:pt x="99596" y="32948"/>
                        </a:lnTo>
                        <a:lnTo>
                          <a:pt x="99473" y="35569"/>
                        </a:lnTo>
                        <a:lnTo>
                          <a:pt x="99351" y="38564"/>
                        </a:lnTo>
                        <a:lnTo>
                          <a:pt x="99229" y="41560"/>
                        </a:lnTo>
                        <a:lnTo>
                          <a:pt x="99148" y="44742"/>
                        </a:lnTo>
                        <a:lnTo>
                          <a:pt x="99087" y="47737"/>
                        </a:lnTo>
                        <a:lnTo>
                          <a:pt x="99025" y="51107"/>
                        </a:lnTo>
                        <a:lnTo>
                          <a:pt x="98985" y="54290"/>
                        </a:lnTo>
                        <a:lnTo>
                          <a:pt x="98964" y="57847"/>
                        </a:lnTo>
                        <a:lnTo>
                          <a:pt x="98944" y="61404"/>
                        </a:lnTo>
                        <a:lnTo>
                          <a:pt x="98964" y="64773"/>
                        </a:lnTo>
                        <a:lnTo>
                          <a:pt x="98985" y="67769"/>
                        </a:lnTo>
                        <a:lnTo>
                          <a:pt x="99005" y="71138"/>
                        </a:lnTo>
                        <a:lnTo>
                          <a:pt x="99066" y="73946"/>
                        </a:lnTo>
                        <a:lnTo>
                          <a:pt x="99127" y="77129"/>
                        </a:lnTo>
                        <a:lnTo>
                          <a:pt x="99188" y="79937"/>
                        </a:lnTo>
                        <a:lnTo>
                          <a:pt x="99290" y="82558"/>
                        </a:lnTo>
                        <a:lnTo>
                          <a:pt x="99392" y="85553"/>
                        </a:lnTo>
                        <a:lnTo>
                          <a:pt x="99514" y="87987"/>
                        </a:lnTo>
                        <a:lnTo>
                          <a:pt x="99636" y="90608"/>
                        </a:lnTo>
                        <a:lnTo>
                          <a:pt x="99779" y="93042"/>
                        </a:lnTo>
                        <a:lnTo>
                          <a:pt x="99921" y="95288"/>
                        </a:lnTo>
                        <a:lnTo>
                          <a:pt x="100084" y="97722"/>
                        </a:lnTo>
                        <a:lnTo>
                          <a:pt x="100288" y="99968"/>
                        </a:lnTo>
                        <a:lnTo>
                          <a:pt x="100471" y="101840"/>
                        </a:lnTo>
                        <a:lnTo>
                          <a:pt x="100655" y="103900"/>
                        </a:lnTo>
                        <a:lnTo>
                          <a:pt x="100899" y="105772"/>
                        </a:lnTo>
                        <a:lnTo>
                          <a:pt x="101103" y="107457"/>
                        </a:lnTo>
                        <a:lnTo>
                          <a:pt x="101347" y="109141"/>
                        </a:lnTo>
                        <a:lnTo>
                          <a:pt x="101591" y="110826"/>
                        </a:lnTo>
                        <a:lnTo>
                          <a:pt x="101856" y="112137"/>
                        </a:lnTo>
                        <a:lnTo>
                          <a:pt x="102121" y="113447"/>
                        </a:lnTo>
                        <a:lnTo>
                          <a:pt x="102406" y="114570"/>
                        </a:lnTo>
                        <a:lnTo>
                          <a:pt x="102691" y="115694"/>
                        </a:lnTo>
                        <a:lnTo>
                          <a:pt x="102996" y="116630"/>
                        </a:lnTo>
                        <a:lnTo>
                          <a:pt x="103322" y="117566"/>
                        </a:lnTo>
                        <a:lnTo>
                          <a:pt x="103628" y="118315"/>
                        </a:lnTo>
                        <a:lnTo>
                          <a:pt x="103974" y="118876"/>
                        </a:lnTo>
                        <a:lnTo>
                          <a:pt x="104300" y="119251"/>
                        </a:lnTo>
                        <a:lnTo>
                          <a:pt x="104646" y="119625"/>
                        </a:lnTo>
                        <a:lnTo>
                          <a:pt x="105033" y="119812"/>
                        </a:lnTo>
                        <a:lnTo>
                          <a:pt x="105379" y="120000"/>
                        </a:lnTo>
                        <a:lnTo>
                          <a:pt x="105949" y="119812"/>
                        </a:lnTo>
                        <a:lnTo>
                          <a:pt x="106478" y="119438"/>
                        </a:lnTo>
                        <a:lnTo>
                          <a:pt x="106967" y="118876"/>
                        </a:lnTo>
                        <a:lnTo>
                          <a:pt x="107395" y="118315"/>
                        </a:lnTo>
                        <a:lnTo>
                          <a:pt x="107802" y="117566"/>
                        </a:lnTo>
                        <a:lnTo>
                          <a:pt x="108128" y="116443"/>
                        </a:lnTo>
                        <a:lnTo>
                          <a:pt x="108413" y="115507"/>
                        </a:lnTo>
                        <a:lnTo>
                          <a:pt x="108678" y="114570"/>
                        </a:lnTo>
                        <a:lnTo>
                          <a:pt x="108291" y="97909"/>
                        </a:lnTo>
                        <a:close/>
                        <a:moveTo>
                          <a:pt x="89068" y="118127"/>
                        </a:moveTo>
                        <a:lnTo>
                          <a:pt x="89068" y="76380"/>
                        </a:lnTo>
                        <a:lnTo>
                          <a:pt x="89068" y="69453"/>
                        </a:lnTo>
                        <a:lnTo>
                          <a:pt x="89068" y="62714"/>
                        </a:lnTo>
                        <a:lnTo>
                          <a:pt x="89068" y="56349"/>
                        </a:lnTo>
                        <a:lnTo>
                          <a:pt x="89048" y="50358"/>
                        </a:lnTo>
                        <a:lnTo>
                          <a:pt x="89027" y="44368"/>
                        </a:lnTo>
                        <a:lnTo>
                          <a:pt x="89007" y="38377"/>
                        </a:lnTo>
                        <a:lnTo>
                          <a:pt x="88986" y="32761"/>
                        </a:lnTo>
                        <a:lnTo>
                          <a:pt x="88966" y="26957"/>
                        </a:lnTo>
                        <a:lnTo>
                          <a:pt x="89007" y="26957"/>
                        </a:lnTo>
                        <a:lnTo>
                          <a:pt x="89251" y="31825"/>
                        </a:lnTo>
                        <a:lnTo>
                          <a:pt x="89516" y="37067"/>
                        </a:lnTo>
                        <a:lnTo>
                          <a:pt x="89801" y="41934"/>
                        </a:lnTo>
                        <a:lnTo>
                          <a:pt x="90066" y="46989"/>
                        </a:lnTo>
                        <a:lnTo>
                          <a:pt x="90371" y="52230"/>
                        </a:lnTo>
                        <a:lnTo>
                          <a:pt x="90677" y="57285"/>
                        </a:lnTo>
                        <a:lnTo>
                          <a:pt x="90982" y="62152"/>
                        </a:lnTo>
                        <a:lnTo>
                          <a:pt x="91287" y="67020"/>
                        </a:lnTo>
                        <a:lnTo>
                          <a:pt x="94566" y="118127"/>
                        </a:lnTo>
                        <a:lnTo>
                          <a:pt x="96948" y="118127"/>
                        </a:lnTo>
                        <a:lnTo>
                          <a:pt x="96948" y="1872"/>
                        </a:lnTo>
                        <a:lnTo>
                          <a:pt x="94831" y="1872"/>
                        </a:lnTo>
                        <a:lnTo>
                          <a:pt x="94831" y="42308"/>
                        </a:lnTo>
                        <a:lnTo>
                          <a:pt x="94831" y="48861"/>
                        </a:lnTo>
                        <a:lnTo>
                          <a:pt x="94851" y="55226"/>
                        </a:lnTo>
                        <a:lnTo>
                          <a:pt x="94851" y="61404"/>
                        </a:lnTo>
                        <a:lnTo>
                          <a:pt x="94871" y="67394"/>
                        </a:lnTo>
                        <a:lnTo>
                          <a:pt x="94912" y="73198"/>
                        </a:lnTo>
                        <a:lnTo>
                          <a:pt x="94932" y="79001"/>
                        </a:lnTo>
                        <a:lnTo>
                          <a:pt x="94994" y="84804"/>
                        </a:lnTo>
                        <a:lnTo>
                          <a:pt x="95034" y="90608"/>
                        </a:lnTo>
                        <a:lnTo>
                          <a:pt x="94994" y="90795"/>
                        </a:lnTo>
                        <a:lnTo>
                          <a:pt x="94749" y="85928"/>
                        </a:lnTo>
                        <a:lnTo>
                          <a:pt x="94525" y="81060"/>
                        </a:lnTo>
                        <a:lnTo>
                          <a:pt x="94281" y="76193"/>
                        </a:lnTo>
                        <a:lnTo>
                          <a:pt x="93996" y="71326"/>
                        </a:lnTo>
                        <a:lnTo>
                          <a:pt x="93731" y="66458"/>
                        </a:lnTo>
                        <a:lnTo>
                          <a:pt x="93446" y="61404"/>
                        </a:lnTo>
                        <a:lnTo>
                          <a:pt x="93141" y="56536"/>
                        </a:lnTo>
                        <a:lnTo>
                          <a:pt x="92835" y="51856"/>
                        </a:lnTo>
                        <a:lnTo>
                          <a:pt x="89577" y="1872"/>
                        </a:lnTo>
                        <a:lnTo>
                          <a:pt x="86950" y="1872"/>
                        </a:lnTo>
                        <a:lnTo>
                          <a:pt x="86950" y="118127"/>
                        </a:lnTo>
                        <a:lnTo>
                          <a:pt x="89068" y="118127"/>
                        </a:lnTo>
                        <a:close/>
                        <a:moveTo>
                          <a:pt x="77929" y="69079"/>
                        </a:moveTo>
                        <a:lnTo>
                          <a:pt x="78927" y="40436"/>
                        </a:lnTo>
                        <a:lnTo>
                          <a:pt x="79090" y="35007"/>
                        </a:lnTo>
                        <a:lnTo>
                          <a:pt x="79232" y="29578"/>
                        </a:lnTo>
                        <a:lnTo>
                          <a:pt x="79375" y="24149"/>
                        </a:lnTo>
                        <a:lnTo>
                          <a:pt x="79518" y="18720"/>
                        </a:lnTo>
                        <a:lnTo>
                          <a:pt x="79579" y="18720"/>
                        </a:lnTo>
                        <a:lnTo>
                          <a:pt x="79721" y="23962"/>
                        </a:lnTo>
                        <a:lnTo>
                          <a:pt x="79864" y="29391"/>
                        </a:lnTo>
                        <a:lnTo>
                          <a:pt x="80027" y="35007"/>
                        </a:lnTo>
                        <a:lnTo>
                          <a:pt x="80190" y="40624"/>
                        </a:lnTo>
                        <a:lnTo>
                          <a:pt x="81208" y="69079"/>
                        </a:lnTo>
                        <a:lnTo>
                          <a:pt x="77929" y="69079"/>
                        </a:lnTo>
                        <a:close/>
                        <a:moveTo>
                          <a:pt x="81574" y="85366"/>
                        </a:moveTo>
                        <a:lnTo>
                          <a:pt x="82735" y="118127"/>
                        </a:lnTo>
                        <a:lnTo>
                          <a:pt x="85199" y="118127"/>
                        </a:lnTo>
                        <a:lnTo>
                          <a:pt x="81106" y="1872"/>
                        </a:lnTo>
                        <a:lnTo>
                          <a:pt x="78174" y="1872"/>
                        </a:lnTo>
                        <a:lnTo>
                          <a:pt x="74101" y="118127"/>
                        </a:lnTo>
                        <a:lnTo>
                          <a:pt x="76483" y="118127"/>
                        </a:lnTo>
                        <a:lnTo>
                          <a:pt x="77563" y="85366"/>
                        </a:lnTo>
                        <a:lnTo>
                          <a:pt x="81574" y="85366"/>
                        </a:lnTo>
                        <a:close/>
                        <a:moveTo>
                          <a:pt x="69010" y="118127"/>
                        </a:moveTo>
                        <a:lnTo>
                          <a:pt x="71311" y="118127"/>
                        </a:lnTo>
                        <a:lnTo>
                          <a:pt x="71311" y="19656"/>
                        </a:lnTo>
                        <a:lnTo>
                          <a:pt x="74936" y="19656"/>
                        </a:lnTo>
                        <a:lnTo>
                          <a:pt x="74936" y="1872"/>
                        </a:lnTo>
                        <a:lnTo>
                          <a:pt x="65386" y="1872"/>
                        </a:lnTo>
                        <a:lnTo>
                          <a:pt x="65386" y="19656"/>
                        </a:lnTo>
                        <a:lnTo>
                          <a:pt x="69010" y="19656"/>
                        </a:lnTo>
                        <a:lnTo>
                          <a:pt x="69010" y="118127"/>
                        </a:lnTo>
                        <a:close/>
                        <a:moveTo>
                          <a:pt x="59175" y="118127"/>
                        </a:moveTo>
                        <a:lnTo>
                          <a:pt x="66689" y="118127"/>
                        </a:lnTo>
                        <a:lnTo>
                          <a:pt x="66689" y="100343"/>
                        </a:lnTo>
                        <a:lnTo>
                          <a:pt x="61496" y="100343"/>
                        </a:lnTo>
                        <a:lnTo>
                          <a:pt x="61496" y="1872"/>
                        </a:lnTo>
                        <a:lnTo>
                          <a:pt x="59175" y="1872"/>
                        </a:lnTo>
                        <a:lnTo>
                          <a:pt x="59175" y="118127"/>
                        </a:lnTo>
                        <a:close/>
                        <a:moveTo>
                          <a:pt x="46692" y="1872"/>
                        </a:moveTo>
                        <a:lnTo>
                          <a:pt x="46692" y="68330"/>
                        </a:lnTo>
                        <a:lnTo>
                          <a:pt x="46692" y="71700"/>
                        </a:lnTo>
                        <a:lnTo>
                          <a:pt x="46713" y="74882"/>
                        </a:lnTo>
                        <a:lnTo>
                          <a:pt x="46733" y="78065"/>
                        </a:lnTo>
                        <a:lnTo>
                          <a:pt x="46774" y="81060"/>
                        </a:lnTo>
                        <a:lnTo>
                          <a:pt x="46814" y="84056"/>
                        </a:lnTo>
                        <a:lnTo>
                          <a:pt x="46896" y="86677"/>
                        </a:lnTo>
                        <a:lnTo>
                          <a:pt x="46957" y="89297"/>
                        </a:lnTo>
                        <a:lnTo>
                          <a:pt x="47038" y="91918"/>
                        </a:lnTo>
                        <a:lnTo>
                          <a:pt x="47120" y="94165"/>
                        </a:lnTo>
                        <a:lnTo>
                          <a:pt x="47222" y="96411"/>
                        </a:lnTo>
                        <a:lnTo>
                          <a:pt x="47323" y="98845"/>
                        </a:lnTo>
                        <a:lnTo>
                          <a:pt x="47446" y="100717"/>
                        </a:lnTo>
                        <a:lnTo>
                          <a:pt x="47568" y="102589"/>
                        </a:lnTo>
                        <a:lnTo>
                          <a:pt x="47710" y="104648"/>
                        </a:lnTo>
                        <a:lnTo>
                          <a:pt x="47853" y="106333"/>
                        </a:lnTo>
                        <a:lnTo>
                          <a:pt x="47995" y="107831"/>
                        </a:lnTo>
                        <a:lnTo>
                          <a:pt x="48158" y="109329"/>
                        </a:lnTo>
                        <a:lnTo>
                          <a:pt x="48321" y="110826"/>
                        </a:lnTo>
                        <a:lnTo>
                          <a:pt x="48525" y="112137"/>
                        </a:lnTo>
                        <a:lnTo>
                          <a:pt x="48708" y="113260"/>
                        </a:lnTo>
                        <a:lnTo>
                          <a:pt x="48891" y="114383"/>
                        </a:lnTo>
                        <a:lnTo>
                          <a:pt x="49095" y="115319"/>
                        </a:lnTo>
                        <a:lnTo>
                          <a:pt x="49319" y="116255"/>
                        </a:lnTo>
                        <a:lnTo>
                          <a:pt x="49523" y="117004"/>
                        </a:lnTo>
                        <a:lnTo>
                          <a:pt x="49747" y="117753"/>
                        </a:lnTo>
                        <a:lnTo>
                          <a:pt x="49991" y="118502"/>
                        </a:lnTo>
                        <a:lnTo>
                          <a:pt x="50215" y="118876"/>
                        </a:lnTo>
                        <a:lnTo>
                          <a:pt x="50459" y="119251"/>
                        </a:lnTo>
                        <a:lnTo>
                          <a:pt x="50968" y="119812"/>
                        </a:lnTo>
                        <a:lnTo>
                          <a:pt x="51518" y="120000"/>
                        </a:lnTo>
                        <a:lnTo>
                          <a:pt x="51783" y="120000"/>
                        </a:lnTo>
                        <a:lnTo>
                          <a:pt x="52048" y="119812"/>
                        </a:lnTo>
                        <a:lnTo>
                          <a:pt x="52333" y="119625"/>
                        </a:lnTo>
                        <a:lnTo>
                          <a:pt x="52597" y="119251"/>
                        </a:lnTo>
                        <a:lnTo>
                          <a:pt x="52842" y="118876"/>
                        </a:lnTo>
                        <a:lnTo>
                          <a:pt x="53107" y="118315"/>
                        </a:lnTo>
                        <a:lnTo>
                          <a:pt x="53331" y="117753"/>
                        </a:lnTo>
                        <a:lnTo>
                          <a:pt x="53575" y="116817"/>
                        </a:lnTo>
                        <a:lnTo>
                          <a:pt x="53819" y="116068"/>
                        </a:lnTo>
                        <a:lnTo>
                          <a:pt x="54023" y="115132"/>
                        </a:lnTo>
                        <a:lnTo>
                          <a:pt x="54227" y="114196"/>
                        </a:lnTo>
                        <a:lnTo>
                          <a:pt x="54430" y="113073"/>
                        </a:lnTo>
                        <a:lnTo>
                          <a:pt x="54634" y="111950"/>
                        </a:lnTo>
                        <a:lnTo>
                          <a:pt x="54817" y="110639"/>
                        </a:lnTo>
                        <a:lnTo>
                          <a:pt x="55000" y="108954"/>
                        </a:lnTo>
                        <a:lnTo>
                          <a:pt x="55163" y="107457"/>
                        </a:lnTo>
                        <a:lnTo>
                          <a:pt x="55347" y="105959"/>
                        </a:lnTo>
                        <a:lnTo>
                          <a:pt x="55489" y="104274"/>
                        </a:lnTo>
                        <a:lnTo>
                          <a:pt x="55632" y="102215"/>
                        </a:lnTo>
                        <a:lnTo>
                          <a:pt x="55754" y="100343"/>
                        </a:lnTo>
                        <a:lnTo>
                          <a:pt x="55876" y="98283"/>
                        </a:lnTo>
                        <a:lnTo>
                          <a:pt x="55998" y="96037"/>
                        </a:lnTo>
                        <a:lnTo>
                          <a:pt x="56100" y="93790"/>
                        </a:lnTo>
                        <a:lnTo>
                          <a:pt x="56202" y="91544"/>
                        </a:lnTo>
                        <a:lnTo>
                          <a:pt x="56283" y="88923"/>
                        </a:lnTo>
                        <a:lnTo>
                          <a:pt x="56344" y="86302"/>
                        </a:lnTo>
                        <a:lnTo>
                          <a:pt x="56405" y="83494"/>
                        </a:lnTo>
                        <a:lnTo>
                          <a:pt x="56446" y="80686"/>
                        </a:lnTo>
                        <a:lnTo>
                          <a:pt x="56487" y="77878"/>
                        </a:lnTo>
                        <a:lnTo>
                          <a:pt x="56528" y="74695"/>
                        </a:lnTo>
                        <a:lnTo>
                          <a:pt x="56548" y="71700"/>
                        </a:lnTo>
                        <a:lnTo>
                          <a:pt x="56548" y="68143"/>
                        </a:lnTo>
                        <a:lnTo>
                          <a:pt x="56548" y="1872"/>
                        </a:lnTo>
                        <a:lnTo>
                          <a:pt x="54247" y="1872"/>
                        </a:lnTo>
                        <a:lnTo>
                          <a:pt x="54247" y="69641"/>
                        </a:lnTo>
                        <a:lnTo>
                          <a:pt x="54227" y="73759"/>
                        </a:lnTo>
                        <a:lnTo>
                          <a:pt x="54186" y="77691"/>
                        </a:lnTo>
                        <a:lnTo>
                          <a:pt x="54145" y="81060"/>
                        </a:lnTo>
                        <a:lnTo>
                          <a:pt x="54064" y="84430"/>
                        </a:lnTo>
                        <a:lnTo>
                          <a:pt x="53962" y="87425"/>
                        </a:lnTo>
                        <a:lnTo>
                          <a:pt x="53840" y="90046"/>
                        </a:lnTo>
                        <a:lnTo>
                          <a:pt x="53717" y="92667"/>
                        </a:lnTo>
                        <a:lnTo>
                          <a:pt x="53534" y="94726"/>
                        </a:lnTo>
                        <a:lnTo>
                          <a:pt x="53351" y="96599"/>
                        </a:lnTo>
                        <a:lnTo>
                          <a:pt x="53168" y="98471"/>
                        </a:lnTo>
                        <a:lnTo>
                          <a:pt x="52944" y="99781"/>
                        </a:lnTo>
                        <a:lnTo>
                          <a:pt x="52699" y="100904"/>
                        </a:lnTo>
                        <a:lnTo>
                          <a:pt x="52455" y="101840"/>
                        </a:lnTo>
                        <a:lnTo>
                          <a:pt x="52190" y="102402"/>
                        </a:lnTo>
                        <a:lnTo>
                          <a:pt x="51885" y="102776"/>
                        </a:lnTo>
                        <a:lnTo>
                          <a:pt x="51600" y="102776"/>
                        </a:lnTo>
                        <a:lnTo>
                          <a:pt x="51294" y="102776"/>
                        </a:lnTo>
                        <a:lnTo>
                          <a:pt x="51030" y="102402"/>
                        </a:lnTo>
                        <a:lnTo>
                          <a:pt x="50765" y="101653"/>
                        </a:lnTo>
                        <a:lnTo>
                          <a:pt x="50520" y="100904"/>
                        </a:lnTo>
                        <a:lnTo>
                          <a:pt x="50296" y="99781"/>
                        </a:lnTo>
                        <a:lnTo>
                          <a:pt x="50093" y="98471"/>
                        </a:lnTo>
                        <a:lnTo>
                          <a:pt x="49869" y="96599"/>
                        </a:lnTo>
                        <a:lnTo>
                          <a:pt x="49706" y="94726"/>
                        </a:lnTo>
                        <a:lnTo>
                          <a:pt x="49543" y="92667"/>
                        </a:lnTo>
                        <a:lnTo>
                          <a:pt x="49400" y="90046"/>
                        </a:lnTo>
                        <a:lnTo>
                          <a:pt x="49299" y="87425"/>
                        </a:lnTo>
                        <a:lnTo>
                          <a:pt x="49197" y="84430"/>
                        </a:lnTo>
                        <a:lnTo>
                          <a:pt x="49095" y="81060"/>
                        </a:lnTo>
                        <a:lnTo>
                          <a:pt x="49034" y="77691"/>
                        </a:lnTo>
                        <a:lnTo>
                          <a:pt x="48993" y="73759"/>
                        </a:lnTo>
                        <a:lnTo>
                          <a:pt x="48993" y="69641"/>
                        </a:lnTo>
                        <a:lnTo>
                          <a:pt x="48993" y="1872"/>
                        </a:lnTo>
                        <a:lnTo>
                          <a:pt x="46692" y="1872"/>
                        </a:lnTo>
                        <a:close/>
                        <a:moveTo>
                          <a:pt x="36429" y="112511"/>
                        </a:moveTo>
                        <a:lnTo>
                          <a:pt x="36714" y="114009"/>
                        </a:lnTo>
                        <a:lnTo>
                          <a:pt x="37081" y="115319"/>
                        </a:lnTo>
                        <a:lnTo>
                          <a:pt x="37468" y="116443"/>
                        </a:lnTo>
                        <a:lnTo>
                          <a:pt x="37895" y="117753"/>
                        </a:lnTo>
                        <a:lnTo>
                          <a:pt x="38343" y="118689"/>
                        </a:lnTo>
                        <a:lnTo>
                          <a:pt x="38852" y="119251"/>
                        </a:lnTo>
                        <a:lnTo>
                          <a:pt x="39341" y="119812"/>
                        </a:lnTo>
                        <a:lnTo>
                          <a:pt x="39830" y="120000"/>
                        </a:lnTo>
                        <a:lnTo>
                          <a:pt x="40441" y="119812"/>
                        </a:lnTo>
                        <a:lnTo>
                          <a:pt x="40991" y="119251"/>
                        </a:lnTo>
                        <a:lnTo>
                          <a:pt x="41235" y="118876"/>
                        </a:lnTo>
                        <a:lnTo>
                          <a:pt x="41479" y="118315"/>
                        </a:lnTo>
                        <a:lnTo>
                          <a:pt x="41744" y="117753"/>
                        </a:lnTo>
                        <a:lnTo>
                          <a:pt x="41968" y="117004"/>
                        </a:lnTo>
                        <a:lnTo>
                          <a:pt x="42172" y="116255"/>
                        </a:lnTo>
                        <a:lnTo>
                          <a:pt x="42396" y="115507"/>
                        </a:lnTo>
                        <a:lnTo>
                          <a:pt x="42599" y="114758"/>
                        </a:lnTo>
                        <a:lnTo>
                          <a:pt x="42782" y="113822"/>
                        </a:lnTo>
                        <a:lnTo>
                          <a:pt x="42966" y="112886"/>
                        </a:lnTo>
                        <a:lnTo>
                          <a:pt x="43149" y="111762"/>
                        </a:lnTo>
                        <a:lnTo>
                          <a:pt x="43312" y="110639"/>
                        </a:lnTo>
                        <a:lnTo>
                          <a:pt x="43454" y="109329"/>
                        </a:lnTo>
                        <a:lnTo>
                          <a:pt x="43597" y="108205"/>
                        </a:lnTo>
                        <a:lnTo>
                          <a:pt x="43719" y="106895"/>
                        </a:lnTo>
                        <a:lnTo>
                          <a:pt x="43862" y="105585"/>
                        </a:lnTo>
                        <a:lnTo>
                          <a:pt x="43984" y="104274"/>
                        </a:lnTo>
                        <a:lnTo>
                          <a:pt x="44188" y="101279"/>
                        </a:lnTo>
                        <a:lnTo>
                          <a:pt x="44330" y="98471"/>
                        </a:lnTo>
                        <a:lnTo>
                          <a:pt x="44452" y="95101"/>
                        </a:lnTo>
                        <a:lnTo>
                          <a:pt x="44574" y="91918"/>
                        </a:lnTo>
                        <a:lnTo>
                          <a:pt x="44615" y="88361"/>
                        </a:lnTo>
                        <a:lnTo>
                          <a:pt x="44636" y="84992"/>
                        </a:lnTo>
                        <a:lnTo>
                          <a:pt x="44636" y="81809"/>
                        </a:lnTo>
                        <a:lnTo>
                          <a:pt x="44595" y="79001"/>
                        </a:lnTo>
                        <a:lnTo>
                          <a:pt x="44513" y="76193"/>
                        </a:lnTo>
                        <a:lnTo>
                          <a:pt x="44432" y="73572"/>
                        </a:lnTo>
                        <a:lnTo>
                          <a:pt x="44310" y="71138"/>
                        </a:lnTo>
                        <a:lnTo>
                          <a:pt x="44188" y="68705"/>
                        </a:lnTo>
                        <a:lnTo>
                          <a:pt x="44025" y="66458"/>
                        </a:lnTo>
                        <a:lnTo>
                          <a:pt x="43841" y="64399"/>
                        </a:lnTo>
                        <a:lnTo>
                          <a:pt x="43617" y="62152"/>
                        </a:lnTo>
                        <a:lnTo>
                          <a:pt x="43373" y="60280"/>
                        </a:lnTo>
                        <a:lnTo>
                          <a:pt x="43108" y="58595"/>
                        </a:lnTo>
                        <a:lnTo>
                          <a:pt x="42803" y="56723"/>
                        </a:lnTo>
                        <a:lnTo>
                          <a:pt x="42497" y="55039"/>
                        </a:lnTo>
                        <a:lnTo>
                          <a:pt x="42151" y="53541"/>
                        </a:lnTo>
                        <a:lnTo>
                          <a:pt x="41785" y="52043"/>
                        </a:lnTo>
                        <a:lnTo>
                          <a:pt x="41377" y="50546"/>
                        </a:lnTo>
                        <a:lnTo>
                          <a:pt x="40807" y="48299"/>
                        </a:lnTo>
                        <a:lnTo>
                          <a:pt x="40298" y="46240"/>
                        </a:lnTo>
                        <a:lnTo>
                          <a:pt x="40095" y="45304"/>
                        </a:lnTo>
                        <a:lnTo>
                          <a:pt x="39871" y="44180"/>
                        </a:lnTo>
                        <a:lnTo>
                          <a:pt x="39708" y="43057"/>
                        </a:lnTo>
                        <a:lnTo>
                          <a:pt x="39545" y="41934"/>
                        </a:lnTo>
                        <a:lnTo>
                          <a:pt x="39423" y="40998"/>
                        </a:lnTo>
                        <a:lnTo>
                          <a:pt x="39300" y="39875"/>
                        </a:lnTo>
                        <a:lnTo>
                          <a:pt x="39178" y="38564"/>
                        </a:lnTo>
                        <a:lnTo>
                          <a:pt x="39097" y="37441"/>
                        </a:lnTo>
                        <a:lnTo>
                          <a:pt x="39036" y="35943"/>
                        </a:lnTo>
                        <a:lnTo>
                          <a:pt x="38995" y="34446"/>
                        </a:lnTo>
                        <a:lnTo>
                          <a:pt x="38975" y="33135"/>
                        </a:lnTo>
                        <a:lnTo>
                          <a:pt x="38975" y="31450"/>
                        </a:lnTo>
                        <a:lnTo>
                          <a:pt x="38975" y="30327"/>
                        </a:lnTo>
                        <a:lnTo>
                          <a:pt x="38995" y="28829"/>
                        </a:lnTo>
                        <a:lnTo>
                          <a:pt x="39036" y="27519"/>
                        </a:lnTo>
                        <a:lnTo>
                          <a:pt x="39076" y="26396"/>
                        </a:lnTo>
                        <a:lnTo>
                          <a:pt x="39158" y="25273"/>
                        </a:lnTo>
                        <a:lnTo>
                          <a:pt x="39260" y="24149"/>
                        </a:lnTo>
                        <a:lnTo>
                          <a:pt x="39361" y="22839"/>
                        </a:lnTo>
                        <a:lnTo>
                          <a:pt x="39463" y="21903"/>
                        </a:lnTo>
                        <a:lnTo>
                          <a:pt x="39606" y="20967"/>
                        </a:lnTo>
                        <a:lnTo>
                          <a:pt x="39748" y="20031"/>
                        </a:lnTo>
                        <a:lnTo>
                          <a:pt x="39911" y="19282"/>
                        </a:lnTo>
                        <a:lnTo>
                          <a:pt x="40115" y="18720"/>
                        </a:lnTo>
                        <a:lnTo>
                          <a:pt x="40319" y="18159"/>
                        </a:lnTo>
                        <a:lnTo>
                          <a:pt x="40543" y="17784"/>
                        </a:lnTo>
                        <a:lnTo>
                          <a:pt x="40807" y="17597"/>
                        </a:lnTo>
                        <a:lnTo>
                          <a:pt x="41052" y="17597"/>
                        </a:lnTo>
                        <a:lnTo>
                          <a:pt x="41479" y="17597"/>
                        </a:lnTo>
                        <a:lnTo>
                          <a:pt x="41886" y="17971"/>
                        </a:lnTo>
                        <a:lnTo>
                          <a:pt x="42253" y="18720"/>
                        </a:lnTo>
                        <a:lnTo>
                          <a:pt x="42599" y="19469"/>
                        </a:lnTo>
                        <a:lnTo>
                          <a:pt x="42884" y="20218"/>
                        </a:lnTo>
                        <a:lnTo>
                          <a:pt x="43169" y="21154"/>
                        </a:lnTo>
                        <a:lnTo>
                          <a:pt x="43393" y="22090"/>
                        </a:lnTo>
                        <a:lnTo>
                          <a:pt x="43577" y="22839"/>
                        </a:lnTo>
                        <a:lnTo>
                          <a:pt x="44126" y="5803"/>
                        </a:lnTo>
                        <a:lnTo>
                          <a:pt x="43882" y="4680"/>
                        </a:lnTo>
                        <a:lnTo>
                          <a:pt x="43556" y="3744"/>
                        </a:lnTo>
                        <a:lnTo>
                          <a:pt x="43251" y="2620"/>
                        </a:lnTo>
                        <a:lnTo>
                          <a:pt x="42884" y="1684"/>
                        </a:lnTo>
                        <a:lnTo>
                          <a:pt x="42497" y="1123"/>
                        </a:lnTo>
                        <a:lnTo>
                          <a:pt x="42049" y="561"/>
                        </a:lnTo>
                        <a:lnTo>
                          <a:pt x="41601" y="187"/>
                        </a:lnTo>
                        <a:lnTo>
                          <a:pt x="41113" y="0"/>
                        </a:lnTo>
                        <a:lnTo>
                          <a:pt x="40604" y="187"/>
                        </a:lnTo>
                        <a:lnTo>
                          <a:pt x="40135" y="748"/>
                        </a:lnTo>
                        <a:lnTo>
                          <a:pt x="39667" y="1497"/>
                        </a:lnTo>
                        <a:lnTo>
                          <a:pt x="39260" y="2620"/>
                        </a:lnTo>
                        <a:lnTo>
                          <a:pt x="38852" y="4118"/>
                        </a:lnTo>
                        <a:lnTo>
                          <a:pt x="38486" y="5616"/>
                        </a:lnTo>
                        <a:lnTo>
                          <a:pt x="38140" y="7488"/>
                        </a:lnTo>
                        <a:lnTo>
                          <a:pt x="37855" y="9547"/>
                        </a:lnTo>
                        <a:lnTo>
                          <a:pt x="37569" y="11981"/>
                        </a:lnTo>
                        <a:lnTo>
                          <a:pt x="37325" y="14414"/>
                        </a:lnTo>
                        <a:lnTo>
                          <a:pt x="37122" y="17410"/>
                        </a:lnTo>
                        <a:lnTo>
                          <a:pt x="36959" y="20218"/>
                        </a:lnTo>
                        <a:lnTo>
                          <a:pt x="36816" y="23213"/>
                        </a:lnTo>
                        <a:lnTo>
                          <a:pt x="36714" y="26583"/>
                        </a:lnTo>
                        <a:lnTo>
                          <a:pt x="36653" y="29765"/>
                        </a:lnTo>
                        <a:lnTo>
                          <a:pt x="36633" y="33510"/>
                        </a:lnTo>
                        <a:lnTo>
                          <a:pt x="36653" y="36318"/>
                        </a:lnTo>
                        <a:lnTo>
                          <a:pt x="36694" y="39500"/>
                        </a:lnTo>
                        <a:lnTo>
                          <a:pt x="36775" y="42121"/>
                        </a:lnTo>
                        <a:lnTo>
                          <a:pt x="36877" y="44929"/>
                        </a:lnTo>
                        <a:lnTo>
                          <a:pt x="37020" y="47363"/>
                        </a:lnTo>
                        <a:lnTo>
                          <a:pt x="37162" y="49609"/>
                        </a:lnTo>
                        <a:lnTo>
                          <a:pt x="37346" y="51856"/>
                        </a:lnTo>
                        <a:lnTo>
                          <a:pt x="37549" y="53915"/>
                        </a:lnTo>
                        <a:lnTo>
                          <a:pt x="37814" y="55975"/>
                        </a:lnTo>
                        <a:lnTo>
                          <a:pt x="38058" y="58034"/>
                        </a:lnTo>
                        <a:lnTo>
                          <a:pt x="38323" y="59719"/>
                        </a:lnTo>
                        <a:lnTo>
                          <a:pt x="38649" y="61404"/>
                        </a:lnTo>
                        <a:lnTo>
                          <a:pt x="38954" y="62901"/>
                        </a:lnTo>
                        <a:lnTo>
                          <a:pt x="39321" y="64586"/>
                        </a:lnTo>
                        <a:lnTo>
                          <a:pt x="39667" y="65897"/>
                        </a:lnTo>
                        <a:lnTo>
                          <a:pt x="40054" y="67207"/>
                        </a:lnTo>
                        <a:lnTo>
                          <a:pt x="40604" y="69079"/>
                        </a:lnTo>
                        <a:lnTo>
                          <a:pt x="41072" y="71326"/>
                        </a:lnTo>
                        <a:lnTo>
                          <a:pt x="41276" y="72262"/>
                        </a:lnTo>
                        <a:lnTo>
                          <a:pt x="41459" y="73385"/>
                        </a:lnTo>
                        <a:lnTo>
                          <a:pt x="41622" y="74321"/>
                        </a:lnTo>
                        <a:lnTo>
                          <a:pt x="41764" y="75444"/>
                        </a:lnTo>
                        <a:lnTo>
                          <a:pt x="41886" y="76567"/>
                        </a:lnTo>
                        <a:lnTo>
                          <a:pt x="41988" y="78065"/>
                        </a:lnTo>
                        <a:lnTo>
                          <a:pt x="42090" y="79188"/>
                        </a:lnTo>
                        <a:lnTo>
                          <a:pt x="42151" y="80499"/>
                        </a:lnTo>
                        <a:lnTo>
                          <a:pt x="42212" y="81809"/>
                        </a:lnTo>
                        <a:lnTo>
                          <a:pt x="42253" y="83307"/>
                        </a:lnTo>
                        <a:lnTo>
                          <a:pt x="42294" y="84992"/>
                        </a:lnTo>
                        <a:lnTo>
                          <a:pt x="42294" y="86489"/>
                        </a:lnTo>
                        <a:lnTo>
                          <a:pt x="42294" y="88174"/>
                        </a:lnTo>
                        <a:lnTo>
                          <a:pt x="42233" y="89859"/>
                        </a:lnTo>
                        <a:lnTo>
                          <a:pt x="42192" y="91544"/>
                        </a:lnTo>
                        <a:lnTo>
                          <a:pt x="42131" y="93042"/>
                        </a:lnTo>
                        <a:lnTo>
                          <a:pt x="42049" y="94352"/>
                        </a:lnTo>
                        <a:lnTo>
                          <a:pt x="41948" y="95663"/>
                        </a:lnTo>
                        <a:lnTo>
                          <a:pt x="41825" y="96786"/>
                        </a:lnTo>
                        <a:lnTo>
                          <a:pt x="41703" y="98096"/>
                        </a:lnTo>
                        <a:lnTo>
                          <a:pt x="41540" y="99032"/>
                        </a:lnTo>
                        <a:lnTo>
                          <a:pt x="41357" y="99781"/>
                        </a:lnTo>
                        <a:lnTo>
                          <a:pt x="41174" y="100530"/>
                        </a:lnTo>
                        <a:lnTo>
                          <a:pt x="40970" y="101092"/>
                        </a:lnTo>
                        <a:lnTo>
                          <a:pt x="40767" y="101653"/>
                        </a:lnTo>
                        <a:lnTo>
                          <a:pt x="40502" y="102028"/>
                        </a:lnTo>
                        <a:lnTo>
                          <a:pt x="40257" y="102215"/>
                        </a:lnTo>
                        <a:lnTo>
                          <a:pt x="40013" y="102215"/>
                        </a:lnTo>
                        <a:lnTo>
                          <a:pt x="39565" y="102215"/>
                        </a:lnTo>
                        <a:lnTo>
                          <a:pt x="39117" y="101653"/>
                        </a:lnTo>
                        <a:lnTo>
                          <a:pt x="38710" y="101092"/>
                        </a:lnTo>
                        <a:lnTo>
                          <a:pt x="38303" y="100156"/>
                        </a:lnTo>
                        <a:lnTo>
                          <a:pt x="37936" y="99032"/>
                        </a:lnTo>
                        <a:lnTo>
                          <a:pt x="37569" y="97909"/>
                        </a:lnTo>
                        <a:lnTo>
                          <a:pt x="37244" y="96224"/>
                        </a:lnTo>
                        <a:lnTo>
                          <a:pt x="36959" y="94914"/>
                        </a:lnTo>
                        <a:lnTo>
                          <a:pt x="36429" y="112511"/>
                        </a:lnTo>
                        <a:close/>
                        <a:moveTo>
                          <a:pt x="26472" y="118127"/>
                        </a:moveTo>
                        <a:lnTo>
                          <a:pt x="26472" y="76380"/>
                        </a:lnTo>
                        <a:lnTo>
                          <a:pt x="26472" y="69453"/>
                        </a:lnTo>
                        <a:lnTo>
                          <a:pt x="26451" y="62714"/>
                        </a:lnTo>
                        <a:lnTo>
                          <a:pt x="26451" y="56349"/>
                        </a:lnTo>
                        <a:lnTo>
                          <a:pt x="26431" y="50358"/>
                        </a:lnTo>
                        <a:lnTo>
                          <a:pt x="26431" y="44368"/>
                        </a:lnTo>
                        <a:lnTo>
                          <a:pt x="26410" y="38377"/>
                        </a:lnTo>
                        <a:lnTo>
                          <a:pt x="26370" y="32761"/>
                        </a:lnTo>
                        <a:lnTo>
                          <a:pt x="26349" y="26957"/>
                        </a:lnTo>
                        <a:lnTo>
                          <a:pt x="26410" y="26957"/>
                        </a:lnTo>
                        <a:lnTo>
                          <a:pt x="26634" y="31825"/>
                        </a:lnTo>
                        <a:lnTo>
                          <a:pt x="26899" y="37067"/>
                        </a:lnTo>
                        <a:lnTo>
                          <a:pt x="27184" y="41934"/>
                        </a:lnTo>
                        <a:lnTo>
                          <a:pt x="27449" y="46989"/>
                        </a:lnTo>
                        <a:lnTo>
                          <a:pt x="27734" y="52230"/>
                        </a:lnTo>
                        <a:lnTo>
                          <a:pt x="28060" y="57285"/>
                        </a:lnTo>
                        <a:lnTo>
                          <a:pt x="28345" y="62152"/>
                        </a:lnTo>
                        <a:lnTo>
                          <a:pt x="28671" y="67020"/>
                        </a:lnTo>
                        <a:lnTo>
                          <a:pt x="31949" y="118127"/>
                        </a:lnTo>
                        <a:lnTo>
                          <a:pt x="34332" y="118127"/>
                        </a:lnTo>
                        <a:lnTo>
                          <a:pt x="34332" y="1872"/>
                        </a:lnTo>
                        <a:lnTo>
                          <a:pt x="32214" y="1872"/>
                        </a:lnTo>
                        <a:lnTo>
                          <a:pt x="32214" y="42308"/>
                        </a:lnTo>
                        <a:lnTo>
                          <a:pt x="32214" y="48861"/>
                        </a:lnTo>
                        <a:lnTo>
                          <a:pt x="32214" y="55226"/>
                        </a:lnTo>
                        <a:lnTo>
                          <a:pt x="32234" y="61404"/>
                        </a:lnTo>
                        <a:lnTo>
                          <a:pt x="32255" y="67394"/>
                        </a:lnTo>
                        <a:lnTo>
                          <a:pt x="32275" y="73198"/>
                        </a:lnTo>
                        <a:lnTo>
                          <a:pt x="32316" y="79001"/>
                        </a:lnTo>
                        <a:lnTo>
                          <a:pt x="32357" y="84804"/>
                        </a:lnTo>
                        <a:lnTo>
                          <a:pt x="32418" y="90608"/>
                        </a:lnTo>
                        <a:lnTo>
                          <a:pt x="32357" y="90795"/>
                        </a:lnTo>
                        <a:lnTo>
                          <a:pt x="32133" y="85928"/>
                        </a:lnTo>
                        <a:lnTo>
                          <a:pt x="31909" y="81060"/>
                        </a:lnTo>
                        <a:lnTo>
                          <a:pt x="31664" y="76193"/>
                        </a:lnTo>
                        <a:lnTo>
                          <a:pt x="31379" y="71326"/>
                        </a:lnTo>
                        <a:lnTo>
                          <a:pt x="31114" y="66458"/>
                        </a:lnTo>
                        <a:lnTo>
                          <a:pt x="30809" y="61404"/>
                        </a:lnTo>
                        <a:lnTo>
                          <a:pt x="30524" y="56536"/>
                        </a:lnTo>
                        <a:lnTo>
                          <a:pt x="30218" y="51856"/>
                        </a:lnTo>
                        <a:lnTo>
                          <a:pt x="26960" y="1872"/>
                        </a:lnTo>
                        <a:lnTo>
                          <a:pt x="24333" y="1872"/>
                        </a:lnTo>
                        <a:lnTo>
                          <a:pt x="24333" y="118127"/>
                        </a:lnTo>
                        <a:lnTo>
                          <a:pt x="26472" y="118127"/>
                        </a:lnTo>
                        <a:close/>
                        <a:moveTo>
                          <a:pt x="16371" y="102964"/>
                        </a:moveTo>
                        <a:lnTo>
                          <a:pt x="16188" y="102776"/>
                        </a:lnTo>
                        <a:lnTo>
                          <a:pt x="15985" y="102776"/>
                        </a:lnTo>
                        <a:lnTo>
                          <a:pt x="15801" y="102402"/>
                        </a:lnTo>
                        <a:lnTo>
                          <a:pt x="15598" y="102028"/>
                        </a:lnTo>
                        <a:lnTo>
                          <a:pt x="15414" y="101653"/>
                        </a:lnTo>
                        <a:lnTo>
                          <a:pt x="15251" y="101092"/>
                        </a:lnTo>
                        <a:lnTo>
                          <a:pt x="15089" y="100343"/>
                        </a:lnTo>
                        <a:lnTo>
                          <a:pt x="14926" y="99594"/>
                        </a:lnTo>
                        <a:lnTo>
                          <a:pt x="14742" y="98658"/>
                        </a:lnTo>
                        <a:lnTo>
                          <a:pt x="14600" y="97909"/>
                        </a:lnTo>
                        <a:lnTo>
                          <a:pt x="14457" y="96599"/>
                        </a:lnTo>
                        <a:lnTo>
                          <a:pt x="14315" y="95475"/>
                        </a:lnTo>
                        <a:lnTo>
                          <a:pt x="14050" y="93042"/>
                        </a:lnTo>
                        <a:lnTo>
                          <a:pt x="13826" y="90234"/>
                        </a:lnTo>
                        <a:lnTo>
                          <a:pt x="13602" y="87238"/>
                        </a:lnTo>
                        <a:lnTo>
                          <a:pt x="13439" y="84056"/>
                        </a:lnTo>
                        <a:lnTo>
                          <a:pt x="13256" y="80499"/>
                        </a:lnTo>
                        <a:lnTo>
                          <a:pt x="13134" y="76755"/>
                        </a:lnTo>
                        <a:lnTo>
                          <a:pt x="13032" y="72823"/>
                        </a:lnTo>
                        <a:lnTo>
                          <a:pt x="12971" y="68705"/>
                        </a:lnTo>
                        <a:lnTo>
                          <a:pt x="12910" y="64773"/>
                        </a:lnTo>
                        <a:lnTo>
                          <a:pt x="12910" y="60280"/>
                        </a:lnTo>
                        <a:lnTo>
                          <a:pt x="12910" y="55975"/>
                        </a:lnTo>
                        <a:lnTo>
                          <a:pt x="12950" y="51856"/>
                        </a:lnTo>
                        <a:lnTo>
                          <a:pt x="13032" y="47737"/>
                        </a:lnTo>
                        <a:lnTo>
                          <a:pt x="13134" y="43993"/>
                        </a:lnTo>
                        <a:lnTo>
                          <a:pt x="13256" y="40062"/>
                        </a:lnTo>
                        <a:lnTo>
                          <a:pt x="13419" y="36318"/>
                        </a:lnTo>
                        <a:lnTo>
                          <a:pt x="13602" y="33135"/>
                        </a:lnTo>
                        <a:lnTo>
                          <a:pt x="13785" y="29953"/>
                        </a:lnTo>
                        <a:lnTo>
                          <a:pt x="14030" y="27145"/>
                        </a:lnTo>
                        <a:lnTo>
                          <a:pt x="14294" y="24711"/>
                        </a:lnTo>
                        <a:lnTo>
                          <a:pt x="14437" y="23588"/>
                        </a:lnTo>
                        <a:lnTo>
                          <a:pt x="14580" y="22277"/>
                        </a:lnTo>
                        <a:lnTo>
                          <a:pt x="14722" y="21341"/>
                        </a:lnTo>
                        <a:lnTo>
                          <a:pt x="14905" y="20405"/>
                        </a:lnTo>
                        <a:lnTo>
                          <a:pt x="15068" y="19656"/>
                        </a:lnTo>
                        <a:lnTo>
                          <a:pt x="15231" y="19095"/>
                        </a:lnTo>
                        <a:lnTo>
                          <a:pt x="15414" y="18533"/>
                        </a:lnTo>
                        <a:lnTo>
                          <a:pt x="15598" y="17971"/>
                        </a:lnTo>
                        <a:lnTo>
                          <a:pt x="15801" y="17597"/>
                        </a:lnTo>
                        <a:lnTo>
                          <a:pt x="16005" y="17223"/>
                        </a:lnTo>
                        <a:lnTo>
                          <a:pt x="16188" y="17035"/>
                        </a:lnTo>
                        <a:lnTo>
                          <a:pt x="16433" y="17035"/>
                        </a:lnTo>
                        <a:lnTo>
                          <a:pt x="16636" y="17035"/>
                        </a:lnTo>
                        <a:lnTo>
                          <a:pt x="16840" y="17223"/>
                        </a:lnTo>
                        <a:lnTo>
                          <a:pt x="17023" y="17597"/>
                        </a:lnTo>
                        <a:lnTo>
                          <a:pt x="17227" y="17971"/>
                        </a:lnTo>
                        <a:lnTo>
                          <a:pt x="17410" y="18533"/>
                        </a:lnTo>
                        <a:lnTo>
                          <a:pt x="17593" y="19095"/>
                        </a:lnTo>
                        <a:lnTo>
                          <a:pt x="17756" y="19843"/>
                        </a:lnTo>
                        <a:lnTo>
                          <a:pt x="17939" y="20592"/>
                        </a:lnTo>
                        <a:lnTo>
                          <a:pt x="18102" y="21341"/>
                        </a:lnTo>
                        <a:lnTo>
                          <a:pt x="18245" y="22464"/>
                        </a:lnTo>
                        <a:lnTo>
                          <a:pt x="18387" y="23588"/>
                        </a:lnTo>
                        <a:lnTo>
                          <a:pt x="18530" y="24711"/>
                        </a:lnTo>
                        <a:lnTo>
                          <a:pt x="18795" y="27145"/>
                        </a:lnTo>
                        <a:lnTo>
                          <a:pt x="19019" y="29953"/>
                        </a:lnTo>
                        <a:lnTo>
                          <a:pt x="19222" y="33135"/>
                        </a:lnTo>
                        <a:lnTo>
                          <a:pt x="19385" y="36318"/>
                        </a:lnTo>
                        <a:lnTo>
                          <a:pt x="19568" y="40062"/>
                        </a:lnTo>
                        <a:lnTo>
                          <a:pt x="19691" y="43806"/>
                        </a:lnTo>
                        <a:lnTo>
                          <a:pt x="19772" y="47550"/>
                        </a:lnTo>
                        <a:lnTo>
                          <a:pt x="19833" y="51482"/>
                        </a:lnTo>
                        <a:lnTo>
                          <a:pt x="19874" y="55413"/>
                        </a:lnTo>
                        <a:lnTo>
                          <a:pt x="19894" y="59531"/>
                        </a:lnTo>
                        <a:lnTo>
                          <a:pt x="19874" y="64212"/>
                        </a:lnTo>
                        <a:lnTo>
                          <a:pt x="19833" y="68330"/>
                        </a:lnTo>
                        <a:lnTo>
                          <a:pt x="19772" y="72636"/>
                        </a:lnTo>
                        <a:lnTo>
                          <a:pt x="19670" y="76567"/>
                        </a:lnTo>
                        <a:lnTo>
                          <a:pt x="19548" y="80499"/>
                        </a:lnTo>
                        <a:lnTo>
                          <a:pt x="19365" y="84056"/>
                        </a:lnTo>
                        <a:lnTo>
                          <a:pt x="19202" y="87425"/>
                        </a:lnTo>
                        <a:lnTo>
                          <a:pt x="18998" y="90234"/>
                        </a:lnTo>
                        <a:lnTo>
                          <a:pt x="18754" y="93229"/>
                        </a:lnTo>
                        <a:lnTo>
                          <a:pt x="18489" y="95663"/>
                        </a:lnTo>
                        <a:lnTo>
                          <a:pt x="18347" y="96786"/>
                        </a:lnTo>
                        <a:lnTo>
                          <a:pt x="18204" y="97909"/>
                        </a:lnTo>
                        <a:lnTo>
                          <a:pt x="18062" y="98845"/>
                        </a:lnTo>
                        <a:lnTo>
                          <a:pt x="17878" y="99594"/>
                        </a:lnTo>
                        <a:lnTo>
                          <a:pt x="17715" y="100343"/>
                        </a:lnTo>
                        <a:lnTo>
                          <a:pt x="17553" y="101092"/>
                        </a:lnTo>
                        <a:lnTo>
                          <a:pt x="17390" y="101653"/>
                        </a:lnTo>
                        <a:lnTo>
                          <a:pt x="17206" y="102028"/>
                        </a:lnTo>
                        <a:lnTo>
                          <a:pt x="17003" y="102402"/>
                        </a:lnTo>
                        <a:lnTo>
                          <a:pt x="16819" y="102776"/>
                        </a:lnTo>
                        <a:lnTo>
                          <a:pt x="16616" y="102776"/>
                        </a:lnTo>
                        <a:lnTo>
                          <a:pt x="16392" y="102964"/>
                        </a:lnTo>
                        <a:lnTo>
                          <a:pt x="16371" y="102964"/>
                        </a:lnTo>
                        <a:close/>
                        <a:moveTo>
                          <a:pt x="16331" y="120000"/>
                        </a:moveTo>
                        <a:lnTo>
                          <a:pt x="16657" y="120000"/>
                        </a:lnTo>
                        <a:lnTo>
                          <a:pt x="16962" y="119812"/>
                        </a:lnTo>
                        <a:lnTo>
                          <a:pt x="17288" y="119438"/>
                        </a:lnTo>
                        <a:lnTo>
                          <a:pt x="17573" y="119063"/>
                        </a:lnTo>
                        <a:lnTo>
                          <a:pt x="17878" y="118502"/>
                        </a:lnTo>
                        <a:lnTo>
                          <a:pt x="18184" y="117753"/>
                        </a:lnTo>
                        <a:lnTo>
                          <a:pt x="18449" y="116817"/>
                        </a:lnTo>
                        <a:lnTo>
                          <a:pt x="18734" y="115881"/>
                        </a:lnTo>
                        <a:lnTo>
                          <a:pt x="18998" y="114758"/>
                        </a:lnTo>
                        <a:lnTo>
                          <a:pt x="19263" y="113634"/>
                        </a:lnTo>
                        <a:lnTo>
                          <a:pt x="19528" y="112324"/>
                        </a:lnTo>
                        <a:lnTo>
                          <a:pt x="19752" y="111014"/>
                        </a:lnTo>
                        <a:lnTo>
                          <a:pt x="19996" y="109329"/>
                        </a:lnTo>
                        <a:lnTo>
                          <a:pt x="20220" y="107644"/>
                        </a:lnTo>
                        <a:lnTo>
                          <a:pt x="20444" y="105959"/>
                        </a:lnTo>
                        <a:lnTo>
                          <a:pt x="20627" y="104087"/>
                        </a:lnTo>
                        <a:lnTo>
                          <a:pt x="20831" y="102028"/>
                        </a:lnTo>
                        <a:lnTo>
                          <a:pt x="21035" y="99781"/>
                        </a:lnTo>
                        <a:lnTo>
                          <a:pt x="21198" y="97722"/>
                        </a:lnTo>
                        <a:lnTo>
                          <a:pt x="21360" y="95288"/>
                        </a:lnTo>
                        <a:lnTo>
                          <a:pt x="21503" y="92854"/>
                        </a:lnTo>
                        <a:lnTo>
                          <a:pt x="21646" y="90234"/>
                        </a:lnTo>
                        <a:lnTo>
                          <a:pt x="21788" y="87613"/>
                        </a:lnTo>
                        <a:lnTo>
                          <a:pt x="21910" y="84804"/>
                        </a:lnTo>
                        <a:lnTo>
                          <a:pt x="22012" y="81809"/>
                        </a:lnTo>
                        <a:lnTo>
                          <a:pt x="22094" y="79001"/>
                        </a:lnTo>
                        <a:lnTo>
                          <a:pt x="22175" y="75819"/>
                        </a:lnTo>
                        <a:lnTo>
                          <a:pt x="22236" y="72636"/>
                        </a:lnTo>
                        <a:lnTo>
                          <a:pt x="22277" y="69266"/>
                        </a:lnTo>
                        <a:lnTo>
                          <a:pt x="22318" y="65897"/>
                        </a:lnTo>
                        <a:lnTo>
                          <a:pt x="22338" y="62340"/>
                        </a:lnTo>
                        <a:lnTo>
                          <a:pt x="22338" y="58783"/>
                        </a:lnTo>
                        <a:lnTo>
                          <a:pt x="22338" y="55600"/>
                        </a:lnTo>
                        <a:lnTo>
                          <a:pt x="22318" y="52605"/>
                        </a:lnTo>
                        <a:lnTo>
                          <a:pt x="22297" y="49609"/>
                        </a:lnTo>
                        <a:lnTo>
                          <a:pt x="22256" y="46801"/>
                        </a:lnTo>
                        <a:lnTo>
                          <a:pt x="22195" y="43993"/>
                        </a:lnTo>
                        <a:lnTo>
                          <a:pt x="22134" y="40998"/>
                        </a:lnTo>
                        <a:lnTo>
                          <a:pt x="22053" y="38377"/>
                        </a:lnTo>
                        <a:lnTo>
                          <a:pt x="21951" y="35569"/>
                        </a:lnTo>
                        <a:lnTo>
                          <a:pt x="21849" y="32948"/>
                        </a:lnTo>
                        <a:lnTo>
                          <a:pt x="21747" y="30514"/>
                        </a:lnTo>
                        <a:lnTo>
                          <a:pt x="21605" y="27893"/>
                        </a:lnTo>
                        <a:lnTo>
                          <a:pt x="21462" y="25647"/>
                        </a:lnTo>
                        <a:lnTo>
                          <a:pt x="21320" y="23213"/>
                        </a:lnTo>
                        <a:lnTo>
                          <a:pt x="21157" y="21154"/>
                        </a:lnTo>
                        <a:lnTo>
                          <a:pt x="20994" y="19095"/>
                        </a:lnTo>
                        <a:lnTo>
                          <a:pt x="20790" y="17035"/>
                        </a:lnTo>
                        <a:lnTo>
                          <a:pt x="20607" y="14976"/>
                        </a:lnTo>
                        <a:lnTo>
                          <a:pt x="20403" y="13291"/>
                        </a:lnTo>
                        <a:lnTo>
                          <a:pt x="20179" y="11606"/>
                        </a:lnTo>
                        <a:lnTo>
                          <a:pt x="19955" y="9734"/>
                        </a:lnTo>
                        <a:lnTo>
                          <a:pt x="19731" y="8237"/>
                        </a:lnTo>
                        <a:lnTo>
                          <a:pt x="19487" y="6926"/>
                        </a:lnTo>
                        <a:lnTo>
                          <a:pt x="19222" y="5616"/>
                        </a:lnTo>
                        <a:lnTo>
                          <a:pt x="18978" y="4492"/>
                        </a:lnTo>
                        <a:lnTo>
                          <a:pt x="18673" y="3556"/>
                        </a:lnTo>
                        <a:lnTo>
                          <a:pt x="18408" y="2433"/>
                        </a:lnTo>
                        <a:lnTo>
                          <a:pt x="18123" y="1684"/>
                        </a:lnTo>
                        <a:lnTo>
                          <a:pt x="17797" y="1123"/>
                        </a:lnTo>
                        <a:lnTo>
                          <a:pt x="17491" y="561"/>
                        </a:lnTo>
                        <a:lnTo>
                          <a:pt x="17186" y="374"/>
                        </a:lnTo>
                        <a:lnTo>
                          <a:pt x="16840" y="0"/>
                        </a:lnTo>
                        <a:lnTo>
                          <a:pt x="16514" y="0"/>
                        </a:lnTo>
                        <a:lnTo>
                          <a:pt x="16168" y="0"/>
                        </a:lnTo>
                        <a:lnTo>
                          <a:pt x="15842" y="374"/>
                        </a:lnTo>
                        <a:lnTo>
                          <a:pt x="15516" y="561"/>
                        </a:lnTo>
                        <a:lnTo>
                          <a:pt x="15211" y="1123"/>
                        </a:lnTo>
                        <a:lnTo>
                          <a:pt x="14926" y="1684"/>
                        </a:lnTo>
                        <a:lnTo>
                          <a:pt x="14620" y="2433"/>
                        </a:lnTo>
                        <a:lnTo>
                          <a:pt x="14335" y="3556"/>
                        </a:lnTo>
                        <a:lnTo>
                          <a:pt x="14050" y="4492"/>
                        </a:lnTo>
                        <a:lnTo>
                          <a:pt x="13785" y="5616"/>
                        </a:lnTo>
                        <a:lnTo>
                          <a:pt x="13541" y="6926"/>
                        </a:lnTo>
                        <a:lnTo>
                          <a:pt x="13276" y="8237"/>
                        </a:lnTo>
                        <a:lnTo>
                          <a:pt x="13032" y="9734"/>
                        </a:lnTo>
                        <a:lnTo>
                          <a:pt x="12808" y="11606"/>
                        </a:lnTo>
                        <a:lnTo>
                          <a:pt x="12564" y="13291"/>
                        </a:lnTo>
                        <a:lnTo>
                          <a:pt x="12360" y="14976"/>
                        </a:lnTo>
                        <a:lnTo>
                          <a:pt x="12156" y="17223"/>
                        </a:lnTo>
                        <a:lnTo>
                          <a:pt x="11973" y="19095"/>
                        </a:lnTo>
                        <a:lnTo>
                          <a:pt x="11769" y="21341"/>
                        </a:lnTo>
                        <a:lnTo>
                          <a:pt x="11606" y="23588"/>
                        </a:lnTo>
                        <a:lnTo>
                          <a:pt x="11444" y="26021"/>
                        </a:lnTo>
                        <a:lnTo>
                          <a:pt x="11301" y="28268"/>
                        </a:lnTo>
                        <a:lnTo>
                          <a:pt x="11179" y="31076"/>
                        </a:lnTo>
                        <a:lnTo>
                          <a:pt x="11036" y="33510"/>
                        </a:lnTo>
                        <a:lnTo>
                          <a:pt x="10914" y="36318"/>
                        </a:lnTo>
                        <a:lnTo>
                          <a:pt x="10812" y="39126"/>
                        </a:lnTo>
                        <a:lnTo>
                          <a:pt x="10731" y="41934"/>
                        </a:lnTo>
                        <a:lnTo>
                          <a:pt x="10670" y="45117"/>
                        </a:lnTo>
                        <a:lnTo>
                          <a:pt x="10609" y="47925"/>
                        </a:lnTo>
                        <a:lnTo>
                          <a:pt x="10548" y="51107"/>
                        </a:lnTo>
                        <a:lnTo>
                          <a:pt x="10527" y="54290"/>
                        </a:lnTo>
                        <a:lnTo>
                          <a:pt x="10507" y="57659"/>
                        </a:lnTo>
                        <a:lnTo>
                          <a:pt x="10487" y="60842"/>
                        </a:lnTo>
                        <a:lnTo>
                          <a:pt x="10507" y="64024"/>
                        </a:lnTo>
                        <a:lnTo>
                          <a:pt x="10527" y="67207"/>
                        </a:lnTo>
                        <a:lnTo>
                          <a:pt x="10548" y="70015"/>
                        </a:lnTo>
                        <a:lnTo>
                          <a:pt x="10588" y="73198"/>
                        </a:lnTo>
                        <a:lnTo>
                          <a:pt x="10649" y="76006"/>
                        </a:lnTo>
                        <a:lnTo>
                          <a:pt x="10711" y="79001"/>
                        </a:lnTo>
                        <a:lnTo>
                          <a:pt x="10792" y="81622"/>
                        </a:lnTo>
                        <a:lnTo>
                          <a:pt x="10894" y="84617"/>
                        </a:lnTo>
                        <a:lnTo>
                          <a:pt x="10996" y="87051"/>
                        </a:lnTo>
                        <a:lnTo>
                          <a:pt x="11138" y="89672"/>
                        </a:lnTo>
                        <a:lnTo>
                          <a:pt x="11260" y="92106"/>
                        </a:lnTo>
                        <a:lnTo>
                          <a:pt x="11382" y="94539"/>
                        </a:lnTo>
                        <a:lnTo>
                          <a:pt x="11545" y="96786"/>
                        </a:lnTo>
                        <a:lnTo>
                          <a:pt x="11708" y="99032"/>
                        </a:lnTo>
                        <a:lnTo>
                          <a:pt x="11892" y="101092"/>
                        </a:lnTo>
                        <a:lnTo>
                          <a:pt x="12075" y="103151"/>
                        </a:lnTo>
                        <a:lnTo>
                          <a:pt x="12258" y="105210"/>
                        </a:lnTo>
                        <a:lnTo>
                          <a:pt x="12462" y="106895"/>
                        </a:lnTo>
                        <a:lnTo>
                          <a:pt x="12686" y="108580"/>
                        </a:lnTo>
                        <a:lnTo>
                          <a:pt x="12910" y="110078"/>
                        </a:lnTo>
                        <a:lnTo>
                          <a:pt x="13134" y="111762"/>
                        </a:lnTo>
                        <a:lnTo>
                          <a:pt x="13398" y="113073"/>
                        </a:lnTo>
                        <a:lnTo>
                          <a:pt x="13643" y="114383"/>
                        </a:lnTo>
                        <a:lnTo>
                          <a:pt x="13887" y="115507"/>
                        </a:lnTo>
                        <a:lnTo>
                          <a:pt x="14172" y="116443"/>
                        </a:lnTo>
                        <a:lnTo>
                          <a:pt x="14457" y="117566"/>
                        </a:lnTo>
                        <a:lnTo>
                          <a:pt x="14742" y="118315"/>
                        </a:lnTo>
                        <a:lnTo>
                          <a:pt x="15048" y="118876"/>
                        </a:lnTo>
                        <a:lnTo>
                          <a:pt x="15333" y="119438"/>
                        </a:lnTo>
                        <a:lnTo>
                          <a:pt x="15659" y="119812"/>
                        </a:lnTo>
                        <a:lnTo>
                          <a:pt x="15985" y="120000"/>
                        </a:lnTo>
                        <a:lnTo>
                          <a:pt x="16310" y="120000"/>
                        </a:lnTo>
                        <a:lnTo>
                          <a:pt x="16331" y="120000"/>
                        </a:lnTo>
                        <a:close/>
                        <a:moveTo>
                          <a:pt x="9326" y="97909"/>
                        </a:moveTo>
                        <a:lnTo>
                          <a:pt x="9102" y="98845"/>
                        </a:lnTo>
                        <a:lnTo>
                          <a:pt x="8837" y="99594"/>
                        </a:lnTo>
                        <a:lnTo>
                          <a:pt x="8511" y="100343"/>
                        </a:lnTo>
                        <a:lnTo>
                          <a:pt x="8206" y="100904"/>
                        </a:lnTo>
                        <a:lnTo>
                          <a:pt x="7860" y="101466"/>
                        </a:lnTo>
                        <a:lnTo>
                          <a:pt x="7534" y="101840"/>
                        </a:lnTo>
                        <a:lnTo>
                          <a:pt x="7167" y="102028"/>
                        </a:lnTo>
                        <a:lnTo>
                          <a:pt x="6821" y="102028"/>
                        </a:lnTo>
                        <a:lnTo>
                          <a:pt x="6577" y="102028"/>
                        </a:lnTo>
                        <a:lnTo>
                          <a:pt x="6312" y="101840"/>
                        </a:lnTo>
                        <a:lnTo>
                          <a:pt x="6068" y="101653"/>
                        </a:lnTo>
                        <a:lnTo>
                          <a:pt x="5844" y="101279"/>
                        </a:lnTo>
                        <a:lnTo>
                          <a:pt x="5599" y="100904"/>
                        </a:lnTo>
                        <a:lnTo>
                          <a:pt x="5396" y="100530"/>
                        </a:lnTo>
                        <a:lnTo>
                          <a:pt x="5172" y="99968"/>
                        </a:lnTo>
                        <a:lnTo>
                          <a:pt x="4948" y="99219"/>
                        </a:lnTo>
                        <a:lnTo>
                          <a:pt x="4764" y="98471"/>
                        </a:lnTo>
                        <a:lnTo>
                          <a:pt x="4581" y="97722"/>
                        </a:lnTo>
                        <a:lnTo>
                          <a:pt x="4398" y="96599"/>
                        </a:lnTo>
                        <a:lnTo>
                          <a:pt x="4215" y="95663"/>
                        </a:lnTo>
                        <a:lnTo>
                          <a:pt x="4031" y="94539"/>
                        </a:lnTo>
                        <a:lnTo>
                          <a:pt x="3889" y="93416"/>
                        </a:lnTo>
                        <a:lnTo>
                          <a:pt x="3726" y="92106"/>
                        </a:lnTo>
                        <a:lnTo>
                          <a:pt x="3604" y="90982"/>
                        </a:lnTo>
                        <a:lnTo>
                          <a:pt x="3441" y="89297"/>
                        </a:lnTo>
                        <a:lnTo>
                          <a:pt x="3319" y="87987"/>
                        </a:lnTo>
                        <a:lnTo>
                          <a:pt x="3197" y="86489"/>
                        </a:lnTo>
                        <a:lnTo>
                          <a:pt x="3095" y="84804"/>
                        </a:lnTo>
                        <a:lnTo>
                          <a:pt x="2993" y="82932"/>
                        </a:lnTo>
                        <a:lnTo>
                          <a:pt x="2891" y="81248"/>
                        </a:lnTo>
                        <a:lnTo>
                          <a:pt x="2810" y="79563"/>
                        </a:lnTo>
                        <a:lnTo>
                          <a:pt x="2728" y="77691"/>
                        </a:lnTo>
                        <a:lnTo>
                          <a:pt x="2586" y="73572"/>
                        </a:lnTo>
                        <a:lnTo>
                          <a:pt x="2504" y="69453"/>
                        </a:lnTo>
                        <a:lnTo>
                          <a:pt x="2443" y="64960"/>
                        </a:lnTo>
                        <a:lnTo>
                          <a:pt x="2423" y="60280"/>
                        </a:lnTo>
                        <a:lnTo>
                          <a:pt x="2423" y="57847"/>
                        </a:lnTo>
                        <a:lnTo>
                          <a:pt x="2443" y="55226"/>
                        </a:lnTo>
                        <a:lnTo>
                          <a:pt x="2484" y="52792"/>
                        </a:lnTo>
                        <a:lnTo>
                          <a:pt x="2504" y="50546"/>
                        </a:lnTo>
                        <a:lnTo>
                          <a:pt x="2545" y="48112"/>
                        </a:lnTo>
                        <a:lnTo>
                          <a:pt x="2606" y="46053"/>
                        </a:lnTo>
                        <a:lnTo>
                          <a:pt x="2667" y="43993"/>
                        </a:lnTo>
                        <a:lnTo>
                          <a:pt x="2769" y="41747"/>
                        </a:lnTo>
                        <a:lnTo>
                          <a:pt x="2850" y="39875"/>
                        </a:lnTo>
                        <a:lnTo>
                          <a:pt x="2952" y="38003"/>
                        </a:lnTo>
                        <a:lnTo>
                          <a:pt x="3034" y="36131"/>
                        </a:lnTo>
                        <a:lnTo>
                          <a:pt x="3156" y="34446"/>
                        </a:lnTo>
                        <a:lnTo>
                          <a:pt x="3258" y="32948"/>
                        </a:lnTo>
                        <a:lnTo>
                          <a:pt x="3400" y="31450"/>
                        </a:lnTo>
                        <a:lnTo>
                          <a:pt x="3543" y="29765"/>
                        </a:lnTo>
                        <a:lnTo>
                          <a:pt x="3685" y="28455"/>
                        </a:lnTo>
                        <a:lnTo>
                          <a:pt x="3828" y="27145"/>
                        </a:lnTo>
                        <a:lnTo>
                          <a:pt x="3991" y="26021"/>
                        </a:lnTo>
                        <a:lnTo>
                          <a:pt x="4154" y="24898"/>
                        </a:lnTo>
                        <a:lnTo>
                          <a:pt x="4337" y="23775"/>
                        </a:lnTo>
                        <a:lnTo>
                          <a:pt x="4500" y="22652"/>
                        </a:lnTo>
                        <a:lnTo>
                          <a:pt x="4683" y="21903"/>
                        </a:lnTo>
                        <a:lnTo>
                          <a:pt x="4866" y="20967"/>
                        </a:lnTo>
                        <a:lnTo>
                          <a:pt x="5090" y="20405"/>
                        </a:lnTo>
                        <a:lnTo>
                          <a:pt x="5498" y="19095"/>
                        </a:lnTo>
                        <a:lnTo>
                          <a:pt x="5925" y="18346"/>
                        </a:lnTo>
                        <a:lnTo>
                          <a:pt x="6373" y="17784"/>
                        </a:lnTo>
                        <a:lnTo>
                          <a:pt x="6862" y="17597"/>
                        </a:lnTo>
                        <a:lnTo>
                          <a:pt x="7228" y="17784"/>
                        </a:lnTo>
                        <a:lnTo>
                          <a:pt x="7595" y="17971"/>
                        </a:lnTo>
                        <a:lnTo>
                          <a:pt x="7921" y="18346"/>
                        </a:lnTo>
                        <a:lnTo>
                          <a:pt x="8247" y="18907"/>
                        </a:lnTo>
                        <a:lnTo>
                          <a:pt x="8552" y="19656"/>
                        </a:lnTo>
                        <a:lnTo>
                          <a:pt x="8837" y="20405"/>
                        </a:lnTo>
                        <a:lnTo>
                          <a:pt x="9081" y="21154"/>
                        </a:lnTo>
                        <a:lnTo>
                          <a:pt x="9305" y="22090"/>
                        </a:lnTo>
                        <a:lnTo>
                          <a:pt x="9815" y="5241"/>
                        </a:lnTo>
                        <a:lnTo>
                          <a:pt x="9631" y="4492"/>
                        </a:lnTo>
                        <a:lnTo>
                          <a:pt x="9346" y="3556"/>
                        </a:lnTo>
                        <a:lnTo>
                          <a:pt x="9041" y="2433"/>
                        </a:lnTo>
                        <a:lnTo>
                          <a:pt x="8674" y="1684"/>
                        </a:lnTo>
                        <a:lnTo>
                          <a:pt x="8267" y="1123"/>
                        </a:lnTo>
                        <a:lnTo>
                          <a:pt x="7799" y="561"/>
                        </a:lnTo>
                        <a:lnTo>
                          <a:pt x="7310" y="187"/>
                        </a:lnTo>
                        <a:lnTo>
                          <a:pt x="6760" y="0"/>
                        </a:lnTo>
                        <a:lnTo>
                          <a:pt x="6394" y="187"/>
                        </a:lnTo>
                        <a:lnTo>
                          <a:pt x="6047" y="374"/>
                        </a:lnTo>
                        <a:lnTo>
                          <a:pt x="5701" y="748"/>
                        </a:lnTo>
                        <a:lnTo>
                          <a:pt x="5355" y="1123"/>
                        </a:lnTo>
                        <a:lnTo>
                          <a:pt x="5029" y="1684"/>
                        </a:lnTo>
                        <a:lnTo>
                          <a:pt x="4703" y="2433"/>
                        </a:lnTo>
                        <a:lnTo>
                          <a:pt x="4398" y="3182"/>
                        </a:lnTo>
                        <a:lnTo>
                          <a:pt x="4072" y="4305"/>
                        </a:lnTo>
                        <a:lnTo>
                          <a:pt x="3767" y="5429"/>
                        </a:lnTo>
                        <a:lnTo>
                          <a:pt x="3502" y="6552"/>
                        </a:lnTo>
                        <a:lnTo>
                          <a:pt x="3197" y="7862"/>
                        </a:lnTo>
                        <a:lnTo>
                          <a:pt x="2932" y="9360"/>
                        </a:lnTo>
                        <a:lnTo>
                          <a:pt x="2647" y="11045"/>
                        </a:lnTo>
                        <a:lnTo>
                          <a:pt x="2402" y="12730"/>
                        </a:lnTo>
                        <a:lnTo>
                          <a:pt x="2178" y="14414"/>
                        </a:lnTo>
                        <a:lnTo>
                          <a:pt x="1914" y="16287"/>
                        </a:lnTo>
                        <a:lnTo>
                          <a:pt x="1710" y="18533"/>
                        </a:lnTo>
                        <a:lnTo>
                          <a:pt x="1506" y="20592"/>
                        </a:lnTo>
                        <a:lnTo>
                          <a:pt x="1323" y="22839"/>
                        </a:lnTo>
                        <a:lnTo>
                          <a:pt x="1119" y="25273"/>
                        </a:lnTo>
                        <a:lnTo>
                          <a:pt x="957" y="27706"/>
                        </a:lnTo>
                        <a:lnTo>
                          <a:pt x="794" y="30327"/>
                        </a:lnTo>
                        <a:lnTo>
                          <a:pt x="651" y="32948"/>
                        </a:lnTo>
                        <a:lnTo>
                          <a:pt x="529" y="35569"/>
                        </a:lnTo>
                        <a:lnTo>
                          <a:pt x="386" y="38564"/>
                        </a:lnTo>
                        <a:lnTo>
                          <a:pt x="285" y="41560"/>
                        </a:lnTo>
                        <a:lnTo>
                          <a:pt x="203" y="44742"/>
                        </a:lnTo>
                        <a:lnTo>
                          <a:pt x="122" y="47737"/>
                        </a:lnTo>
                        <a:lnTo>
                          <a:pt x="81" y="51107"/>
                        </a:lnTo>
                        <a:lnTo>
                          <a:pt x="40" y="54290"/>
                        </a:lnTo>
                        <a:lnTo>
                          <a:pt x="20" y="57847"/>
                        </a:lnTo>
                        <a:lnTo>
                          <a:pt x="0" y="61404"/>
                        </a:lnTo>
                        <a:lnTo>
                          <a:pt x="20" y="64773"/>
                        </a:lnTo>
                        <a:lnTo>
                          <a:pt x="40" y="67769"/>
                        </a:lnTo>
                        <a:lnTo>
                          <a:pt x="61" y="71138"/>
                        </a:lnTo>
                        <a:lnTo>
                          <a:pt x="122" y="73946"/>
                        </a:lnTo>
                        <a:lnTo>
                          <a:pt x="183" y="77129"/>
                        </a:lnTo>
                        <a:lnTo>
                          <a:pt x="244" y="79937"/>
                        </a:lnTo>
                        <a:lnTo>
                          <a:pt x="325" y="82558"/>
                        </a:lnTo>
                        <a:lnTo>
                          <a:pt x="447" y="85553"/>
                        </a:lnTo>
                        <a:lnTo>
                          <a:pt x="570" y="87987"/>
                        </a:lnTo>
                        <a:lnTo>
                          <a:pt x="692" y="90608"/>
                        </a:lnTo>
                        <a:lnTo>
                          <a:pt x="834" y="93042"/>
                        </a:lnTo>
                        <a:lnTo>
                          <a:pt x="977" y="95288"/>
                        </a:lnTo>
                        <a:lnTo>
                          <a:pt x="1140" y="97722"/>
                        </a:lnTo>
                        <a:lnTo>
                          <a:pt x="1343" y="99968"/>
                        </a:lnTo>
                        <a:lnTo>
                          <a:pt x="1527" y="101840"/>
                        </a:lnTo>
                        <a:lnTo>
                          <a:pt x="1710" y="103900"/>
                        </a:lnTo>
                        <a:lnTo>
                          <a:pt x="1934" y="105772"/>
                        </a:lnTo>
                        <a:lnTo>
                          <a:pt x="2158" y="107457"/>
                        </a:lnTo>
                        <a:lnTo>
                          <a:pt x="2402" y="109141"/>
                        </a:lnTo>
                        <a:lnTo>
                          <a:pt x="2647" y="110826"/>
                        </a:lnTo>
                        <a:lnTo>
                          <a:pt x="2911" y="112137"/>
                        </a:lnTo>
                        <a:lnTo>
                          <a:pt x="3176" y="113447"/>
                        </a:lnTo>
                        <a:lnTo>
                          <a:pt x="3441" y="114570"/>
                        </a:lnTo>
                        <a:lnTo>
                          <a:pt x="3746" y="115694"/>
                        </a:lnTo>
                        <a:lnTo>
                          <a:pt x="4052" y="116630"/>
                        </a:lnTo>
                        <a:lnTo>
                          <a:pt x="4378" y="117566"/>
                        </a:lnTo>
                        <a:lnTo>
                          <a:pt x="4683" y="118315"/>
                        </a:lnTo>
                        <a:lnTo>
                          <a:pt x="5029" y="118876"/>
                        </a:lnTo>
                        <a:lnTo>
                          <a:pt x="5355" y="119251"/>
                        </a:lnTo>
                        <a:lnTo>
                          <a:pt x="5701" y="119625"/>
                        </a:lnTo>
                        <a:lnTo>
                          <a:pt x="6068" y="119812"/>
                        </a:lnTo>
                        <a:lnTo>
                          <a:pt x="6434" y="120000"/>
                        </a:lnTo>
                        <a:lnTo>
                          <a:pt x="7004" y="119812"/>
                        </a:lnTo>
                        <a:lnTo>
                          <a:pt x="7534" y="119438"/>
                        </a:lnTo>
                        <a:lnTo>
                          <a:pt x="8002" y="118876"/>
                        </a:lnTo>
                        <a:lnTo>
                          <a:pt x="8450" y="118315"/>
                        </a:lnTo>
                        <a:lnTo>
                          <a:pt x="8857" y="117566"/>
                        </a:lnTo>
                        <a:lnTo>
                          <a:pt x="9183" y="116443"/>
                        </a:lnTo>
                        <a:lnTo>
                          <a:pt x="9468" y="115507"/>
                        </a:lnTo>
                        <a:lnTo>
                          <a:pt x="9733" y="114570"/>
                        </a:lnTo>
                        <a:lnTo>
                          <a:pt x="9326" y="979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250" name="Shape 250"/>
                  <p:cNvSpPr/>
                  <p:nvPr/>
                </p:nvSpPr>
                <p:spPr>
                  <a:xfrm>
                    <a:off x="68096" y="6652067"/>
                    <a:ext cx="493711" cy="123824"/>
                  </a:xfrm>
                  <a:custGeom>
                    <a:pathLst>
                      <a:path extrusionOk="0" h="120000" w="120000">
                        <a:moveTo>
                          <a:pt x="28807" y="34589"/>
                        </a:moveTo>
                        <a:lnTo>
                          <a:pt x="28807" y="0"/>
                        </a:lnTo>
                        <a:lnTo>
                          <a:pt x="25242" y="0"/>
                        </a:lnTo>
                        <a:lnTo>
                          <a:pt x="21629" y="0"/>
                        </a:lnTo>
                        <a:lnTo>
                          <a:pt x="18016" y="0"/>
                        </a:lnTo>
                        <a:lnTo>
                          <a:pt x="14403" y="0"/>
                        </a:lnTo>
                        <a:lnTo>
                          <a:pt x="10790" y="0"/>
                        </a:lnTo>
                        <a:lnTo>
                          <a:pt x="7226" y="0"/>
                        </a:lnTo>
                        <a:lnTo>
                          <a:pt x="3613" y="0"/>
                        </a:lnTo>
                        <a:lnTo>
                          <a:pt x="0" y="0"/>
                        </a:lnTo>
                        <a:lnTo>
                          <a:pt x="0" y="34589"/>
                        </a:lnTo>
                        <a:lnTo>
                          <a:pt x="8478" y="34589"/>
                        </a:lnTo>
                        <a:lnTo>
                          <a:pt x="8478" y="120000"/>
                        </a:lnTo>
                        <a:lnTo>
                          <a:pt x="20377" y="120000"/>
                        </a:lnTo>
                        <a:lnTo>
                          <a:pt x="20377" y="34589"/>
                        </a:lnTo>
                        <a:lnTo>
                          <a:pt x="28807" y="34589"/>
                        </a:lnTo>
                        <a:close/>
                        <a:moveTo>
                          <a:pt x="43693" y="48309"/>
                        </a:moveTo>
                        <a:lnTo>
                          <a:pt x="37623" y="120000"/>
                        </a:lnTo>
                        <a:lnTo>
                          <a:pt x="25965" y="120000"/>
                        </a:lnTo>
                        <a:lnTo>
                          <a:pt x="37382" y="0"/>
                        </a:lnTo>
                        <a:lnTo>
                          <a:pt x="38972" y="0"/>
                        </a:lnTo>
                        <a:lnTo>
                          <a:pt x="40562" y="0"/>
                        </a:lnTo>
                        <a:lnTo>
                          <a:pt x="42103" y="0"/>
                        </a:lnTo>
                        <a:lnTo>
                          <a:pt x="43693" y="0"/>
                        </a:lnTo>
                        <a:lnTo>
                          <a:pt x="45234" y="0"/>
                        </a:lnTo>
                        <a:lnTo>
                          <a:pt x="46824" y="0"/>
                        </a:lnTo>
                        <a:lnTo>
                          <a:pt x="48414" y="0"/>
                        </a:lnTo>
                        <a:lnTo>
                          <a:pt x="50004" y="0"/>
                        </a:lnTo>
                        <a:lnTo>
                          <a:pt x="61421" y="120000"/>
                        </a:lnTo>
                        <a:lnTo>
                          <a:pt x="49763" y="120000"/>
                        </a:lnTo>
                        <a:lnTo>
                          <a:pt x="43693" y="48309"/>
                        </a:lnTo>
                        <a:close/>
                        <a:moveTo>
                          <a:pt x="87386" y="34589"/>
                        </a:moveTo>
                        <a:lnTo>
                          <a:pt x="87386" y="0"/>
                        </a:lnTo>
                        <a:lnTo>
                          <a:pt x="83821" y="0"/>
                        </a:lnTo>
                        <a:lnTo>
                          <a:pt x="80208" y="0"/>
                        </a:lnTo>
                        <a:lnTo>
                          <a:pt x="76595" y="0"/>
                        </a:lnTo>
                        <a:lnTo>
                          <a:pt x="72982" y="0"/>
                        </a:lnTo>
                        <a:lnTo>
                          <a:pt x="69369" y="0"/>
                        </a:lnTo>
                        <a:lnTo>
                          <a:pt x="65804" y="0"/>
                        </a:lnTo>
                        <a:lnTo>
                          <a:pt x="62191" y="0"/>
                        </a:lnTo>
                        <a:lnTo>
                          <a:pt x="58578" y="0"/>
                        </a:lnTo>
                        <a:lnTo>
                          <a:pt x="58578" y="34589"/>
                        </a:lnTo>
                        <a:lnTo>
                          <a:pt x="67009" y="34589"/>
                        </a:lnTo>
                        <a:lnTo>
                          <a:pt x="67009" y="120000"/>
                        </a:lnTo>
                        <a:lnTo>
                          <a:pt x="78956" y="120000"/>
                        </a:lnTo>
                        <a:lnTo>
                          <a:pt x="78956" y="34589"/>
                        </a:lnTo>
                        <a:lnTo>
                          <a:pt x="87386" y="34589"/>
                        </a:lnTo>
                        <a:close/>
                        <a:moveTo>
                          <a:pt x="102272" y="48309"/>
                        </a:moveTo>
                        <a:lnTo>
                          <a:pt x="96154" y="120000"/>
                        </a:lnTo>
                        <a:lnTo>
                          <a:pt x="84496" y="120000"/>
                        </a:lnTo>
                        <a:lnTo>
                          <a:pt x="95913" y="0"/>
                        </a:lnTo>
                        <a:lnTo>
                          <a:pt x="97503" y="0"/>
                        </a:lnTo>
                        <a:lnTo>
                          <a:pt x="99092" y="0"/>
                        </a:lnTo>
                        <a:lnTo>
                          <a:pt x="100682" y="0"/>
                        </a:lnTo>
                        <a:lnTo>
                          <a:pt x="102272" y="0"/>
                        </a:lnTo>
                        <a:lnTo>
                          <a:pt x="103813" y="0"/>
                        </a:lnTo>
                        <a:lnTo>
                          <a:pt x="105403" y="0"/>
                        </a:lnTo>
                        <a:lnTo>
                          <a:pt x="106945" y="0"/>
                        </a:lnTo>
                        <a:lnTo>
                          <a:pt x="108534" y="0"/>
                        </a:lnTo>
                        <a:lnTo>
                          <a:pt x="120000" y="120000"/>
                        </a:lnTo>
                        <a:lnTo>
                          <a:pt x="108293" y="120000"/>
                        </a:lnTo>
                        <a:lnTo>
                          <a:pt x="102272" y="483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</p:grpSp>
            <p:sp>
              <p:nvSpPr>
                <p:cNvPr id="251" name="Shape 251"/>
                <p:cNvSpPr/>
                <p:nvPr/>
              </p:nvSpPr>
              <p:spPr>
                <a:xfrm>
                  <a:off x="1582362" y="523806"/>
                  <a:ext cx="1171827" cy="123784"/>
                </a:xfrm>
                <a:custGeom>
                  <a:pathLst>
                    <a:path extrusionOk="0" h="120000" w="120000">
                      <a:moveTo>
                        <a:pt x="4888" y="39477"/>
                      </a:moveTo>
                      <a:lnTo>
                        <a:pt x="4888" y="49026"/>
                      </a:lnTo>
                      <a:lnTo>
                        <a:pt x="1222" y="49026"/>
                      </a:lnTo>
                      <a:lnTo>
                        <a:pt x="1222" y="81092"/>
                      </a:lnTo>
                      <a:lnTo>
                        <a:pt x="5311" y="81092"/>
                      </a:lnTo>
                      <a:lnTo>
                        <a:pt x="5311" y="90783"/>
                      </a:lnTo>
                      <a:lnTo>
                        <a:pt x="0" y="90783"/>
                      </a:lnTo>
                      <a:lnTo>
                        <a:pt x="0" y="1567"/>
                      </a:lnTo>
                      <a:lnTo>
                        <a:pt x="5099" y="1567"/>
                      </a:lnTo>
                      <a:lnTo>
                        <a:pt x="5099" y="11258"/>
                      </a:lnTo>
                      <a:lnTo>
                        <a:pt x="1222" y="11258"/>
                      </a:lnTo>
                      <a:lnTo>
                        <a:pt x="1222" y="39477"/>
                      </a:lnTo>
                      <a:lnTo>
                        <a:pt x="4888" y="39477"/>
                      </a:lnTo>
                      <a:close/>
                      <a:moveTo>
                        <a:pt x="6050" y="26793"/>
                      </a:moveTo>
                      <a:lnTo>
                        <a:pt x="7423" y="26793"/>
                      </a:lnTo>
                      <a:lnTo>
                        <a:pt x="8389" y="40475"/>
                      </a:lnTo>
                      <a:lnTo>
                        <a:pt x="8540" y="42755"/>
                      </a:lnTo>
                      <a:lnTo>
                        <a:pt x="8721" y="45178"/>
                      </a:lnTo>
                      <a:lnTo>
                        <a:pt x="8887" y="48028"/>
                      </a:lnTo>
                      <a:lnTo>
                        <a:pt x="9068" y="50878"/>
                      </a:lnTo>
                      <a:lnTo>
                        <a:pt x="9113" y="50878"/>
                      </a:lnTo>
                      <a:lnTo>
                        <a:pt x="9264" y="48456"/>
                      </a:lnTo>
                      <a:lnTo>
                        <a:pt x="9430" y="45748"/>
                      </a:lnTo>
                      <a:lnTo>
                        <a:pt x="9596" y="43182"/>
                      </a:lnTo>
                      <a:lnTo>
                        <a:pt x="9792" y="40332"/>
                      </a:lnTo>
                      <a:lnTo>
                        <a:pt x="10743" y="26793"/>
                      </a:lnTo>
                      <a:lnTo>
                        <a:pt x="12070" y="26793"/>
                      </a:lnTo>
                      <a:lnTo>
                        <a:pt x="9747" y="57719"/>
                      </a:lnTo>
                      <a:lnTo>
                        <a:pt x="12146" y="90783"/>
                      </a:lnTo>
                      <a:lnTo>
                        <a:pt x="10743" y="90783"/>
                      </a:lnTo>
                      <a:lnTo>
                        <a:pt x="9747" y="76247"/>
                      </a:lnTo>
                      <a:lnTo>
                        <a:pt x="9581" y="74109"/>
                      </a:lnTo>
                      <a:lnTo>
                        <a:pt x="9415" y="71401"/>
                      </a:lnTo>
                      <a:lnTo>
                        <a:pt x="9234" y="68551"/>
                      </a:lnTo>
                      <a:lnTo>
                        <a:pt x="9023" y="65130"/>
                      </a:lnTo>
                      <a:lnTo>
                        <a:pt x="8992" y="65130"/>
                      </a:lnTo>
                      <a:lnTo>
                        <a:pt x="8872" y="67268"/>
                      </a:lnTo>
                      <a:lnTo>
                        <a:pt x="8721" y="69833"/>
                      </a:lnTo>
                      <a:lnTo>
                        <a:pt x="8509" y="72826"/>
                      </a:lnTo>
                      <a:lnTo>
                        <a:pt x="8283" y="76247"/>
                      </a:lnTo>
                      <a:lnTo>
                        <a:pt x="7302" y="90783"/>
                      </a:lnTo>
                      <a:lnTo>
                        <a:pt x="5944" y="90783"/>
                      </a:lnTo>
                      <a:lnTo>
                        <a:pt x="8344" y="58147"/>
                      </a:lnTo>
                      <a:lnTo>
                        <a:pt x="6050" y="26793"/>
                      </a:lnTo>
                      <a:close/>
                      <a:moveTo>
                        <a:pt x="13323" y="116864"/>
                      </a:moveTo>
                      <a:lnTo>
                        <a:pt x="13323" y="47600"/>
                      </a:lnTo>
                      <a:lnTo>
                        <a:pt x="13323" y="42470"/>
                      </a:lnTo>
                      <a:lnTo>
                        <a:pt x="13308" y="37197"/>
                      </a:lnTo>
                      <a:lnTo>
                        <a:pt x="13293" y="31923"/>
                      </a:lnTo>
                      <a:lnTo>
                        <a:pt x="13278" y="26793"/>
                      </a:lnTo>
                      <a:lnTo>
                        <a:pt x="14379" y="26793"/>
                      </a:lnTo>
                      <a:lnTo>
                        <a:pt x="14439" y="37767"/>
                      </a:lnTo>
                      <a:lnTo>
                        <a:pt x="14454" y="37767"/>
                      </a:lnTo>
                      <a:lnTo>
                        <a:pt x="14560" y="36342"/>
                      </a:lnTo>
                      <a:lnTo>
                        <a:pt x="14666" y="34774"/>
                      </a:lnTo>
                      <a:lnTo>
                        <a:pt x="14771" y="33491"/>
                      </a:lnTo>
                      <a:lnTo>
                        <a:pt x="14907" y="32351"/>
                      </a:lnTo>
                      <a:lnTo>
                        <a:pt x="15028" y="31211"/>
                      </a:lnTo>
                      <a:lnTo>
                        <a:pt x="15164" y="30071"/>
                      </a:lnTo>
                      <a:lnTo>
                        <a:pt x="15299" y="29216"/>
                      </a:lnTo>
                      <a:lnTo>
                        <a:pt x="15450" y="28361"/>
                      </a:lnTo>
                      <a:lnTo>
                        <a:pt x="15601" y="27648"/>
                      </a:lnTo>
                      <a:lnTo>
                        <a:pt x="15767" y="27078"/>
                      </a:lnTo>
                      <a:lnTo>
                        <a:pt x="15918" y="26508"/>
                      </a:lnTo>
                      <a:lnTo>
                        <a:pt x="16114" y="26080"/>
                      </a:lnTo>
                      <a:lnTo>
                        <a:pt x="16280" y="25795"/>
                      </a:lnTo>
                      <a:lnTo>
                        <a:pt x="16461" y="25368"/>
                      </a:lnTo>
                      <a:lnTo>
                        <a:pt x="16672" y="25225"/>
                      </a:lnTo>
                      <a:lnTo>
                        <a:pt x="16869" y="25225"/>
                      </a:lnTo>
                      <a:lnTo>
                        <a:pt x="17170" y="25368"/>
                      </a:lnTo>
                      <a:lnTo>
                        <a:pt x="17457" y="25938"/>
                      </a:lnTo>
                      <a:lnTo>
                        <a:pt x="17593" y="26223"/>
                      </a:lnTo>
                      <a:lnTo>
                        <a:pt x="17744" y="26650"/>
                      </a:lnTo>
                      <a:lnTo>
                        <a:pt x="17880" y="27078"/>
                      </a:lnTo>
                      <a:lnTo>
                        <a:pt x="18000" y="27505"/>
                      </a:lnTo>
                      <a:lnTo>
                        <a:pt x="18121" y="28218"/>
                      </a:lnTo>
                      <a:lnTo>
                        <a:pt x="18257" y="28788"/>
                      </a:lnTo>
                      <a:lnTo>
                        <a:pt x="18377" y="29501"/>
                      </a:lnTo>
                      <a:lnTo>
                        <a:pt x="18483" y="30356"/>
                      </a:lnTo>
                      <a:lnTo>
                        <a:pt x="18709" y="32209"/>
                      </a:lnTo>
                      <a:lnTo>
                        <a:pt x="18921" y="34346"/>
                      </a:lnTo>
                      <a:lnTo>
                        <a:pt x="19102" y="36769"/>
                      </a:lnTo>
                      <a:lnTo>
                        <a:pt x="19268" y="39192"/>
                      </a:lnTo>
                      <a:lnTo>
                        <a:pt x="19419" y="41900"/>
                      </a:lnTo>
                      <a:lnTo>
                        <a:pt x="19524" y="44750"/>
                      </a:lnTo>
                      <a:lnTo>
                        <a:pt x="19615" y="47743"/>
                      </a:lnTo>
                      <a:lnTo>
                        <a:pt x="19675" y="50878"/>
                      </a:lnTo>
                      <a:lnTo>
                        <a:pt x="19720" y="54299"/>
                      </a:lnTo>
                      <a:lnTo>
                        <a:pt x="19735" y="57862"/>
                      </a:lnTo>
                      <a:lnTo>
                        <a:pt x="19720" y="61852"/>
                      </a:lnTo>
                      <a:lnTo>
                        <a:pt x="19675" y="65558"/>
                      </a:lnTo>
                      <a:lnTo>
                        <a:pt x="19645" y="67410"/>
                      </a:lnTo>
                      <a:lnTo>
                        <a:pt x="19600" y="69121"/>
                      </a:lnTo>
                      <a:lnTo>
                        <a:pt x="19554" y="70831"/>
                      </a:lnTo>
                      <a:lnTo>
                        <a:pt x="19494" y="72541"/>
                      </a:lnTo>
                      <a:lnTo>
                        <a:pt x="19434" y="74109"/>
                      </a:lnTo>
                      <a:lnTo>
                        <a:pt x="19358" y="75534"/>
                      </a:lnTo>
                      <a:lnTo>
                        <a:pt x="19283" y="77102"/>
                      </a:lnTo>
                      <a:lnTo>
                        <a:pt x="19192" y="78527"/>
                      </a:lnTo>
                      <a:lnTo>
                        <a:pt x="19102" y="79809"/>
                      </a:lnTo>
                      <a:lnTo>
                        <a:pt x="19011" y="81092"/>
                      </a:lnTo>
                      <a:lnTo>
                        <a:pt x="18906" y="82517"/>
                      </a:lnTo>
                      <a:lnTo>
                        <a:pt x="18785" y="83657"/>
                      </a:lnTo>
                      <a:lnTo>
                        <a:pt x="18574" y="85653"/>
                      </a:lnTo>
                      <a:lnTo>
                        <a:pt x="18332" y="87505"/>
                      </a:lnTo>
                      <a:lnTo>
                        <a:pt x="18211" y="88218"/>
                      </a:lnTo>
                      <a:lnTo>
                        <a:pt x="18076" y="88931"/>
                      </a:lnTo>
                      <a:lnTo>
                        <a:pt x="17955" y="89501"/>
                      </a:lnTo>
                      <a:lnTo>
                        <a:pt x="17819" y="90071"/>
                      </a:lnTo>
                      <a:lnTo>
                        <a:pt x="17548" y="90926"/>
                      </a:lnTo>
                      <a:lnTo>
                        <a:pt x="17261" y="91638"/>
                      </a:lnTo>
                      <a:lnTo>
                        <a:pt x="16944" y="92209"/>
                      </a:lnTo>
                      <a:lnTo>
                        <a:pt x="16642" y="92351"/>
                      </a:lnTo>
                      <a:lnTo>
                        <a:pt x="16461" y="92209"/>
                      </a:lnTo>
                      <a:lnTo>
                        <a:pt x="16280" y="92066"/>
                      </a:lnTo>
                      <a:lnTo>
                        <a:pt x="16129" y="91781"/>
                      </a:lnTo>
                      <a:lnTo>
                        <a:pt x="15963" y="91496"/>
                      </a:lnTo>
                      <a:lnTo>
                        <a:pt x="15812" y="91211"/>
                      </a:lnTo>
                      <a:lnTo>
                        <a:pt x="15662" y="90783"/>
                      </a:lnTo>
                      <a:lnTo>
                        <a:pt x="15526" y="90213"/>
                      </a:lnTo>
                      <a:lnTo>
                        <a:pt x="15375" y="89643"/>
                      </a:lnTo>
                      <a:lnTo>
                        <a:pt x="15254" y="89073"/>
                      </a:lnTo>
                      <a:lnTo>
                        <a:pt x="15133" y="88361"/>
                      </a:lnTo>
                      <a:lnTo>
                        <a:pt x="15028" y="87505"/>
                      </a:lnTo>
                      <a:lnTo>
                        <a:pt x="14922" y="86508"/>
                      </a:lnTo>
                      <a:lnTo>
                        <a:pt x="14801" y="85510"/>
                      </a:lnTo>
                      <a:lnTo>
                        <a:pt x="14711" y="84513"/>
                      </a:lnTo>
                      <a:lnTo>
                        <a:pt x="14620" y="83372"/>
                      </a:lnTo>
                      <a:lnTo>
                        <a:pt x="14545" y="82232"/>
                      </a:lnTo>
                      <a:lnTo>
                        <a:pt x="14545" y="116864"/>
                      </a:lnTo>
                      <a:lnTo>
                        <a:pt x="13323" y="116864"/>
                      </a:lnTo>
                      <a:close/>
                      <a:moveTo>
                        <a:pt x="14545" y="53729"/>
                      </a:moveTo>
                      <a:lnTo>
                        <a:pt x="14545" y="64703"/>
                      </a:lnTo>
                      <a:lnTo>
                        <a:pt x="14545" y="66698"/>
                      </a:lnTo>
                      <a:lnTo>
                        <a:pt x="14575" y="68408"/>
                      </a:lnTo>
                      <a:lnTo>
                        <a:pt x="14620" y="70118"/>
                      </a:lnTo>
                      <a:lnTo>
                        <a:pt x="14666" y="71828"/>
                      </a:lnTo>
                      <a:lnTo>
                        <a:pt x="14741" y="73396"/>
                      </a:lnTo>
                      <a:lnTo>
                        <a:pt x="14832" y="74821"/>
                      </a:lnTo>
                      <a:lnTo>
                        <a:pt x="14952" y="76247"/>
                      </a:lnTo>
                      <a:lnTo>
                        <a:pt x="15088" y="77814"/>
                      </a:lnTo>
                      <a:lnTo>
                        <a:pt x="15224" y="78954"/>
                      </a:lnTo>
                      <a:lnTo>
                        <a:pt x="15360" y="80095"/>
                      </a:lnTo>
                      <a:lnTo>
                        <a:pt x="15526" y="80950"/>
                      </a:lnTo>
                      <a:lnTo>
                        <a:pt x="15692" y="81662"/>
                      </a:lnTo>
                      <a:lnTo>
                        <a:pt x="15858" y="82375"/>
                      </a:lnTo>
                      <a:lnTo>
                        <a:pt x="16054" y="82802"/>
                      </a:lnTo>
                      <a:lnTo>
                        <a:pt x="16250" y="83087"/>
                      </a:lnTo>
                      <a:lnTo>
                        <a:pt x="16446" y="83087"/>
                      </a:lnTo>
                      <a:lnTo>
                        <a:pt x="16688" y="83087"/>
                      </a:lnTo>
                      <a:lnTo>
                        <a:pt x="16899" y="82660"/>
                      </a:lnTo>
                      <a:lnTo>
                        <a:pt x="17095" y="82232"/>
                      </a:lnTo>
                      <a:lnTo>
                        <a:pt x="17306" y="81377"/>
                      </a:lnTo>
                      <a:lnTo>
                        <a:pt x="17487" y="80380"/>
                      </a:lnTo>
                      <a:lnTo>
                        <a:pt x="17653" y="79239"/>
                      </a:lnTo>
                      <a:lnTo>
                        <a:pt x="17819" y="77957"/>
                      </a:lnTo>
                      <a:lnTo>
                        <a:pt x="17955" y="76247"/>
                      </a:lnTo>
                      <a:lnTo>
                        <a:pt x="18076" y="74536"/>
                      </a:lnTo>
                      <a:lnTo>
                        <a:pt x="18181" y="72684"/>
                      </a:lnTo>
                      <a:lnTo>
                        <a:pt x="18287" y="70546"/>
                      </a:lnTo>
                      <a:lnTo>
                        <a:pt x="18362" y="68408"/>
                      </a:lnTo>
                      <a:lnTo>
                        <a:pt x="18423" y="65985"/>
                      </a:lnTo>
                      <a:lnTo>
                        <a:pt x="18468" y="63705"/>
                      </a:lnTo>
                      <a:lnTo>
                        <a:pt x="18498" y="60997"/>
                      </a:lnTo>
                      <a:lnTo>
                        <a:pt x="18498" y="58432"/>
                      </a:lnTo>
                      <a:lnTo>
                        <a:pt x="18498" y="55866"/>
                      </a:lnTo>
                      <a:lnTo>
                        <a:pt x="18468" y="53586"/>
                      </a:lnTo>
                      <a:lnTo>
                        <a:pt x="18423" y="51306"/>
                      </a:lnTo>
                      <a:lnTo>
                        <a:pt x="18377" y="49168"/>
                      </a:lnTo>
                      <a:lnTo>
                        <a:pt x="18302" y="47173"/>
                      </a:lnTo>
                      <a:lnTo>
                        <a:pt x="18196" y="45178"/>
                      </a:lnTo>
                      <a:lnTo>
                        <a:pt x="18106" y="43467"/>
                      </a:lnTo>
                      <a:lnTo>
                        <a:pt x="17985" y="41757"/>
                      </a:lnTo>
                      <a:lnTo>
                        <a:pt x="17834" y="39904"/>
                      </a:lnTo>
                      <a:lnTo>
                        <a:pt x="17683" y="38622"/>
                      </a:lnTo>
                      <a:lnTo>
                        <a:pt x="17502" y="37339"/>
                      </a:lnTo>
                      <a:lnTo>
                        <a:pt x="17336" y="36342"/>
                      </a:lnTo>
                      <a:lnTo>
                        <a:pt x="17140" y="35486"/>
                      </a:lnTo>
                      <a:lnTo>
                        <a:pt x="16929" y="34916"/>
                      </a:lnTo>
                      <a:lnTo>
                        <a:pt x="16718" y="34631"/>
                      </a:lnTo>
                      <a:lnTo>
                        <a:pt x="16476" y="34489"/>
                      </a:lnTo>
                      <a:lnTo>
                        <a:pt x="16325" y="34631"/>
                      </a:lnTo>
                      <a:lnTo>
                        <a:pt x="16175" y="34774"/>
                      </a:lnTo>
                      <a:lnTo>
                        <a:pt x="16024" y="35059"/>
                      </a:lnTo>
                      <a:lnTo>
                        <a:pt x="15873" y="35486"/>
                      </a:lnTo>
                      <a:lnTo>
                        <a:pt x="15722" y="36199"/>
                      </a:lnTo>
                      <a:lnTo>
                        <a:pt x="15586" y="36769"/>
                      </a:lnTo>
                      <a:lnTo>
                        <a:pt x="15450" y="37624"/>
                      </a:lnTo>
                      <a:lnTo>
                        <a:pt x="15314" y="38479"/>
                      </a:lnTo>
                      <a:lnTo>
                        <a:pt x="15194" y="39477"/>
                      </a:lnTo>
                      <a:lnTo>
                        <a:pt x="15073" y="40617"/>
                      </a:lnTo>
                      <a:lnTo>
                        <a:pt x="14983" y="41900"/>
                      </a:lnTo>
                      <a:lnTo>
                        <a:pt x="14892" y="43182"/>
                      </a:lnTo>
                      <a:lnTo>
                        <a:pt x="14801" y="44465"/>
                      </a:lnTo>
                      <a:lnTo>
                        <a:pt x="14726" y="45748"/>
                      </a:lnTo>
                      <a:lnTo>
                        <a:pt x="14666" y="47458"/>
                      </a:lnTo>
                      <a:lnTo>
                        <a:pt x="14620" y="49026"/>
                      </a:lnTo>
                      <a:lnTo>
                        <a:pt x="14590" y="50308"/>
                      </a:lnTo>
                      <a:lnTo>
                        <a:pt x="14560" y="51733"/>
                      </a:lnTo>
                      <a:lnTo>
                        <a:pt x="14545" y="52731"/>
                      </a:lnTo>
                      <a:lnTo>
                        <a:pt x="14545" y="53729"/>
                      </a:lnTo>
                      <a:close/>
                      <a:moveTo>
                        <a:pt x="26721" y="60855"/>
                      </a:moveTo>
                      <a:lnTo>
                        <a:pt x="21984" y="60712"/>
                      </a:lnTo>
                      <a:lnTo>
                        <a:pt x="21999" y="63420"/>
                      </a:lnTo>
                      <a:lnTo>
                        <a:pt x="22029" y="65985"/>
                      </a:lnTo>
                      <a:lnTo>
                        <a:pt x="22089" y="68408"/>
                      </a:lnTo>
                      <a:lnTo>
                        <a:pt x="22165" y="70546"/>
                      </a:lnTo>
                      <a:lnTo>
                        <a:pt x="22285" y="72684"/>
                      </a:lnTo>
                      <a:lnTo>
                        <a:pt x="22391" y="74536"/>
                      </a:lnTo>
                      <a:lnTo>
                        <a:pt x="22527" y="76247"/>
                      </a:lnTo>
                      <a:lnTo>
                        <a:pt x="22693" y="77814"/>
                      </a:lnTo>
                      <a:lnTo>
                        <a:pt x="22859" y="78954"/>
                      </a:lnTo>
                      <a:lnTo>
                        <a:pt x="23025" y="80095"/>
                      </a:lnTo>
                      <a:lnTo>
                        <a:pt x="23191" y="80950"/>
                      </a:lnTo>
                      <a:lnTo>
                        <a:pt x="23402" y="81662"/>
                      </a:lnTo>
                      <a:lnTo>
                        <a:pt x="23598" y="82232"/>
                      </a:lnTo>
                      <a:lnTo>
                        <a:pt x="23809" y="82660"/>
                      </a:lnTo>
                      <a:lnTo>
                        <a:pt x="24051" y="82945"/>
                      </a:lnTo>
                      <a:lnTo>
                        <a:pt x="24292" y="82945"/>
                      </a:lnTo>
                      <a:lnTo>
                        <a:pt x="24564" y="82945"/>
                      </a:lnTo>
                      <a:lnTo>
                        <a:pt x="24805" y="82802"/>
                      </a:lnTo>
                      <a:lnTo>
                        <a:pt x="25047" y="82517"/>
                      </a:lnTo>
                      <a:lnTo>
                        <a:pt x="25288" y="82232"/>
                      </a:lnTo>
                      <a:lnTo>
                        <a:pt x="25499" y="81662"/>
                      </a:lnTo>
                      <a:lnTo>
                        <a:pt x="25741" y="81092"/>
                      </a:lnTo>
                      <a:lnTo>
                        <a:pt x="25952" y="80380"/>
                      </a:lnTo>
                      <a:lnTo>
                        <a:pt x="26178" y="79667"/>
                      </a:lnTo>
                      <a:lnTo>
                        <a:pt x="26374" y="88076"/>
                      </a:lnTo>
                      <a:lnTo>
                        <a:pt x="26148" y="88931"/>
                      </a:lnTo>
                      <a:lnTo>
                        <a:pt x="25877" y="89786"/>
                      </a:lnTo>
                      <a:lnTo>
                        <a:pt x="25620" y="90498"/>
                      </a:lnTo>
                      <a:lnTo>
                        <a:pt x="25348" y="91068"/>
                      </a:lnTo>
                      <a:lnTo>
                        <a:pt x="25062" y="91496"/>
                      </a:lnTo>
                      <a:lnTo>
                        <a:pt x="24760" y="91781"/>
                      </a:lnTo>
                      <a:lnTo>
                        <a:pt x="24458" y="92066"/>
                      </a:lnTo>
                      <a:lnTo>
                        <a:pt x="24126" y="92209"/>
                      </a:lnTo>
                      <a:lnTo>
                        <a:pt x="23749" y="92066"/>
                      </a:lnTo>
                      <a:lnTo>
                        <a:pt x="23402" y="91496"/>
                      </a:lnTo>
                      <a:lnTo>
                        <a:pt x="23221" y="91211"/>
                      </a:lnTo>
                      <a:lnTo>
                        <a:pt x="23055" y="90783"/>
                      </a:lnTo>
                      <a:lnTo>
                        <a:pt x="22904" y="90356"/>
                      </a:lnTo>
                      <a:lnTo>
                        <a:pt x="22738" y="89928"/>
                      </a:lnTo>
                      <a:lnTo>
                        <a:pt x="22587" y="89358"/>
                      </a:lnTo>
                      <a:lnTo>
                        <a:pt x="22451" y="88646"/>
                      </a:lnTo>
                      <a:lnTo>
                        <a:pt x="22316" y="87933"/>
                      </a:lnTo>
                      <a:lnTo>
                        <a:pt x="22165" y="87220"/>
                      </a:lnTo>
                      <a:lnTo>
                        <a:pt x="22044" y="86223"/>
                      </a:lnTo>
                      <a:lnTo>
                        <a:pt x="21923" y="85225"/>
                      </a:lnTo>
                      <a:lnTo>
                        <a:pt x="21803" y="84370"/>
                      </a:lnTo>
                      <a:lnTo>
                        <a:pt x="21697" y="83230"/>
                      </a:lnTo>
                      <a:lnTo>
                        <a:pt x="21576" y="82090"/>
                      </a:lnTo>
                      <a:lnTo>
                        <a:pt x="21471" y="80807"/>
                      </a:lnTo>
                      <a:lnTo>
                        <a:pt x="21380" y="79667"/>
                      </a:lnTo>
                      <a:lnTo>
                        <a:pt x="21305" y="78527"/>
                      </a:lnTo>
                      <a:lnTo>
                        <a:pt x="21214" y="77244"/>
                      </a:lnTo>
                      <a:lnTo>
                        <a:pt x="21154" y="75676"/>
                      </a:lnTo>
                      <a:lnTo>
                        <a:pt x="21078" y="74394"/>
                      </a:lnTo>
                      <a:lnTo>
                        <a:pt x="21018" y="72969"/>
                      </a:lnTo>
                      <a:lnTo>
                        <a:pt x="20958" y="71401"/>
                      </a:lnTo>
                      <a:lnTo>
                        <a:pt x="20912" y="69833"/>
                      </a:lnTo>
                      <a:lnTo>
                        <a:pt x="20882" y="68408"/>
                      </a:lnTo>
                      <a:lnTo>
                        <a:pt x="20852" y="66840"/>
                      </a:lnTo>
                      <a:lnTo>
                        <a:pt x="20807" y="63420"/>
                      </a:lnTo>
                      <a:lnTo>
                        <a:pt x="20792" y="59714"/>
                      </a:lnTo>
                      <a:lnTo>
                        <a:pt x="20807" y="56152"/>
                      </a:lnTo>
                      <a:lnTo>
                        <a:pt x="20852" y="52731"/>
                      </a:lnTo>
                      <a:lnTo>
                        <a:pt x="20912" y="49311"/>
                      </a:lnTo>
                      <a:lnTo>
                        <a:pt x="21003" y="46175"/>
                      </a:lnTo>
                      <a:lnTo>
                        <a:pt x="21078" y="44608"/>
                      </a:lnTo>
                      <a:lnTo>
                        <a:pt x="21139" y="43182"/>
                      </a:lnTo>
                      <a:lnTo>
                        <a:pt x="21214" y="41757"/>
                      </a:lnTo>
                      <a:lnTo>
                        <a:pt x="21290" y="40190"/>
                      </a:lnTo>
                      <a:lnTo>
                        <a:pt x="21365" y="38907"/>
                      </a:lnTo>
                      <a:lnTo>
                        <a:pt x="21456" y="37624"/>
                      </a:lnTo>
                      <a:lnTo>
                        <a:pt x="21546" y="36342"/>
                      </a:lnTo>
                      <a:lnTo>
                        <a:pt x="21667" y="35059"/>
                      </a:lnTo>
                      <a:lnTo>
                        <a:pt x="21772" y="33919"/>
                      </a:lnTo>
                      <a:lnTo>
                        <a:pt x="21893" y="32779"/>
                      </a:lnTo>
                      <a:lnTo>
                        <a:pt x="21999" y="31781"/>
                      </a:lnTo>
                      <a:lnTo>
                        <a:pt x="22119" y="30926"/>
                      </a:lnTo>
                      <a:lnTo>
                        <a:pt x="22270" y="29928"/>
                      </a:lnTo>
                      <a:lnTo>
                        <a:pt x="22391" y="29073"/>
                      </a:lnTo>
                      <a:lnTo>
                        <a:pt x="22527" y="28361"/>
                      </a:lnTo>
                      <a:lnTo>
                        <a:pt x="22663" y="27790"/>
                      </a:lnTo>
                      <a:lnTo>
                        <a:pt x="22829" y="27220"/>
                      </a:lnTo>
                      <a:lnTo>
                        <a:pt x="22964" y="26650"/>
                      </a:lnTo>
                      <a:lnTo>
                        <a:pt x="23115" y="26365"/>
                      </a:lnTo>
                      <a:lnTo>
                        <a:pt x="23281" y="25938"/>
                      </a:lnTo>
                      <a:lnTo>
                        <a:pt x="23447" y="25510"/>
                      </a:lnTo>
                      <a:lnTo>
                        <a:pt x="23613" y="25368"/>
                      </a:lnTo>
                      <a:lnTo>
                        <a:pt x="23779" y="25225"/>
                      </a:lnTo>
                      <a:lnTo>
                        <a:pt x="23975" y="25225"/>
                      </a:lnTo>
                      <a:lnTo>
                        <a:pt x="24156" y="25225"/>
                      </a:lnTo>
                      <a:lnTo>
                        <a:pt x="24322" y="25368"/>
                      </a:lnTo>
                      <a:lnTo>
                        <a:pt x="24503" y="25795"/>
                      </a:lnTo>
                      <a:lnTo>
                        <a:pt x="24669" y="26080"/>
                      </a:lnTo>
                      <a:lnTo>
                        <a:pt x="24820" y="26365"/>
                      </a:lnTo>
                      <a:lnTo>
                        <a:pt x="24971" y="26793"/>
                      </a:lnTo>
                      <a:lnTo>
                        <a:pt x="25122" y="27363"/>
                      </a:lnTo>
                      <a:lnTo>
                        <a:pt x="25273" y="27933"/>
                      </a:lnTo>
                      <a:lnTo>
                        <a:pt x="25394" y="28646"/>
                      </a:lnTo>
                      <a:lnTo>
                        <a:pt x="25529" y="29358"/>
                      </a:lnTo>
                      <a:lnTo>
                        <a:pt x="25665" y="30213"/>
                      </a:lnTo>
                      <a:lnTo>
                        <a:pt x="25771" y="31353"/>
                      </a:lnTo>
                      <a:lnTo>
                        <a:pt x="25892" y="32351"/>
                      </a:lnTo>
                      <a:lnTo>
                        <a:pt x="25997" y="33349"/>
                      </a:lnTo>
                      <a:lnTo>
                        <a:pt x="26088" y="34489"/>
                      </a:lnTo>
                      <a:lnTo>
                        <a:pt x="26193" y="35771"/>
                      </a:lnTo>
                      <a:lnTo>
                        <a:pt x="26329" y="37909"/>
                      </a:lnTo>
                      <a:lnTo>
                        <a:pt x="26450" y="40047"/>
                      </a:lnTo>
                      <a:lnTo>
                        <a:pt x="26540" y="42470"/>
                      </a:lnTo>
                      <a:lnTo>
                        <a:pt x="26616" y="44750"/>
                      </a:lnTo>
                      <a:lnTo>
                        <a:pt x="26676" y="47315"/>
                      </a:lnTo>
                      <a:lnTo>
                        <a:pt x="26737" y="49738"/>
                      </a:lnTo>
                      <a:lnTo>
                        <a:pt x="26767" y="52589"/>
                      </a:lnTo>
                      <a:lnTo>
                        <a:pt x="26767" y="55296"/>
                      </a:lnTo>
                      <a:lnTo>
                        <a:pt x="26767" y="57007"/>
                      </a:lnTo>
                      <a:lnTo>
                        <a:pt x="26752" y="58432"/>
                      </a:lnTo>
                      <a:lnTo>
                        <a:pt x="26737" y="59714"/>
                      </a:lnTo>
                      <a:lnTo>
                        <a:pt x="26721" y="60855"/>
                      </a:lnTo>
                      <a:close/>
                      <a:moveTo>
                        <a:pt x="21984" y="52446"/>
                      </a:moveTo>
                      <a:lnTo>
                        <a:pt x="25590" y="52446"/>
                      </a:lnTo>
                      <a:lnTo>
                        <a:pt x="25590" y="50593"/>
                      </a:lnTo>
                      <a:lnTo>
                        <a:pt x="25560" y="49026"/>
                      </a:lnTo>
                      <a:lnTo>
                        <a:pt x="25529" y="47315"/>
                      </a:lnTo>
                      <a:lnTo>
                        <a:pt x="25499" y="45748"/>
                      </a:lnTo>
                      <a:lnTo>
                        <a:pt x="25454" y="44323"/>
                      </a:lnTo>
                      <a:lnTo>
                        <a:pt x="25394" y="42897"/>
                      </a:lnTo>
                      <a:lnTo>
                        <a:pt x="25318" y="41615"/>
                      </a:lnTo>
                      <a:lnTo>
                        <a:pt x="25243" y="40190"/>
                      </a:lnTo>
                      <a:lnTo>
                        <a:pt x="25137" y="38622"/>
                      </a:lnTo>
                      <a:lnTo>
                        <a:pt x="24986" y="37339"/>
                      </a:lnTo>
                      <a:lnTo>
                        <a:pt x="24835" y="36199"/>
                      </a:lnTo>
                      <a:lnTo>
                        <a:pt x="24685" y="35201"/>
                      </a:lnTo>
                      <a:lnTo>
                        <a:pt x="24503" y="34489"/>
                      </a:lnTo>
                      <a:lnTo>
                        <a:pt x="24307" y="34061"/>
                      </a:lnTo>
                      <a:lnTo>
                        <a:pt x="24096" y="33776"/>
                      </a:lnTo>
                      <a:lnTo>
                        <a:pt x="23885" y="33634"/>
                      </a:lnTo>
                      <a:lnTo>
                        <a:pt x="23658" y="33776"/>
                      </a:lnTo>
                      <a:lnTo>
                        <a:pt x="23462" y="34061"/>
                      </a:lnTo>
                      <a:lnTo>
                        <a:pt x="23266" y="34489"/>
                      </a:lnTo>
                      <a:lnTo>
                        <a:pt x="23100" y="35201"/>
                      </a:lnTo>
                      <a:lnTo>
                        <a:pt x="22934" y="36199"/>
                      </a:lnTo>
                      <a:lnTo>
                        <a:pt x="22783" y="37197"/>
                      </a:lnTo>
                      <a:lnTo>
                        <a:pt x="22632" y="38479"/>
                      </a:lnTo>
                      <a:lnTo>
                        <a:pt x="22497" y="39904"/>
                      </a:lnTo>
                      <a:lnTo>
                        <a:pt x="22406" y="41330"/>
                      </a:lnTo>
                      <a:lnTo>
                        <a:pt x="22316" y="42755"/>
                      </a:lnTo>
                      <a:lnTo>
                        <a:pt x="22240" y="44180"/>
                      </a:lnTo>
                      <a:lnTo>
                        <a:pt x="22150" y="45605"/>
                      </a:lnTo>
                      <a:lnTo>
                        <a:pt x="22089" y="47315"/>
                      </a:lnTo>
                      <a:lnTo>
                        <a:pt x="22044" y="48883"/>
                      </a:lnTo>
                      <a:lnTo>
                        <a:pt x="22014" y="50593"/>
                      </a:lnTo>
                      <a:lnTo>
                        <a:pt x="21984" y="52446"/>
                      </a:lnTo>
                      <a:close/>
                      <a:moveTo>
                        <a:pt x="28291" y="90783"/>
                      </a:moveTo>
                      <a:lnTo>
                        <a:pt x="28291" y="46745"/>
                      </a:lnTo>
                      <a:lnTo>
                        <a:pt x="28291" y="41472"/>
                      </a:lnTo>
                      <a:lnTo>
                        <a:pt x="28276" y="36484"/>
                      </a:lnTo>
                      <a:lnTo>
                        <a:pt x="28261" y="31496"/>
                      </a:lnTo>
                      <a:lnTo>
                        <a:pt x="28245" y="26793"/>
                      </a:lnTo>
                      <a:lnTo>
                        <a:pt x="29332" y="26793"/>
                      </a:lnTo>
                      <a:lnTo>
                        <a:pt x="29362" y="39334"/>
                      </a:lnTo>
                      <a:lnTo>
                        <a:pt x="29422" y="39334"/>
                      </a:lnTo>
                      <a:lnTo>
                        <a:pt x="29483" y="37767"/>
                      </a:lnTo>
                      <a:lnTo>
                        <a:pt x="29558" y="36342"/>
                      </a:lnTo>
                      <a:lnTo>
                        <a:pt x="29634" y="34916"/>
                      </a:lnTo>
                      <a:lnTo>
                        <a:pt x="29724" y="33634"/>
                      </a:lnTo>
                      <a:lnTo>
                        <a:pt x="29815" y="32351"/>
                      </a:lnTo>
                      <a:lnTo>
                        <a:pt x="29920" y="31211"/>
                      </a:lnTo>
                      <a:lnTo>
                        <a:pt x="30041" y="30071"/>
                      </a:lnTo>
                      <a:lnTo>
                        <a:pt x="30177" y="29073"/>
                      </a:lnTo>
                      <a:lnTo>
                        <a:pt x="30298" y="28218"/>
                      </a:lnTo>
                      <a:lnTo>
                        <a:pt x="30433" y="27505"/>
                      </a:lnTo>
                      <a:lnTo>
                        <a:pt x="30569" y="26793"/>
                      </a:lnTo>
                      <a:lnTo>
                        <a:pt x="30720" y="26365"/>
                      </a:lnTo>
                      <a:lnTo>
                        <a:pt x="30856" y="25938"/>
                      </a:lnTo>
                      <a:lnTo>
                        <a:pt x="30992" y="25510"/>
                      </a:lnTo>
                      <a:lnTo>
                        <a:pt x="31142" y="25225"/>
                      </a:lnTo>
                      <a:lnTo>
                        <a:pt x="31308" y="25225"/>
                      </a:lnTo>
                      <a:lnTo>
                        <a:pt x="31490" y="25368"/>
                      </a:lnTo>
                      <a:lnTo>
                        <a:pt x="31640" y="25795"/>
                      </a:lnTo>
                      <a:lnTo>
                        <a:pt x="31640" y="36769"/>
                      </a:lnTo>
                      <a:lnTo>
                        <a:pt x="31444" y="36484"/>
                      </a:lnTo>
                      <a:lnTo>
                        <a:pt x="31218" y="36342"/>
                      </a:lnTo>
                      <a:lnTo>
                        <a:pt x="31007" y="36484"/>
                      </a:lnTo>
                      <a:lnTo>
                        <a:pt x="30826" y="36769"/>
                      </a:lnTo>
                      <a:lnTo>
                        <a:pt x="30660" y="37197"/>
                      </a:lnTo>
                      <a:lnTo>
                        <a:pt x="30479" y="37909"/>
                      </a:lnTo>
                      <a:lnTo>
                        <a:pt x="30328" y="38764"/>
                      </a:lnTo>
                      <a:lnTo>
                        <a:pt x="30177" y="39904"/>
                      </a:lnTo>
                      <a:lnTo>
                        <a:pt x="30026" y="41330"/>
                      </a:lnTo>
                      <a:lnTo>
                        <a:pt x="29905" y="42755"/>
                      </a:lnTo>
                      <a:lnTo>
                        <a:pt x="29815" y="44180"/>
                      </a:lnTo>
                      <a:lnTo>
                        <a:pt x="29739" y="45748"/>
                      </a:lnTo>
                      <a:lnTo>
                        <a:pt x="29664" y="47458"/>
                      </a:lnTo>
                      <a:lnTo>
                        <a:pt x="29619" y="49026"/>
                      </a:lnTo>
                      <a:lnTo>
                        <a:pt x="29573" y="50736"/>
                      </a:lnTo>
                      <a:lnTo>
                        <a:pt x="29543" y="52731"/>
                      </a:lnTo>
                      <a:lnTo>
                        <a:pt x="29528" y="54584"/>
                      </a:lnTo>
                      <a:lnTo>
                        <a:pt x="29498" y="56722"/>
                      </a:lnTo>
                      <a:lnTo>
                        <a:pt x="29498" y="90783"/>
                      </a:lnTo>
                      <a:lnTo>
                        <a:pt x="28291" y="90783"/>
                      </a:lnTo>
                      <a:close/>
                      <a:moveTo>
                        <a:pt x="34100" y="90783"/>
                      </a:moveTo>
                      <a:lnTo>
                        <a:pt x="32863" y="90783"/>
                      </a:lnTo>
                      <a:lnTo>
                        <a:pt x="32863" y="26793"/>
                      </a:lnTo>
                      <a:lnTo>
                        <a:pt x="34100" y="26793"/>
                      </a:lnTo>
                      <a:lnTo>
                        <a:pt x="34100" y="90783"/>
                      </a:lnTo>
                      <a:close/>
                      <a:moveTo>
                        <a:pt x="33481" y="14964"/>
                      </a:moveTo>
                      <a:lnTo>
                        <a:pt x="33451" y="14964"/>
                      </a:lnTo>
                      <a:lnTo>
                        <a:pt x="33285" y="14821"/>
                      </a:lnTo>
                      <a:lnTo>
                        <a:pt x="33149" y="14394"/>
                      </a:lnTo>
                      <a:lnTo>
                        <a:pt x="33089" y="14109"/>
                      </a:lnTo>
                      <a:lnTo>
                        <a:pt x="33029" y="13681"/>
                      </a:lnTo>
                      <a:lnTo>
                        <a:pt x="32968" y="13254"/>
                      </a:lnTo>
                      <a:lnTo>
                        <a:pt x="32908" y="12826"/>
                      </a:lnTo>
                      <a:lnTo>
                        <a:pt x="32802" y="11686"/>
                      </a:lnTo>
                      <a:lnTo>
                        <a:pt x="32742" y="10261"/>
                      </a:lnTo>
                      <a:lnTo>
                        <a:pt x="32697" y="8978"/>
                      </a:lnTo>
                      <a:lnTo>
                        <a:pt x="32682" y="7410"/>
                      </a:lnTo>
                      <a:lnTo>
                        <a:pt x="32697" y="5985"/>
                      </a:lnTo>
                      <a:lnTo>
                        <a:pt x="32742" y="4560"/>
                      </a:lnTo>
                      <a:lnTo>
                        <a:pt x="32802" y="3277"/>
                      </a:lnTo>
                      <a:lnTo>
                        <a:pt x="32923" y="2280"/>
                      </a:lnTo>
                      <a:lnTo>
                        <a:pt x="32968" y="1710"/>
                      </a:lnTo>
                      <a:lnTo>
                        <a:pt x="33029" y="1282"/>
                      </a:lnTo>
                      <a:lnTo>
                        <a:pt x="33104" y="855"/>
                      </a:lnTo>
                      <a:lnTo>
                        <a:pt x="33164" y="570"/>
                      </a:lnTo>
                      <a:lnTo>
                        <a:pt x="33315" y="285"/>
                      </a:lnTo>
                      <a:lnTo>
                        <a:pt x="33496" y="0"/>
                      </a:lnTo>
                      <a:lnTo>
                        <a:pt x="33647" y="285"/>
                      </a:lnTo>
                      <a:lnTo>
                        <a:pt x="33798" y="570"/>
                      </a:lnTo>
                      <a:lnTo>
                        <a:pt x="33858" y="855"/>
                      </a:lnTo>
                      <a:lnTo>
                        <a:pt x="33934" y="1282"/>
                      </a:lnTo>
                      <a:lnTo>
                        <a:pt x="33994" y="1710"/>
                      </a:lnTo>
                      <a:lnTo>
                        <a:pt x="34055" y="2137"/>
                      </a:lnTo>
                      <a:lnTo>
                        <a:pt x="34145" y="3277"/>
                      </a:lnTo>
                      <a:lnTo>
                        <a:pt x="34221" y="4418"/>
                      </a:lnTo>
                      <a:lnTo>
                        <a:pt x="34251" y="5985"/>
                      </a:lnTo>
                      <a:lnTo>
                        <a:pt x="34266" y="7410"/>
                      </a:lnTo>
                      <a:lnTo>
                        <a:pt x="34251" y="8978"/>
                      </a:lnTo>
                      <a:lnTo>
                        <a:pt x="34221" y="10261"/>
                      </a:lnTo>
                      <a:lnTo>
                        <a:pt x="34145" y="11686"/>
                      </a:lnTo>
                      <a:lnTo>
                        <a:pt x="34055" y="12826"/>
                      </a:lnTo>
                      <a:lnTo>
                        <a:pt x="33994" y="13254"/>
                      </a:lnTo>
                      <a:lnTo>
                        <a:pt x="33934" y="13681"/>
                      </a:lnTo>
                      <a:lnTo>
                        <a:pt x="33858" y="14109"/>
                      </a:lnTo>
                      <a:lnTo>
                        <a:pt x="33798" y="14394"/>
                      </a:lnTo>
                      <a:lnTo>
                        <a:pt x="33723" y="14679"/>
                      </a:lnTo>
                      <a:lnTo>
                        <a:pt x="33647" y="14821"/>
                      </a:lnTo>
                      <a:lnTo>
                        <a:pt x="33557" y="14821"/>
                      </a:lnTo>
                      <a:lnTo>
                        <a:pt x="33481" y="14964"/>
                      </a:lnTo>
                      <a:close/>
                      <a:moveTo>
                        <a:pt x="41569" y="60855"/>
                      </a:moveTo>
                      <a:lnTo>
                        <a:pt x="36831" y="60712"/>
                      </a:lnTo>
                      <a:lnTo>
                        <a:pt x="36861" y="63420"/>
                      </a:lnTo>
                      <a:lnTo>
                        <a:pt x="36906" y="65985"/>
                      </a:lnTo>
                      <a:lnTo>
                        <a:pt x="36952" y="68408"/>
                      </a:lnTo>
                      <a:lnTo>
                        <a:pt x="37027" y="70546"/>
                      </a:lnTo>
                      <a:lnTo>
                        <a:pt x="37133" y="72684"/>
                      </a:lnTo>
                      <a:lnTo>
                        <a:pt x="37253" y="74536"/>
                      </a:lnTo>
                      <a:lnTo>
                        <a:pt x="37389" y="76247"/>
                      </a:lnTo>
                      <a:lnTo>
                        <a:pt x="37555" y="77814"/>
                      </a:lnTo>
                      <a:lnTo>
                        <a:pt x="37706" y="78954"/>
                      </a:lnTo>
                      <a:lnTo>
                        <a:pt x="37872" y="80095"/>
                      </a:lnTo>
                      <a:lnTo>
                        <a:pt x="38068" y="80950"/>
                      </a:lnTo>
                      <a:lnTo>
                        <a:pt x="38249" y="81662"/>
                      </a:lnTo>
                      <a:lnTo>
                        <a:pt x="38445" y="82232"/>
                      </a:lnTo>
                      <a:lnTo>
                        <a:pt x="38687" y="82660"/>
                      </a:lnTo>
                      <a:lnTo>
                        <a:pt x="38913" y="82945"/>
                      </a:lnTo>
                      <a:lnTo>
                        <a:pt x="39155" y="82945"/>
                      </a:lnTo>
                      <a:lnTo>
                        <a:pt x="39411" y="82945"/>
                      </a:lnTo>
                      <a:lnTo>
                        <a:pt x="39652" y="82802"/>
                      </a:lnTo>
                      <a:lnTo>
                        <a:pt x="39894" y="82517"/>
                      </a:lnTo>
                      <a:lnTo>
                        <a:pt x="40135" y="82232"/>
                      </a:lnTo>
                      <a:lnTo>
                        <a:pt x="40377" y="81662"/>
                      </a:lnTo>
                      <a:lnTo>
                        <a:pt x="40588" y="81092"/>
                      </a:lnTo>
                      <a:lnTo>
                        <a:pt x="40814" y="80380"/>
                      </a:lnTo>
                      <a:lnTo>
                        <a:pt x="41026" y="79667"/>
                      </a:lnTo>
                      <a:lnTo>
                        <a:pt x="41222" y="88076"/>
                      </a:lnTo>
                      <a:lnTo>
                        <a:pt x="40995" y="88931"/>
                      </a:lnTo>
                      <a:lnTo>
                        <a:pt x="40739" y="89786"/>
                      </a:lnTo>
                      <a:lnTo>
                        <a:pt x="40482" y="90498"/>
                      </a:lnTo>
                      <a:lnTo>
                        <a:pt x="40196" y="91068"/>
                      </a:lnTo>
                      <a:lnTo>
                        <a:pt x="39909" y="91496"/>
                      </a:lnTo>
                      <a:lnTo>
                        <a:pt x="39607" y="91781"/>
                      </a:lnTo>
                      <a:lnTo>
                        <a:pt x="39305" y="92066"/>
                      </a:lnTo>
                      <a:lnTo>
                        <a:pt x="38973" y="92209"/>
                      </a:lnTo>
                      <a:lnTo>
                        <a:pt x="38611" y="92066"/>
                      </a:lnTo>
                      <a:lnTo>
                        <a:pt x="38249" y="91496"/>
                      </a:lnTo>
                      <a:lnTo>
                        <a:pt x="38083" y="91211"/>
                      </a:lnTo>
                      <a:lnTo>
                        <a:pt x="37902" y="90783"/>
                      </a:lnTo>
                      <a:lnTo>
                        <a:pt x="37751" y="90356"/>
                      </a:lnTo>
                      <a:lnTo>
                        <a:pt x="37600" y="89928"/>
                      </a:lnTo>
                      <a:lnTo>
                        <a:pt x="37465" y="89358"/>
                      </a:lnTo>
                      <a:lnTo>
                        <a:pt x="37299" y="88646"/>
                      </a:lnTo>
                      <a:lnTo>
                        <a:pt x="37163" y="87933"/>
                      </a:lnTo>
                      <a:lnTo>
                        <a:pt x="37042" y="87220"/>
                      </a:lnTo>
                      <a:lnTo>
                        <a:pt x="36906" y="86223"/>
                      </a:lnTo>
                      <a:lnTo>
                        <a:pt x="36771" y="85225"/>
                      </a:lnTo>
                      <a:lnTo>
                        <a:pt x="36650" y="84370"/>
                      </a:lnTo>
                      <a:lnTo>
                        <a:pt x="36544" y="83230"/>
                      </a:lnTo>
                      <a:lnTo>
                        <a:pt x="36439" y="82090"/>
                      </a:lnTo>
                      <a:lnTo>
                        <a:pt x="36348" y="80807"/>
                      </a:lnTo>
                      <a:lnTo>
                        <a:pt x="36227" y="79667"/>
                      </a:lnTo>
                      <a:lnTo>
                        <a:pt x="36152" y="78527"/>
                      </a:lnTo>
                      <a:lnTo>
                        <a:pt x="36076" y="77244"/>
                      </a:lnTo>
                      <a:lnTo>
                        <a:pt x="36001" y="75676"/>
                      </a:lnTo>
                      <a:lnTo>
                        <a:pt x="35941" y="74394"/>
                      </a:lnTo>
                      <a:lnTo>
                        <a:pt x="35880" y="72969"/>
                      </a:lnTo>
                      <a:lnTo>
                        <a:pt x="35820" y="71401"/>
                      </a:lnTo>
                      <a:lnTo>
                        <a:pt x="35775" y="69833"/>
                      </a:lnTo>
                      <a:lnTo>
                        <a:pt x="35745" y="68408"/>
                      </a:lnTo>
                      <a:lnTo>
                        <a:pt x="35699" y="66840"/>
                      </a:lnTo>
                      <a:lnTo>
                        <a:pt x="35654" y="63420"/>
                      </a:lnTo>
                      <a:lnTo>
                        <a:pt x="35639" y="59714"/>
                      </a:lnTo>
                      <a:lnTo>
                        <a:pt x="35654" y="56152"/>
                      </a:lnTo>
                      <a:lnTo>
                        <a:pt x="35699" y="52731"/>
                      </a:lnTo>
                      <a:lnTo>
                        <a:pt x="35775" y="49311"/>
                      </a:lnTo>
                      <a:lnTo>
                        <a:pt x="35865" y="46175"/>
                      </a:lnTo>
                      <a:lnTo>
                        <a:pt x="35926" y="44608"/>
                      </a:lnTo>
                      <a:lnTo>
                        <a:pt x="35986" y="43182"/>
                      </a:lnTo>
                      <a:lnTo>
                        <a:pt x="36061" y="41757"/>
                      </a:lnTo>
                      <a:lnTo>
                        <a:pt x="36137" y="40190"/>
                      </a:lnTo>
                      <a:lnTo>
                        <a:pt x="36212" y="38907"/>
                      </a:lnTo>
                      <a:lnTo>
                        <a:pt x="36318" y="37624"/>
                      </a:lnTo>
                      <a:lnTo>
                        <a:pt x="36423" y="36342"/>
                      </a:lnTo>
                      <a:lnTo>
                        <a:pt x="36514" y="35059"/>
                      </a:lnTo>
                      <a:lnTo>
                        <a:pt x="36620" y="33919"/>
                      </a:lnTo>
                      <a:lnTo>
                        <a:pt x="36740" y="32779"/>
                      </a:lnTo>
                      <a:lnTo>
                        <a:pt x="36876" y="31781"/>
                      </a:lnTo>
                      <a:lnTo>
                        <a:pt x="36997" y="30926"/>
                      </a:lnTo>
                      <a:lnTo>
                        <a:pt x="37118" y="29928"/>
                      </a:lnTo>
                      <a:lnTo>
                        <a:pt x="37238" y="29073"/>
                      </a:lnTo>
                      <a:lnTo>
                        <a:pt x="37374" y="28361"/>
                      </a:lnTo>
                      <a:lnTo>
                        <a:pt x="37525" y="27790"/>
                      </a:lnTo>
                      <a:lnTo>
                        <a:pt x="37676" y="27220"/>
                      </a:lnTo>
                      <a:lnTo>
                        <a:pt x="37827" y="26650"/>
                      </a:lnTo>
                      <a:lnTo>
                        <a:pt x="37993" y="26365"/>
                      </a:lnTo>
                      <a:lnTo>
                        <a:pt x="38144" y="25938"/>
                      </a:lnTo>
                      <a:lnTo>
                        <a:pt x="38310" y="25510"/>
                      </a:lnTo>
                      <a:lnTo>
                        <a:pt x="38460" y="25368"/>
                      </a:lnTo>
                      <a:lnTo>
                        <a:pt x="38657" y="25225"/>
                      </a:lnTo>
                      <a:lnTo>
                        <a:pt x="38823" y="25225"/>
                      </a:lnTo>
                      <a:lnTo>
                        <a:pt x="39004" y="25225"/>
                      </a:lnTo>
                      <a:lnTo>
                        <a:pt x="39185" y="25368"/>
                      </a:lnTo>
                      <a:lnTo>
                        <a:pt x="39351" y="25795"/>
                      </a:lnTo>
                      <a:lnTo>
                        <a:pt x="39517" y="26080"/>
                      </a:lnTo>
                      <a:lnTo>
                        <a:pt x="39683" y="26365"/>
                      </a:lnTo>
                      <a:lnTo>
                        <a:pt x="39834" y="26793"/>
                      </a:lnTo>
                      <a:lnTo>
                        <a:pt x="39984" y="27363"/>
                      </a:lnTo>
                      <a:lnTo>
                        <a:pt x="40120" y="27933"/>
                      </a:lnTo>
                      <a:lnTo>
                        <a:pt x="40271" y="28646"/>
                      </a:lnTo>
                      <a:lnTo>
                        <a:pt x="40392" y="29358"/>
                      </a:lnTo>
                      <a:lnTo>
                        <a:pt x="40513" y="30213"/>
                      </a:lnTo>
                      <a:lnTo>
                        <a:pt x="40633" y="31353"/>
                      </a:lnTo>
                      <a:lnTo>
                        <a:pt x="40739" y="32351"/>
                      </a:lnTo>
                      <a:lnTo>
                        <a:pt x="40860" y="33349"/>
                      </a:lnTo>
                      <a:lnTo>
                        <a:pt x="40950" y="34489"/>
                      </a:lnTo>
                      <a:lnTo>
                        <a:pt x="41056" y="35771"/>
                      </a:lnTo>
                      <a:lnTo>
                        <a:pt x="41176" y="37909"/>
                      </a:lnTo>
                      <a:lnTo>
                        <a:pt x="41297" y="40047"/>
                      </a:lnTo>
                      <a:lnTo>
                        <a:pt x="41403" y="42470"/>
                      </a:lnTo>
                      <a:lnTo>
                        <a:pt x="41478" y="44750"/>
                      </a:lnTo>
                      <a:lnTo>
                        <a:pt x="41539" y="47315"/>
                      </a:lnTo>
                      <a:lnTo>
                        <a:pt x="41584" y="49738"/>
                      </a:lnTo>
                      <a:lnTo>
                        <a:pt x="41614" y="52589"/>
                      </a:lnTo>
                      <a:lnTo>
                        <a:pt x="41629" y="55296"/>
                      </a:lnTo>
                      <a:lnTo>
                        <a:pt x="41614" y="57007"/>
                      </a:lnTo>
                      <a:lnTo>
                        <a:pt x="41614" y="58432"/>
                      </a:lnTo>
                      <a:lnTo>
                        <a:pt x="41599" y="59714"/>
                      </a:lnTo>
                      <a:lnTo>
                        <a:pt x="41569" y="60855"/>
                      </a:lnTo>
                      <a:close/>
                      <a:moveTo>
                        <a:pt x="36831" y="52446"/>
                      </a:moveTo>
                      <a:lnTo>
                        <a:pt x="40437" y="52446"/>
                      </a:lnTo>
                      <a:lnTo>
                        <a:pt x="40437" y="50593"/>
                      </a:lnTo>
                      <a:lnTo>
                        <a:pt x="40422" y="49026"/>
                      </a:lnTo>
                      <a:lnTo>
                        <a:pt x="40392" y="47315"/>
                      </a:lnTo>
                      <a:lnTo>
                        <a:pt x="40362" y="45748"/>
                      </a:lnTo>
                      <a:lnTo>
                        <a:pt x="40316" y="44323"/>
                      </a:lnTo>
                      <a:lnTo>
                        <a:pt x="40256" y="42897"/>
                      </a:lnTo>
                      <a:lnTo>
                        <a:pt x="40181" y="41615"/>
                      </a:lnTo>
                      <a:lnTo>
                        <a:pt x="40090" y="40190"/>
                      </a:lnTo>
                      <a:lnTo>
                        <a:pt x="39984" y="38622"/>
                      </a:lnTo>
                      <a:lnTo>
                        <a:pt x="39849" y="37339"/>
                      </a:lnTo>
                      <a:lnTo>
                        <a:pt x="39713" y="36199"/>
                      </a:lnTo>
                      <a:lnTo>
                        <a:pt x="39532" y="35201"/>
                      </a:lnTo>
                      <a:lnTo>
                        <a:pt x="39366" y="34489"/>
                      </a:lnTo>
                      <a:lnTo>
                        <a:pt x="39170" y="34061"/>
                      </a:lnTo>
                      <a:lnTo>
                        <a:pt x="38943" y="33776"/>
                      </a:lnTo>
                      <a:lnTo>
                        <a:pt x="38732" y="33634"/>
                      </a:lnTo>
                      <a:lnTo>
                        <a:pt x="38506" y="33776"/>
                      </a:lnTo>
                      <a:lnTo>
                        <a:pt x="38325" y="34061"/>
                      </a:lnTo>
                      <a:lnTo>
                        <a:pt x="38144" y="34489"/>
                      </a:lnTo>
                      <a:lnTo>
                        <a:pt x="37947" y="35201"/>
                      </a:lnTo>
                      <a:lnTo>
                        <a:pt x="37781" y="36199"/>
                      </a:lnTo>
                      <a:lnTo>
                        <a:pt x="37631" y="37197"/>
                      </a:lnTo>
                      <a:lnTo>
                        <a:pt x="37495" y="38479"/>
                      </a:lnTo>
                      <a:lnTo>
                        <a:pt x="37344" y="39904"/>
                      </a:lnTo>
                      <a:lnTo>
                        <a:pt x="37253" y="41330"/>
                      </a:lnTo>
                      <a:lnTo>
                        <a:pt x="37163" y="42755"/>
                      </a:lnTo>
                      <a:lnTo>
                        <a:pt x="37087" y="44180"/>
                      </a:lnTo>
                      <a:lnTo>
                        <a:pt x="37027" y="45605"/>
                      </a:lnTo>
                      <a:lnTo>
                        <a:pt x="36967" y="47315"/>
                      </a:lnTo>
                      <a:lnTo>
                        <a:pt x="36906" y="48883"/>
                      </a:lnTo>
                      <a:lnTo>
                        <a:pt x="36876" y="50593"/>
                      </a:lnTo>
                      <a:lnTo>
                        <a:pt x="36831" y="52446"/>
                      </a:lnTo>
                      <a:close/>
                      <a:moveTo>
                        <a:pt x="43153" y="90783"/>
                      </a:moveTo>
                      <a:lnTo>
                        <a:pt x="43153" y="44038"/>
                      </a:lnTo>
                      <a:lnTo>
                        <a:pt x="43153" y="39904"/>
                      </a:lnTo>
                      <a:lnTo>
                        <a:pt x="43138" y="35629"/>
                      </a:lnTo>
                      <a:lnTo>
                        <a:pt x="43123" y="31353"/>
                      </a:lnTo>
                      <a:lnTo>
                        <a:pt x="43093" y="26793"/>
                      </a:lnTo>
                      <a:lnTo>
                        <a:pt x="44194" y="26793"/>
                      </a:lnTo>
                      <a:lnTo>
                        <a:pt x="44254" y="37339"/>
                      </a:lnTo>
                      <a:lnTo>
                        <a:pt x="44285" y="37339"/>
                      </a:lnTo>
                      <a:lnTo>
                        <a:pt x="44360" y="36199"/>
                      </a:lnTo>
                      <a:lnTo>
                        <a:pt x="44436" y="34916"/>
                      </a:lnTo>
                      <a:lnTo>
                        <a:pt x="44526" y="33776"/>
                      </a:lnTo>
                      <a:lnTo>
                        <a:pt x="44632" y="32779"/>
                      </a:lnTo>
                      <a:lnTo>
                        <a:pt x="44722" y="31781"/>
                      </a:lnTo>
                      <a:lnTo>
                        <a:pt x="44858" y="30926"/>
                      </a:lnTo>
                      <a:lnTo>
                        <a:pt x="44979" y="29928"/>
                      </a:lnTo>
                      <a:lnTo>
                        <a:pt x="45099" y="29073"/>
                      </a:lnTo>
                      <a:lnTo>
                        <a:pt x="45265" y="28218"/>
                      </a:lnTo>
                      <a:lnTo>
                        <a:pt x="45431" y="27505"/>
                      </a:lnTo>
                      <a:lnTo>
                        <a:pt x="45597" y="26793"/>
                      </a:lnTo>
                      <a:lnTo>
                        <a:pt x="45763" y="26365"/>
                      </a:lnTo>
                      <a:lnTo>
                        <a:pt x="45960" y="25938"/>
                      </a:lnTo>
                      <a:lnTo>
                        <a:pt x="46141" y="25510"/>
                      </a:lnTo>
                      <a:lnTo>
                        <a:pt x="46322" y="25225"/>
                      </a:lnTo>
                      <a:lnTo>
                        <a:pt x="46533" y="25225"/>
                      </a:lnTo>
                      <a:lnTo>
                        <a:pt x="46744" y="25368"/>
                      </a:lnTo>
                      <a:lnTo>
                        <a:pt x="46955" y="25510"/>
                      </a:lnTo>
                      <a:lnTo>
                        <a:pt x="47167" y="26080"/>
                      </a:lnTo>
                      <a:lnTo>
                        <a:pt x="47363" y="26650"/>
                      </a:lnTo>
                      <a:lnTo>
                        <a:pt x="47544" y="27363"/>
                      </a:lnTo>
                      <a:lnTo>
                        <a:pt x="47725" y="28361"/>
                      </a:lnTo>
                      <a:lnTo>
                        <a:pt x="47891" y="29358"/>
                      </a:lnTo>
                      <a:lnTo>
                        <a:pt x="48057" y="30641"/>
                      </a:lnTo>
                      <a:lnTo>
                        <a:pt x="48162" y="31638"/>
                      </a:lnTo>
                      <a:lnTo>
                        <a:pt x="48268" y="32636"/>
                      </a:lnTo>
                      <a:lnTo>
                        <a:pt x="48359" y="33634"/>
                      </a:lnTo>
                      <a:lnTo>
                        <a:pt x="48434" y="34774"/>
                      </a:lnTo>
                      <a:lnTo>
                        <a:pt x="48509" y="35771"/>
                      </a:lnTo>
                      <a:lnTo>
                        <a:pt x="48570" y="37197"/>
                      </a:lnTo>
                      <a:lnTo>
                        <a:pt x="48630" y="38337"/>
                      </a:lnTo>
                      <a:lnTo>
                        <a:pt x="48706" y="39762"/>
                      </a:lnTo>
                      <a:lnTo>
                        <a:pt x="48751" y="41187"/>
                      </a:lnTo>
                      <a:lnTo>
                        <a:pt x="48796" y="42612"/>
                      </a:lnTo>
                      <a:lnTo>
                        <a:pt x="48826" y="44038"/>
                      </a:lnTo>
                      <a:lnTo>
                        <a:pt x="48857" y="45605"/>
                      </a:lnTo>
                      <a:lnTo>
                        <a:pt x="48902" y="49026"/>
                      </a:lnTo>
                      <a:lnTo>
                        <a:pt x="48917" y="52589"/>
                      </a:lnTo>
                      <a:lnTo>
                        <a:pt x="48917" y="90783"/>
                      </a:lnTo>
                      <a:lnTo>
                        <a:pt x="47680" y="90783"/>
                      </a:lnTo>
                      <a:lnTo>
                        <a:pt x="47680" y="53871"/>
                      </a:lnTo>
                      <a:lnTo>
                        <a:pt x="47680" y="51591"/>
                      </a:lnTo>
                      <a:lnTo>
                        <a:pt x="47665" y="49311"/>
                      </a:lnTo>
                      <a:lnTo>
                        <a:pt x="47634" y="47458"/>
                      </a:lnTo>
                      <a:lnTo>
                        <a:pt x="47589" y="45463"/>
                      </a:lnTo>
                      <a:lnTo>
                        <a:pt x="47529" y="43752"/>
                      </a:lnTo>
                      <a:lnTo>
                        <a:pt x="47453" y="42327"/>
                      </a:lnTo>
                      <a:lnTo>
                        <a:pt x="47378" y="40760"/>
                      </a:lnTo>
                      <a:lnTo>
                        <a:pt x="47287" y="39477"/>
                      </a:lnTo>
                      <a:lnTo>
                        <a:pt x="47182" y="38479"/>
                      </a:lnTo>
                      <a:lnTo>
                        <a:pt x="47076" y="37482"/>
                      </a:lnTo>
                      <a:lnTo>
                        <a:pt x="46940" y="36769"/>
                      </a:lnTo>
                      <a:lnTo>
                        <a:pt x="46804" y="36057"/>
                      </a:lnTo>
                      <a:lnTo>
                        <a:pt x="46654" y="35486"/>
                      </a:lnTo>
                      <a:lnTo>
                        <a:pt x="46488" y="35059"/>
                      </a:lnTo>
                      <a:lnTo>
                        <a:pt x="46307" y="34774"/>
                      </a:lnTo>
                      <a:lnTo>
                        <a:pt x="46110" y="34774"/>
                      </a:lnTo>
                      <a:lnTo>
                        <a:pt x="45975" y="34774"/>
                      </a:lnTo>
                      <a:lnTo>
                        <a:pt x="45824" y="34916"/>
                      </a:lnTo>
                      <a:lnTo>
                        <a:pt x="45688" y="35201"/>
                      </a:lnTo>
                      <a:lnTo>
                        <a:pt x="45567" y="35629"/>
                      </a:lnTo>
                      <a:lnTo>
                        <a:pt x="45447" y="36199"/>
                      </a:lnTo>
                      <a:lnTo>
                        <a:pt x="45326" y="36769"/>
                      </a:lnTo>
                      <a:lnTo>
                        <a:pt x="45190" y="37482"/>
                      </a:lnTo>
                      <a:lnTo>
                        <a:pt x="45084" y="38194"/>
                      </a:lnTo>
                      <a:lnTo>
                        <a:pt x="44979" y="39049"/>
                      </a:lnTo>
                      <a:lnTo>
                        <a:pt x="44873" y="40047"/>
                      </a:lnTo>
                      <a:lnTo>
                        <a:pt x="44783" y="41187"/>
                      </a:lnTo>
                      <a:lnTo>
                        <a:pt x="44692" y="42185"/>
                      </a:lnTo>
                      <a:lnTo>
                        <a:pt x="44632" y="43182"/>
                      </a:lnTo>
                      <a:lnTo>
                        <a:pt x="44556" y="44323"/>
                      </a:lnTo>
                      <a:lnTo>
                        <a:pt x="44511" y="45463"/>
                      </a:lnTo>
                      <a:lnTo>
                        <a:pt x="44466" y="46888"/>
                      </a:lnTo>
                      <a:lnTo>
                        <a:pt x="44436" y="48028"/>
                      </a:lnTo>
                      <a:lnTo>
                        <a:pt x="44405" y="49311"/>
                      </a:lnTo>
                      <a:lnTo>
                        <a:pt x="44390" y="50736"/>
                      </a:lnTo>
                      <a:lnTo>
                        <a:pt x="44390" y="52304"/>
                      </a:lnTo>
                      <a:lnTo>
                        <a:pt x="44390" y="90783"/>
                      </a:lnTo>
                      <a:lnTo>
                        <a:pt x="43153" y="90783"/>
                      </a:lnTo>
                      <a:close/>
                      <a:moveTo>
                        <a:pt x="55526" y="79667"/>
                      </a:moveTo>
                      <a:lnTo>
                        <a:pt x="55737" y="88361"/>
                      </a:lnTo>
                      <a:lnTo>
                        <a:pt x="55541" y="89358"/>
                      </a:lnTo>
                      <a:lnTo>
                        <a:pt x="55314" y="90071"/>
                      </a:lnTo>
                      <a:lnTo>
                        <a:pt x="55088" y="90641"/>
                      </a:lnTo>
                      <a:lnTo>
                        <a:pt x="54847" y="91211"/>
                      </a:lnTo>
                      <a:lnTo>
                        <a:pt x="54605" y="91638"/>
                      </a:lnTo>
                      <a:lnTo>
                        <a:pt x="54349" y="92066"/>
                      </a:lnTo>
                      <a:lnTo>
                        <a:pt x="54077" y="92209"/>
                      </a:lnTo>
                      <a:lnTo>
                        <a:pt x="53806" y="92351"/>
                      </a:lnTo>
                      <a:lnTo>
                        <a:pt x="53428" y="92209"/>
                      </a:lnTo>
                      <a:lnTo>
                        <a:pt x="53066" y="91638"/>
                      </a:lnTo>
                      <a:lnTo>
                        <a:pt x="52900" y="91353"/>
                      </a:lnTo>
                      <a:lnTo>
                        <a:pt x="52734" y="90926"/>
                      </a:lnTo>
                      <a:lnTo>
                        <a:pt x="52568" y="90498"/>
                      </a:lnTo>
                      <a:lnTo>
                        <a:pt x="52417" y="89928"/>
                      </a:lnTo>
                      <a:lnTo>
                        <a:pt x="52267" y="89358"/>
                      </a:lnTo>
                      <a:lnTo>
                        <a:pt x="52131" y="88788"/>
                      </a:lnTo>
                      <a:lnTo>
                        <a:pt x="51980" y="88076"/>
                      </a:lnTo>
                      <a:lnTo>
                        <a:pt x="51844" y="87220"/>
                      </a:lnTo>
                      <a:lnTo>
                        <a:pt x="51708" y="86223"/>
                      </a:lnTo>
                      <a:lnTo>
                        <a:pt x="51588" y="85368"/>
                      </a:lnTo>
                      <a:lnTo>
                        <a:pt x="51452" y="84370"/>
                      </a:lnTo>
                      <a:lnTo>
                        <a:pt x="51346" y="83230"/>
                      </a:lnTo>
                      <a:lnTo>
                        <a:pt x="51225" y="82090"/>
                      </a:lnTo>
                      <a:lnTo>
                        <a:pt x="51135" y="80807"/>
                      </a:lnTo>
                      <a:lnTo>
                        <a:pt x="51029" y="79667"/>
                      </a:lnTo>
                      <a:lnTo>
                        <a:pt x="50954" y="78384"/>
                      </a:lnTo>
                      <a:lnTo>
                        <a:pt x="50848" y="77102"/>
                      </a:lnTo>
                      <a:lnTo>
                        <a:pt x="50773" y="75676"/>
                      </a:lnTo>
                      <a:lnTo>
                        <a:pt x="50712" y="74251"/>
                      </a:lnTo>
                      <a:lnTo>
                        <a:pt x="50652" y="72826"/>
                      </a:lnTo>
                      <a:lnTo>
                        <a:pt x="50607" y="71258"/>
                      </a:lnTo>
                      <a:lnTo>
                        <a:pt x="50562" y="69691"/>
                      </a:lnTo>
                      <a:lnTo>
                        <a:pt x="50516" y="68123"/>
                      </a:lnTo>
                      <a:lnTo>
                        <a:pt x="50486" y="66555"/>
                      </a:lnTo>
                      <a:lnTo>
                        <a:pt x="50441" y="62992"/>
                      </a:lnTo>
                      <a:lnTo>
                        <a:pt x="50426" y="59429"/>
                      </a:lnTo>
                      <a:lnTo>
                        <a:pt x="50426" y="57577"/>
                      </a:lnTo>
                      <a:lnTo>
                        <a:pt x="50441" y="55724"/>
                      </a:lnTo>
                      <a:lnTo>
                        <a:pt x="50456" y="54014"/>
                      </a:lnTo>
                      <a:lnTo>
                        <a:pt x="50486" y="52304"/>
                      </a:lnTo>
                      <a:lnTo>
                        <a:pt x="50516" y="50593"/>
                      </a:lnTo>
                      <a:lnTo>
                        <a:pt x="50562" y="49026"/>
                      </a:lnTo>
                      <a:lnTo>
                        <a:pt x="50607" y="47458"/>
                      </a:lnTo>
                      <a:lnTo>
                        <a:pt x="50667" y="45748"/>
                      </a:lnTo>
                      <a:lnTo>
                        <a:pt x="50743" y="44323"/>
                      </a:lnTo>
                      <a:lnTo>
                        <a:pt x="50803" y="42897"/>
                      </a:lnTo>
                      <a:lnTo>
                        <a:pt x="50894" y="41472"/>
                      </a:lnTo>
                      <a:lnTo>
                        <a:pt x="50984" y="40047"/>
                      </a:lnTo>
                      <a:lnTo>
                        <a:pt x="51090" y="38764"/>
                      </a:lnTo>
                      <a:lnTo>
                        <a:pt x="51195" y="37482"/>
                      </a:lnTo>
                      <a:lnTo>
                        <a:pt x="51301" y="36199"/>
                      </a:lnTo>
                      <a:lnTo>
                        <a:pt x="51422" y="34916"/>
                      </a:lnTo>
                      <a:lnTo>
                        <a:pt x="51557" y="33776"/>
                      </a:lnTo>
                      <a:lnTo>
                        <a:pt x="51678" y="32779"/>
                      </a:lnTo>
                      <a:lnTo>
                        <a:pt x="51814" y="31781"/>
                      </a:lnTo>
                      <a:lnTo>
                        <a:pt x="51950" y="30641"/>
                      </a:lnTo>
                      <a:lnTo>
                        <a:pt x="52116" y="29928"/>
                      </a:lnTo>
                      <a:lnTo>
                        <a:pt x="52267" y="29073"/>
                      </a:lnTo>
                      <a:lnTo>
                        <a:pt x="52417" y="28361"/>
                      </a:lnTo>
                      <a:lnTo>
                        <a:pt x="52568" y="27790"/>
                      </a:lnTo>
                      <a:lnTo>
                        <a:pt x="52749" y="27220"/>
                      </a:lnTo>
                      <a:lnTo>
                        <a:pt x="52915" y="26793"/>
                      </a:lnTo>
                      <a:lnTo>
                        <a:pt x="53096" y="26365"/>
                      </a:lnTo>
                      <a:lnTo>
                        <a:pt x="53293" y="26080"/>
                      </a:lnTo>
                      <a:lnTo>
                        <a:pt x="53474" y="25795"/>
                      </a:lnTo>
                      <a:lnTo>
                        <a:pt x="53655" y="25510"/>
                      </a:lnTo>
                      <a:lnTo>
                        <a:pt x="53866" y="25368"/>
                      </a:lnTo>
                      <a:lnTo>
                        <a:pt x="54062" y="25368"/>
                      </a:lnTo>
                      <a:lnTo>
                        <a:pt x="54304" y="25368"/>
                      </a:lnTo>
                      <a:lnTo>
                        <a:pt x="54560" y="25510"/>
                      </a:lnTo>
                      <a:lnTo>
                        <a:pt x="54786" y="25938"/>
                      </a:lnTo>
                      <a:lnTo>
                        <a:pt x="55013" y="26365"/>
                      </a:lnTo>
                      <a:lnTo>
                        <a:pt x="55209" y="26793"/>
                      </a:lnTo>
                      <a:lnTo>
                        <a:pt x="55405" y="27363"/>
                      </a:lnTo>
                      <a:lnTo>
                        <a:pt x="55601" y="27933"/>
                      </a:lnTo>
                      <a:lnTo>
                        <a:pt x="55767" y="28646"/>
                      </a:lnTo>
                      <a:lnTo>
                        <a:pt x="55496" y="37767"/>
                      </a:lnTo>
                      <a:lnTo>
                        <a:pt x="55330" y="37054"/>
                      </a:lnTo>
                      <a:lnTo>
                        <a:pt x="55164" y="36484"/>
                      </a:lnTo>
                      <a:lnTo>
                        <a:pt x="55013" y="35771"/>
                      </a:lnTo>
                      <a:lnTo>
                        <a:pt x="54817" y="35344"/>
                      </a:lnTo>
                      <a:lnTo>
                        <a:pt x="54651" y="35059"/>
                      </a:lnTo>
                      <a:lnTo>
                        <a:pt x="54454" y="34774"/>
                      </a:lnTo>
                      <a:lnTo>
                        <a:pt x="54258" y="34631"/>
                      </a:lnTo>
                      <a:lnTo>
                        <a:pt x="54062" y="34631"/>
                      </a:lnTo>
                      <a:lnTo>
                        <a:pt x="53791" y="34774"/>
                      </a:lnTo>
                      <a:lnTo>
                        <a:pt x="53534" y="35059"/>
                      </a:lnTo>
                      <a:lnTo>
                        <a:pt x="53293" y="35629"/>
                      </a:lnTo>
                      <a:lnTo>
                        <a:pt x="53051" y="36484"/>
                      </a:lnTo>
                      <a:lnTo>
                        <a:pt x="52840" y="37482"/>
                      </a:lnTo>
                      <a:lnTo>
                        <a:pt x="52644" y="38622"/>
                      </a:lnTo>
                      <a:lnTo>
                        <a:pt x="52448" y="40047"/>
                      </a:lnTo>
                      <a:lnTo>
                        <a:pt x="52282" y="41900"/>
                      </a:lnTo>
                      <a:lnTo>
                        <a:pt x="52146" y="43467"/>
                      </a:lnTo>
                      <a:lnTo>
                        <a:pt x="52010" y="45320"/>
                      </a:lnTo>
                      <a:lnTo>
                        <a:pt x="51904" y="47315"/>
                      </a:lnTo>
                      <a:lnTo>
                        <a:pt x="51814" y="49311"/>
                      </a:lnTo>
                      <a:lnTo>
                        <a:pt x="51754" y="51591"/>
                      </a:lnTo>
                      <a:lnTo>
                        <a:pt x="51708" y="53871"/>
                      </a:lnTo>
                      <a:lnTo>
                        <a:pt x="51678" y="56437"/>
                      </a:lnTo>
                      <a:lnTo>
                        <a:pt x="51663" y="58859"/>
                      </a:lnTo>
                      <a:lnTo>
                        <a:pt x="51678" y="61567"/>
                      </a:lnTo>
                      <a:lnTo>
                        <a:pt x="51708" y="63990"/>
                      </a:lnTo>
                      <a:lnTo>
                        <a:pt x="51754" y="66555"/>
                      </a:lnTo>
                      <a:lnTo>
                        <a:pt x="51829" y="68693"/>
                      </a:lnTo>
                      <a:lnTo>
                        <a:pt x="51920" y="70688"/>
                      </a:lnTo>
                      <a:lnTo>
                        <a:pt x="52040" y="72826"/>
                      </a:lnTo>
                      <a:lnTo>
                        <a:pt x="52176" y="74536"/>
                      </a:lnTo>
                      <a:lnTo>
                        <a:pt x="52327" y="76247"/>
                      </a:lnTo>
                      <a:lnTo>
                        <a:pt x="52493" y="77814"/>
                      </a:lnTo>
                      <a:lnTo>
                        <a:pt x="52689" y="79097"/>
                      </a:lnTo>
                      <a:lnTo>
                        <a:pt x="52885" y="80237"/>
                      </a:lnTo>
                      <a:lnTo>
                        <a:pt x="53081" y="81092"/>
                      </a:lnTo>
                      <a:lnTo>
                        <a:pt x="53308" y="81947"/>
                      </a:lnTo>
                      <a:lnTo>
                        <a:pt x="53534" y="82517"/>
                      </a:lnTo>
                      <a:lnTo>
                        <a:pt x="53775" y="82802"/>
                      </a:lnTo>
                      <a:lnTo>
                        <a:pt x="54017" y="82802"/>
                      </a:lnTo>
                      <a:lnTo>
                        <a:pt x="54198" y="82802"/>
                      </a:lnTo>
                      <a:lnTo>
                        <a:pt x="54394" y="82660"/>
                      </a:lnTo>
                      <a:lnTo>
                        <a:pt x="54590" y="82375"/>
                      </a:lnTo>
                      <a:lnTo>
                        <a:pt x="54771" y="82090"/>
                      </a:lnTo>
                      <a:lnTo>
                        <a:pt x="54967" y="81520"/>
                      </a:lnTo>
                      <a:lnTo>
                        <a:pt x="55149" y="80950"/>
                      </a:lnTo>
                      <a:lnTo>
                        <a:pt x="55330" y="80380"/>
                      </a:lnTo>
                      <a:lnTo>
                        <a:pt x="55526" y="79667"/>
                      </a:lnTo>
                      <a:close/>
                      <a:moveTo>
                        <a:pt x="62602" y="60855"/>
                      </a:moveTo>
                      <a:lnTo>
                        <a:pt x="57880" y="60712"/>
                      </a:lnTo>
                      <a:lnTo>
                        <a:pt x="57895" y="63420"/>
                      </a:lnTo>
                      <a:lnTo>
                        <a:pt x="57940" y="65985"/>
                      </a:lnTo>
                      <a:lnTo>
                        <a:pt x="57985" y="68408"/>
                      </a:lnTo>
                      <a:lnTo>
                        <a:pt x="58061" y="70546"/>
                      </a:lnTo>
                      <a:lnTo>
                        <a:pt x="58166" y="72684"/>
                      </a:lnTo>
                      <a:lnTo>
                        <a:pt x="58302" y="74536"/>
                      </a:lnTo>
                      <a:lnTo>
                        <a:pt x="58438" y="76247"/>
                      </a:lnTo>
                      <a:lnTo>
                        <a:pt x="58589" y="77814"/>
                      </a:lnTo>
                      <a:lnTo>
                        <a:pt x="58740" y="78954"/>
                      </a:lnTo>
                      <a:lnTo>
                        <a:pt x="58921" y="80095"/>
                      </a:lnTo>
                      <a:lnTo>
                        <a:pt x="59102" y="80950"/>
                      </a:lnTo>
                      <a:lnTo>
                        <a:pt x="59283" y="81662"/>
                      </a:lnTo>
                      <a:lnTo>
                        <a:pt x="59494" y="82232"/>
                      </a:lnTo>
                      <a:lnTo>
                        <a:pt x="59720" y="82660"/>
                      </a:lnTo>
                      <a:lnTo>
                        <a:pt x="59947" y="82945"/>
                      </a:lnTo>
                      <a:lnTo>
                        <a:pt x="60188" y="82945"/>
                      </a:lnTo>
                      <a:lnTo>
                        <a:pt x="60445" y="82945"/>
                      </a:lnTo>
                      <a:lnTo>
                        <a:pt x="60701" y="82802"/>
                      </a:lnTo>
                      <a:lnTo>
                        <a:pt x="60927" y="82517"/>
                      </a:lnTo>
                      <a:lnTo>
                        <a:pt x="61184" y="82232"/>
                      </a:lnTo>
                      <a:lnTo>
                        <a:pt x="61410" y="81662"/>
                      </a:lnTo>
                      <a:lnTo>
                        <a:pt x="61622" y="81092"/>
                      </a:lnTo>
                      <a:lnTo>
                        <a:pt x="61848" y="80380"/>
                      </a:lnTo>
                      <a:lnTo>
                        <a:pt x="62059" y="79667"/>
                      </a:lnTo>
                      <a:lnTo>
                        <a:pt x="62270" y="88076"/>
                      </a:lnTo>
                      <a:lnTo>
                        <a:pt x="62029" y="88931"/>
                      </a:lnTo>
                      <a:lnTo>
                        <a:pt x="61788" y="89786"/>
                      </a:lnTo>
                      <a:lnTo>
                        <a:pt x="61516" y="90498"/>
                      </a:lnTo>
                      <a:lnTo>
                        <a:pt x="61244" y="91068"/>
                      </a:lnTo>
                      <a:lnTo>
                        <a:pt x="60943" y="91496"/>
                      </a:lnTo>
                      <a:lnTo>
                        <a:pt x="60656" y="91781"/>
                      </a:lnTo>
                      <a:lnTo>
                        <a:pt x="60339" y="92066"/>
                      </a:lnTo>
                      <a:lnTo>
                        <a:pt x="60022" y="92209"/>
                      </a:lnTo>
                      <a:lnTo>
                        <a:pt x="59645" y="92066"/>
                      </a:lnTo>
                      <a:lnTo>
                        <a:pt x="59283" y="91496"/>
                      </a:lnTo>
                      <a:lnTo>
                        <a:pt x="59117" y="91211"/>
                      </a:lnTo>
                      <a:lnTo>
                        <a:pt x="58951" y="90783"/>
                      </a:lnTo>
                      <a:lnTo>
                        <a:pt x="58785" y="90356"/>
                      </a:lnTo>
                      <a:lnTo>
                        <a:pt x="58634" y="89928"/>
                      </a:lnTo>
                      <a:lnTo>
                        <a:pt x="58498" y="89358"/>
                      </a:lnTo>
                      <a:lnTo>
                        <a:pt x="58347" y="88646"/>
                      </a:lnTo>
                      <a:lnTo>
                        <a:pt x="58196" y="87933"/>
                      </a:lnTo>
                      <a:lnTo>
                        <a:pt x="58076" y="87220"/>
                      </a:lnTo>
                      <a:lnTo>
                        <a:pt x="57940" y="86223"/>
                      </a:lnTo>
                      <a:lnTo>
                        <a:pt x="57819" y="85225"/>
                      </a:lnTo>
                      <a:lnTo>
                        <a:pt x="57683" y="84370"/>
                      </a:lnTo>
                      <a:lnTo>
                        <a:pt x="57578" y="83230"/>
                      </a:lnTo>
                      <a:lnTo>
                        <a:pt x="57472" y="82090"/>
                      </a:lnTo>
                      <a:lnTo>
                        <a:pt x="57382" y="80807"/>
                      </a:lnTo>
                      <a:lnTo>
                        <a:pt x="57276" y="79667"/>
                      </a:lnTo>
                      <a:lnTo>
                        <a:pt x="57201" y="78527"/>
                      </a:lnTo>
                      <a:lnTo>
                        <a:pt x="57110" y="77244"/>
                      </a:lnTo>
                      <a:lnTo>
                        <a:pt x="57035" y="75676"/>
                      </a:lnTo>
                      <a:lnTo>
                        <a:pt x="56974" y="74394"/>
                      </a:lnTo>
                      <a:lnTo>
                        <a:pt x="56914" y="72969"/>
                      </a:lnTo>
                      <a:lnTo>
                        <a:pt x="56854" y="71401"/>
                      </a:lnTo>
                      <a:lnTo>
                        <a:pt x="56808" y="69833"/>
                      </a:lnTo>
                      <a:lnTo>
                        <a:pt x="56778" y="68408"/>
                      </a:lnTo>
                      <a:lnTo>
                        <a:pt x="56748" y="66840"/>
                      </a:lnTo>
                      <a:lnTo>
                        <a:pt x="56703" y="63420"/>
                      </a:lnTo>
                      <a:lnTo>
                        <a:pt x="56688" y="59714"/>
                      </a:lnTo>
                      <a:lnTo>
                        <a:pt x="56703" y="56152"/>
                      </a:lnTo>
                      <a:lnTo>
                        <a:pt x="56748" y="52731"/>
                      </a:lnTo>
                      <a:lnTo>
                        <a:pt x="56808" y="49311"/>
                      </a:lnTo>
                      <a:lnTo>
                        <a:pt x="56899" y="46175"/>
                      </a:lnTo>
                      <a:lnTo>
                        <a:pt x="56959" y="44608"/>
                      </a:lnTo>
                      <a:lnTo>
                        <a:pt x="57019" y="43182"/>
                      </a:lnTo>
                      <a:lnTo>
                        <a:pt x="57095" y="41757"/>
                      </a:lnTo>
                      <a:lnTo>
                        <a:pt x="57185" y="40190"/>
                      </a:lnTo>
                      <a:lnTo>
                        <a:pt x="57261" y="38907"/>
                      </a:lnTo>
                      <a:lnTo>
                        <a:pt x="57351" y="37624"/>
                      </a:lnTo>
                      <a:lnTo>
                        <a:pt x="57457" y="36342"/>
                      </a:lnTo>
                      <a:lnTo>
                        <a:pt x="57548" y="35059"/>
                      </a:lnTo>
                      <a:lnTo>
                        <a:pt x="57653" y="33919"/>
                      </a:lnTo>
                      <a:lnTo>
                        <a:pt x="57789" y="32779"/>
                      </a:lnTo>
                      <a:lnTo>
                        <a:pt x="57910" y="31781"/>
                      </a:lnTo>
                      <a:lnTo>
                        <a:pt x="58030" y="30926"/>
                      </a:lnTo>
                      <a:lnTo>
                        <a:pt x="58151" y="29928"/>
                      </a:lnTo>
                      <a:lnTo>
                        <a:pt x="58287" y="29073"/>
                      </a:lnTo>
                      <a:lnTo>
                        <a:pt x="58423" y="28361"/>
                      </a:lnTo>
                      <a:lnTo>
                        <a:pt x="58559" y="27790"/>
                      </a:lnTo>
                      <a:lnTo>
                        <a:pt x="58709" y="27220"/>
                      </a:lnTo>
                      <a:lnTo>
                        <a:pt x="58875" y="26650"/>
                      </a:lnTo>
                      <a:lnTo>
                        <a:pt x="59026" y="26365"/>
                      </a:lnTo>
                      <a:lnTo>
                        <a:pt x="59177" y="25938"/>
                      </a:lnTo>
                      <a:lnTo>
                        <a:pt x="59343" y="25510"/>
                      </a:lnTo>
                      <a:lnTo>
                        <a:pt x="59509" y="25368"/>
                      </a:lnTo>
                      <a:lnTo>
                        <a:pt x="59690" y="25225"/>
                      </a:lnTo>
                      <a:lnTo>
                        <a:pt x="59856" y="25225"/>
                      </a:lnTo>
                      <a:lnTo>
                        <a:pt x="60052" y="25225"/>
                      </a:lnTo>
                      <a:lnTo>
                        <a:pt x="60218" y="25368"/>
                      </a:lnTo>
                      <a:lnTo>
                        <a:pt x="60384" y="25795"/>
                      </a:lnTo>
                      <a:lnTo>
                        <a:pt x="60565" y="26080"/>
                      </a:lnTo>
                      <a:lnTo>
                        <a:pt x="60716" y="26365"/>
                      </a:lnTo>
                      <a:lnTo>
                        <a:pt x="60867" y="26793"/>
                      </a:lnTo>
                      <a:lnTo>
                        <a:pt x="61018" y="27363"/>
                      </a:lnTo>
                      <a:lnTo>
                        <a:pt x="61169" y="27933"/>
                      </a:lnTo>
                      <a:lnTo>
                        <a:pt x="61305" y="28646"/>
                      </a:lnTo>
                      <a:lnTo>
                        <a:pt x="61425" y="29358"/>
                      </a:lnTo>
                      <a:lnTo>
                        <a:pt x="61546" y="30213"/>
                      </a:lnTo>
                      <a:lnTo>
                        <a:pt x="61682" y="31353"/>
                      </a:lnTo>
                      <a:lnTo>
                        <a:pt x="61788" y="32351"/>
                      </a:lnTo>
                      <a:lnTo>
                        <a:pt x="61893" y="33349"/>
                      </a:lnTo>
                      <a:lnTo>
                        <a:pt x="61984" y="34489"/>
                      </a:lnTo>
                      <a:lnTo>
                        <a:pt x="62089" y="35771"/>
                      </a:lnTo>
                      <a:lnTo>
                        <a:pt x="62225" y="37909"/>
                      </a:lnTo>
                      <a:lnTo>
                        <a:pt x="62346" y="40047"/>
                      </a:lnTo>
                      <a:lnTo>
                        <a:pt x="62436" y="42470"/>
                      </a:lnTo>
                      <a:lnTo>
                        <a:pt x="62512" y="44750"/>
                      </a:lnTo>
                      <a:lnTo>
                        <a:pt x="62572" y="47315"/>
                      </a:lnTo>
                      <a:lnTo>
                        <a:pt x="62617" y="49738"/>
                      </a:lnTo>
                      <a:lnTo>
                        <a:pt x="62648" y="52589"/>
                      </a:lnTo>
                      <a:lnTo>
                        <a:pt x="62663" y="55296"/>
                      </a:lnTo>
                      <a:lnTo>
                        <a:pt x="62648" y="57007"/>
                      </a:lnTo>
                      <a:lnTo>
                        <a:pt x="62648" y="58432"/>
                      </a:lnTo>
                      <a:lnTo>
                        <a:pt x="62632" y="59714"/>
                      </a:lnTo>
                      <a:lnTo>
                        <a:pt x="62602" y="60855"/>
                      </a:lnTo>
                      <a:close/>
                      <a:moveTo>
                        <a:pt x="57880" y="52446"/>
                      </a:moveTo>
                      <a:lnTo>
                        <a:pt x="61471" y="52446"/>
                      </a:lnTo>
                      <a:lnTo>
                        <a:pt x="61471" y="50593"/>
                      </a:lnTo>
                      <a:lnTo>
                        <a:pt x="61456" y="49026"/>
                      </a:lnTo>
                      <a:lnTo>
                        <a:pt x="61425" y="47315"/>
                      </a:lnTo>
                      <a:lnTo>
                        <a:pt x="61395" y="45748"/>
                      </a:lnTo>
                      <a:lnTo>
                        <a:pt x="61350" y="44323"/>
                      </a:lnTo>
                      <a:lnTo>
                        <a:pt x="61290" y="42897"/>
                      </a:lnTo>
                      <a:lnTo>
                        <a:pt x="61229" y="41615"/>
                      </a:lnTo>
                      <a:lnTo>
                        <a:pt x="61139" y="40190"/>
                      </a:lnTo>
                      <a:lnTo>
                        <a:pt x="61018" y="38622"/>
                      </a:lnTo>
                      <a:lnTo>
                        <a:pt x="60882" y="37339"/>
                      </a:lnTo>
                      <a:lnTo>
                        <a:pt x="60746" y="36199"/>
                      </a:lnTo>
                      <a:lnTo>
                        <a:pt x="60580" y="35201"/>
                      </a:lnTo>
                      <a:lnTo>
                        <a:pt x="60399" y="34489"/>
                      </a:lnTo>
                      <a:lnTo>
                        <a:pt x="60203" y="34061"/>
                      </a:lnTo>
                      <a:lnTo>
                        <a:pt x="59992" y="33776"/>
                      </a:lnTo>
                      <a:lnTo>
                        <a:pt x="59766" y="33634"/>
                      </a:lnTo>
                      <a:lnTo>
                        <a:pt x="59554" y="33776"/>
                      </a:lnTo>
                      <a:lnTo>
                        <a:pt x="59358" y="34061"/>
                      </a:lnTo>
                      <a:lnTo>
                        <a:pt x="59177" y="34489"/>
                      </a:lnTo>
                      <a:lnTo>
                        <a:pt x="58996" y="35201"/>
                      </a:lnTo>
                      <a:lnTo>
                        <a:pt x="58845" y="36199"/>
                      </a:lnTo>
                      <a:lnTo>
                        <a:pt x="58664" y="37197"/>
                      </a:lnTo>
                      <a:lnTo>
                        <a:pt x="58528" y="38479"/>
                      </a:lnTo>
                      <a:lnTo>
                        <a:pt x="58393" y="39904"/>
                      </a:lnTo>
                      <a:lnTo>
                        <a:pt x="58302" y="41330"/>
                      </a:lnTo>
                      <a:lnTo>
                        <a:pt x="58196" y="42755"/>
                      </a:lnTo>
                      <a:lnTo>
                        <a:pt x="58121" y="44180"/>
                      </a:lnTo>
                      <a:lnTo>
                        <a:pt x="58061" y="45605"/>
                      </a:lnTo>
                      <a:lnTo>
                        <a:pt x="58000" y="47315"/>
                      </a:lnTo>
                      <a:lnTo>
                        <a:pt x="57940" y="48883"/>
                      </a:lnTo>
                      <a:lnTo>
                        <a:pt x="57910" y="50593"/>
                      </a:lnTo>
                      <a:lnTo>
                        <a:pt x="57880" y="52446"/>
                      </a:lnTo>
                      <a:close/>
                      <a:moveTo>
                        <a:pt x="71761" y="79667"/>
                      </a:moveTo>
                      <a:lnTo>
                        <a:pt x="71987" y="88361"/>
                      </a:lnTo>
                      <a:lnTo>
                        <a:pt x="71761" y="89358"/>
                      </a:lnTo>
                      <a:lnTo>
                        <a:pt x="71550" y="90071"/>
                      </a:lnTo>
                      <a:lnTo>
                        <a:pt x="71339" y="90641"/>
                      </a:lnTo>
                      <a:lnTo>
                        <a:pt x="71082" y="91211"/>
                      </a:lnTo>
                      <a:lnTo>
                        <a:pt x="70841" y="91638"/>
                      </a:lnTo>
                      <a:lnTo>
                        <a:pt x="70584" y="92066"/>
                      </a:lnTo>
                      <a:lnTo>
                        <a:pt x="70313" y="92209"/>
                      </a:lnTo>
                      <a:lnTo>
                        <a:pt x="70026" y="92351"/>
                      </a:lnTo>
                      <a:lnTo>
                        <a:pt x="69664" y="92209"/>
                      </a:lnTo>
                      <a:lnTo>
                        <a:pt x="69302" y="91638"/>
                      </a:lnTo>
                      <a:lnTo>
                        <a:pt x="69136" y="91353"/>
                      </a:lnTo>
                      <a:lnTo>
                        <a:pt x="68970" y="90926"/>
                      </a:lnTo>
                      <a:lnTo>
                        <a:pt x="68804" y="90498"/>
                      </a:lnTo>
                      <a:lnTo>
                        <a:pt x="68653" y="89928"/>
                      </a:lnTo>
                      <a:lnTo>
                        <a:pt x="68517" y="89358"/>
                      </a:lnTo>
                      <a:lnTo>
                        <a:pt x="68351" y="88788"/>
                      </a:lnTo>
                      <a:lnTo>
                        <a:pt x="68215" y="88076"/>
                      </a:lnTo>
                      <a:lnTo>
                        <a:pt x="68079" y="87220"/>
                      </a:lnTo>
                      <a:lnTo>
                        <a:pt x="67959" y="86223"/>
                      </a:lnTo>
                      <a:lnTo>
                        <a:pt x="67823" y="85368"/>
                      </a:lnTo>
                      <a:lnTo>
                        <a:pt x="67702" y="84370"/>
                      </a:lnTo>
                      <a:lnTo>
                        <a:pt x="67582" y="83230"/>
                      </a:lnTo>
                      <a:lnTo>
                        <a:pt x="67476" y="82090"/>
                      </a:lnTo>
                      <a:lnTo>
                        <a:pt x="67370" y="80807"/>
                      </a:lnTo>
                      <a:lnTo>
                        <a:pt x="67265" y="79667"/>
                      </a:lnTo>
                      <a:lnTo>
                        <a:pt x="67174" y="78384"/>
                      </a:lnTo>
                      <a:lnTo>
                        <a:pt x="67099" y="77102"/>
                      </a:lnTo>
                      <a:lnTo>
                        <a:pt x="67023" y="75676"/>
                      </a:lnTo>
                      <a:lnTo>
                        <a:pt x="66948" y="74251"/>
                      </a:lnTo>
                      <a:lnTo>
                        <a:pt x="66903" y="72826"/>
                      </a:lnTo>
                      <a:lnTo>
                        <a:pt x="66842" y="71258"/>
                      </a:lnTo>
                      <a:lnTo>
                        <a:pt x="66797" y="69691"/>
                      </a:lnTo>
                      <a:lnTo>
                        <a:pt x="66752" y="68123"/>
                      </a:lnTo>
                      <a:lnTo>
                        <a:pt x="66706" y="66555"/>
                      </a:lnTo>
                      <a:lnTo>
                        <a:pt x="66676" y="62992"/>
                      </a:lnTo>
                      <a:lnTo>
                        <a:pt x="66661" y="59429"/>
                      </a:lnTo>
                      <a:lnTo>
                        <a:pt x="66661" y="57577"/>
                      </a:lnTo>
                      <a:lnTo>
                        <a:pt x="66676" y="55724"/>
                      </a:lnTo>
                      <a:lnTo>
                        <a:pt x="66691" y="54014"/>
                      </a:lnTo>
                      <a:lnTo>
                        <a:pt x="66737" y="52304"/>
                      </a:lnTo>
                      <a:lnTo>
                        <a:pt x="66767" y="50593"/>
                      </a:lnTo>
                      <a:lnTo>
                        <a:pt x="66812" y="49026"/>
                      </a:lnTo>
                      <a:lnTo>
                        <a:pt x="66857" y="47458"/>
                      </a:lnTo>
                      <a:lnTo>
                        <a:pt x="66918" y="45748"/>
                      </a:lnTo>
                      <a:lnTo>
                        <a:pt x="66978" y="44323"/>
                      </a:lnTo>
                      <a:lnTo>
                        <a:pt x="67053" y="42897"/>
                      </a:lnTo>
                      <a:lnTo>
                        <a:pt x="67129" y="41472"/>
                      </a:lnTo>
                      <a:lnTo>
                        <a:pt x="67219" y="40047"/>
                      </a:lnTo>
                      <a:lnTo>
                        <a:pt x="67325" y="38764"/>
                      </a:lnTo>
                      <a:lnTo>
                        <a:pt x="67431" y="37482"/>
                      </a:lnTo>
                      <a:lnTo>
                        <a:pt x="67536" y="36199"/>
                      </a:lnTo>
                      <a:lnTo>
                        <a:pt x="67657" y="34916"/>
                      </a:lnTo>
                      <a:lnTo>
                        <a:pt x="67778" y="33776"/>
                      </a:lnTo>
                      <a:lnTo>
                        <a:pt x="67929" y="32779"/>
                      </a:lnTo>
                      <a:lnTo>
                        <a:pt x="68064" y="31781"/>
                      </a:lnTo>
                      <a:lnTo>
                        <a:pt x="68200" y="30641"/>
                      </a:lnTo>
                      <a:lnTo>
                        <a:pt x="68336" y="29928"/>
                      </a:lnTo>
                      <a:lnTo>
                        <a:pt x="68502" y="29073"/>
                      </a:lnTo>
                      <a:lnTo>
                        <a:pt x="68653" y="28361"/>
                      </a:lnTo>
                      <a:lnTo>
                        <a:pt x="68819" y="27790"/>
                      </a:lnTo>
                      <a:lnTo>
                        <a:pt x="69000" y="27220"/>
                      </a:lnTo>
                      <a:lnTo>
                        <a:pt x="69166" y="26793"/>
                      </a:lnTo>
                      <a:lnTo>
                        <a:pt x="69332" y="26365"/>
                      </a:lnTo>
                      <a:lnTo>
                        <a:pt x="69513" y="26080"/>
                      </a:lnTo>
                      <a:lnTo>
                        <a:pt x="69709" y="25795"/>
                      </a:lnTo>
                      <a:lnTo>
                        <a:pt x="69890" y="25510"/>
                      </a:lnTo>
                      <a:lnTo>
                        <a:pt x="70086" y="25368"/>
                      </a:lnTo>
                      <a:lnTo>
                        <a:pt x="70298" y="25368"/>
                      </a:lnTo>
                      <a:lnTo>
                        <a:pt x="70554" y="25368"/>
                      </a:lnTo>
                      <a:lnTo>
                        <a:pt x="70795" y="25510"/>
                      </a:lnTo>
                      <a:lnTo>
                        <a:pt x="71022" y="25938"/>
                      </a:lnTo>
                      <a:lnTo>
                        <a:pt x="71248" y="26365"/>
                      </a:lnTo>
                      <a:lnTo>
                        <a:pt x="71459" y="26793"/>
                      </a:lnTo>
                      <a:lnTo>
                        <a:pt x="71640" y="27363"/>
                      </a:lnTo>
                      <a:lnTo>
                        <a:pt x="71837" y="27933"/>
                      </a:lnTo>
                      <a:lnTo>
                        <a:pt x="72003" y="28646"/>
                      </a:lnTo>
                      <a:lnTo>
                        <a:pt x="71716" y="37767"/>
                      </a:lnTo>
                      <a:lnTo>
                        <a:pt x="71565" y="37054"/>
                      </a:lnTo>
                      <a:lnTo>
                        <a:pt x="71414" y="36484"/>
                      </a:lnTo>
                      <a:lnTo>
                        <a:pt x="71248" y="35771"/>
                      </a:lnTo>
                      <a:lnTo>
                        <a:pt x="71067" y="35344"/>
                      </a:lnTo>
                      <a:lnTo>
                        <a:pt x="70886" y="35059"/>
                      </a:lnTo>
                      <a:lnTo>
                        <a:pt x="70705" y="34774"/>
                      </a:lnTo>
                      <a:lnTo>
                        <a:pt x="70494" y="34631"/>
                      </a:lnTo>
                      <a:lnTo>
                        <a:pt x="70298" y="34631"/>
                      </a:lnTo>
                      <a:lnTo>
                        <a:pt x="70026" y="34774"/>
                      </a:lnTo>
                      <a:lnTo>
                        <a:pt x="69769" y="35059"/>
                      </a:lnTo>
                      <a:lnTo>
                        <a:pt x="69513" y="35629"/>
                      </a:lnTo>
                      <a:lnTo>
                        <a:pt x="69302" y="36484"/>
                      </a:lnTo>
                      <a:lnTo>
                        <a:pt x="69090" y="37482"/>
                      </a:lnTo>
                      <a:lnTo>
                        <a:pt x="68879" y="38622"/>
                      </a:lnTo>
                      <a:lnTo>
                        <a:pt x="68698" y="40047"/>
                      </a:lnTo>
                      <a:lnTo>
                        <a:pt x="68532" y="41900"/>
                      </a:lnTo>
                      <a:lnTo>
                        <a:pt x="68366" y="43467"/>
                      </a:lnTo>
                      <a:lnTo>
                        <a:pt x="68245" y="45320"/>
                      </a:lnTo>
                      <a:lnTo>
                        <a:pt x="68140" y="47315"/>
                      </a:lnTo>
                      <a:lnTo>
                        <a:pt x="68064" y="49311"/>
                      </a:lnTo>
                      <a:lnTo>
                        <a:pt x="68004" y="51591"/>
                      </a:lnTo>
                      <a:lnTo>
                        <a:pt x="67944" y="53871"/>
                      </a:lnTo>
                      <a:lnTo>
                        <a:pt x="67929" y="56437"/>
                      </a:lnTo>
                      <a:lnTo>
                        <a:pt x="67913" y="58859"/>
                      </a:lnTo>
                      <a:lnTo>
                        <a:pt x="67929" y="61567"/>
                      </a:lnTo>
                      <a:lnTo>
                        <a:pt x="67959" y="63990"/>
                      </a:lnTo>
                      <a:lnTo>
                        <a:pt x="68004" y="66555"/>
                      </a:lnTo>
                      <a:lnTo>
                        <a:pt x="68079" y="68693"/>
                      </a:lnTo>
                      <a:lnTo>
                        <a:pt x="68170" y="70688"/>
                      </a:lnTo>
                      <a:lnTo>
                        <a:pt x="68276" y="72826"/>
                      </a:lnTo>
                      <a:lnTo>
                        <a:pt x="68427" y="74536"/>
                      </a:lnTo>
                      <a:lnTo>
                        <a:pt x="68577" y="76247"/>
                      </a:lnTo>
                      <a:lnTo>
                        <a:pt x="68743" y="77814"/>
                      </a:lnTo>
                      <a:lnTo>
                        <a:pt x="68924" y="79097"/>
                      </a:lnTo>
                      <a:lnTo>
                        <a:pt x="69121" y="80237"/>
                      </a:lnTo>
                      <a:lnTo>
                        <a:pt x="69317" y="81092"/>
                      </a:lnTo>
                      <a:lnTo>
                        <a:pt x="69528" y="81947"/>
                      </a:lnTo>
                      <a:lnTo>
                        <a:pt x="69769" y="82517"/>
                      </a:lnTo>
                      <a:lnTo>
                        <a:pt x="69996" y="82802"/>
                      </a:lnTo>
                      <a:lnTo>
                        <a:pt x="70267" y="82802"/>
                      </a:lnTo>
                      <a:lnTo>
                        <a:pt x="70448" y="82802"/>
                      </a:lnTo>
                      <a:lnTo>
                        <a:pt x="70629" y="82660"/>
                      </a:lnTo>
                      <a:lnTo>
                        <a:pt x="70826" y="82375"/>
                      </a:lnTo>
                      <a:lnTo>
                        <a:pt x="71007" y="82090"/>
                      </a:lnTo>
                      <a:lnTo>
                        <a:pt x="71188" y="81520"/>
                      </a:lnTo>
                      <a:lnTo>
                        <a:pt x="71399" y="80950"/>
                      </a:lnTo>
                      <a:lnTo>
                        <a:pt x="71580" y="80380"/>
                      </a:lnTo>
                      <a:lnTo>
                        <a:pt x="71761" y="79667"/>
                      </a:lnTo>
                      <a:close/>
                      <a:moveTo>
                        <a:pt x="78838" y="60855"/>
                      </a:moveTo>
                      <a:lnTo>
                        <a:pt x="74130" y="60712"/>
                      </a:lnTo>
                      <a:lnTo>
                        <a:pt x="74145" y="63420"/>
                      </a:lnTo>
                      <a:lnTo>
                        <a:pt x="74175" y="65985"/>
                      </a:lnTo>
                      <a:lnTo>
                        <a:pt x="74236" y="68408"/>
                      </a:lnTo>
                      <a:lnTo>
                        <a:pt x="74311" y="70546"/>
                      </a:lnTo>
                      <a:lnTo>
                        <a:pt x="74402" y="72684"/>
                      </a:lnTo>
                      <a:lnTo>
                        <a:pt x="74522" y="74536"/>
                      </a:lnTo>
                      <a:lnTo>
                        <a:pt x="74673" y="76247"/>
                      </a:lnTo>
                      <a:lnTo>
                        <a:pt x="74824" y="77814"/>
                      </a:lnTo>
                      <a:lnTo>
                        <a:pt x="74975" y="78954"/>
                      </a:lnTo>
                      <a:lnTo>
                        <a:pt x="75141" y="80095"/>
                      </a:lnTo>
                      <a:lnTo>
                        <a:pt x="75337" y="80950"/>
                      </a:lnTo>
                      <a:lnTo>
                        <a:pt x="75533" y="81662"/>
                      </a:lnTo>
                      <a:lnTo>
                        <a:pt x="75729" y="82232"/>
                      </a:lnTo>
                      <a:lnTo>
                        <a:pt x="75956" y="82660"/>
                      </a:lnTo>
                      <a:lnTo>
                        <a:pt x="76182" y="82945"/>
                      </a:lnTo>
                      <a:lnTo>
                        <a:pt x="76439" y="82945"/>
                      </a:lnTo>
                      <a:lnTo>
                        <a:pt x="76680" y="82945"/>
                      </a:lnTo>
                      <a:lnTo>
                        <a:pt x="76937" y="82802"/>
                      </a:lnTo>
                      <a:lnTo>
                        <a:pt x="77178" y="82517"/>
                      </a:lnTo>
                      <a:lnTo>
                        <a:pt x="77404" y="82232"/>
                      </a:lnTo>
                      <a:lnTo>
                        <a:pt x="77646" y="81662"/>
                      </a:lnTo>
                      <a:lnTo>
                        <a:pt x="77872" y="81092"/>
                      </a:lnTo>
                      <a:lnTo>
                        <a:pt x="78098" y="80380"/>
                      </a:lnTo>
                      <a:lnTo>
                        <a:pt x="78294" y="79667"/>
                      </a:lnTo>
                      <a:lnTo>
                        <a:pt x="78506" y="88076"/>
                      </a:lnTo>
                      <a:lnTo>
                        <a:pt x="78264" y="88931"/>
                      </a:lnTo>
                      <a:lnTo>
                        <a:pt x="78023" y="89786"/>
                      </a:lnTo>
                      <a:lnTo>
                        <a:pt x="77751" y="90498"/>
                      </a:lnTo>
                      <a:lnTo>
                        <a:pt x="77480" y="91068"/>
                      </a:lnTo>
                      <a:lnTo>
                        <a:pt x="77193" y="91496"/>
                      </a:lnTo>
                      <a:lnTo>
                        <a:pt x="76891" y="91781"/>
                      </a:lnTo>
                      <a:lnTo>
                        <a:pt x="76574" y="92066"/>
                      </a:lnTo>
                      <a:lnTo>
                        <a:pt x="76258" y="92209"/>
                      </a:lnTo>
                      <a:lnTo>
                        <a:pt x="75880" y="92066"/>
                      </a:lnTo>
                      <a:lnTo>
                        <a:pt x="75533" y="91496"/>
                      </a:lnTo>
                      <a:lnTo>
                        <a:pt x="75367" y="91211"/>
                      </a:lnTo>
                      <a:lnTo>
                        <a:pt x="75201" y="90783"/>
                      </a:lnTo>
                      <a:lnTo>
                        <a:pt x="75035" y="90356"/>
                      </a:lnTo>
                      <a:lnTo>
                        <a:pt x="74884" y="89928"/>
                      </a:lnTo>
                      <a:lnTo>
                        <a:pt x="74734" y="89358"/>
                      </a:lnTo>
                      <a:lnTo>
                        <a:pt x="74583" y="88646"/>
                      </a:lnTo>
                      <a:lnTo>
                        <a:pt x="74447" y="87933"/>
                      </a:lnTo>
                      <a:lnTo>
                        <a:pt x="74311" y="87220"/>
                      </a:lnTo>
                      <a:lnTo>
                        <a:pt x="74190" y="86223"/>
                      </a:lnTo>
                      <a:lnTo>
                        <a:pt x="74070" y="85225"/>
                      </a:lnTo>
                      <a:lnTo>
                        <a:pt x="73934" y="84370"/>
                      </a:lnTo>
                      <a:lnTo>
                        <a:pt x="73828" y="83230"/>
                      </a:lnTo>
                      <a:lnTo>
                        <a:pt x="73723" y="82090"/>
                      </a:lnTo>
                      <a:lnTo>
                        <a:pt x="73617" y="80807"/>
                      </a:lnTo>
                      <a:lnTo>
                        <a:pt x="73526" y="79667"/>
                      </a:lnTo>
                      <a:lnTo>
                        <a:pt x="73421" y="78527"/>
                      </a:lnTo>
                      <a:lnTo>
                        <a:pt x="73345" y="77244"/>
                      </a:lnTo>
                      <a:lnTo>
                        <a:pt x="73270" y="75676"/>
                      </a:lnTo>
                      <a:lnTo>
                        <a:pt x="73210" y="74394"/>
                      </a:lnTo>
                      <a:lnTo>
                        <a:pt x="73149" y="72969"/>
                      </a:lnTo>
                      <a:lnTo>
                        <a:pt x="73104" y="71401"/>
                      </a:lnTo>
                      <a:lnTo>
                        <a:pt x="73059" y="69833"/>
                      </a:lnTo>
                      <a:lnTo>
                        <a:pt x="73029" y="68408"/>
                      </a:lnTo>
                      <a:lnTo>
                        <a:pt x="72983" y="66840"/>
                      </a:lnTo>
                      <a:lnTo>
                        <a:pt x="72953" y="63420"/>
                      </a:lnTo>
                      <a:lnTo>
                        <a:pt x="72938" y="59714"/>
                      </a:lnTo>
                      <a:lnTo>
                        <a:pt x="72953" y="56152"/>
                      </a:lnTo>
                      <a:lnTo>
                        <a:pt x="72983" y="52731"/>
                      </a:lnTo>
                      <a:lnTo>
                        <a:pt x="73059" y="49311"/>
                      </a:lnTo>
                      <a:lnTo>
                        <a:pt x="73149" y="46175"/>
                      </a:lnTo>
                      <a:lnTo>
                        <a:pt x="73210" y="44608"/>
                      </a:lnTo>
                      <a:lnTo>
                        <a:pt x="73270" y="43182"/>
                      </a:lnTo>
                      <a:lnTo>
                        <a:pt x="73330" y="41757"/>
                      </a:lnTo>
                      <a:lnTo>
                        <a:pt x="73406" y="40190"/>
                      </a:lnTo>
                      <a:lnTo>
                        <a:pt x="73511" y="38907"/>
                      </a:lnTo>
                      <a:lnTo>
                        <a:pt x="73602" y="37624"/>
                      </a:lnTo>
                      <a:lnTo>
                        <a:pt x="73692" y="36342"/>
                      </a:lnTo>
                      <a:lnTo>
                        <a:pt x="73798" y="35059"/>
                      </a:lnTo>
                      <a:lnTo>
                        <a:pt x="73904" y="33919"/>
                      </a:lnTo>
                      <a:lnTo>
                        <a:pt x="74009" y="32779"/>
                      </a:lnTo>
                      <a:lnTo>
                        <a:pt x="74145" y="31781"/>
                      </a:lnTo>
                      <a:lnTo>
                        <a:pt x="74266" y="30926"/>
                      </a:lnTo>
                      <a:lnTo>
                        <a:pt x="74387" y="29928"/>
                      </a:lnTo>
                      <a:lnTo>
                        <a:pt x="74522" y="29073"/>
                      </a:lnTo>
                      <a:lnTo>
                        <a:pt x="74673" y="28361"/>
                      </a:lnTo>
                      <a:lnTo>
                        <a:pt x="74809" y="27790"/>
                      </a:lnTo>
                      <a:lnTo>
                        <a:pt x="74945" y="27220"/>
                      </a:lnTo>
                      <a:lnTo>
                        <a:pt x="75096" y="26650"/>
                      </a:lnTo>
                      <a:lnTo>
                        <a:pt x="75262" y="26365"/>
                      </a:lnTo>
                      <a:lnTo>
                        <a:pt x="75428" y="25938"/>
                      </a:lnTo>
                      <a:lnTo>
                        <a:pt x="75579" y="25510"/>
                      </a:lnTo>
                      <a:lnTo>
                        <a:pt x="75760" y="25368"/>
                      </a:lnTo>
                      <a:lnTo>
                        <a:pt x="75926" y="25225"/>
                      </a:lnTo>
                      <a:lnTo>
                        <a:pt x="76107" y="25225"/>
                      </a:lnTo>
                      <a:lnTo>
                        <a:pt x="76273" y="25225"/>
                      </a:lnTo>
                      <a:lnTo>
                        <a:pt x="76469" y="25368"/>
                      </a:lnTo>
                      <a:lnTo>
                        <a:pt x="76635" y="25795"/>
                      </a:lnTo>
                      <a:lnTo>
                        <a:pt x="76801" y="26080"/>
                      </a:lnTo>
                      <a:lnTo>
                        <a:pt x="76967" y="26365"/>
                      </a:lnTo>
                      <a:lnTo>
                        <a:pt x="77118" y="26793"/>
                      </a:lnTo>
                      <a:lnTo>
                        <a:pt x="77253" y="27363"/>
                      </a:lnTo>
                      <a:lnTo>
                        <a:pt x="77389" y="27933"/>
                      </a:lnTo>
                      <a:lnTo>
                        <a:pt x="77540" y="28646"/>
                      </a:lnTo>
                      <a:lnTo>
                        <a:pt x="77676" y="29358"/>
                      </a:lnTo>
                      <a:lnTo>
                        <a:pt x="77797" y="30213"/>
                      </a:lnTo>
                      <a:lnTo>
                        <a:pt x="77902" y="31353"/>
                      </a:lnTo>
                      <a:lnTo>
                        <a:pt x="78038" y="32351"/>
                      </a:lnTo>
                      <a:lnTo>
                        <a:pt x="78129" y="33349"/>
                      </a:lnTo>
                      <a:lnTo>
                        <a:pt x="78234" y="34489"/>
                      </a:lnTo>
                      <a:lnTo>
                        <a:pt x="78325" y="35771"/>
                      </a:lnTo>
                      <a:lnTo>
                        <a:pt x="78460" y="37909"/>
                      </a:lnTo>
                      <a:lnTo>
                        <a:pt x="78581" y="40047"/>
                      </a:lnTo>
                      <a:lnTo>
                        <a:pt x="78687" y="42470"/>
                      </a:lnTo>
                      <a:lnTo>
                        <a:pt x="78762" y="44750"/>
                      </a:lnTo>
                      <a:lnTo>
                        <a:pt x="78823" y="47315"/>
                      </a:lnTo>
                      <a:lnTo>
                        <a:pt x="78868" y="49738"/>
                      </a:lnTo>
                      <a:lnTo>
                        <a:pt x="78898" y="52589"/>
                      </a:lnTo>
                      <a:lnTo>
                        <a:pt x="78898" y="55296"/>
                      </a:lnTo>
                      <a:lnTo>
                        <a:pt x="78898" y="57007"/>
                      </a:lnTo>
                      <a:lnTo>
                        <a:pt x="78883" y="58432"/>
                      </a:lnTo>
                      <a:lnTo>
                        <a:pt x="78868" y="59714"/>
                      </a:lnTo>
                      <a:lnTo>
                        <a:pt x="78838" y="60855"/>
                      </a:lnTo>
                      <a:close/>
                      <a:moveTo>
                        <a:pt x="74130" y="52446"/>
                      </a:moveTo>
                      <a:lnTo>
                        <a:pt x="77706" y="52446"/>
                      </a:lnTo>
                      <a:lnTo>
                        <a:pt x="77706" y="50593"/>
                      </a:lnTo>
                      <a:lnTo>
                        <a:pt x="77691" y="49026"/>
                      </a:lnTo>
                      <a:lnTo>
                        <a:pt x="77676" y="47315"/>
                      </a:lnTo>
                      <a:lnTo>
                        <a:pt x="77631" y="45748"/>
                      </a:lnTo>
                      <a:lnTo>
                        <a:pt x="77585" y="44323"/>
                      </a:lnTo>
                      <a:lnTo>
                        <a:pt x="77540" y="42897"/>
                      </a:lnTo>
                      <a:lnTo>
                        <a:pt x="77465" y="41615"/>
                      </a:lnTo>
                      <a:lnTo>
                        <a:pt x="77374" y="40190"/>
                      </a:lnTo>
                      <a:lnTo>
                        <a:pt x="77253" y="38622"/>
                      </a:lnTo>
                      <a:lnTo>
                        <a:pt x="77133" y="37339"/>
                      </a:lnTo>
                      <a:lnTo>
                        <a:pt x="76982" y="36199"/>
                      </a:lnTo>
                      <a:lnTo>
                        <a:pt x="76816" y="35201"/>
                      </a:lnTo>
                      <a:lnTo>
                        <a:pt x="76635" y="34489"/>
                      </a:lnTo>
                      <a:lnTo>
                        <a:pt x="76454" y="34061"/>
                      </a:lnTo>
                      <a:lnTo>
                        <a:pt x="76227" y="33776"/>
                      </a:lnTo>
                      <a:lnTo>
                        <a:pt x="76001" y="33634"/>
                      </a:lnTo>
                      <a:lnTo>
                        <a:pt x="75805" y="33776"/>
                      </a:lnTo>
                      <a:lnTo>
                        <a:pt x="75594" y="34061"/>
                      </a:lnTo>
                      <a:lnTo>
                        <a:pt x="75413" y="34489"/>
                      </a:lnTo>
                      <a:lnTo>
                        <a:pt x="75247" y="35201"/>
                      </a:lnTo>
                      <a:lnTo>
                        <a:pt x="75066" y="36199"/>
                      </a:lnTo>
                      <a:lnTo>
                        <a:pt x="74915" y="37197"/>
                      </a:lnTo>
                      <a:lnTo>
                        <a:pt x="74779" y="38479"/>
                      </a:lnTo>
                      <a:lnTo>
                        <a:pt x="74643" y="39904"/>
                      </a:lnTo>
                      <a:lnTo>
                        <a:pt x="74537" y="41330"/>
                      </a:lnTo>
                      <a:lnTo>
                        <a:pt x="74447" y="42755"/>
                      </a:lnTo>
                      <a:lnTo>
                        <a:pt x="74371" y="44180"/>
                      </a:lnTo>
                      <a:lnTo>
                        <a:pt x="74296" y="45605"/>
                      </a:lnTo>
                      <a:lnTo>
                        <a:pt x="74236" y="47315"/>
                      </a:lnTo>
                      <a:lnTo>
                        <a:pt x="74190" y="48883"/>
                      </a:lnTo>
                      <a:lnTo>
                        <a:pt x="74145" y="50593"/>
                      </a:lnTo>
                      <a:lnTo>
                        <a:pt x="74130" y="52446"/>
                      </a:lnTo>
                      <a:close/>
                      <a:moveTo>
                        <a:pt x="80422" y="90783"/>
                      </a:moveTo>
                      <a:lnTo>
                        <a:pt x="80422" y="46745"/>
                      </a:lnTo>
                      <a:lnTo>
                        <a:pt x="80422" y="41472"/>
                      </a:lnTo>
                      <a:lnTo>
                        <a:pt x="80422" y="36484"/>
                      </a:lnTo>
                      <a:lnTo>
                        <a:pt x="80407" y="31496"/>
                      </a:lnTo>
                      <a:lnTo>
                        <a:pt x="80392" y="26793"/>
                      </a:lnTo>
                      <a:lnTo>
                        <a:pt x="81463" y="26793"/>
                      </a:lnTo>
                      <a:lnTo>
                        <a:pt x="81508" y="39334"/>
                      </a:lnTo>
                      <a:lnTo>
                        <a:pt x="81569" y="39334"/>
                      </a:lnTo>
                      <a:lnTo>
                        <a:pt x="81614" y="37767"/>
                      </a:lnTo>
                      <a:lnTo>
                        <a:pt x="81689" y="36342"/>
                      </a:lnTo>
                      <a:lnTo>
                        <a:pt x="81765" y="34916"/>
                      </a:lnTo>
                      <a:lnTo>
                        <a:pt x="81855" y="33634"/>
                      </a:lnTo>
                      <a:lnTo>
                        <a:pt x="81961" y="32351"/>
                      </a:lnTo>
                      <a:lnTo>
                        <a:pt x="82067" y="31211"/>
                      </a:lnTo>
                      <a:lnTo>
                        <a:pt x="82172" y="30071"/>
                      </a:lnTo>
                      <a:lnTo>
                        <a:pt x="82293" y="29073"/>
                      </a:lnTo>
                      <a:lnTo>
                        <a:pt x="82429" y="28218"/>
                      </a:lnTo>
                      <a:lnTo>
                        <a:pt x="82565" y="27505"/>
                      </a:lnTo>
                      <a:lnTo>
                        <a:pt x="82700" y="26793"/>
                      </a:lnTo>
                      <a:lnTo>
                        <a:pt x="82836" y="26365"/>
                      </a:lnTo>
                      <a:lnTo>
                        <a:pt x="82987" y="25938"/>
                      </a:lnTo>
                      <a:lnTo>
                        <a:pt x="83138" y="25510"/>
                      </a:lnTo>
                      <a:lnTo>
                        <a:pt x="83289" y="25225"/>
                      </a:lnTo>
                      <a:lnTo>
                        <a:pt x="83425" y="25225"/>
                      </a:lnTo>
                      <a:lnTo>
                        <a:pt x="83606" y="25368"/>
                      </a:lnTo>
                      <a:lnTo>
                        <a:pt x="83787" y="25795"/>
                      </a:lnTo>
                      <a:lnTo>
                        <a:pt x="83787" y="36769"/>
                      </a:lnTo>
                      <a:lnTo>
                        <a:pt x="83576" y="36484"/>
                      </a:lnTo>
                      <a:lnTo>
                        <a:pt x="83349" y="36342"/>
                      </a:lnTo>
                      <a:lnTo>
                        <a:pt x="83153" y="36484"/>
                      </a:lnTo>
                      <a:lnTo>
                        <a:pt x="82957" y="36769"/>
                      </a:lnTo>
                      <a:lnTo>
                        <a:pt x="82776" y="37197"/>
                      </a:lnTo>
                      <a:lnTo>
                        <a:pt x="82610" y="37909"/>
                      </a:lnTo>
                      <a:lnTo>
                        <a:pt x="82444" y="38764"/>
                      </a:lnTo>
                      <a:lnTo>
                        <a:pt x="82308" y="39904"/>
                      </a:lnTo>
                      <a:lnTo>
                        <a:pt x="82172" y="41330"/>
                      </a:lnTo>
                      <a:lnTo>
                        <a:pt x="82052" y="42755"/>
                      </a:lnTo>
                      <a:lnTo>
                        <a:pt x="81961" y="44180"/>
                      </a:lnTo>
                      <a:lnTo>
                        <a:pt x="81870" y="45748"/>
                      </a:lnTo>
                      <a:lnTo>
                        <a:pt x="81795" y="47458"/>
                      </a:lnTo>
                      <a:lnTo>
                        <a:pt x="81750" y="49026"/>
                      </a:lnTo>
                      <a:lnTo>
                        <a:pt x="81705" y="50736"/>
                      </a:lnTo>
                      <a:lnTo>
                        <a:pt x="81674" y="52731"/>
                      </a:lnTo>
                      <a:lnTo>
                        <a:pt x="81644" y="54584"/>
                      </a:lnTo>
                      <a:lnTo>
                        <a:pt x="81644" y="56722"/>
                      </a:lnTo>
                      <a:lnTo>
                        <a:pt x="81644" y="90783"/>
                      </a:lnTo>
                      <a:lnTo>
                        <a:pt x="80422" y="90783"/>
                      </a:lnTo>
                      <a:close/>
                      <a:moveTo>
                        <a:pt x="85281" y="14964"/>
                      </a:moveTo>
                      <a:lnTo>
                        <a:pt x="86488" y="11401"/>
                      </a:lnTo>
                      <a:lnTo>
                        <a:pt x="86488" y="26793"/>
                      </a:lnTo>
                      <a:lnTo>
                        <a:pt x="88253" y="26793"/>
                      </a:lnTo>
                      <a:lnTo>
                        <a:pt x="88253" y="35486"/>
                      </a:lnTo>
                      <a:lnTo>
                        <a:pt x="86488" y="35486"/>
                      </a:lnTo>
                      <a:lnTo>
                        <a:pt x="86488" y="70118"/>
                      </a:lnTo>
                      <a:lnTo>
                        <a:pt x="86503" y="71686"/>
                      </a:lnTo>
                      <a:lnTo>
                        <a:pt x="86503" y="73111"/>
                      </a:lnTo>
                      <a:lnTo>
                        <a:pt x="86518" y="74394"/>
                      </a:lnTo>
                      <a:lnTo>
                        <a:pt x="86548" y="75534"/>
                      </a:lnTo>
                      <a:lnTo>
                        <a:pt x="86578" y="76817"/>
                      </a:lnTo>
                      <a:lnTo>
                        <a:pt x="86623" y="77814"/>
                      </a:lnTo>
                      <a:lnTo>
                        <a:pt x="86669" y="78669"/>
                      </a:lnTo>
                      <a:lnTo>
                        <a:pt x="86714" y="79382"/>
                      </a:lnTo>
                      <a:lnTo>
                        <a:pt x="86774" y="80095"/>
                      </a:lnTo>
                      <a:lnTo>
                        <a:pt x="86850" y="80807"/>
                      </a:lnTo>
                      <a:lnTo>
                        <a:pt x="86910" y="81235"/>
                      </a:lnTo>
                      <a:lnTo>
                        <a:pt x="87001" y="81662"/>
                      </a:lnTo>
                      <a:lnTo>
                        <a:pt x="87106" y="82232"/>
                      </a:lnTo>
                      <a:lnTo>
                        <a:pt x="87197" y="82375"/>
                      </a:lnTo>
                      <a:lnTo>
                        <a:pt x="87302" y="82517"/>
                      </a:lnTo>
                      <a:lnTo>
                        <a:pt x="87408" y="82660"/>
                      </a:lnTo>
                      <a:lnTo>
                        <a:pt x="87619" y="82517"/>
                      </a:lnTo>
                      <a:lnTo>
                        <a:pt x="87800" y="82375"/>
                      </a:lnTo>
                      <a:lnTo>
                        <a:pt x="87966" y="82232"/>
                      </a:lnTo>
                      <a:lnTo>
                        <a:pt x="88117" y="81662"/>
                      </a:lnTo>
                      <a:lnTo>
                        <a:pt x="88178" y="90498"/>
                      </a:lnTo>
                      <a:lnTo>
                        <a:pt x="87951" y="91211"/>
                      </a:lnTo>
                      <a:lnTo>
                        <a:pt x="87695" y="91781"/>
                      </a:lnTo>
                      <a:lnTo>
                        <a:pt x="87393" y="92209"/>
                      </a:lnTo>
                      <a:lnTo>
                        <a:pt x="87091" y="92351"/>
                      </a:lnTo>
                      <a:lnTo>
                        <a:pt x="86880" y="92209"/>
                      </a:lnTo>
                      <a:lnTo>
                        <a:pt x="86684" y="91781"/>
                      </a:lnTo>
                      <a:lnTo>
                        <a:pt x="86503" y="91496"/>
                      </a:lnTo>
                      <a:lnTo>
                        <a:pt x="86322" y="90926"/>
                      </a:lnTo>
                      <a:lnTo>
                        <a:pt x="86156" y="90213"/>
                      </a:lnTo>
                      <a:lnTo>
                        <a:pt x="86020" y="89358"/>
                      </a:lnTo>
                      <a:lnTo>
                        <a:pt x="85869" y="88361"/>
                      </a:lnTo>
                      <a:lnTo>
                        <a:pt x="85748" y="87220"/>
                      </a:lnTo>
                      <a:lnTo>
                        <a:pt x="85643" y="85795"/>
                      </a:lnTo>
                      <a:lnTo>
                        <a:pt x="85552" y="84228"/>
                      </a:lnTo>
                      <a:lnTo>
                        <a:pt x="85477" y="82517"/>
                      </a:lnTo>
                      <a:lnTo>
                        <a:pt x="85401" y="80522"/>
                      </a:lnTo>
                      <a:lnTo>
                        <a:pt x="85356" y="78384"/>
                      </a:lnTo>
                      <a:lnTo>
                        <a:pt x="85311" y="75819"/>
                      </a:lnTo>
                      <a:lnTo>
                        <a:pt x="85281" y="73396"/>
                      </a:lnTo>
                      <a:lnTo>
                        <a:pt x="85281" y="70546"/>
                      </a:lnTo>
                      <a:lnTo>
                        <a:pt x="85281" y="35486"/>
                      </a:lnTo>
                      <a:lnTo>
                        <a:pt x="84239" y="35486"/>
                      </a:lnTo>
                      <a:lnTo>
                        <a:pt x="84239" y="26793"/>
                      </a:lnTo>
                      <a:lnTo>
                        <a:pt x="85281" y="26793"/>
                      </a:lnTo>
                      <a:lnTo>
                        <a:pt x="85281" y="14964"/>
                      </a:lnTo>
                      <a:close/>
                      <a:moveTo>
                        <a:pt x="94394" y="51591"/>
                      </a:moveTo>
                      <a:lnTo>
                        <a:pt x="94394" y="75391"/>
                      </a:lnTo>
                      <a:lnTo>
                        <a:pt x="94409" y="79952"/>
                      </a:lnTo>
                      <a:lnTo>
                        <a:pt x="94424" y="83942"/>
                      </a:lnTo>
                      <a:lnTo>
                        <a:pt x="94454" y="87648"/>
                      </a:lnTo>
                      <a:lnTo>
                        <a:pt x="94500" y="90783"/>
                      </a:lnTo>
                      <a:lnTo>
                        <a:pt x="93383" y="90783"/>
                      </a:lnTo>
                      <a:lnTo>
                        <a:pt x="93293" y="82802"/>
                      </a:lnTo>
                      <a:lnTo>
                        <a:pt x="93247" y="82802"/>
                      </a:lnTo>
                      <a:lnTo>
                        <a:pt x="93142" y="83800"/>
                      </a:lnTo>
                      <a:lnTo>
                        <a:pt x="93051" y="84940"/>
                      </a:lnTo>
                      <a:lnTo>
                        <a:pt x="92946" y="85938"/>
                      </a:lnTo>
                      <a:lnTo>
                        <a:pt x="92855" y="86935"/>
                      </a:lnTo>
                      <a:lnTo>
                        <a:pt x="92734" y="87790"/>
                      </a:lnTo>
                      <a:lnTo>
                        <a:pt x="92614" y="88503"/>
                      </a:lnTo>
                      <a:lnTo>
                        <a:pt x="92493" y="89216"/>
                      </a:lnTo>
                      <a:lnTo>
                        <a:pt x="92372" y="89786"/>
                      </a:lnTo>
                      <a:lnTo>
                        <a:pt x="92236" y="90356"/>
                      </a:lnTo>
                      <a:lnTo>
                        <a:pt x="92101" y="90783"/>
                      </a:lnTo>
                      <a:lnTo>
                        <a:pt x="91950" y="91211"/>
                      </a:lnTo>
                      <a:lnTo>
                        <a:pt x="91814" y="91496"/>
                      </a:lnTo>
                      <a:lnTo>
                        <a:pt x="91663" y="91781"/>
                      </a:lnTo>
                      <a:lnTo>
                        <a:pt x="91497" y="92209"/>
                      </a:lnTo>
                      <a:lnTo>
                        <a:pt x="91331" y="92209"/>
                      </a:lnTo>
                      <a:lnTo>
                        <a:pt x="91180" y="92351"/>
                      </a:lnTo>
                      <a:lnTo>
                        <a:pt x="90924" y="92209"/>
                      </a:lnTo>
                      <a:lnTo>
                        <a:pt x="90712" y="91781"/>
                      </a:lnTo>
                      <a:lnTo>
                        <a:pt x="90501" y="91353"/>
                      </a:lnTo>
                      <a:lnTo>
                        <a:pt x="90290" y="90783"/>
                      </a:lnTo>
                      <a:lnTo>
                        <a:pt x="90109" y="89928"/>
                      </a:lnTo>
                      <a:lnTo>
                        <a:pt x="89943" y="89073"/>
                      </a:lnTo>
                      <a:lnTo>
                        <a:pt x="89762" y="87933"/>
                      </a:lnTo>
                      <a:lnTo>
                        <a:pt x="89611" y="86508"/>
                      </a:lnTo>
                      <a:lnTo>
                        <a:pt x="89505" y="85225"/>
                      </a:lnTo>
                      <a:lnTo>
                        <a:pt x="89400" y="83800"/>
                      </a:lnTo>
                      <a:lnTo>
                        <a:pt x="89309" y="82375"/>
                      </a:lnTo>
                      <a:lnTo>
                        <a:pt x="89219" y="80665"/>
                      </a:lnTo>
                      <a:lnTo>
                        <a:pt x="89173" y="79097"/>
                      </a:lnTo>
                      <a:lnTo>
                        <a:pt x="89128" y="77387"/>
                      </a:lnTo>
                      <a:lnTo>
                        <a:pt x="89113" y="75676"/>
                      </a:lnTo>
                      <a:lnTo>
                        <a:pt x="89098" y="73824"/>
                      </a:lnTo>
                      <a:lnTo>
                        <a:pt x="89098" y="72399"/>
                      </a:lnTo>
                      <a:lnTo>
                        <a:pt x="89113" y="70973"/>
                      </a:lnTo>
                      <a:lnTo>
                        <a:pt x="89128" y="69691"/>
                      </a:lnTo>
                      <a:lnTo>
                        <a:pt x="89158" y="68408"/>
                      </a:lnTo>
                      <a:lnTo>
                        <a:pt x="89204" y="67125"/>
                      </a:lnTo>
                      <a:lnTo>
                        <a:pt x="89249" y="65843"/>
                      </a:lnTo>
                      <a:lnTo>
                        <a:pt x="89309" y="64703"/>
                      </a:lnTo>
                      <a:lnTo>
                        <a:pt x="89370" y="63562"/>
                      </a:lnTo>
                      <a:lnTo>
                        <a:pt x="89445" y="62565"/>
                      </a:lnTo>
                      <a:lnTo>
                        <a:pt x="89520" y="61567"/>
                      </a:lnTo>
                      <a:lnTo>
                        <a:pt x="89596" y="60427"/>
                      </a:lnTo>
                      <a:lnTo>
                        <a:pt x="89686" y="59429"/>
                      </a:lnTo>
                      <a:lnTo>
                        <a:pt x="89792" y="58574"/>
                      </a:lnTo>
                      <a:lnTo>
                        <a:pt x="89913" y="57719"/>
                      </a:lnTo>
                      <a:lnTo>
                        <a:pt x="90033" y="56864"/>
                      </a:lnTo>
                      <a:lnTo>
                        <a:pt x="90154" y="56009"/>
                      </a:lnTo>
                      <a:lnTo>
                        <a:pt x="90441" y="54584"/>
                      </a:lnTo>
                      <a:lnTo>
                        <a:pt x="90743" y="53301"/>
                      </a:lnTo>
                      <a:lnTo>
                        <a:pt x="91075" y="52304"/>
                      </a:lnTo>
                      <a:lnTo>
                        <a:pt x="91437" y="51591"/>
                      </a:lnTo>
                      <a:lnTo>
                        <a:pt x="91829" y="50736"/>
                      </a:lnTo>
                      <a:lnTo>
                        <a:pt x="92251" y="50308"/>
                      </a:lnTo>
                      <a:lnTo>
                        <a:pt x="92704" y="50023"/>
                      </a:lnTo>
                      <a:lnTo>
                        <a:pt x="93172" y="50023"/>
                      </a:lnTo>
                      <a:lnTo>
                        <a:pt x="93172" y="48741"/>
                      </a:lnTo>
                      <a:lnTo>
                        <a:pt x="93157" y="46888"/>
                      </a:lnTo>
                      <a:lnTo>
                        <a:pt x="93142" y="45178"/>
                      </a:lnTo>
                      <a:lnTo>
                        <a:pt x="93112" y="43610"/>
                      </a:lnTo>
                      <a:lnTo>
                        <a:pt x="93066" y="42185"/>
                      </a:lnTo>
                      <a:lnTo>
                        <a:pt x="93021" y="40760"/>
                      </a:lnTo>
                      <a:lnTo>
                        <a:pt x="92961" y="39619"/>
                      </a:lnTo>
                      <a:lnTo>
                        <a:pt x="92885" y="38622"/>
                      </a:lnTo>
                      <a:lnTo>
                        <a:pt x="92795" y="37624"/>
                      </a:lnTo>
                      <a:lnTo>
                        <a:pt x="92689" y="36769"/>
                      </a:lnTo>
                      <a:lnTo>
                        <a:pt x="92568" y="36057"/>
                      </a:lnTo>
                      <a:lnTo>
                        <a:pt x="92448" y="35344"/>
                      </a:lnTo>
                      <a:lnTo>
                        <a:pt x="92312" y="34774"/>
                      </a:lnTo>
                      <a:lnTo>
                        <a:pt x="92161" y="34346"/>
                      </a:lnTo>
                      <a:lnTo>
                        <a:pt x="91995" y="34061"/>
                      </a:lnTo>
                      <a:lnTo>
                        <a:pt x="91814" y="33919"/>
                      </a:lnTo>
                      <a:lnTo>
                        <a:pt x="91633" y="33919"/>
                      </a:lnTo>
                      <a:lnTo>
                        <a:pt x="91376" y="33919"/>
                      </a:lnTo>
                      <a:lnTo>
                        <a:pt x="91150" y="34204"/>
                      </a:lnTo>
                      <a:lnTo>
                        <a:pt x="90909" y="34489"/>
                      </a:lnTo>
                      <a:lnTo>
                        <a:pt x="90682" y="35059"/>
                      </a:lnTo>
                      <a:lnTo>
                        <a:pt x="90471" y="35629"/>
                      </a:lnTo>
                      <a:lnTo>
                        <a:pt x="90260" y="36627"/>
                      </a:lnTo>
                      <a:lnTo>
                        <a:pt x="90064" y="37624"/>
                      </a:lnTo>
                      <a:lnTo>
                        <a:pt x="89883" y="38622"/>
                      </a:lnTo>
                      <a:lnTo>
                        <a:pt x="89596" y="31068"/>
                      </a:lnTo>
                      <a:lnTo>
                        <a:pt x="89822" y="29643"/>
                      </a:lnTo>
                      <a:lnTo>
                        <a:pt x="90079" y="28503"/>
                      </a:lnTo>
                      <a:lnTo>
                        <a:pt x="90335" y="27505"/>
                      </a:lnTo>
                      <a:lnTo>
                        <a:pt x="90607" y="26793"/>
                      </a:lnTo>
                      <a:lnTo>
                        <a:pt x="90894" y="26080"/>
                      </a:lnTo>
                      <a:lnTo>
                        <a:pt x="91195" y="25510"/>
                      </a:lnTo>
                      <a:lnTo>
                        <a:pt x="91482" y="25368"/>
                      </a:lnTo>
                      <a:lnTo>
                        <a:pt x="91814" y="25225"/>
                      </a:lnTo>
                      <a:lnTo>
                        <a:pt x="92131" y="25368"/>
                      </a:lnTo>
                      <a:lnTo>
                        <a:pt x="92417" y="25795"/>
                      </a:lnTo>
                      <a:lnTo>
                        <a:pt x="92689" y="26223"/>
                      </a:lnTo>
                      <a:lnTo>
                        <a:pt x="92946" y="26935"/>
                      </a:lnTo>
                      <a:lnTo>
                        <a:pt x="93172" y="27790"/>
                      </a:lnTo>
                      <a:lnTo>
                        <a:pt x="93383" y="28931"/>
                      </a:lnTo>
                      <a:lnTo>
                        <a:pt x="93579" y="30213"/>
                      </a:lnTo>
                      <a:lnTo>
                        <a:pt x="93745" y="31923"/>
                      </a:lnTo>
                      <a:lnTo>
                        <a:pt x="93896" y="33634"/>
                      </a:lnTo>
                      <a:lnTo>
                        <a:pt x="94032" y="35486"/>
                      </a:lnTo>
                      <a:lnTo>
                        <a:pt x="94138" y="37624"/>
                      </a:lnTo>
                      <a:lnTo>
                        <a:pt x="94228" y="39904"/>
                      </a:lnTo>
                      <a:lnTo>
                        <a:pt x="94288" y="42612"/>
                      </a:lnTo>
                      <a:lnTo>
                        <a:pt x="94364" y="45320"/>
                      </a:lnTo>
                      <a:lnTo>
                        <a:pt x="94379" y="48313"/>
                      </a:lnTo>
                      <a:lnTo>
                        <a:pt x="94394" y="51591"/>
                      </a:lnTo>
                      <a:close/>
                      <a:moveTo>
                        <a:pt x="93172" y="69263"/>
                      </a:moveTo>
                      <a:lnTo>
                        <a:pt x="93172" y="58147"/>
                      </a:lnTo>
                      <a:lnTo>
                        <a:pt x="92825" y="58147"/>
                      </a:lnTo>
                      <a:lnTo>
                        <a:pt x="92508" y="58289"/>
                      </a:lnTo>
                      <a:lnTo>
                        <a:pt x="92206" y="58432"/>
                      </a:lnTo>
                      <a:lnTo>
                        <a:pt x="91920" y="58859"/>
                      </a:lnTo>
                      <a:lnTo>
                        <a:pt x="91678" y="59287"/>
                      </a:lnTo>
                      <a:lnTo>
                        <a:pt x="91437" y="59857"/>
                      </a:lnTo>
                      <a:lnTo>
                        <a:pt x="91225" y="60570"/>
                      </a:lnTo>
                      <a:lnTo>
                        <a:pt x="91044" y="61567"/>
                      </a:lnTo>
                      <a:lnTo>
                        <a:pt x="90863" y="62422"/>
                      </a:lnTo>
                      <a:lnTo>
                        <a:pt x="90728" y="63420"/>
                      </a:lnTo>
                      <a:lnTo>
                        <a:pt x="90607" y="64703"/>
                      </a:lnTo>
                      <a:lnTo>
                        <a:pt x="90516" y="65985"/>
                      </a:lnTo>
                      <a:lnTo>
                        <a:pt x="90441" y="67553"/>
                      </a:lnTo>
                      <a:lnTo>
                        <a:pt x="90365" y="68978"/>
                      </a:lnTo>
                      <a:lnTo>
                        <a:pt x="90335" y="70688"/>
                      </a:lnTo>
                      <a:lnTo>
                        <a:pt x="90320" y="72541"/>
                      </a:lnTo>
                      <a:lnTo>
                        <a:pt x="90335" y="73824"/>
                      </a:lnTo>
                      <a:lnTo>
                        <a:pt x="90350" y="75106"/>
                      </a:lnTo>
                      <a:lnTo>
                        <a:pt x="90380" y="76104"/>
                      </a:lnTo>
                      <a:lnTo>
                        <a:pt x="90426" y="77387"/>
                      </a:lnTo>
                      <a:lnTo>
                        <a:pt x="90471" y="78384"/>
                      </a:lnTo>
                      <a:lnTo>
                        <a:pt x="90531" y="79239"/>
                      </a:lnTo>
                      <a:lnTo>
                        <a:pt x="90607" y="80095"/>
                      </a:lnTo>
                      <a:lnTo>
                        <a:pt x="90682" y="80807"/>
                      </a:lnTo>
                      <a:lnTo>
                        <a:pt x="90758" y="81377"/>
                      </a:lnTo>
                      <a:lnTo>
                        <a:pt x="90833" y="82090"/>
                      </a:lnTo>
                      <a:lnTo>
                        <a:pt x="90924" y="82517"/>
                      </a:lnTo>
                      <a:lnTo>
                        <a:pt x="91044" y="82945"/>
                      </a:lnTo>
                      <a:lnTo>
                        <a:pt x="91135" y="83230"/>
                      </a:lnTo>
                      <a:lnTo>
                        <a:pt x="91241" y="83515"/>
                      </a:lnTo>
                      <a:lnTo>
                        <a:pt x="91361" y="83657"/>
                      </a:lnTo>
                      <a:lnTo>
                        <a:pt x="91482" y="83657"/>
                      </a:lnTo>
                      <a:lnTo>
                        <a:pt x="91633" y="83657"/>
                      </a:lnTo>
                      <a:lnTo>
                        <a:pt x="91784" y="83372"/>
                      </a:lnTo>
                      <a:lnTo>
                        <a:pt x="91920" y="83230"/>
                      </a:lnTo>
                      <a:lnTo>
                        <a:pt x="92040" y="82802"/>
                      </a:lnTo>
                      <a:lnTo>
                        <a:pt x="92191" y="82375"/>
                      </a:lnTo>
                      <a:lnTo>
                        <a:pt x="92312" y="81662"/>
                      </a:lnTo>
                      <a:lnTo>
                        <a:pt x="92433" y="81092"/>
                      </a:lnTo>
                      <a:lnTo>
                        <a:pt x="92538" y="80237"/>
                      </a:lnTo>
                      <a:lnTo>
                        <a:pt x="92644" y="79524"/>
                      </a:lnTo>
                      <a:lnTo>
                        <a:pt x="92734" y="78812"/>
                      </a:lnTo>
                      <a:lnTo>
                        <a:pt x="92825" y="77957"/>
                      </a:lnTo>
                      <a:lnTo>
                        <a:pt x="92885" y="77102"/>
                      </a:lnTo>
                      <a:lnTo>
                        <a:pt x="92961" y="75961"/>
                      </a:lnTo>
                      <a:lnTo>
                        <a:pt x="93006" y="74964"/>
                      </a:lnTo>
                      <a:lnTo>
                        <a:pt x="93051" y="73966"/>
                      </a:lnTo>
                      <a:lnTo>
                        <a:pt x="93096" y="72969"/>
                      </a:lnTo>
                      <a:lnTo>
                        <a:pt x="93127" y="72114"/>
                      </a:lnTo>
                      <a:lnTo>
                        <a:pt x="93142" y="71116"/>
                      </a:lnTo>
                      <a:lnTo>
                        <a:pt x="93157" y="70261"/>
                      </a:lnTo>
                      <a:lnTo>
                        <a:pt x="93172" y="69263"/>
                      </a:lnTo>
                      <a:close/>
                      <a:moveTo>
                        <a:pt x="97608" y="90783"/>
                      </a:moveTo>
                      <a:lnTo>
                        <a:pt x="96371" y="90783"/>
                      </a:lnTo>
                      <a:lnTo>
                        <a:pt x="96371" y="26793"/>
                      </a:lnTo>
                      <a:lnTo>
                        <a:pt x="97608" y="26793"/>
                      </a:lnTo>
                      <a:lnTo>
                        <a:pt x="97608" y="90783"/>
                      </a:lnTo>
                      <a:close/>
                      <a:moveTo>
                        <a:pt x="96974" y="14964"/>
                      </a:moveTo>
                      <a:lnTo>
                        <a:pt x="96959" y="14964"/>
                      </a:lnTo>
                      <a:lnTo>
                        <a:pt x="96808" y="14821"/>
                      </a:lnTo>
                      <a:lnTo>
                        <a:pt x="96657" y="14394"/>
                      </a:lnTo>
                      <a:lnTo>
                        <a:pt x="96582" y="14109"/>
                      </a:lnTo>
                      <a:lnTo>
                        <a:pt x="96522" y="13681"/>
                      </a:lnTo>
                      <a:lnTo>
                        <a:pt x="96461" y="13254"/>
                      </a:lnTo>
                      <a:lnTo>
                        <a:pt x="96401" y="12826"/>
                      </a:lnTo>
                      <a:lnTo>
                        <a:pt x="96310" y="11686"/>
                      </a:lnTo>
                      <a:lnTo>
                        <a:pt x="96250" y="10261"/>
                      </a:lnTo>
                      <a:lnTo>
                        <a:pt x="96205" y="8978"/>
                      </a:lnTo>
                      <a:lnTo>
                        <a:pt x="96190" y="7410"/>
                      </a:lnTo>
                      <a:lnTo>
                        <a:pt x="96205" y="5985"/>
                      </a:lnTo>
                      <a:lnTo>
                        <a:pt x="96250" y="4560"/>
                      </a:lnTo>
                      <a:lnTo>
                        <a:pt x="96325" y="3277"/>
                      </a:lnTo>
                      <a:lnTo>
                        <a:pt x="96416" y="2280"/>
                      </a:lnTo>
                      <a:lnTo>
                        <a:pt x="96476" y="1710"/>
                      </a:lnTo>
                      <a:lnTo>
                        <a:pt x="96537" y="1282"/>
                      </a:lnTo>
                      <a:lnTo>
                        <a:pt x="96612" y="855"/>
                      </a:lnTo>
                      <a:lnTo>
                        <a:pt x="96672" y="570"/>
                      </a:lnTo>
                      <a:lnTo>
                        <a:pt x="96823" y="285"/>
                      </a:lnTo>
                      <a:lnTo>
                        <a:pt x="96989" y="0"/>
                      </a:lnTo>
                      <a:lnTo>
                        <a:pt x="97155" y="285"/>
                      </a:lnTo>
                      <a:lnTo>
                        <a:pt x="97306" y="570"/>
                      </a:lnTo>
                      <a:lnTo>
                        <a:pt x="97382" y="855"/>
                      </a:lnTo>
                      <a:lnTo>
                        <a:pt x="97442" y="1282"/>
                      </a:lnTo>
                      <a:lnTo>
                        <a:pt x="97502" y="1710"/>
                      </a:lnTo>
                      <a:lnTo>
                        <a:pt x="97548" y="2137"/>
                      </a:lnTo>
                      <a:lnTo>
                        <a:pt x="97653" y="3277"/>
                      </a:lnTo>
                      <a:lnTo>
                        <a:pt x="97714" y="4418"/>
                      </a:lnTo>
                      <a:lnTo>
                        <a:pt x="97774" y="5985"/>
                      </a:lnTo>
                      <a:lnTo>
                        <a:pt x="97774" y="7410"/>
                      </a:lnTo>
                      <a:lnTo>
                        <a:pt x="97774" y="8978"/>
                      </a:lnTo>
                      <a:lnTo>
                        <a:pt x="97714" y="10261"/>
                      </a:lnTo>
                      <a:lnTo>
                        <a:pt x="97653" y="11686"/>
                      </a:lnTo>
                      <a:lnTo>
                        <a:pt x="97548" y="12826"/>
                      </a:lnTo>
                      <a:lnTo>
                        <a:pt x="97502" y="13254"/>
                      </a:lnTo>
                      <a:lnTo>
                        <a:pt x="97442" y="13681"/>
                      </a:lnTo>
                      <a:lnTo>
                        <a:pt x="97382" y="14109"/>
                      </a:lnTo>
                      <a:lnTo>
                        <a:pt x="97306" y="14394"/>
                      </a:lnTo>
                      <a:lnTo>
                        <a:pt x="97231" y="14679"/>
                      </a:lnTo>
                      <a:lnTo>
                        <a:pt x="97140" y="14821"/>
                      </a:lnTo>
                      <a:lnTo>
                        <a:pt x="97065" y="14821"/>
                      </a:lnTo>
                      <a:lnTo>
                        <a:pt x="96974" y="14964"/>
                      </a:lnTo>
                      <a:close/>
                      <a:moveTo>
                        <a:pt x="99645" y="90783"/>
                      </a:moveTo>
                      <a:lnTo>
                        <a:pt x="99645" y="44038"/>
                      </a:lnTo>
                      <a:lnTo>
                        <a:pt x="99645" y="39904"/>
                      </a:lnTo>
                      <a:lnTo>
                        <a:pt x="99630" y="35629"/>
                      </a:lnTo>
                      <a:lnTo>
                        <a:pt x="99615" y="31353"/>
                      </a:lnTo>
                      <a:lnTo>
                        <a:pt x="99600" y="26793"/>
                      </a:lnTo>
                      <a:lnTo>
                        <a:pt x="100686" y="26793"/>
                      </a:lnTo>
                      <a:lnTo>
                        <a:pt x="100761" y="37339"/>
                      </a:lnTo>
                      <a:lnTo>
                        <a:pt x="100777" y="37339"/>
                      </a:lnTo>
                      <a:lnTo>
                        <a:pt x="100852" y="36199"/>
                      </a:lnTo>
                      <a:lnTo>
                        <a:pt x="100943" y="34916"/>
                      </a:lnTo>
                      <a:lnTo>
                        <a:pt x="101018" y="33776"/>
                      </a:lnTo>
                      <a:lnTo>
                        <a:pt x="101139" y="32779"/>
                      </a:lnTo>
                      <a:lnTo>
                        <a:pt x="101244" y="31781"/>
                      </a:lnTo>
                      <a:lnTo>
                        <a:pt x="101350" y="30926"/>
                      </a:lnTo>
                      <a:lnTo>
                        <a:pt x="101471" y="29928"/>
                      </a:lnTo>
                      <a:lnTo>
                        <a:pt x="101606" y="29073"/>
                      </a:lnTo>
                      <a:lnTo>
                        <a:pt x="101772" y="28218"/>
                      </a:lnTo>
                      <a:lnTo>
                        <a:pt x="101938" y="27505"/>
                      </a:lnTo>
                      <a:lnTo>
                        <a:pt x="102104" y="26793"/>
                      </a:lnTo>
                      <a:lnTo>
                        <a:pt x="102285" y="26365"/>
                      </a:lnTo>
                      <a:lnTo>
                        <a:pt x="102451" y="25938"/>
                      </a:lnTo>
                      <a:lnTo>
                        <a:pt x="102632" y="25510"/>
                      </a:lnTo>
                      <a:lnTo>
                        <a:pt x="102829" y="25225"/>
                      </a:lnTo>
                      <a:lnTo>
                        <a:pt x="103025" y="25225"/>
                      </a:lnTo>
                      <a:lnTo>
                        <a:pt x="103236" y="25368"/>
                      </a:lnTo>
                      <a:lnTo>
                        <a:pt x="103462" y="25510"/>
                      </a:lnTo>
                      <a:lnTo>
                        <a:pt x="103658" y="26080"/>
                      </a:lnTo>
                      <a:lnTo>
                        <a:pt x="103855" y="26650"/>
                      </a:lnTo>
                      <a:lnTo>
                        <a:pt x="104051" y="27363"/>
                      </a:lnTo>
                      <a:lnTo>
                        <a:pt x="104232" y="28361"/>
                      </a:lnTo>
                      <a:lnTo>
                        <a:pt x="104398" y="29358"/>
                      </a:lnTo>
                      <a:lnTo>
                        <a:pt x="104564" y="30641"/>
                      </a:lnTo>
                      <a:lnTo>
                        <a:pt x="104669" y="31638"/>
                      </a:lnTo>
                      <a:lnTo>
                        <a:pt x="104760" y="32636"/>
                      </a:lnTo>
                      <a:lnTo>
                        <a:pt x="104850" y="33634"/>
                      </a:lnTo>
                      <a:lnTo>
                        <a:pt x="104926" y="34774"/>
                      </a:lnTo>
                      <a:lnTo>
                        <a:pt x="105001" y="35771"/>
                      </a:lnTo>
                      <a:lnTo>
                        <a:pt x="105092" y="37197"/>
                      </a:lnTo>
                      <a:lnTo>
                        <a:pt x="105152" y="38337"/>
                      </a:lnTo>
                      <a:lnTo>
                        <a:pt x="105198" y="39762"/>
                      </a:lnTo>
                      <a:lnTo>
                        <a:pt x="105258" y="41187"/>
                      </a:lnTo>
                      <a:lnTo>
                        <a:pt x="105288" y="42612"/>
                      </a:lnTo>
                      <a:lnTo>
                        <a:pt x="105333" y="44038"/>
                      </a:lnTo>
                      <a:lnTo>
                        <a:pt x="105364" y="45605"/>
                      </a:lnTo>
                      <a:lnTo>
                        <a:pt x="105394" y="49026"/>
                      </a:lnTo>
                      <a:lnTo>
                        <a:pt x="105409" y="52589"/>
                      </a:lnTo>
                      <a:lnTo>
                        <a:pt x="105409" y="90783"/>
                      </a:lnTo>
                      <a:lnTo>
                        <a:pt x="104187" y="90783"/>
                      </a:lnTo>
                      <a:lnTo>
                        <a:pt x="104187" y="53871"/>
                      </a:lnTo>
                      <a:lnTo>
                        <a:pt x="104172" y="51591"/>
                      </a:lnTo>
                      <a:lnTo>
                        <a:pt x="104156" y="49311"/>
                      </a:lnTo>
                      <a:lnTo>
                        <a:pt x="104126" y="47458"/>
                      </a:lnTo>
                      <a:lnTo>
                        <a:pt x="104081" y="45463"/>
                      </a:lnTo>
                      <a:lnTo>
                        <a:pt x="104036" y="43752"/>
                      </a:lnTo>
                      <a:lnTo>
                        <a:pt x="103960" y="42327"/>
                      </a:lnTo>
                      <a:lnTo>
                        <a:pt x="103870" y="40760"/>
                      </a:lnTo>
                      <a:lnTo>
                        <a:pt x="103779" y="39477"/>
                      </a:lnTo>
                      <a:lnTo>
                        <a:pt x="103689" y="38479"/>
                      </a:lnTo>
                      <a:lnTo>
                        <a:pt x="103568" y="37482"/>
                      </a:lnTo>
                      <a:lnTo>
                        <a:pt x="103447" y="36769"/>
                      </a:lnTo>
                      <a:lnTo>
                        <a:pt x="103296" y="36057"/>
                      </a:lnTo>
                      <a:lnTo>
                        <a:pt x="103145" y="35486"/>
                      </a:lnTo>
                      <a:lnTo>
                        <a:pt x="102980" y="35059"/>
                      </a:lnTo>
                      <a:lnTo>
                        <a:pt x="102814" y="34774"/>
                      </a:lnTo>
                      <a:lnTo>
                        <a:pt x="102617" y="34774"/>
                      </a:lnTo>
                      <a:lnTo>
                        <a:pt x="102466" y="34774"/>
                      </a:lnTo>
                      <a:lnTo>
                        <a:pt x="102331" y="34916"/>
                      </a:lnTo>
                      <a:lnTo>
                        <a:pt x="102180" y="35201"/>
                      </a:lnTo>
                      <a:lnTo>
                        <a:pt x="102059" y="35629"/>
                      </a:lnTo>
                      <a:lnTo>
                        <a:pt x="101938" y="36199"/>
                      </a:lnTo>
                      <a:lnTo>
                        <a:pt x="101818" y="36769"/>
                      </a:lnTo>
                      <a:lnTo>
                        <a:pt x="101697" y="37482"/>
                      </a:lnTo>
                      <a:lnTo>
                        <a:pt x="101576" y="38194"/>
                      </a:lnTo>
                      <a:lnTo>
                        <a:pt x="101471" y="39049"/>
                      </a:lnTo>
                      <a:lnTo>
                        <a:pt x="101380" y="40047"/>
                      </a:lnTo>
                      <a:lnTo>
                        <a:pt x="101290" y="41187"/>
                      </a:lnTo>
                      <a:lnTo>
                        <a:pt x="101199" y="42185"/>
                      </a:lnTo>
                      <a:lnTo>
                        <a:pt x="101139" y="43182"/>
                      </a:lnTo>
                      <a:lnTo>
                        <a:pt x="101063" y="44323"/>
                      </a:lnTo>
                      <a:lnTo>
                        <a:pt x="101003" y="45463"/>
                      </a:lnTo>
                      <a:lnTo>
                        <a:pt x="100958" y="46888"/>
                      </a:lnTo>
                      <a:lnTo>
                        <a:pt x="100927" y="48028"/>
                      </a:lnTo>
                      <a:lnTo>
                        <a:pt x="100897" y="49311"/>
                      </a:lnTo>
                      <a:lnTo>
                        <a:pt x="100882" y="50736"/>
                      </a:lnTo>
                      <a:lnTo>
                        <a:pt x="100882" y="52304"/>
                      </a:lnTo>
                      <a:lnTo>
                        <a:pt x="100882" y="90783"/>
                      </a:lnTo>
                      <a:lnTo>
                        <a:pt x="99645" y="90783"/>
                      </a:lnTo>
                      <a:close/>
                      <a:moveTo>
                        <a:pt x="107687" y="14964"/>
                      </a:moveTo>
                      <a:lnTo>
                        <a:pt x="108894" y="11401"/>
                      </a:lnTo>
                      <a:lnTo>
                        <a:pt x="108894" y="26793"/>
                      </a:lnTo>
                      <a:lnTo>
                        <a:pt x="110645" y="26793"/>
                      </a:lnTo>
                      <a:lnTo>
                        <a:pt x="110645" y="35486"/>
                      </a:lnTo>
                      <a:lnTo>
                        <a:pt x="108894" y="35486"/>
                      </a:lnTo>
                      <a:lnTo>
                        <a:pt x="108894" y="70118"/>
                      </a:lnTo>
                      <a:lnTo>
                        <a:pt x="108894" y="71686"/>
                      </a:lnTo>
                      <a:lnTo>
                        <a:pt x="108909" y="73111"/>
                      </a:lnTo>
                      <a:lnTo>
                        <a:pt x="108924" y="74394"/>
                      </a:lnTo>
                      <a:lnTo>
                        <a:pt x="108940" y="75534"/>
                      </a:lnTo>
                      <a:lnTo>
                        <a:pt x="108985" y="76817"/>
                      </a:lnTo>
                      <a:lnTo>
                        <a:pt x="109030" y="77814"/>
                      </a:lnTo>
                      <a:lnTo>
                        <a:pt x="109075" y="78669"/>
                      </a:lnTo>
                      <a:lnTo>
                        <a:pt x="109136" y="79382"/>
                      </a:lnTo>
                      <a:lnTo>
                        <a:pt x="109196" y="80095"/>
                      </a:lnTo>
                      <a:lnTo>
                        <a:pt x="109256" y="80807"/>
                      </a:lnTo>
                      <a:lnTo>
                        <a:pt x="109332" y="81235"/>
                      </a:lnTo>
                      <a:lnTo>
                        <a:pt x="109407" y="81662"/>
                      </a:lnTo>
                      <a:lnTo>
                        <a:pt x="109498" y="82232"/>
                      </a:lnTo>
                      <a:lnTo>
                        <a:pt x="109603" y="82375"/>
                      </a:lnTo>
                      <a:lnTo>
                        <a:pt x="109709" y="82517"/>
                      </a:lnTo>
                      <a:lnTo>
                        <a:pt x="109815" y="82660"/>
                      </a:lnTo>
                      <a:lnTo>
                        <a:pt x="110011" y="82517"/>
                      </a:lnTo>
                      <a:lnTo>
                        <a:pt x="110207" y="82375"/>
                      </a:lnTo>
                      <a:lnTo>
                        <a:pt x="110373" y="82232"/>
                      </a:lnTo>
                      <a:lnTo>
                        <a:pt x="110524" y="81662"/>
                      </a:lnTo>
                      <a:lnTo>
                        <a:pt x="110584" y="90498"/>
                      </a:lnTo>
                      <a:lnTo>
                        <a:pt x="110358" y="91211"/>
                      </a:lnTo>
                      <a:lnTo>
                        <a:pt x="110086" y="91781"/>
                      </a:lnTo>
                      <a:lnTo>
                        <a:pt x="109815" y="92209"/>
                      </a:lnTo>
                      <a:lnTo>
                        <a:pt x="109498" y="92351"/>
                      </a:lnTo>
                      <a:lnTo>
                        <a:pt x="109287" y="92209"/>
                      </a:lnTo>
                      <a:lnTo>
                        <a:pt x="109090" y="91781"/>
                      </a:lnTo>
                      <a:lnTo>
                        <a:pt x="108894" y="91496"/>
                      </a:lnTo>
                      <a:lnTo>
                        <a:pt x="108728" y="90926"/>
                      </a:lnTo>
                      <a:lnTo>
                        <a:pt x="108577" y="90213"/>
                      </a:lnTo>
                      <a:lnTo>
                        <a:pt x="108411" y="89358"/>
                      </a:lnTo>
                      <a:lnTo>
                        <a:pt x="108276" y="88361"/>
                      </a:lnTo>
                      <a:lnTo>
                        <a:pt x="108155" y="87220"/>
                      </a:lnTo>
                      <a:lnTo>
                        <a:pt x="108049" y="85795"/>
                      </a:lnTo>
                      <a:lnTo>
                        <a:pt x="107959" y="84228"/>
                      </a:lnTo>
                      <a:lnTo>
                        <a:pt x="107868" y="82517"/>
                      </a:lnTo>
                      <a:lnTo>
                        <a:pt x="107808" y="80522"/>
                      </a:lnTo>
                      <a:lnTo>
                        <a:pt x="107748" y="78384"/>
                      </a:lnTo>
                      <a:lnTo>
                        <a:pt x="107717" y="75819"/>
                      </a:lnTo>
                      <a:lnTo>
                        <a:pt x="107702" y="73396"/>
                      </a:lnTo>
                      <a:lnTo>
                        <a:pt x="107687" y="70546"/>
                      </a:lnTo>
                      <a:lnTo>
                        <a:pt x="107687" y="35486"/>
                      </a:lnTo>
                      <a:lnTo>
                        <a:pt x="106646" y="35486"/>
                      </a:lnTo>
                      <a:lnTo>
                        <a:pt x="106646" y="26793"/>
                      </a:lnTo>
                      <a:lnTo>
                        <a:pt x="107687" y="26793"/>
                      </a:lnTo>
                      <a:lnTo>
                        <a:pt x="107687" y="14964"/>
                      </a:lnTo>
                      <a:close/>
                      <a:moveTo>
                        <a:pt x="111142" y="26793"/>
                      </a:moveTo>
                      <a:lnTo>
                        <a:pt x="112485" y="26793"/>
                      </a:lnTo>
                      <a:lnTo>
                        <a:pt x="113964" y="64560"/>
                      </a:lnTo>
                      <a:lnTo>
                        <a:pt x="114070" y="67553"/>
                      </a:lnTo>
                      <a:lnTo>
                        <a:pt x="114190" y="70546"/>
                      </a:lnTo>
                      <a:lnTo>
                        <a:pt x="114296" y="73966"/>
                      </a:lnTo>
                      <a:lnTo>
                        <a:pt x="114402" y="77672"/>
                      </a:lnTo>
                      <a:lnTo>
                        <a:pt x="114432" y="77672"/>
                      </a:lnTo>
                      <a:lnTo>
                        <a:pt x="114507" y="75106"/>
                      </a:lnTo>
                      <a:lnTo>
                        <a:pt x="114598" y="72256"/>
                      </a:lnTo>
                      <a:lnTo>
                        <a:pt x="114734" y="68551"/>
                      </a:lnTo>
                      <a:lnTo>
                        <a:pt x="114869" y="64275"/>
                      </a:lnTo>
                      <a:lnTo>
                        <a:pt x="116197" y="26793"/>
                      </a:lnTo>
                      <a:lnTo>
                        <a:pt x="117510" y="26793"/>
                      </a:lnTo>
                      <a:lnTo>
                        <a:pt x="115654" y="72399"/>
                      </a:lnTo>
                      <a:lnTo>
                        <a:pt x="115488" y="76532"/>
                      </a:lnTo>
                      <a:lnTo>
                        <a:pt x="115337" y="80380"/>
                      </a:lnTo>
                      <a:lnTo>
                        <a:pt x="115156" y="84085"/>
                      </a:lnTo>
                      <a:lnTo>
                        <a:pt x="115020" y="87505"/>
                      </a:lnTo>
                      <a:lnTo>
                        <a:pt x="114869" y="90498"/>
                      </a:lnTo>
                      <a:lnTo>
                        <a:pt x="114734" y="93349"/>
                      </a:lnTo>
                      <a:lnTo>
                        <a:pt x="114598" y="95771"/>
                      </a:lnTo>
                      <a:lnTo>
                        <a:pt x="114477" y="98052"/>
                      </a:lnTo>
                      <a:lnTo>
                        <a:pt x="114341" y="100332"/>
                      </a:lnTo>
                      <a:lnTo>
                        <a:pt x="114205" y="102470"/>
                      </a:lnTo>
                      <a:lnTo>
                        <a:pt x="114055" y="104465"/>
                      </a:lnTo>
                      <a:lnTo>
                        <a:pt x="113919" y="106318"/>
                      </a:lnTo>
                      <a:lnTo>
                        <a:pt x="113783" y="108171"/>
                      </a:lnTo>
                      <a:lnTo>
                        <a:pt x="113647" y="109738"/>
                      </a:lnTo>
                      <a:lnTo>
                        <a:pt x="113481" y="111163"/>
                      </a:lnTo>
                      <a:lnTo>
                        <a:pt x="113345" y="112589"/>
                      </a:lnTo>
                      <a:lnTo>
                        <a:pt x="113164" y="114014"/>
                      </a:lnTo>
                      <a:lnTo>
                        <a:pt x="112968" y="115296"/>
                      </a:lnTo>
                      <a:lnTo>
                        <a:pt x="112772" y="116437"/>
                      </a:lnTo>
                      <a:lnTo>
                        <a:pt x="112591" y="117577"/>
                      </a:lnTo>
                      <a:lnTo>
                        <a:pt x="112410" y="118432"/>
                      </a:lnTo>
                      <a:lnTo>
                        <a:pt x="112214" y="119002"/>
                      </a:lnTo>
                      <a:lnTo>
                        <a:pt x="112018" y="119572"/>
                      </a:lnTo>
                      <a:lnTo>
                        <a:pt x="111837" y="120000"/>
                      </a:lnTo>
                      <a:lnTo>
                        <a:pt x="111520" y="110166"/>
                      </a:lnTo>
                      <a:lnTo>
                        <a:pt x="111791" y="109168"/>
                      </a:lnTo>
                      <a:lnTo>
                        <a:pt x="112078" y="108028"/>
                      </a:lnTo>
                      <a:lnTo>
                        <a:pt x="112334" y="106318"/>
                      </a:lnTo>
                      <a:lnTo>
                        <a:pt x="112606" y="104465"/>
                      </a:lnTo>
                      <a:lnTo>
                        <a:pt x="112757" y="103325"/>
                      </a:lnTo>
                      <a:lnTo>
                        <a:pt x="112893" y="101757"/>
                      </a:lnTo>
                      <a:lnTo>
                        <a:pt x="113059" y="100332"/>
                      </a:lnTo>
                      <a:lnTo>
                        <a:pt x="113179" y="98764"/>
                      </a:lnTo>
                      <a:lnTo>
                        <a:pt x="113300" y="97197"/>
                      </a:lnTo>
                      <a:lnTo>
                        <a:pt x="113421" y="95344"/>
                      </a:lnTo>
                      <a:lnTo>
                        <a:pt x="113542" y="93491"/>
                      </a:lnTo>
                      <a:lnTo>
                        <a:pt x="113632" y="91496"/>
                      </a:lnTo>
                      <a:lnTo>
                        <a:pt x="113708" y="89928"/>
                      </a:lnTo>
                      <a:lnTo>
                        <a:pt x="113738" y="88788"/>
                      </a:lnTo>
                      <a:lnTo>
                        <a:pt x="113708" y="87648"/>
                      </a:lnTo>
                      <a:lnTo>
                        <a:pt x="113647" y="85653"/>
                      </a:lnTo>
                      <a:lnTo>
                        <a:pt x="111142" y="26793"/>
                      </a:lnTo>
                      <a:close/>
                      <a:moveTo>
                        <a:pt x="119170" y="92351"/>
                      </a:moveTo>
                      <a:lnTo>
                        <a:pt x="119139" y="92351"/>
                      </a:lnTo>
                      <a:lnTo>
                        <a:pt x="119049" y="92209"/>
                      </a:lnTo>
                      <a:lnTo>
                        <a:pt x="118973" y="92209"/>
                      </a:lnTo>
                      <a:lnTo>
                        <a:pt x="118898" y="91781"/>
                      </a:lnTo>
                      <a:lnTo>
                        <a:pt x="118823" y="91496"/>
                      </a:lnTo>
                      <a:lnTo>
                        <a:pt x="118762" y="91211"/>
                      </a:lnTo>
                      <a:lnTo>
                        <a:pt x="118687" y="90783"/>
                      </a:lnTo>
                      <a:lnTo>
                        <a:pt x="118626" y="90356"/>
                      </a:lnTo>
                      <a:lnTo>
                        <a:pt x="118551" y="89786"/>
                      </a:lnTo>
                      <a:lnTo>
                        <a:pt x="118506" y="89216"/>
                      </a:lnTo>
                      <a:lnTo>
                        <a:pt x="118460" y="88646"/>
                      </a:lnTo>
                      <a:lnTo>
                        <a:pt x="118415" y="87933"/>
                      </a:lnTo>
                      <a:lnTo>
                        <a:pt x="118385" y="87220"/>
                      </a:lnTo>
                      <a:lnTo>
                        <a:pt x="118355" y="85510"/>
                      </a:lnTo>
                      <a:lnTo>
                        <a:pt x="118340" y="83942"/>
                      </a:lnTo>
                      <a:lnTo>
                        <a:pt x="118340" y="83087"/>
                      </a:lnTo>
                      <a:lnTo>
                        <a:pt x="118355" y="82232"/>
                      </a:lnTo>
                      <a:lnTo>
                        <a:pt x="118370" y="81377"/>
                      </a:lnTo>
                      <a:lnTo>
                        <a:pt x="118385" y="80522"/>
                      </a:lnTo>
                      <a:lnTo>
                        <a:pt x="118430" y="79809"/>
                      </a:lnTo>
                      <a:lnTo>
                        <a:pt x="118460" y="79239"/>
                      </a:lnTo>
                      <a:lnTo>
                        <a:pt x="118506" y="78527"/>
                      </a:lnTo>
                      <a:lnTo>
                        <a:pt x="118566" y="77957"/>
                      </a:lnTo>
                      <a:lnTo>
                        <a:pt x="118642" y="77387"/>
                      </a:lnTo>
                      <a:lnTo>
                        <a:pt x="118702" y="76959"/>
                      </a:lnTo>
                      <a:lnTo>
                        <a:pt x="118777" y="76389"/>
                      </a:lnTo>
                      <a:lnTo>
                        <a:pt x="118838" y="76104"/>
                      </a:lnTo>
                      <a:lnTo>
                        <a:pt x="118913" y="75819"/>
                      </a:lnTo>
                      <a:lnTo>
                        <a:pt x="119004" y="75676"/>
                      </a:lnTo>
                      <a:lnTo>
                        <a:pt x="119079" y="75534"/>
                      </a:lnTo>
                      <a:lnTo>
                        <a:pt x="119185" y="75534"/>
                      </a:lnTo>
                      <a:lnTo>
                        <a:pt x="119275" y="75534"/>
                      </a:lnTo>
                      <a:lnTo>
                        <a:pt x="119351" y="75676"/>
                      </a:lnTo>
                      <a:lnTo>
                        <a:pt x="119426" y="75819"/>
                      </a:lnTo>
                      <a:lnTo>
                        <a:pt x="119502" y="76104"/>
                      </a:lnTo>
                      <a:lnTo>
                        <a:pt x="119577" y="76389"/>
                      </a:lnTo>
                      <a:lnTo>
                        <a:pt x="119637" y="76959"/>
                      </a:lnTo>
                      <a:lnTo>
                        <a:pt x="119698" y="77387"/>
                      </a:lnTo>
                      <a:lnTo>
                        <a:pt x="119773" y="77957"/>
                      </a:lnTo>
                      <a:lnTo>
                        <a:pt x="119834" y="78527"/>
                      </a:lnTo>
                      <a:lnTo>
                        <a:pt x="119879" y="79097"/>
                      </a:lnTo>
                      <a:lnTo>
                        <a:pt x="119909" y="79809"/>
                      </a:lnTo>
                      <a:lnTo>
                        <a:pt x="119939" y="80522"/>
                      </a:lnTo>
                      <a:lnTo>
                        <a:pt x="119969" y="81235"/>
                      </a:lnTo>
                      <a:lnTo>
                        <a:pt x="119984" y="82232"/>
                      </a:lnTo>
                      <a:lnTo>
                        <a:pt x="120000" y="83087"/>
                      </a:lnTo>
                      <a:lnTo>
                        <a:pt x="120000" y="83942"/>
                      </a:lnTo>
                      <a:lnTo>
                        <a:pt x="119984" y="85510"/>
                      </a:lnTo>
                      <a:lnTo>
                        <a:pt x="119939" y="87220"/>
                      </a:lnTo>
                      <a:lnTo>
                        <a:pt x="119909" y="87933"/>
                      </a:lnTo>
                      <a:lnTo>
                        <a:pt x="119879" y="88646"/>
                      </a:lnTo>
                      <a:lnTo>
                        <a:pt x="119834" y="89216"/>
                      </a:lnTo>
                      <a:lnTo>
                        <a:pt x="119773" y="89786"/>
                      </a:lnTo>
                      <a:lnTo>
                        <a:pt x="119698" y="90356"/>
                      </a:lnTo>
                      <a:lnTo>
                        <a:pt x="119637" y="90783"/>
                      </a:lnTo>
                      <a:lnTo>
                        <a:pt x="119577" y="91211"/>
                      </a:lnTo>
                      <a:lnTo>
                        <a:pt x="119502" y="91496"/>
                      </a:lnTo>
                      <a:lnTo>
                        <a:pt x="119426" y="91781"/>
                      </a:lnTo>
                      <a:lnTo>
                        <a:pt x="119336" y="92209"/>
                      </a:lnTo>
                      <a:lnTo>
                        <a:pt x="119260" y="92209"/>
                      </a:lnTo>
                      <a:lnTo>
                        <a:pt x="119170" y="92351"/>
                      </a:lnTo>
                      <a:close/>
                    </a:path>
                  </a:pathLst>
                </a:custGeom>
                <a:solidFill>
                  <a:schemeClr val="lt1">
                    <a:alpha val="60000"/>
                  </a:schemeClr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</p:grpSp>
        <p:pic>
          <p:nvPicPr>
            <p:cNvPr id="252" name="Shape 252"/>
            <p:cNvPicPr preferRelativeResize="0"/>
            <p:nvPr/>
          </p:nvPicPr>
          <p:blipFill rotWithShape="1">
            <a:blip r:embed="rId3">
              <a:alphaModFix/>
            </a:blip>
            <a:srcRect b="49999" l="0" r="0" t="0"/>
            <a:stretch/>
          </p:blipFill>
          <p:spPr>
            <a:xfrm flipH="1">
              <a:off x="6689498" y="6295414"/>
              <a:ext cx="2454501" cy="5625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3" name="Shape 253"/>
          <p:cNvGrpSpPr/>
          <p:nvPr/>
        </p:nvGrpSpPr>
        <p:grpSpPr>
          <a:xfrm>
            <a:off x="0" y="3"/>
            <a:ext cx="12192000" cy="759624"/>
            <a:chOff x="0" y="3"/>
            <a:chExt cx="9144000" cy="759624"/>
          </a:xfrm>
        </p:grpSpPr>
        <p:sp>
          <p:nvSpPr>
            <p:cNvPr id="254" name="Shape 254"/>
            <p:cNvSpPr/>
            <p:nvPr/>
          </p:nvSpPr>
          <p:spPr>
            <a:xfrm>
              <a:off x="0" y="3"/>
              <a:ext cx="9144000" cy="759624"/>
            </a:xfrm>
            <a:prstGeom prst="rect">
              <a:avLst/>
            </a:prstGeom>
            <a:gradFill>
              <a:gsLst>
                <a:gs pos="0">
                  <a:srgbClr val="0067AC"/>
                </a:gs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8365792" y="124822"/>
              <a:ext cx="485458" cy="424339"/>
            </a:xfrm>
            <a:custGeom>
              <a:pathLst>
                <a:path extrusionOk="0" h="120000" w="120000">
                  <a:moveTo>
                    <a:pt x="59928" y="0"/>
                  </a:moveTo>
                  <a:lnTo>
                    <a:pt x="63664" y="0"/>
                  </a:lnTo>
                  <a:lnTo>
                    <a:pt x="67113" y="330"/>
                  </a:lnTo>
                  <a:lnTo>
                    <a:pt x="70562" y="825"/>
                  </a:lnTo>
                  <a:lnTo>
                    <a:pt x="74011" y="1485"/>
                  </a:lnTo>
                  <a:lnTo>
                    <a:pt x="77317" y="2640"/>
                  </a:lnTo>
                  <a:lnTo>
                    <a:pt x="80335" y="3631"/>
                  </a:lnTo>
                  <a:lnTo>
                    <a:pt x="83497" y="4951"/>
                  </a:lnTo>
                  <a:lnTo>
                    <a:pt x="86227" y="6272"/>
                  </a:lnTo>
                  <a:lnTo>
                    <a:pt x="89101" y="7922"/>
                  </a:lnTo>
                  <a:lnTo>
                    <a:pt x="91544" y="9738"/>
                  </a:lnTo>
                  <a:lnTo>
                    <a:pt x="93844" y="11719"/>
                  </a:lnTo>
                  <a:lnTo>
                    <a:pt x="96000" y="13700"/>
                  </a:lnTo>
                  <a:lnTo>
                    <a:pt x="98011" y="15845"/>
                  </a:lnTo>
                  <a:lnTo>
                    <a:pt x="99736" y="18156"/>
                  </a:lnTo>
                  <a:lnTo>
                    <a:pt x="101317" y="20467"/>
                  </a:lnTo>
                  <a:lnTo>
                    <a:pt x="102610" y="22943"/>
                  </a:lnTo>
                  <a:lnTo>
                    <a:pt x="97149" y="21623"/>
                  </a:lnTo>
                  <a:lnTo>
                    <a:pt x="91832" y="20467"/>
                  </a:lnTo>
                  <a:lnTo>
                    <a:pt x="86514" y="19312"/>
                  </a:lnTo>
                  <a:lnTo>
                    <a:pt x="81485" y="18651"/>
                  </a:lnTo>
                  <a:lnTo>
                    <a:pt x="76742" y="17991"/>
                  </a:lnTo>
                  <a:lnTo>
                    <a:pt x="72431" y="17496"/>
                  </a:lnTo>
                  <a:lnTo>
                    <a:pt x="68694" y="17166"/>
                  </a:lnTo>
                  <a:lnTo>
                    <a:pt x="65820" y="17166"/>
                  </a:lnTo>
                  <a:lnTo>
                    <a:pt x="65101" y="17166"/>
                  </a:lnTo>
                  <a:lnTo>
                    <a:pt x="64383" y="17331"/>
                  </a:lnTo>
                  <a:lnTo>
                    <a:pt x="63808" y="17496"/>
                  </a:lnTo>
                  <a:lnTo>
                    <a:pt x="63233" y="17991"/>
                  </a:lnTo>
                  <a:lnTo>
                    <a:pt x="62658" y="18486"/>
                  </a:lnTo>
                  <a:lnTo>
                    <a:pt x="62371" y="18982"/>
                  </a:lnTo>
                  <a:lnTo>
                    <a:pt x="62083" y="19642"/>
                  </a:lnTo>
                  <a:lnTo>
                    <a:pt x="62083" y="20467"/>
                  </a:lnTo>
                  <a:lnTo>
                    <a:pt x="62083" y="21953"/>
                  </a:lnTo>
                  <a:lnTo>
                    <a:pt x="62083" y="68500"/>
                  </a:lnTo>
                  <a:lnTo>
                    <a:pt x="57916" y="68500"/>
                  </a:lnTo>
                  <a:lnTo>
                    <a:pt x="58059" y="21953"/>
                  </a:lnTo>
                  <a:lnTo>
                    <a:pt x="58059" y="20467"/>
                  </a:lnTo>
                  <a:lnTo>
                    <a:pt x="57916" y="19642"/>
                  </a:lnTo>
                  <a:lnTo>
                    <a:pt x="57772" y="18982"/>
                  </a:lnTo>
                  <a:lnTo>
                    <a:pt x="57197" y="18486"/>
                  </a:lnTo>
                  <a:lnTo>
                    <a:pt x="56766" y="17991"/>
                  </a:lnTo>
                  <a:lnTo>
                    <a:pt x="56335" y="17496"/>
                  </a:lnTo>
                  <a:lnTo>
                    <a:pt x="55760" y="17331"/>
                  </a:lnTo>
                  <a:lnTo>
                    <a:pt x="54898" y="17166"/>
                  </a:lnTo>
                  <a:lnTo>
                    <a:pt x="54323" y="17166"/>
                  </a:lnTo>
                  <a:lnTo>
                    <a:pt x="51161" y="17166"/>
                  </a:lnTo>
                  <a:lnTo>
                    <a:pt x="47568" y="17496"/>
                  </a:lnTo>
                  <a:lnTo>
                    <a:pt x="43257" y="17991"/>
                  </a:lnTo>
                  <a:lnTo>
                    <a:pt x="38514" y="18651"/>
                  </a:lnTo>
                  <a:lnTo>
                    <a:pt x="33341" y="19477"/>
                  </a:lnTo>
                  <a:lnTo>
                    <a:pt x="28023" y="20467"/>
                  </a:lnTo>
                  <a:lnTo>
                    <a:pt x="22562" y="21623"/>
                  </a:lnTo>
                  <a:lnTo>
                    <a:pt x="17389" y="22943"/>
                  </a:lnTo>
                  <a:lnTo>
                    <a:pt x="18538" y="20632"/>
                  </a:lnTo>
                  <a:lnTo>
                    <a:pt x="20119" y="18156"/>
                  </a:lnTo>
                  <a:lnTo>
                    <a:pt x="21844" y="15845"/>
                  </a:lnTo>
                  <a:lnTo>
                    <a:pt x="23856" y="13700"/>
                  </a:lnTo>
                  <a:lnTo>
                    <a:pt x="25868" y="11719"/>
                  </a:lnTo>
                  <a:lnTo>
                    <a:pt x="28311" y="9738"/>
                  </a:lnTo>
                  <a:lnTo>
                    <a:pt x="30898" y="7922"/>
                  </a:lnTo>
                  <a:lnTo>
                    <a:pt x="33485" y="6272"/>
                  </a:lnTo>
                  <a:lnTo>
                    <a:pt x="36502" y="4951"/>
                  </a:lnTo>
                  <a:lnTo>
                    <a:pt x="39377" y="3631"/>
                  </a:lnTo>
                  <a:lnTo>
                    <a:pt x="42538" y="2640"/>
                  </a:lnTo>
                  <a:lnTo>
                    <a:pt x="45844" y="1485"/>
                  </a:lnTo>
                  <a:lnTo>
                    <a:pt x="49149" y="825"/>
                  </a:lnTo>
                  <a:lnTo>
                    <a:pt x="52742" y="330"/>
                  </a:lnTo>
                  <a:lnTo>
                    <a:pt x="56335" y="0"/>
                  </a:lnTo>
                  <a:lnTo>
                    <a:pt x="59928" y="0"/>
                  </a:lnTo>
                  <a:close/>
                  <a:moveTo>
                    <a:pt x="28886" y="95570"/>
                  </a:moveTo>
                  <a:lnTo>
                    <a:pt x="28886" y="85667"/>
                  </a:lnTo>
                  <a:lnTo>
                    <a:pt x="25149" y="85667"/>
                  </a:lnTo>
                  <a:lnTo>
                    <a:pt x="21556" y="85667"/>
                  </a:lnTo>
                  <a:lnTo>
                    <a:pt x="17964" y="85667"/>
                  </a:lnTo>
                  <a:lnTo>
                    <a:pt x="14371" y="85667"/>
                  </a:lnTo>
                  <a:lnTo>
                    <a:pt x="10778" y="85667"/>
                  </a:lnTo>
                  <a:lnTo>
                    <a:pt x="7041" y="85667"/>
                  </a:lnTo>
                  <a:lnTo>
                    <a:pt x="3592" y="85667"/>
                  </a:lnTo>
                  <a:lnTo>
                    <a:pt x="0" y="85667"/>
                  </a:lnTo>
                  <a:lnTo>
                    <a:pt x="0" y="95570"/>
                  </a:lnTo>
                  <a:lnTo>
                    <a:pt x="8335" y="95570"/>
                  </a:lnTo>
                  <a:lnTo>
                    <a:pt x="8335" y="120000"/>
                  </a:lnTo>
                  <a:lnTo>
                    <a:pt x="20263" y="120000"/>
                  </a:lnTo>
                  <a:lnTo>
                    <a:pt x="20263" y="95570"/>
                  </a:lnTo>
                  <a:lnTo>
                    <a:pt x="28886" y="95570"/>
                  </a:lnTo>
                  <a:close/>
                  <a:moveTo>
                    <a:pt x="43544" y="99367"/>
                  </a:moveTo>
                  <a:lnTo>
                    <a:pt x="37508" y="120000"/>
                  </a:lnTo>
                  <a:lnTo>
                    <a:pt x="25868" y="120000"/>
                  </a:lnTo>
                  <a:lnTo>
                    <a:pt x="37365" y="85667"/>
                  </a:lnTo>
                  <a:lnTo>
                    <a:pt x="40526" y="85667"/>
                  </a:lnTo>
                  <a:lnTo>
                    <a:pt x="43544" y="85667"/>
                  </a:lnTo>
                  <a:lnTo>
                    <a:pt x="46850" y="85667"/>
                  </a:lnTo>
                  <a:lnTo>
                    <a:pt x="50011" y="85667"/>
                  </a:lnTo>
                  <a:lnTo>
                    <a:pt x="61365" y="120000"/>
                  </a:lnTo>
                  <a:lnTo>
                    <a:pt x="49724" y="120000"/>
                  </a:lnTo>
                  <a:lnTo>
                    <a:pt x="43544" y="99367"/>
                  </a:lnTo>
                  <a:close/>
                  <a:moveTo>
                    <a:pt x="87377" y="95570"/>
                  </a:moveTo>
                  <a:lnTo>
                    <a:pt x="87377" y="85667"/>
                  </a:lnTo>
                  <a:lnTo>
                    <a:pt x="83784" y="85667"/>
                  </a:lnTo>
                  <a:lnTo>
                    <a:pt x="80047" y="85667"/>
                  </a:lnTo>
                  <a:lnTo>
                    <a:pt x="76455" y="85667"/>
                  </a:lnTo>
                  <a:lnTo>
                    <a:pt x="72862" y="85667"/>
                  </a:lnTo>
                  <a:lnTo>
                    <a:pt x="69413" y="85667"/>
                  </a:lnTo>
                  <a:lnTo>
                    <a:pt x="65820" y="85667"/>
                  </a:lnTo>
                  <a:lnTo>
                    <a:pt x="62083" y="85667"/>
                  </a:lnTo>
                  <a:lnTo>
                    <a:pt x="58491" y="85667"/>
                  </a:lnTo>
                  <a:lnTo>
                    <a:pt x="58491" y="95570"/>
                  </a:lnTo>
                  <a:lnTo>
                    <a:pt x="66970" y="95570"/>
                  </a:lnTo>
                  <a:lnTo>
                    <a:pt x="66970" y="120000"/>
                  </a:lnTo>
                  <a:lnTo>
                    <a:pt x="78754" y="120000"/>
                  </a:lnTo>
                  <a:lnTo>
                    <a:pt x="78754" y="95570"/>
                  </a:lnTo>
                  <a:lnTo>
                    <a:pt x="87377" y="95570"/>
                  </a:lnTo>
                  <a:close/>
                  <a:moveTo>
                    <a:pt x="102323" y="99367"/>
                  </a:moveTo>
                  <a:lnTo>
                    <a:pt x="96143" y="120000"/>
                  </a:lnTo>
                  <a:lnTo>
                    <a:pt x="84359" y="120000"/>
                  </a:lnTo>
                  <a:lnTo>
                    <a:pt x="95856" y="85667"/>
                  </a:lnTo>
                  <a:lnTo>
                    <a:pt x="99017" y="85667"/>
                  </a:lnTo>
                  <a:lnTo>
                    <a:pt x="102323" y="85667"/>
                  </a:lnTo>
                  <a:lnTo>
                    <a:pt x="105341" y="85667"/>
                  </a:lnTo>
                  <a:lnTo>
                    <a:pt x="108502" y="85667"/>
                  </a:lnTo>
                  <a:lnTo>
                    <a:pt x="120000" y="120000"/>
                  </a:lnTo>
                  <a:lnTo>
                    <a:pt x="108359" y="120000"/>
                  </a:lnTo>
                  <a:lnTo>
                    <a:pt x="102323" y="99367"/>
                  </a:lnTo>
                  <a:close/>
                  <a:moveTo>
                    <a:pt x="104479" y="28390"/>
                  </a:moveTo>
                  <a:lnTo>
                    <a:pt x="104766" y="29876"/>
                  </a:lnTo>
                  <a:lnTo>
                    <a:pt x="104910" y="31361"/>
                  </a:lnTo>
                  <a:lnTo>
                    <a:pt x="105053" y="32682"/>
                  </a:lnTo>
                  <a:lnTo>
                    <a:pt x="105053" y="34167"/>
                  </a:lnTo>
                  <a:lnTo>
                    <a:pt x="104910" y="36973"/>
                  </a:lnTo>
                  <a:lnTo>
                    <a:pt x="104479" y="39614"/>
                  </a:lnTo>
                  <a:lnTo>
                    <a:pt x="103760" y="42420"/>
                  </a:lnTo>
                  <a:lnTo>
                    <a:pt x="102754" y="45061"/>
                  </a:lnTo>
                  <a:lnTo>
                    <a:pt x="101461" y="47537"/>
                  </a:lnTo>
                  <a:lnTo>
                    <a:pt x="100023" y="49848"/>
                  </a:lnTo>
                  <a:lnTo>
                    <a:pt x="98443" y="52159"/>
                  </a:lnTo>
                  <a:lnTo>
                    <a:pt x="96287" y="54305"/>
                  </a:lnTo>
                  <a:lnTo>
                    <a:pt x="94275" y="56451"/>
                  </a:lnTo>
                  <a:lnTo>
                    <a:pt x="91976" y="58431"/>
                  </a:lnTo>
                  <a:lnTo>
                    <a:pt x="89389" y="60247"/>
                  </a:lnTo>
                  <a:lnTo>
                    <a:pt x="86802" y="61733"/>
                  </a:lnTo>
                  <a:lnTo>
                    <a:pt x="83928" y="63218"/>
                  </a:lnTo>
                  <a:lnTo>
                    <a:pt x="80766" y="64704"/>
                  </a:lnTo>
                  <a:lnTo>
                    <a:pt x="77748" y="65694"/>
                  </a:lnTo>
                  <a:lnTo>
                    <a:pt x="74443" y="66850"/>
                  </a:lnTo>
                  <a:lnTo>
                    <a:pt x="68407" y="33342"/>
                  </a:lnTo>
                  <a:lnTo>
                    <a:pt x="68263" y="31856"/>
                  </a:lnTo>
                  <a:lnTo>
                    <a:pt x="68119" y="30206"/>
                  </a:lnTo>
                  <a:lnTo>
                    <a:pt x="68119" y="28885"/>
                  </a:lnTo>
                  <a:lnTo>
                    <a:pt x="68119" y="27400"/>
                  </a:lnTo>
                  <a:lnTo>
                    <a:pt x="68263" y="26740"/>
                  </a:lnTo>
                  <a:lnTo>
                    <a:pt x="68550" y="26079"/>
                  </a:lnTo>
                  <a:lnTo>
                    <a:pt x="68838" y="25584"/>
                  </a:lnTo>
                  <a:lnTo>
                    <a:pt x="69125" y="25089"/>
                  </a:lnTo>
                  <a:lnTo>
                    <a:pt x="69700" y="24594"/>
                  </a:lnTo>
                  <a:lnTo>
                    <a:pt x="70275" y="24099"/>
                  </a:lnTo>
                  <a:lnTo>
                    <a:pt x="70850" y="23933"/>
                  </a:lnTo>
                  <a:lnTo>
                    <a:pt x="71712" y="23768"/>
                  </a:lnTo>
                  <a:lnTo>
                    <a:pt x="75880" y="23933"/>
                  </a:lnTo>
                  <a:lnTo>
                    <a:pt x="79904" y="24429"/>
                  </a:lnTo>
                  <a:lnTo>
                    <a:pt x="83928" y="24924"/>
                  </a:lnTo>
                  <a:lnTo>
                    <a:pt x="88095" y="25419"/>
                  </a:lnTo>
                  <a:lnTo>
                    <a:pt x="92119" y="26079"/>
                  </a:lnTo>
                  <a:lnTo>
                    <a:pt x="96143" y="26905"/>
                  </a:lnTo>
                  <a:lnTo>
                    <a:pt x="100455" y="27565"/>
                  </a:lnTo>
                  <a:lnTo>
                    <a:pt x="104479" y="28390"/>
                  </a:lnTo>
                  <a:close/>
                  <a:moveTo>
                    <a:pt x="45556" y="66850"/>
                  </a:moveTo>
                  <a:lnTo>
                    <a:pt x="42395" y="65859"/>
                  </a:lnTo>
                  <a:lnTo>
                    <a:pt x="39089" y="64704"/>
                  </a:lnTo>
                  <a:lnTo>
                    <a:pt x="36071" y="63383"/>
                  </a:lnTo>
                  <a:lnTo>
                    <a:pt x="33197" y="61733"/>
                  </a:lnTo>
                  <a:lnTo>
                    <a:pt x="30610" y="60247"/>
                  </a:lnTo>
                  <a:lnTo>
                    <a:pt x="28023" y="58431"/>
                  </a:lnTo>
                  <a:lnTo>
                    <a:pt x="25724" y="56451"/>
                  </a:lnTo>
                  <a:lnTo>
                    <a:pt x="23568" y="54470"/>
                  </a:lnTo>
                  <a:lnTo>
                    <a:pt x="21556" y="52159"/>
                  </a:lnTo>
                  <a:lnTo>
                    <a:pt x="19832" y="50013"/>
                  </a:lnTo>
                  <a:lnTo>
                    <a:pt x="18395" y="47537"/>
                  </a:lnTo>
                  <a:lnTo>
                    <a:pt x="17245" y="45061"/>
                  </a:lnTo>
                  <a:lnTo>
                    <a:pt x="16095" y="42420"/>
                  </a:lnTo>
                  <a:lnTo>
                    <a:pt x="15520" y="39614"/>
                  </a:lnTo>
                  <a:lnTo>
                    <a:pt x="15089" y="36973"/>
                  </a:lnTo>
                  <a:lnTo>
                    <a:pt x="14802" y="34167"/>
                  </a:lnTo>
                  <a:lnTo>
                    <a:pt x="14802" y="32682"/>
                  </a:lnTo>
                  <a:lnTo>
                    <a:pt x="15089" y="31361"/>
                  </a:lnTo>
                  <a:lnTo>
                    <a:pt x="15233" y="29876"/>
                  </a:lnTo>
                  <a:lnTo>
                    <a:pt x="15520" y="28390"/>
                  </a:lnTo>
                  <a:lnTo>
                    <a:pt x="19544" y="27730"/>
                  </a:lnTo>
                  <a:lnTo>
                    <a:pt x="23712" y="26905"/>
                  </a:lnTo>
                  <a:lnTo>
                    <a:pt x="27736" y="26079"/>
                  </a:lnTo>
                  <a:lnTo>
                    <a:pt x="31904" y="25419"/>
                  </a:lnTo>
                  <a:lnTo>
                    <a:pt x="35928" y="24924"/>
                  </a:lnTo>
                  <a:lnTo>
                    <a:pt x="40239" y="24429"/>
                  </a:lnTo>
                  <a:lnTo>
                    <a:pt x="44263" y="23933"/>
                  </a:lnTo>
                  <a:lnTo>
                    <a:pt x="48431" y="23768"/>
                  </a:lnTo>
                  <a:lnTo>
                    <a:pt x="49149" y="23768"/>
                  </a:lnTo>
                  <a:lnTo>
                    <a:pt x="50011" y="23933"/>
                  </a:lnTo>
                  <a:lnTo>
                    <a:pt x="50443" y="24099"/>
                  </a:lnTo>
                  <a:lnTo>
                    <a:pt x="50874" y="24759"/>
                  </a:lnTo>
                  <a:lnTo>
                    <a:pt x="51305" y="25254"/>
                  </a:lnTo>
                  <a:lnTo>
                    <a:pt x="51449" y="25749"/>
                  </a:lnTo>
                  <a:lnTo>
                    <a:pt x="51880" y="26574"/>
                  </a:lnTo>
                  <a:lnTo>
                    <a:pt x="52023" y="27235"/>
                  </a:lnTo>
                  <a:lnTo>
                    <a:pt x="52023" y="28885"/>
                  </a:lnTo>
                  <a:lnTo>
                    <a:pt x="52023" y="30371"/>
                  </a:lnTo>
                  <a:lnTo>
                    <a:pt x="51880" y="32022"/>
                  </a:lnTo>
                  <a:lnTo>
                    <a:pt x="51592" y="33342"/>
                  </a:lnTo>
                  <a:lnTo>
                    <a:pt x="45556" y="668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256" name="Shape 256"/>
            <p:cNvGrpSpPr/>
            <p:nvPr/>
          </p:nvGrpSpPr>
          <p:grpSpPr>
            <a:xfrm>
              <a:off x="381000" y="249150"/>
              <a:ext cx="2373190" cy="314216"/>
              <a:chOff x="381000" y="333374"/>
              <a:chExt cx="2373190" cy="314216"/>
            </a:xfrm>
          </p:grpSpPr>
          <p:grpSp>
            <p:nvGrpSpPr>
              <p:cNvPr id="257" name="Shape 257"/>
              <p:cNvGrpSpPr/>
              <p:nvPr/>
            </p:nvGrpSpPr>
            <p:grpSpPr>
              <a:xfrm>
                <a:off x="381000" y="333374"/>
                <a:ext cx="2227429" cy="112270"/>
                <a:chOff x="68096" y="6650479"/>
                <a:chExt cx="2503487" cy="127000"/>
              </a:xfrm>
            </p:grpSpPr>
            <p:sp>
              <p:nvSpPr>
                <p:cNvPr id="258" name="Shape 258"/>
                <p:cNvSpPr/>
                <p:nvPr/>
              </p:nvSpPr>
              <p:spPr>
                <a:xfrm>
                  <a:off x="1838158" y="6650479"/>
                  <a:ext cx="733425" cy="127000"/>
                </a:xfrm>
                <a:custGeom>
                  <a:pathLst>
                    <a:path extrusionOk="0" h="120000" w="120000">
                      <a:moveTo>
                        <a:pt x="106897" y="112511"/>
                      </a:moveTo>
                      <a:lnTo>
                        <a:pt x="107353" y="114009"/>
                      </a:lnTo>
                      <a:lnTo>
                        <a:pt x="107905" y="115319"/>
                      </a:lnTo>
                      <a:lnTo>
                        <a:pt x="108523" y="116443"/>
                      </a:lnTo>
                      <a:lnTo>
                        <a:pt x="109238" y="117753"/>
                      </a:lnTo>
                      <a:lnTo>
                        <a:pt x="109953" y="118689"/>
                      </a:lnTo>
                      <a:lnTo>
                        <a:pt x="110734" y="119251"/>
                      </a:lnTo>
                      <a:lnTo>
                        <a:pt x="111547" y="119812"/>
                      </a:lnTo>
                      <a:lnTo>
                        <a:pt x="112327" y="120000"/>
                      </a:lnTo>
                      <a:lnTo>
                        <a:pt x="113270" y="119812"/>
                      </a:lnTo>
                      <a:lnTo>
                        <a:pt x="114147" y="119251"/>
                      </a:lnTo>
                      <a:lnTo>
                        <a:pt x="114570" y="118876"/>
                      </a:lnTo>
                      <a:lnTo>
                        <a:pt x="114960" y="118315"/>
                      </a:lnTo>
                      <a:lnTo>
                        <a:pt x="115350" y="117753"/>
                      </a:lnTo>
                      <a:lnTo>
                        <a:pt x="115708" y="117004"/>
                      </a:lnTo>
                      <a:lnTo>
                        <a:pt x="116066" y="116255"/>
                      </a:lnTo>
                      <a:lnTo>
                        <a:pt x="116423" y="115507"/>
                      </a:lnTo>
                      <a:lnTo>
                        <a:pt x="116716" y="114758"/>
                      </a:lnTo>
                      <a:lnTo>
                        <a:pt x="117041" y="113822"/>
                      </a:lnTo>
                      <a:lnTo>
                        <a:pt x="117301" y="112886"/>
                      </a:lnTo>
                      <a:lnTo>
                        <a:pt x="117626" y="111762"/>
                      </a:lnTo>
                      <a:lnTo>
                        <a:pt x="117854" y="110639"/>
                      </a:lnTo>
                      <a:lnTo>
                        <a:pt x="118114" y="109329"/>
                      </a:lnTo>
                      <a:lnTo>
                        <a:pt x="118309" y="108205"/>
                      </a:lnTo>
                      <a:lnTo>
                        <a:pt x="118536" y="106895"/>
                      </a:lnTo>
                      <a:lnTo>
                        <a:pt x="118764" y="105585"/>
                      </a:lnTo>
                      <a:lnTo>
                        <a:pt x="118927" y="104274"/>
                      </a:lnTo>
                      <a:lnTo>
                        <a:pt x="119252" y="101279"/>
                      </a:lnTo>
                      <a:lnTo>
                        <a:pt x="119512" y="98471"/>
                      </a:lnTo>
                      <a:lnTo>
                        <a:pt x="119707" y="95101"/>
                      </a:lnTo>
                      <a:lnTo>
                        <a:pt x="119869" y="91918"/>
                      </a:lnTo>
                      <a:lnTo>
                        <a:pt x="119967" y="88361"/>
                      </a:lnTo>
                      <a:lnTo>
                        <a:pt x="120000" y="84992"/>
                      </a:lnTo>
                      <a:lnTo>
                        <a:pt x="119967" y="81809"/>
                      </a:lnTo>
                      <a:lnTo>
                        <a:pt x="119902" y="79001"/>
                      </a:lnTo>
                      <a:lnTo>
                        <a:pt x="119772" y="76193"/>
                      </a:lnTo>
                      <a:lnTo>
                        <a:pt x="119642" y="73572"/>
                      </a:lnTo>
                      <a:lnTo>
                        <a:pt x="119479" y="71138"/>
                      </a:lnTo>
                      <a:lnTo>
                        <a:pt x="119252" y="68705"/>
                      </a:lnTo>
                      <a:lnTo>
                        <a:pt x="118992" y="66458"/>
                      </a:lnTo>
                      <a:lnTo>
                        <a:pt x="118699" y="64399"/>
                      </a:lnTo>
                      <a:lnTo>
                        <a:pt x="118341" y="62152"/>
                      </a:lnTo>
                      <a:lnTo>
                        <a:pt x="117984" y="60280"/>
                      </a:lnTo>
                      <a:lnTo>
                        <a:pt x="117561" y="58595"/>
                      </a:lnTo>
                      <a:lnTo>
                        <a:pt x="117073" y="56723"/>
                      </a:lnTo>
                      <a:lnTo>
                        <a:pt x="116586" y="55039"/>
                      </a:lnTo>
                      <a:lnTo>
                        <a:pt x="116001" y="53541"/>
                      </a:lnTo>
                      <a:lnTo>
                        <a:pt x="115415" y="52043"/>
                      </a:lnTo>
                      <a:lnTo>
                        <a:pt x="114765" y="50546"/>
                      </a:lnTo>
                      <a:lnTo>
                        <a:pt x="113855" y="48299"/>
                      </a:lnTo>
                      <a:lnTo>
                        <a:pt x="113042" y="46240"/>
                      </a:lnTo>
                      <a:lnTo>
                        <a:pt x="112717" y="45304"/>
                      </a:lnTo>
                      <a:lnTo>
                        <a:pt x="112392" y="44180"/>
                      </a:lnTo>
                      <a:lnTo>
                        <a:pt x="112099" y="43057"/>
                      </a:lnTo>
                      <a:lnTo>
                        <a:pt x="111872" y="41934"/>
                      </a:lnTo>
                      <a:lnTo>
                        <a:pt x="111644" y="40998"/>
                      </a:lnTo>
                      <a:lnTo>
                        <a:pt x="111449" y="39875"/>
                      </a:lnTo>
                      <a:lnTo>
                        <a:pt x="111286" y="38564"/>
                      </a:lnTo>
                      <a:lnTo>
                        <a:pt x="111156" y="37441"/>
                      </a:lnTo>
                      <a:lnTo>
                        <a:pt x="111059" y="35943"/>
                      </a:lnTo>
                      <a:lnTo>
                        <a:pt x="110994" y="34446"/>
                      </a:lnTo>
                      <a:lnTo>
                        <a:pt x="110929" y="33135"/>
                      </a:lnTo>
                      <a:lnTo>
                        <a:pt x="110929" y="31450"/>
                      </a:lnTo>
                      <a:lnTo>
                        <a:pt x="110929" y="30327"/>
                      </a:lnTo>
                      <a:lnTo>
                        <a:pt x="110961" y="28829"/>
                      </a:lnTo>
                      <a:lnTo>
                        <a:pt x="111026" y="27519"/>
                      </a:lnTo>
                      <a:lnTo>
                        <a:pt x="111124" y="26396"/>
                      </a:lnTo>
                      <a:lnTo>
                        <a:pt x="111221" y="25273"/>
                      </a:lnTo>
                      <a:lnTo>
                        <a:pt x="111384" y="24149"/>
                      </a:lnTo>
                      <a:lnTo>
                        <a:pt x="111547" y="22839"/>
                      </a:lnTo>
                      <a:lnTo>
                        <a:pt x="111742" y="21903"/>
                      </a:lnTo>
                      <a:lnTo>
                        <a:pt x="111937" y="20967"/>
                      </a:lnTo>
                      <a:lnTo>
                        <a:pt x="112164" y="20031"/>
                      </a:lnTo>
                      <a:lnTo>
                        <a:pt x="112457" y="19282"/>
                      </a:lnTo>
                      <a:lnTo>
                        <a:pt x="112782" y="18720"/>
                      </a:lnTo>
                      <a:lnTo>
                        <a:pt x="113107" y="18159"/>
                      </a:lnTo>
                      <a:lnTo>
                        <a:pt x="113432" y="17784"/>
                      </a:lnTo>
                      <a:lnTo>
                        <a:pt x="113855" y="17597"/>
                      </a:lnTo>
                      <a:lnTo>
                        <a:pt x="114277" y="17597"/>
                      </a:lnTo>
                      <a:lnTo>
                        <a:pt x="114928" y="17597"/>
                      </a:lnTo>
                      <a:lnTo>
                        <a:pt x="115578" y="17971"/>
                      </a:lnTo>
                      <a:lnTo>
                        <a:pt x="116163" y="18720"/>
                      </a:lnTo>
                      <a:lnTo>
                        <a:pt x="116716" y="19469"/>
                      </a:lnTo>
                      <a:lnTo>
                        <a:pt x="117171" y="20218"/>
                      </a:lnTo>
                      <a:lnTo>
                        <a:pt x="117626" y="21154"/>
                      </a:lnTo>
                      <a:lnTo>
                        <a:pt x="117984" y="22090"/>
                      </a:lnTo>
                      <a:lnTo>
                        <a:pt x="118276" y="22839"/>
                      </a:lnTo>
                      <a:lnTo>
                        <a:pt x="119187" y="5803"/>
                      </a:lnTo>
                      <a:lnTo>
                        <a:pt x="118764" y="4680"/>
                      </a:lnTo>
                      <a:lnTo>
                        <a:pt x="118276" y="3744"/>
                      </a:lnTo>
                      <a:lnTo>
                        <a:pt x="117756" y="2620"/>
                      </a:lnTo>
                      <a:lnTo>
                        <a:pt x="117171" y="1684"/>
                      </a:lnTo>
                      <a:lnTo>
                        <a:pt x="116553" y="1123"/>
                      </a:lnTo>
                      <a:lnTo>
                        <a:pt x="115871" y="561"/>
                      </a:lnTo>
                      <a:lnTo>
                        <a:pt x="115155" y="187"/>
                      </a:lnTo>
                      <a:lnTo>
                        <a:pt x="114342" y="0"/>
                      </a:lnTo>
                      <a:lnTo>
                        <a:pt x="113530" y="187"/>
                      </a:lnTo>
                      <a:lnTo>
                        <a:pt x="112782" y="748"/>
                      </a:lnTo>
                      <a:lnTo>
                        <a:pt x="112067" y="1497"/>
                      </a:lnTo>
                      <a:lnTo>
                        <a:pt x="111384" y="2620"/>
                      </a:lnTo>
                      <a:lnTo>
                        <a:pt x="110734" y="4118"/>
                      </a:lnTo>
                      <a:lnTo>
                        <a:pt x="110181" y="5616"/>
                      </a:lnTo>
                      <a:lnTo>
                        <a:pt x="109628" y="7488"/>
                      </a:lnTo>
                      <a:lnTo>
                        <a:pt x="109141" y="9547"/>
                      </a:lnTo>
                      <a:lnTo>
                        <a:pt x="108685" y="11981"/>
                      </a:lnTo>
                      <a:lnTo>
                        <a:pt x="108295" y="14414"/>
                      </a:lnTo>
                      <a:lnTo>
                        <a:pt x="108003" y="17410"/>
                      </a:lnTo>
                      <a:lnTo>
                        <a:pt x="107678" y="20218"/>
                      </a:lnTo>
                      <a:lnTo>
                        <a:pt x="107483" y="23213"/>
                      </a:lnTo>
                      <a:lnTo>
                        <a:pt x="107320" y="26583"/>
                      </a:lnTo>
                      <a:lnTo>
                        <a:pt x="107222" y="29765"/>
                      </a:lnTo>
                      <a:lnTo>
                        <a:pt x="107190" y="33510"/>
                      </a:lnTo>
                      <a:lnTo>
                        <a:pt x="107222" y="36318"/>
                      </a:lnTo>
                      <a:lnTo>
                        <a:pt x="107287" y="39500"/>
                      </a:lnTo>
                      <a:lnTo>
                        <a:pt x="107418" y="42121"/>
                      </a:lnTo>
                      <a:lnTo>
                        <a:pt x="107580" y="44929"/>
                      </a:lnTo>
                      <a:lnTo>
                        <a:pt x="107808" y="47363"/>
                      </a:lnTo>
                      <a:lnTo>
                        <a:pt x="108068" y="49609"/>
                      </a:lnTo>
                      <a:lnTo>
                        <a:pt x="108360" y="51856"/>
                      </a:lnTo>
                      <a:lnTo>
                        <a:pt x="108685" y="53915"/>
                      </a:lnTo>
                      <a:lnTo>
                        <a:pt x="109076" y="55975"/>
                      </a:lnTo>
                      <a:lnTo>
                        <a:pt x="109466" y="58034"/>
                      </a:lnTo>
                      <a:lnTo>
                        <a:pt x="109921" y="59719"/>
                      </a:lnTo>
                      <a:lnTo>
                        <a:pt x="110409" y="61404"/>
                      </a:lnTo>
                      <a:lnTo>
                        <a:pt x="110929" y="62901"/>
                      </a:lnTo>
                      <a:lnTo>
                        <a:pt x="111481" y="64586"/>
                      </a:lnTo>
                      <a:lnTo>
                        <a:pt x="112067" y="65897"/>
                      </a:lnTo>
                      <a:lnTo>
                        <a:pt x="112684" y="67207"/>
                      </a:lnTo>
                      <a:lnTo>
                        <a:pt x="113530" y="69079"/>
                      </a:lnTo>
                      <a:lnTo>
                        <a:pt x="114310" y="71326"/>
                      </a:lnTo>
                      <a:lnTo>
                        <a:pt x="114603" y="72262"/>
                      </a:lnTo>
                      <a:lnTo>
                        <a:pt x="114895" y="73385"/>
                      </a:lnTo>
                      <a:lnTo>
                        <a:pt x="115188" y="74321"/>
                      </a:lnTo>
                      <a:lnTo>
                        <a:pt x="115415" y="75444"/>
                      </a:lnTo>
                      <a:lnTo>
                        <a:pt x="115610" y="76567"/>
                      </a:lnTo>
                      <a:lnTo>
                        <a:pt x="115773" y="78065"/>
                      </a:lnTo>
                      <a:lnTo>
                        <a:pt x="115903" y="79188"/>
                      </a:lnTo>
                      <a:lnTo>
                        <a:pt x="116033" y="80499"/>
                      </a:lnTo>
                      <a:lnTo>
                        <a:pt x="116098" y="81809"/>
                      </a:lnTo>
                      <a:lnTo>
                        <a:pt x="116163" y="83307"/>
                      </a:lnTo>
                      <a:lnTo>
                        <a:pt x="116228" y="84992"/>
                      </a:lnTo>
                      <a:lnTo>
                        <a:pt x="116261" y="86489"/>
                      </a:lnTo>
                      <a:lnTo>
                        <a:pt x="116228" y="88174"/>
                      </a:lnTo>
                      <a:lnTo>
                        <a:pt x="116163" y="89859"/>
                      </a:lnTo>
                      <a:lnTo>
                        <a:pt x="116098" y="91544"/>
                      </a:lnTo>
                      <a:lnTo>
                        <a:pt x="115968" y="93042"/>
                      </a:lnTo>
                      <a:lnTo>
                        <a:pt x="115838" y="94352"/>
                      </a:lnTo>
                      <a:lnTo>
                        <a:pt x="115675" y="95663"/>
                      </a:lnTo>
                      <a:lnTo>
                        <a:pt x="115513" y="96786"/>
                      </a:lnTo>
                      <a:lnTo>
                        <a:pt x="115285" y="98096"/>
                      </a:lnTo>
                      <a:lnTo>
                        <a:pt x="115058" y="99032"/>
                      </a:lnTo>
                      <a:lnTo>
                        <a:pt x="114765" y="99781"/>
                      </a:lnTo>
                      <a:lnTo>
                        <a:pt x="114473" y="100530"/>
                      </a:lnTo>
                      <a:lnTo>
                        <a:pt x="114147" y="101092"/>
                      </a:lnTo>
                      <a:lnTo>
                        <a:pt x="113790" y="101653"/>
                      </a:lnTo>
                      <a:lnTo>
                        <a:pt x="113400" y="102028"/>
                      </a:lnTo>
                      <a:lnTo>
                        <a:pt x="113010" y="102215"/>
                      </a:lnTo>
                      <a:lnTo>
                        <a:pt x="112587" y="102215"/>
                      </a:lnTo>
                      <a:lnTo>
                        <a:pt x="111872" y="102215"/>
                      </a:lnTo>
                      <a:lnTo>
                        <a:pt x="111189" y="101653"/>
                      </a:lnTo>
                      <a:lnTo>
                        <a:pt x="110539" y="101092"/>
                      </a:lnTo>
                      <a:lnTo>
                        <a:pt x="109856" y="100156"/>
                      </a:lnTo>
                      <a:lnTo>
                        <a:pt x="109271" y="99032"/>
                      </a:lnTo>
                      <a:lnTo>
                        <a:pt x="108685" y="97909"/>
                      </a:lnTo>
                      <a:lnTo>
                        <a:pt x="108165" y="96224"/>
                      </a:lnTo>
                      <a:lnTo>
                        <a:pt x="107678" y="94914"/>
                      </a:lnTo>
                      <a:lnTo>
                        <a:pt x="106897" y="112511"/>
                      </a:lnTo>
                      <a:close/>
                      <a:moveTo>
                        <a:pt x="103646" y="49235"/>
                      </a:moveTo>
                      <a:lnTo>
                        <a:pt x="96071" y="49235"/>
                      </a:lnTo>
                      <a:lnTo>
                        <a:pt x="96071" y="19469"/>
                      </a:lnTo>
                      <a:lnTo>
                        <a:pt x="104101" y="19469"/>
                      </a:lnTo>
                      <a:lnTo>
                        <a:pt x="104101" y="1872"/>
                      </a:lnTo>
                      <a:lnTo>
                        <a:pt x="92365" y="1872"/>
                      </a:lnTo>
                      <a:lnTo>
                        <a:pt x="92365" y="118127"/>
                      </a:lnTo>
                      <a:lnTo>
                        <a:pt x="104557" y="118127"/>
                      </a:lnTo>
                      <a:lnTo>
                        <a:pt x="104557" y="100530"/>
                      </a:lnTo>
                      <a:lnTo>
                        <a:pt x="96071" y="100530"/>
                      </a:lnTo>
                      <a:lnTo>
                        <a:pt x="96071" y="66458"/>
                      </a:lnTo>
                      <a:lnTo>
                        <a:pt x="103646" y="66458"/>
                      </a:lnTo>
                      <a:lnTo>
                        <a:pt x="103646" y="49235"/>
                      </a:lnTo>
                      <a:close/>
                      <a:moveTo>
                        <a:pt x="88658" y="97909"/>
                      </a:moveTo>
                      <a:lnTo>
                        <a:pt x="88236" y="98845"/>
                      </a:lnTo>
                      <a:lnTo>
                        <a:pt x="87813" y="99594"/>
                      </a:lnTo>
                      <a:lnTo>
                        <a:pt x="87358" y="100343"/>
                      </a:lnTo>
                      <a:lnTo>
                        <a:pt x="86838" y="100904"/>
                      </a:lnTo>
                      <a:lnTo>
                        <a:pt x="86318" y="101466"/>
                      </a:lnTo>
                      <a:lnTo>
                        <a:pt x="85732" y="101840"/>
                      </a:lnTo>
                      <a:lnTo>
                        <a:pt x="85212" y="102028"/>
                      </a:lnTo>
                      <a:lnTo>
                        <a:pt x="84659" y="102028"/>
                      </a:lnTo>
                      <a:lnTo>
                        <a:pt x="84204" y="102028"/>
                      </a:lnTo>
                      <a:lnTo>
                        <a:pt x="83847" y="101840"/>
                      </a:lnTo>
                      <a:lnTo>
                        <a:pt x="83457" y="101653"/>
                      </a:lnTo>
                      <a:lnTo>
                        <a:pt x="83066" y="101279"/>
                      </a:lnTo>
                      <a:lnTo>
                        <a:pt x="82709" y="100904"/>
                      </a:lnTo>
                      <a:lnTo>
                        <a:pt x="82351" y="100530"/>
                      </a:lnTo>
                      <a:lnTo>
                        <a:pt x="81994" y="99968"/>
                      </a:lnTo>
                      <a:lnTo>
                        <a:pt x="81668" y="99219"/>
                      </a:lnTo>
                      <a:lnTo>
                        <a:pt x="81343" y="98471"/>
                      </a:lnTo>
                      <a:lnTo>
                        <a:pt x="81051" y="97722"/>
                      </a:lnTo>
                      <a:lnTo>
                        <a:pt x="80726" y="96599"/>
                      </a:lnTo>
                      <a:lnTo>
                        <a:pt x="80465" y="95663"/>
                      </a:lnTo>
                      <a:lnTo>
                        <a:pt x="80205" y="94539"/>
                      </a:lnTo>
                      <a:lnTo>
                        <a:pt x="79945" y="93416"/>
                      </a:lnTo>
                      <a:lnTo>
                        <a:pt x="79685" y="92106"/>
                      </a:lnTo>
                      <a:lnTo>
                        <a:pt x="79458" y="90982"/>
                      </a:lnTo>
                      <a:lnTo>
                        <a:pt x="79230" y="89297"/>
                      </a:lnTo>
                      <a:lnTo>
                        <a:pt x="79035" y="87987"/>
                      </a:lnTo>
                      <a:lnTo>
                        <a:pt x="78872" y="86489"/>
                      </a:lnTo>
                      <a:lnTo>
                        <a:pt x="78677" y="84804"/>
                      </a:lnTo>
                      <a:lnTo>
                        <a:pt x="78482" y="82932"/>
                      </a:lnTo>
                      <a:lnTo>
                        <a:pt x="78352" y="81248"/>
                      </a:lnTo>
                      <a:lnTo>
                        <a:pt x="78222" y="79563"/>
                      </a:lnTo>
                      <a:lnTo>
                        <a:pt x="78092" y="77691"/>
                      </a:lnTo>
                      <a:lnTo>
                        <a:pt x="77897" y="73572"/>
                      </a:lnTo>
                      <a:lnTo>
                        <a:pt x="77735" y="69453"/>
                      </a:lnTo>
                      <a:lnTo>
                        <a:pt x="77670" y="64960"/>
                      </a:lnTo>
                      <a:lnTo>
                        <a:pt x="77637" y="60280"/>
                      </a:lnTo>
                      <a:lnTo>
                        <a:pt x="77637" y="57847"/>
                      </a:lnTo>
                      <a:lnTo>
                        <a:pt x="77670" y="55226"/>
                      </a:lnTo>
                      <a:lnTo>
                        <a:pt x="77702" y="52792"/>
                      </a:lnTo>
                      <a:lnTo>
                        <a:pt x="77767" y="50546"/>
                      </a:lnTo>
                      <a:lnTo>
                        <a:pt x="77832" y="48112"/>
                      </a:lnTo>
                      <a:lnTo>
                        <a:pt x="77930" y="46053"/>
                      </a:lnTo>
                      <a:lnTo>
                        <a:pt x="78027" y="43993"/>
                      </a:lnTo>
                      <a:lnTo>
                        <a:pt x="78125" y="41747"/>
                      </a:lnTo>
                      <a:lnTo>
                        <a:pt x="78287" y="39875"/>
                      </a:lnTo>
                      <a:lnTo>
                        <a:pt x="78417" y="38003"/>
                      </a:lnTo>
                      <a:lnTo>
                        <a:pt x="78612" y="36131"/>
                      </a:lnTo>
                      <a:lnTo>
                        <a:pt x="78775" y="34446"/>
                      </a:lnTo>
                      <a:lnTo>
                        <a:pt x="78970" y="32948"/>
                      </a:lnTo>
                      <a:lnTo>
                        <a:pt x="79165" y="31450"/>
                      </a:lnTo>
                      <a:lnTo>
                        <a:pt x="79360" y="29765"/>
                      </a:lnTo>
                      <a:lnTo>
                        <a:pt x="79588" y="28455"/>
                      </a:lnTo>
                      <a:lnTo>
                        <a:pt x="79880" y="27145"/>
                      </a:lnTo>
                      <a:lnTo>
                        <a:pt x="80108" y="26021"/>
                      </a:lnTo>
                      <a:lnTo>
                        <a:pt x="80368" y="24898"/>
                      </a:lnTo>
                      <a:lnTo>
                        <a:pt x="80628" y="23775"/>
                      </a:lnTo>
                      <a:lnTo>
                        <a:pt x="80921" y="22652"/>
                      </a:lnTo>
                      <a:lnTo>
                        <a:pt x="81246" y="21903"/>
                      </a:lnTo>
                      <a:lnTo>
                        <a:pt x="81538" y="20967"/>
                      </a:lnTo>
                      <a:lnTo>
                        <a:pt x="81831" y="20405"/>
                      </a:lnTo>
                      <a:lnTo>
                        <a:pt x="82514" y="19095"/>
                      </a:lnTo>
                      <a:lnTo>
                        <a:pt x="83196" y="18346"/>
                      </a:lnTo>
                      <a:lnTo>
                        <a:pt x="83944" y="17784"/>
                      </a:lnTo>
                      <a:lnTo>
                        <a:pt x="84692" y="17597"/>
                      </a:lnTo>
                      <a:lnTo>
                        <a:pt x="85277" y="17784"/>
                      </a:lnTo>
                      <a:lnTo>
                        <a:pt x="85862" y="17971"/>
                      </a:lnTo>
                      <a:lnTo>
                        <a:pt x="86415" y="18346"/>
                      </a:lnTo>
                      <a:lnTo>
                        <a:pt x="86903" y="18907"/>
                      </a:lnTo>
                      <a:lnTo>
                        <a:pt x="87390" y="19656"/>
                      </a:lnTo>
                      <a:lnTo>
                        <a:pt x="87813" y="20405"/>
                      </a:lnTo>
                      <a:lnTo>
                        <a:pt x="88236" y="21154"/>
                      </a:lnTo>
                      <a:lnTo>
                        <a:pt x="88626" y="22090"/>
                      </a:lnTo>
                      <a:lnTo>
                        <a:pt x="89406" y="5241"/>
                      </a:lnTo>
                      <a:lnTo>
                        <a:pt x="89081" y="4492"/>
                      </a:lnTo>
                      <a:lnTo>
                        <a:pt x="88691" y="3556"/>
                      </a:lnTo>
                      <a:lnTo>
                        <a:pt x="88171" y="2433"/>
                      </a:lnTo>
                      <a:lnTo>
                        <a:pt x="87618" y="1684"/>
                      </a:lnTo>
                      <a:lnTo>
                        <a:pt x="86935" y="1123"/>
                      </a:lnTo>
                      <a:lnTo>
                        <a:pt x="86220" y="561"/>
                      </a:lnTo>
                      <a:lnTo>
                        <a:pt x="85407" y="187"/>
                      </a:lnTo>
                      <a:lnTo>
                        <a:pt x="84529" y="0"/>
                      </a:lnTo>
                      <a:lnTo>
                        <a:pt x="83977" y="187"/>
                      </a:lnTo>
                      <a:lnTo>
                        <a:pt x="83424" y="374"/>
                      </a:lnTo>
                      <a:lnTo>
                        <a:pt x="82839" y="748"/>
                      </a:lnTo>
                      <a:lnTo>
                        <a:pt x="82319" y="1123"/>
                      </a:lnTo>
                      <a:lnTo>
                        <a:pt x="81766" y="1684"/>
                      </a:lnTo>
                      <a:lnTo>
                        <a:pt x="81246" y="2433"/>
                      </a:lnTo>
                      <a:lnTo>
                        <a:pt x="80726" y="3182"/>
                      </a:lnTo>
                      <a:lnTo>
                        <a:pt x="80238" y="4305"/>
                      </a:lnTo>
                      <a:lnTo>
                        <a:pt x="79783" y="5429"/>
                      </a:lnTo>
                      <a:lnTo>
                        <a:pt x="79295" y="6552"/>
                      </a:lnTo>
                      <a:lnTo>
                        <a:pt x="78872" y="7862"/>
                      </a:lnTo>
                      <a:lnTo>
                        <a:pt x="78385" y="9360"/>
                      </a:lnTo>
                      <a:lnTo>
                        <a:pt x="77995" y="11045"/>
                      </a:lnTo>
                      <a:lnTo>
                        <a:pt x="77604" y="12730"/>
                      </a:lnTo>
                      <a:lnTo>
                        <a:pt x="77182" y="14414"/>
                      </a:lnTo>
                      <a:lnTo>
                        <a:pt x="76824" y="16287"/>
                      </a:lnTo>
                      <a:lnTo>
                        <a:pt x="76467" y="18533"/>
                      </a:lnTo>
                      <a:lnTo>
                        <a:pt x="76141" y="20592"/>
                      </a:lnTo>
                      <a:lnTo>
                        <a:pt x="75816" y="22839"/>
                      </a:lnTo>
                      <a:lnTo>
                        <a:pt x="75524" y="25273"/>
                      </a:lnTo>
                      <a:lnTo>
                        <a:pt x="75264" y="27706"/>
                      </a:lnTo>
                      <a:lnTo>
                        <a:pt x="75004" y="30327"/>
                      </a:lnTo>
                      <a:lnTo>
                        <a:pt x="74776" y="32948"/>
                      </a:lnTo>
                      <a:lnTo>
                        <a:pt x="74548" y="35569"/>
                      </a:lnTo>
                      <a:lnTo>
                        <a:pt x="74386" y="38564"/>
                      </a:lnTo>
                      <a:lnTo>
                        <a:pt x="74223" y="41560"/>
                      </a:lnTo>
                      <a:lnTo>
                        <a:pt x="74061" y="44742"/>
                      </a:lnTo>
                      <a:lnTo>
                        <a:pt x="73963" y="47737"/>
                      </a:lnTo>
                      <a:lnTo>
                        <a:pt x="73866" y="51107"/>
                      </a:lnTo>
                      <a:lnTo>
                        <a:pt x="73801" y="54290"/>
                      </a:lnTo>
                      <a:lnTo>
                        <a:pt x="73768" y="57847"/>
                      </a:lnTo>
                      <a:lnTo>
                        <a:pt x="73768" y="61404"/>
                      </a:lnTo>
                      <a:lnTo>
                        <a:pt x="73768" y="64773"/>
                      </a:lnTo>
                      <a:lnTo>
                        <a:pt x="73801" y="67769"/>
                      </a:lnTo>
                      <a:lnTo>
                        <a:pt x="73866" y="71138"/>
                      </a:lnTo>
                      <a:lnTo>
                        <a:pt x="73931" y="73946"/>
                      </a:lnTo>
                      <a:lnTo>
                        <a:pt x="74028" y="77129"/>
                      </a:lnTo>
                      <a:lnTo>
                        <a:pt x="74158" y="79937"/>
                      </a:lnTo>
                      <a:lnTo>
                        <a:pt x="74288" y="82558"/>
                      </a:lnTo>
                      <a:lnTo>
                        <a:pt x="74451" y="85553"/>
                      </a:lnTo>
                      <a:lnTo>
                        <a:pt x="74613" y="87987"/>
                      </a:lnTo>
                      <a:lnTo>
                        <a:pt x="74841" y="90608"/>
                      </a:lnTo>
                      <a:lnTo>
                        <a:pt x="75069" y="93042"/>
                      </a:lnTo>
                      <a:lnTo>
                        <a:pt x="75329" y="95288"/>
                      </a:lnTo>
                      <a:lnTo>
                        <a:pt x="75589" y="97722"/>
                      </a:lnTo>
                      <a:lnTo>
                        <a:pt x="75849" y="99968"/>
                      </a:lnTo>
                      <a:lnTo>
                        <a:pt x="76174" y="101840"/>
                      </a:lnTo>
                      <a:lnTo>
                        <a:pt x="76499" y="103900"/>
                      </a:lnTo>
                      <a:lnTo>
                        <a:pt x="76824" y="105772"/>
                      </a:lnTo>
                      <a:lnTo>
                        <a:pt x="77182" y="107457"/>
                      </a:lnTo>
                      <a:lnTo>
                        <a:pt x="77572" y="109141"/>
                      </a:lnTo>
                      <a:lnTo>
                        <a:pt x="77962" y="110826"/>
                      </a:lnTo>
                      <a:lnTo>
                        <a:pt x="78385" y="112137"/>
                      </a:lnTo>
                      <a:lnTo>
                        <a:pt x="78807" y="113447"/>
                      </a:lnTo>
                      <a:lnTo>
                        <a:pt x="79263" y="114570"/>
                      </a:lnTo>
                      <a:lnTo>
                        <a:pt x="79718" y="115694"/>
                      </a:lnTo>
                      <a:lnTo>
                        <a:pt x="80205" y="116630"/>
                      </a:lnTo>
                      <a:lnTo>
                        <a:pt x="80693" y="117566"/>
                      </a:lnTo>
                      <a:lnTo>
                        <a:pt x="81246" y="118315"/>
                      </a:lnTo>
                      <a:lnTo>
                        <a:pt x="81766" y="118876"/>
                      </a:lnTo>
                      <a:lnTo>
                        <a:pt x="82319" y="119251"/>
                      </a:lnTo>
                      <a:lnTo>
                        <a:pt x="82871" y="119625"/>
                      </a:lnTo>
                      <a:lnTo>
                        <a:pt x="83457" y="119812"/>
                      </a:lnTo>
                      <a:lnTo>
                        <a:pt x="84042" y="120000"/>
                      </a:lnTo>
                      <a:lnTo>
                        <a:pt x="84920" y="119812"/>
                      </a:lnTo>
                      <a:lnTo>
                        <a:pt x="85732" y="119438"/>
                      </a:lnTo>
                      <a:lnTo>
                        <a:pt x="86513" y="118876"/>
                      </a:lnTo>
                      <a:lnTo>
                        <a:pt x="87260" y="118315"/>
                      </a:lnTo>
                      <a:lnTo>
                        <a:pt x="87846" y="117566"/>
                      </a:lnTo>
                      <a:lnTo>
                        <a:pt x="88431" y="116443"/>
                      </a:lnTo>
                      <a:lnTo>
                        <a:pt x="88886" y="115507"/>
                      </a:lnTo>
                      <a:lnTo>
                        <a:pt x="89244" y="114570"/>
                      </a:lnTo>
                      <a:lnTo>
                        <a:pt x="88658" y="97909"/>
                      </a:lnTo>
                      <a:close/>
                      <a:moveTo>
                        <a:pt x="66908" y="1872"/>
                      </a:moveTo>
                      <a:lnTo>
                        <a:pt x="66908" y="118127"/>
                      </a:lnTo>
                      <a:lnTo>
                        <a:pt x="70582" y="118127"/>
                      </a:lnTo>
                      <a:lnTo>
                        <a:pt x="70582" y="1872"/>
                      </a:lnTo>
                      <a:lnTo>
                        <a:pt x="66908" y="1872"/>
                      </a:lnTo>
                      <a:close/>
                      <a:moveTo>
                        <a:pt x="57740" y="118127"/>
                      </a:moveTo>
                      <a:lnTo>
                        <a:pt x="64730" y="1872"/>
                      </a:lnTo>
                      <a:lnTo>
                        <a:pt x="60829" y="1872"/>
                      </a:lnTo>
                      <a:lnTo>
                        <a:pt x="57870" y="55039"/>
                      </a:lnTo>
                      <a:lnTo>
                        <a:pt x="57577" y="60280"/>
                      </a:lnTo>
                      <a:lnTo>
                        <a:pt x="57285" y="65709"/>
                      </a:lnTo>
                      <a:lnTo>
                        <a:pt x="57025" y="70951"/>
                      </a:lnTo>
                      <a:lnTo>
                        <a:pt x="56765" y="76193"/>
                      </a:lnTo>
                      <a:lnTo>
                        <a:pt x="56505" y="81435"/>
                      </a:lnTo>
                      <a:lnTo>
                        <a:pt x="56244" y="86677"/>
                      </a:lnTo>
                      <a:lnTo>
                        <a:pt x="56049" y="91918"/>
                      </a:lnTo>
                      <a:lnTo>
                        <a:pt x="55822" y="96973"/>
                      </a:lnTo>
                      <a:lnTo>
                        <a:pt x="55757" y="96973"/>
                      </a:lnTo>
                      <a:lnTo>
                        <a:pt x="55562" y="91918"/>
                      </a:lnTo>
                      <a:lnTo>
                        <a:pt x="55334" y="86489"/>
                      </a:lnTo>
                      <a:lnTo>
                        <a:pt x="55107" y="81248"/>
                      </a:lnTo>
                      <a:lnTo>
                        <a:pt x="54879" y="76006"/>
                      </a:lnTo>
                      <a:lnTo>
                        <a:pt x="54619" y="70951"/>
                      </a:lnTo>
                      <a:lnTo>
                        <a:pt x="54359" y="65522"/>
                      </a:lnTo>
                      <a:lnTo>
                        <a:pt x="54066" y="60093"/>
                      </a:lnTo>
                      <a:lnTo>
                        <a:pt x="53774" y="54664"/>
                      </a:lnTo>
                      <a:lnTo>
                        <a:pt x="51043" y="1872"/>
                      </a:lnTo>
                      <a:lnTo>
                        <a:pt x="47044" y="1872"/>
                      </a:lnTo>
                      <a:lnTo>
                        <a:pt x="53546" y="118127"/>
                      </a:lnTo>
                      <a:lnTo>
                        <a:pt x="57740" y="118127"/>
                      </a:lnTo>
                      <a:close/>
                      <a:moveTo>
                        <a:pt x="35437" y="18159"/>
                      </a:moveTo>
                      <a:lnTo>
                        <a:pt x="35795" y="17784"/>
                      </a:lnTo>
                      <a:lnTo>
                        <a:pt x="36315" y="17410"/>
                      </a:lnTo>
                      <a:lnTo>
                        <a:pt x="36933" y="17223"/>
                      </a:lnTo>
                      <a:lnTo>
                        <a:pt x="37745" y="17035"/>
                      </a:lnTo>
                      <a:lnTo>
                        <a:pt x="38168" y="17223"/>
                      </a:lnTo>
                      <a:lnTo>
                        <a:pt x="38591" y="17410"/>
                      </a:lnTo>
                      <a:lnTo>
                        <a:pt x="38981" y="17784"/>
                      </a:lnTo>
                      <a:lnTo>
                        <a:pt x="39338" y="18159"/>
                      </a:lnTo>
                      <a:lnTo>
                        <a:pt x="39729" y="18720"/>
                      </a:lnTo>
                      <a:lnTo>
                        <a:pt x="40021" y="19656"/>
                      </a:lnTo>
                      <a:lnTo>
                        <a:pt x="40314" y="20405"/>
                      </a:lnTo>
                      <a:lnTo>
                        <a:pt x="40574" y="21528"/>
                      </a:lnTo>
                      <a:lnTo>
                        <a:pt x="40834" y="22652"/>
                      </a:lnTo>
                      <a:lnTo>
                        <a:pt x="41062" y="24336"/>
                      </a:lnTo>
                      <a:lnTo>
                        <a:pt x="41224" y="25647"/>
                      </a:lnTo>
                      <a:lnTo>
                        <a:pt x="41387" y="27332"/>
                      </a:lnTo>
                      <a:lnTo>
                        <a:pt x="41517" y="29204"/>
                      </a:lnTo>
                      <a:lnTo>
                        <a:pt x="41582" y="31263"/>
                      </a:lnTo>
                      <a:lnTo>
                        <a:pt x="41647" y="33322"/>
                      </a:lnTo>
                      <a:lnTo>
                        <a:pt x="41647" y="35569"/>
                      </a:lnTo>
                      <a:lnTo>
                        <a:pt x="41647" y="37815"/>
                      </a:lnTo>
                      <a:lnTo>
                        <a:pt x="41582" y="39687"/>
                      </a:lnTo>
                      <a:lnTo>
                        <a:pt x="41517" y="41560"/>
                      </a:lnTo>
                      <a:lnTo>
                        <a:pt x="41387" y="43432"/>
                      </a:lnTo>
                      <a:lnTo>
                        <a:pt x="41224" y="45304"/>
                      </a:lnTo>
                      <a:lnTo>
                        <a:pt x="41062" y="46801"/>
                      </a:lnTo>
                      <a:lnTo>
                        <a:pt x="40801" y="48112"/>
                      </a:lnTo>
                      <a:lnTo>
                        <a:pt x="40574" y="49422"/>
                      </a:lnTo>
                      <a:lnTo>
                        <a:pt x="40314" y="50733"/>
                      </a:lnTo>
                      <a:lnTo>
                        <a:pt x="40021" y="51856"/>
                      </a:lnTo>
                      <a:lnTo>
                        <a:pt x="39696" y="52605"/>
                      </a:lnTo>
                      <a:lnTo>
                        <a:pt x="39306" y="53354"/>
                      </a:lnTo>
                      <a:lnTo>
                        <a:pt x="38916" y="53915"/>
                      </a:lnTo>
                      <a:lnTo>
                        <a:pt x="38526" y="54477"/>
                      </a:lnTo>
                      <a:lnTo>
                        <a:pt x="38070" y="54664"/>
                      </a:lnTo>
                      <a:lnTo>
                        <a:pt x="37648" y="54664"/>
                      </a:lnTo>
                      <a:lnTo>
                        <a:pt x="35437" y="54664"/>
                      </a:lnTo>
                      <a:lnTo>
                        <a:pt x="35437" y="18159"/>
                      </a:lnTo>
                      <a:close/>
                      <a:moveTo>
                        <a:pt x="31796" y="118127"/>
                      </a:moveTo>
                      <a:lnTo>
                        <a:pt x="35437" y="118127"/>
                      </a:lnTo>
                      <a:lnTo>
                        <a:pt x="35437" y="70202"/>
                      </a:lnTo>
                      <a:lnTo>
                        <a:pt x="37323" y="70202"/>
                      </a:lnTo>
                      <a:lnTo>
                        <a:pt x="37680" y="70577"/>
                      </a:lnTo>
                      <a:lnTo>
                        <a:pt x="38038" y="70764"/>
                      </a:lnTo>
                      <a:lnTo>
                        <a:pt x="38363" y="71138"/>
                      </a:lnTo>
                      <a:lnTo>
                        <a:pt x="38688" y="71513"/>
                      </a:lnTo>
                      <a:lnTo>
                        <a:pt x="38948" y="72074"/>
                      </a:lnTo>
                      <a:lnTo>
                        <a:pt x="39208" y="72823"/>
                      </a:lnTo>
                      <a:lnTo>
                        <a:pt x="39436" y="73759"/>
                      </a:lnTo>
                      <a:lnTo>
                        <a:pt x="39696" y="74882"/>
                      </a:lnTo>
                      <a:lnTo>
                        <a:pt x="39891" y="76193"/>
                      </a:lnTo>
                      <a:lnTo>
                        <a:pt x="40086" y="77691"/>
                      </a:lnTo>
                      <a:lnTo>
                        <a:pt x="40249" y="79375"/>
                      </a:lnTo>
                      <a:lnTo>
                        <a:pt x="40411" y="81060"/>
                      </a:lnTo>
                      <a:lnTo>
                        <a:pt x="40541" y="83120"/>
                      </a:lnTo>
                      <a:lnTo>
                        <a:pt x="40671" y="85553"/>
                      </a:lnTo>
                      <a:lnTo>
                        <a:pt x="40801" y="87987"/>
                      </a:lnTo>
                      <a:lnTo>
                        <a:pt x="40931" y="90795"/>
                      </a:lnTo>
                      <a:lnTo>
                        <a:pt x="41354" y="100530"/>
                      </a:lnTo>
                      <a:lnTo>
                        <a:pt x="41712" y="108393"/>
                      </a:lnTo>
                      <a:lnTo>
                        <a:pt x="41874" y="111762"/>
                      </a:lnTo>
                      <a:lnTo>
                        <a:pt x="42004" y="114383"/>
                      </a:lnTo>
                      <a:lnTo>
                        <a:pt x="42167" y="116443"/>
                      </a:lnTo>
                      <a:lnTo>
                        <a:pt x="42297" y="118127"/>
                      </a:lnTo>
                      <a:lnTo>
                        <a:pt x="46068" y="118127"/>
                      </a:lnTo>
                      <a:lnTo>
                        <a:pt x="45938" y="115881"/>
                      </a:lnTo>
                      <a:lnTo>
                        <a:pt x="45711" y="113260"/>
                      </a:lnTo>
                      <a:lnTo>
                        <a:pt x="45548" y="109516"/>
                      </a:lnTo>
                      <a:lnTo>
                        <a:pt x="45353" y="105772"/>
                      </a:lnTo>
                      <a:lnTo>
                        <a:pt x="45158" y="101092"/>
                      </a:lnTo>
                      <a:lnTo>
                        <a:pt x="44930" y="96224"/>
                      </a:lnTo>
                      <a:lnTo>
                        <a:pt x="44735" y="91170"/>
                      </a:lnTo>
                      <a:lnTo>
                        <a:pt x="44475" y="85741"/>
                      </a:lnTo>
                      <a:lnTo>
                        <a:pt x="44280" y="81622"/>
                      </a:lnTo>
                      <a:lnTo>
                        <a:pt x="44020" y="77878"/>
                      </a:lnTo>
                      <a:lnTo>
                        <a:pt x="43760" y="74508"/>
                      </a:lnTo>
                      <a:lnTo>
                        <a:pt x="43435" y="71513"/>
                      </a:lnTo>
                      <a:lnTo>
                        <a:pt x="43240" y="70015"/>
                      </a:lnTo>
                      <a:lnTo>
                        <a:pt x="43045" y="68705"/>
                      </a:lnTo>
                      <a:lnTo>
                        <a:pt x="42850" y="67581"/>
                      </a:lnTo>
                      <a:lnTo>
                        <a:pt x="42655" y="66458"/>
                      </a:lnTo>
                      <a:lnTo>
                        <a:pt x="42427" y="65522"/>
                      </a:lnTo>
                      <a:lnTo>
                        <a:pt x="42199" y="64773"/>
                      </a:lnTo>
                      <a:lnTo>
                        <a:pt x="41939" y="64024"/>
                      </a:lnTo>
                      <a:lnTo>
                        <a:pt x="41679" y="63088"/>
                      </a:lnTo>
                      <a:lnTo>
                        <a:pt x="41679" y="62714"/>
                      </a:lnTo>
                      <a:lnTo>
                        <a:pt x="42004" y="61778"/>
                      </a:lnTo>
                      <a:lnTo>
                        <a:pt x="42395" y="61029"/>
                      </a:lnTo>
                      <a:lnTo>
                        <a:pt x="42720" y="59906"/>
                      </a:lnTo>
                      <a:lnTo>
                        <a:pt x="43045" y="58783"/>
                      </a:lnTo>
                      <a:lnTo>
                        <a:pt x="43370" y="57285"/>
                      </a:lnTo>
                      <a:lnTo>
                        <a:pt x="43662" y="55787"/>
                      </a:lnTo>
                      <a:lnTo>
                        <a:pt x="43955" y="54102"/>
                      </a:lnTo>
                      <a:lnTo>
                        <a:pt x="44215" y="52418"/>
                      </a:lnTo>
                      <a:lnTo>
                        <a:pt x="44443" y="50546"/>
                      </a:lnTo>
                      <a:lnTo>
                        <a:pt x="44670" y="48299"/>
                      </a:lnTo>
                      <a:lnTo>
                        <a:pt x="44865" y="46240"/>
                      </a:lnTo>
                      <a:lnTo>
                        <a:pt x="45028" y="43993"/>
                      </a:lnTo>
                      <a:lnTo>
                        <a:pt x="45158" y="41560"/>
                      </a:lnTo>
                      <a:lnTo>
                        <a:pt x="45256" y="39126"/>
                      </a:lnTo>
                      <a:lnTo>
                        <a:pt x="45321" y="36318"/>
                      </a:lnTo>
                      <a:lnTo>
                        <a:pt x="45321" y="33697"/>
                      </a:lnTo>
                      <a:lnTo>
                        <a:pt x="45288" y="29953"/>
                      </a:lnTo>
                      <a:lnTo>
                        <a:pt x="45223" y="26583"/>
                      </a:lnTo>
                      <a:lnTo>
                        <a:pt x="45060" y="23213"/>
                      </a:lnTo>
                      <a:lnTo>
                        <a:pt x="44898" y="20218"/>
                      </a:lnTo>
                      <a:lnTo>
                        <a:pt x="44638" y="17597"/>
                      </a:lnTo>
                      <a:lnTo>
                        <a:pt x="44313" y="14789"/>
                      </a:lnTo>
                      <a:lnTo>
                        <a:pt x="43988" y="12542"/>
                      </a:lnTo>
                      <a:lnTo>
                        <a:pt x="43597" y="10483"/>
                      </a:lnTo>
                      <a:lnTo>
                        <a:pt x="43337" y="9173"/>
                      </a:lnTo>
                      <a:lnTo>
                        <a:pt x="43045" y="8049"/>
                      </a:lnTo>
                      <a:lnTo>
                        <a:pt x="42752" y="7113"/>
                      </a:lnTo>
                      <a:lnTo>
                        <a:pt x="42460" y="6177"/>
                      </a:lnTo>
                      <a:lnTo>
                        <a:pt x="42134" y="5241"/>
                      </a:lnTo>
                      <a:lnTo>
                        <a:pt x="41777" y="4492"/>
                      </a:lnTo>
                      <a:lnTo>
                        <a:pt x="41452" y="3931"/>
                      </a:lnTo>
                      <a:lnTo>
                        <a:pt x="41062" y="3182"/>
                      </a:lnTo>
                      <a:lnTo>
                        <a:pt x="40249" y="2246"/>
                      </a:lnTo>
                      <a:lnTo>
                        <a:pt x="39371" y="1497"/>
                      </a:lnTo>
                      <a:lnTo>
                        <a:pt x="38396" y="1123"/>
                      </a:lnTo>
                      <a:lnTo>
                        <a:pt x="37388" y="936"/>
                      </a:lnTo>
                      <a:lnTo>
                        <a:pt x="36575" y="936"/>
                      </a:lnTo>
                      <a:lnTo>
                        <a:pt x="35795" y="1123"/>
                      </a:lnTo>
                      <a:lnTo>
                        <a:pt x="35047" y="1310"/>
                      </a:lnTo>
                      <a:lnTo>
                        <a:pt x="34299" y="1684"/>
                      </a:lnTo>
                      <a:lnTo>
                        <a:pt x="33616" y="2059"/>
                      </a:lnTo>
                      <a:lnTo>
                        <a:pt x="32966" y="2433"/>
                      </a:lnTo>
                      <a:lnTo>
                        <a:pt x="32348" y="2808"/>
                      </a:lnTo>
                      <a:lnTo>
                        <a:pt x="31796" y="3556"/>
                      </a:lnTo>
                      <a:lnTo>
                        <a:pt x="31796" y="118127"/>
                      </a:lnTo>
                      <a:close/>
                      <a:moveTo>
                        <a:pt x="27699" y="49235"/>
                      </a:moveTo>
                      <a:lnTo>
                        <a:pt x="20059" y="49235"/>
                      </a:lnTo>
                      <a:lnTo>
                        <a:pt x="20059" y="19469"/>
                      </a:lnTo>
                      <a:lnTo>
                        <a:pt x="28122" y="19469"/>
                      </a:lnTo>
                      <a:lnTo>
                        <a:pt x="28122" y="1872"/>
                      </a:lnTo>
                      <a:lnTo>
                        <a:pt x="16385" y="1872"/>
                      </a:lnTo>
                      <a:lnTo>
                        <a:pt x="16385" y="118127"/>
                      </a:lnTo>
                      <a:lnTo>
                        <a:pt x="28577" y="118127"/>
                      </a:lnTo>
                      <a:lnTo>
                        <a:pt x="28577" y="100530"/>
                      </a:lnTo>
                      <a:lnTo>
                        <a:pt x="20059" y="100530"/>
                      </a:lnTo>
                      <a:lnTo>
                        <a:pt x="20059" y="66458"/>
                      </a:lnTo>
                      <a:lnTo>
                        <a:pt x="27699" y="66458"/>
                      </a:lnTo>
                      <a:lnTo>
                        <a:pt x="27699" y="49235"/>
                      </a:lnTo>
                      <a:close/>
                      <a:moveTo>
                        <a:pt x="0" y="112511"/>
                      </a:moveTo>
                      <a:lnTo>
                        <a:pt x="455" y="114009"/>
                      </a:lnTo>
                      <a:lnTo>
                        <a:pt x="1040" y="115319"/>
                      </a:lnTo>
                      <a:lnTo>
                        <a:pt x="1625" y="116443"/>
                      </a:lnTo>
                      <a:lnTo>
                        <a:pt x="2340" y="117753"/>
                      </a:lnTo>
                      <a:lnTo>
                        <a:pt x="3056" y="118689"/>
                      </a:lnTo>
                      <a:lnTo>
                        <a:pt x="3836" y="119251"/>
                      </a:lnTo>
                      <a:lnTo>
                        <a:pt x="4649" y="119812"/>
                      </a:lnTo>
                      <a:lnTo>
                        <a:pt x="5429" y="120000"/>
                      </a:lnTo>
                      <a:lnTo>
                        <a:pt x="6372" y="119812"/>
                      </a:lnTo>
                      <a:lnTo>
                        <a:pt x="7282" y="119251"/>
                      </a:lnTo>
                      <a:lnTo>
                        <a:pt x="7672" y="118876"/>
                      </a:lnTo>
                      <a:lnTo>
                        <a:pt x="8062" y="118315"/>
                      </a:lnTo>
                      <a:lnTo>
                        <a:pt x="8485" y="117753"/>
                      </a:lnTo>
                      <a:lnTo>
                        <a:pt x="8843" y="117004"/>
                      </a:lnTo>
                      <a:lnTo>
                        <a:pt x="9168" y="116255"/>
                      </a:lnTo>
                      <a:lnTo>
                        <a:pt x="9525" y="115507"/>
                      </a:lnTo>
                      <a:lnTo>
                        <a:pt x="9850" y="114758"/>
                      </a:lnTo>
                      <a:lnTo>
                        <a:pt x="10143" y="113822"/>
                      </a:lnTo>
                      <a:lnTo>
                        <a:pt x="10436" y="112886"/>
                      </a:lnTo>
                      <a:lnTo>
                        <a:pt x="10728" y="111762"/>
                      </a:lnTo>
                      <a:lnTo>
                        <a:pt x="10988" y="110639"/>
                      </a:lnTo>
                      <a:lnTo>
                        <a:pt x="11216" y="109329"/>
                      </a:lnTo>
                      <a:lnTo>
                        <a:pt x="11444" y="108205"/>
                      </a:lnTo>
                      <a:lnTo>
                        <a:pt x="11639" y="106895"/>
                      </a:lnTo>
                      <a:lnTo>
                        <a:pt x="11866" y="105585"/>
                      </a:lnTo>
                      <a:lnTo>
                        <a:pt x="12061" y="104274"/>
                      </a:lnTo>
                      <a:lnTo>
                        <a:pt x="12354" y="101279"/>
                      </a:lnTo>
                      <a:lnTo>
                        <a:pt x="12614" y="98471"/>
                      </a:lnTo>
                      <a:lnTo>
                        <a:pt x="12809" y="95101"/>
                      </a:lnTo>
                      <a:lnTo>
                        <a:pt x="13004" y="91918"/>
                      </a:lnTo>
                      <a:lnTo>
                        <a:pt x="13069" y="88361"/>
                      </a:lnTo>
                      <a:lnTo>
                        <a:pt x="13102" y="84992"/>
                      </a:lnTo>
                      <a:lnTo>
                        <a:pt x="13069" y="81809"/>
                      </a:lnTo>
                      <a:lnTo>
                        <a:pt x="13037" y="79001"/>
                      </a:lnTo>
                      <a:lnTo>
                        <a:pt x="12907" y="76193"/>
                      </a:lnTo>
                      <a:lnTo>
                        <a:pt x="12777" y="73572"/>
                      </a:lnTo>
                      <a:lnTo>
                        <a:pt x="12581" y="71138"/>
                      </a:lnTo>
                      <a:lnTo>
                        <a:pt x="12386" y="68705"/>
                      </a:lnTo>
                      <a:lnTo>
                        <a:pt x="12126" y="66458"/>
                      </a:lnTo>
                      <a:lnTo>
                        <a:pt x="11834" y="64399"/>
                      </a:lnTo>
                      <a:lnTo>
                        <a:pt x="11476" y="62152"/>
                      </a:lnTo>
                      <a:lnTo>
                        <a:pt x="11086" y="60280"/>
                      </a:lnTo>
                      <a:lnTo>
                        <a:pt x="10663" y="58595"/>
                      </a:lnTo>
                      <a:lnTo>
                        <a:pt x="10176" y="56723"/>
                      </a:lnTo>
                      <a:lnTo>
                        <a:pt x="9688" y="55039"/>
                      </a:lnTo>
                      <a:lnTo>
                        <a:pt x="9135" y="53541"/>
                      </a:lnTo>
                      <a:lnTo>
                        <a:pt x="8550" y="52043"/>
                      </a:lnTo>
                      <a:lnTo>
                        <a:pt x="7900" y="50546"/>
                      </a:lnTo>
                      <a:lnTo>
                        <a:pt x="6989" y="48299"/>
                      </a:lnTo>
                      <a:lnTo>
                        <a:pt x="6177" y="46240"/>
                      </a:lnTo>
                      <a:lnTo>
                        <a:pt x="5819" y="45304"/>
                      </a:lnTo>
                      <a:lnTo>
                        <a:pt x="5494" y="44180"/>
                      </a:lnTo>
                      <a:lnTo>
                        <a:pt x="5234" y="43057"/>
                      </a:lnTo>
                      <a:lnTo>
                        <a:pt x="4974" y="41934"/>
                      </a:lnTo>
                      <a:lnTo>
                        <a:pt x="4746" y="40998"/>
                      </a:lnTo>
                      <a:lnTo>
                        <a:pt x="4584" y="39875"/>
                      </a:lnTo>
                      <a:lnTo>
                        <a:pt x="4389" y="38564"/>
                      </a:lnTo>
                      <a:lnTo>
                        <a:pt x="4259" y="37441"/>
                      </a:lnTo>
                      <a:lnTo>
                        <a:pt x="4161" y="35943"/>
                      </a:lnTo>
                      <a:lnTo>
                        <a:pt x="4096" y="34446"/>
                      </a:lnTo>
                      <a:lnTo>
                        <a:pt x="4063" y="33135"/>
                      </a:lnTo>
                      <a:lnTo>
                        <a:pt x="4063" y="31450"/>
                      </a:lnTo>
                      <a:lnTo>
                        <a:pt x="4063" y="30327"/>
                      </a:lnTo>
                      <a:lnTo>
                        <a:pt x="4096" y="28829"/>
                      </a:lnTo>
                      <a:lnTo>
                        <a:pt x="4161" y="27519"/>
                      </a:lnTo>
                      <a:lnTo>
                        <a:pt x="4226" y="26396"/>
                      </a:lnTo>
                      <a:lnTo>
                        <a:pt x="4356" y="25273"/>
                      </a:lnTo>
                      <a:lnTo>
                        <a:pt x="4519" y="24149"/>
                      </a:lnTo>
                      <a:lnTo>
                        <a:pt x="4649" y="22839"/>
                      </a:lnTo>
                      <a:lnTo>
                        <a:pt x="4844" y="21903"/>
                      </a:lnTo>
                      <a:lnTo>
                        <a:pt x="5071" y="20967"/>
                      </a:lnTo>
                      <a:lnTo>
                        <a:pt x="5299" y="20031"/>
                      </a:lnTo>
                      <a:lnTo>
                        <a:pt x="5559" y="19282"/>
                      </a:lnTo>
                      <a:lnTo>
                        <a:pt x="5884" y="18720"/>
                      </a:lnTo>
                      <a:lnTo>
                        <a:pt x="6209" y="18159"/>
                      </a:lnTo>
                      <a:lnTo>
                        <a:pt x="6567" y="17784"/>
                      </a:lnTo>
                      <a:lnTo>
                        <a:pt x="6989" y="17597"/>
                      </a:lnTo>
                      <a:lnTo>
                        <a:pt x="7380" y="17597"/>
                      </a:lnTo>
                      <a:lnTo>
                        <a:pt x="8062" y="17597"/>
                      </a:lnTo>
                      <a:lnTo>
                        <a:pt x="8713" y="17971"/>
                      </a:lnTo>
                      <a:lnTo>
                        <a:pt x="9265" y="18720"/>
                      </a:lnTo>
                      <a:lnTo>
                        <a:pt x="9818" y="19469"/>
                      </a:lnTo>
                      <a:lnTo>
                        <a:pt x="10306" y="20218"/>
                      </a:lnTo>
                      <a:lnTo>
                        <a:pt x="10761" y="21154"/>
                      </a:lnTo>
                      <a:lnTo>
                        <a:pt x="11118" y="22090"/>
                      </a:lnTo>
                      <a:lnTo>
                        <a:pt x="11411" y="22839"/>
                      </a:lnTo>
                      <a:lnTo>
                        <a:pt x="12289" y="5803"/>
                      </a:lnTo>
                      <a:lnTo>
                        <a:pt x="11899" y="4680"/>
                      </a:lnTo>
                      <a:lnTo>
                        <a:pt x="11379" y="3744"/>
                      </a:lnTo>
                      <a:lnTo>
                        <a:pt x="10891" y="2620"/>
                      </a:lnTo>
                      <a:lnTo>
                        <a:pt x="10273" y="1684"/>
                      </a:lnTo>
                      <a:lnTo>
                        <a:pt x="9688" y="1123"/>
                      </a:lnTo>
                      <a:lnTo>
                        <a:pt x="8973" y="561"/>
                      </a:lnTo>
                      <a:lnTo>
                        <a:pt x="8257" y="187"/>
                      </a:lnTo>
                      <a:lnTo>
                        <a:pt x="7445" y="0"/>
                      </a:lnTo>
                      <a:lnTo>
                        <a:pt x="6632" y="187"/>
                      </a:lnTo>
                      <a:lnTo>
                        <a:pt x="5917" y="748"/>
                      </a:lnTo>
                      <a:lnTo>
                        <a:pt x="5169" y="1497"/>
                      </a:lnTo>
                      <a:lnTo>
                        <a:pt x="4519" y="2620"/>
                      </a:lnTo>
                      <a:lnTo>
                        <a:pt x="3868" y="4118"/>
                      </a:lnTo>
                      <a:lnTo>
                        <a:pt x="3283" y="5616"/>
                      </a:lnTo>
                      <a:lnTo>
                        <a:pt x="2730" y="7488"/>
                      </a:lnTo>
                      <a:lnTo>
                        <a:pt x="2275" y="9547"/>
                      </a:lnTo>
                      <a:lnTo>
                        <a:pt x="1820" y="11981"/>
                      </a:lnTo>
                      <a:lnTo>
                        <a:pt x="1430" y="14414"/>
                      </a:lnTo>
                      <a:lnTo>
                        <a:pt x="1105" y="17410"/>
                      </a:lnTo>
                      <a:lnTo>
                        <a:pt x="845" y="20218"/>
                      </a:lnTo>
                      <a:lnTo>
                        <a:pt x="585" y="23213"/>
                      </a:lnTo>
                      <a:lnTo>
                        <a:pt x="455" y="26583"/>
                      </a:lnTo>
                      <a:lnTo>
                        <a:pt x="357" y="29765"/>
                      </a:lnTo>
                      <a:lnTo>
                        <a:pt x="325" y="33510"/>
                      </a:lnTo>
                      <a:lnTo>
                        <a:pt x="357" y="36318"/>
                      </a:lnTo>
                      <a:lnTo>
                        <a:pt x="422" y="39500"/>
                      </a:lnTo>
                      <a:lnTo>
                        <a:pt x="520" y="42121"/>
                      </a:lnTo>
                      <a:lnTo>
                        <a:pt x="682" y="44929"/>
                      </a:lnTo>
                      <a:lnTo>
                        <a:pt x="942" y="47363"/>
                      </a:lnTo>
                      <a:lnTo>
                        <a:pt x="1170" y="49609"/>
                      </a:lnTo>
                      <a:lnTo>
                        <a:pt x="1463" y="51856"/>
                      </a:lnTo>
                      <a:lnTo>
                        <a:pt x="1788" y="53915"/>
                      </a:lnTo>
                      <a:lnTo>
                        <a:pt x="2178" y="55975"/>
                      </a:lnTo>
                      <a:lnTo>
                        <a:pt x="2600" y="58034"/>
                      </a:lnTo>
                      <a:lnTo>
                        <a:pt x="3023" y="59719"/>
                      </a:lnTo>
                      <a:lnTo>
                        <a:pt x="3543" y="61404"/>
                      </a:lnTo>
                      <a:lnTo>
                        <a:pt x="4031" y="62901"/>
                      </a:lnTo>
                      <a:lnTo>
                        <a:pt x="4616" y="64586"/>
                      </a:lnTo>
                      <a:lnTo>
                        <a:pt x="5169" y="65897"/>
                      </a:lnTo>
                      <a:lnTo>
                        <a:pt x="5787" y="67207"/>
                      </a:lnTo>
                      <a:lnTo>
                        <a:pt x="6664" y="69079"/>
                      </a:lnTo>
                      <a:lnTo>
                        <a:pt x="7412" y="71326"/>
                      </a:lnTo>
                      <a:lnTo>
                        <a:pt x="7737" y="72262"/>
                      </a:lnTo>
                      <a:lnTo>
                        <a:pt x="8030" y="73385"/>
                      </a:lnTo>
                      <a:lnTo>
                        <a:pt x="8290" y="74321"/>
                      </a:lnTo>
                      <a:lnTo>
                        <a:pt x="8518" y="75444"/>
                      </a:lnTo>
                      <a:lnTo>
                        <a:pt x="8713" y="76567"/>
                      </a:lnTo>
                      <a:lnTo>
                        <a:pt x="8875" y="78065"/>
                      </a:lnTo>
                      <a:lnTo>
                        <a:pt x="9038" y="79188"/>
                      </a:lnTo>
                      <a:lnTo>
                        <a:pt x="9135" y="80499"/>
                      </a:lnTo>
                      <a:lnTo>
                        <a:pt x="9233" y="81809"/>
                      </a:lnTo>
                      <a:lnTo>
                        <a:pt x="9330" y="83307"/>
                      </a:lnTo>
                      <a:lnTo>
                        <a:pt x="9363" y="84992"/>
                      </a:lnTo>
                      <a:lnTo>
                        <a:pt x="9363" y="86489"/>
                      </a:lnTo>
                      <a:lnTo>
                        <a:pt x="9363" y="88174"/>
                      </a:lnTo>
                      <a:lnTo>
                        <a:pt x="9265" y="89859"/>
                      </a:lnTo>
                      <a:lnTo>
                        <a:pt x="9200" y="91544"/>
                      </a:lnTo>
                      <a:lnTo>
                        <a:pt x="9103" y="93042"/>
                      </a:lnTo>
                      <a:lnTo>
                        <a:pt x="8973" y="94352"/>
                      </a:lnTo>
                      <a:lnTo>
                        <a:pt x="8810" y="95663"/>
                      </a:lnTo>
                      <a:lnTo>
                        <a:pt x="8615" y="96786"/>
                      </a:lnTo>
                      <a:lnTo>
                        <a:pt x="8420" y="98096"/>
                      </a:lnTo>
                      <a:lnTo>
                        <a:pt x="8160" y="99032"/>
                      </a:lnTo>
                      <a:lnTo>
                        <a:pt x="7867" y="99781"/>
                      </a:lnTo>
                      <a:lnTo>
                        <a:pt x="7575" y="100530"/>
                      </a:lnTo>
                      <a:lnTo>
                        <a:pt x="7250" y="101092"/>
                      </a:lnTo>
                      <a:lnTo>
                        <a:pt x="6924" y="101653"/>
                      </a:lnTo>
                      <a:lnTo>
                        <a:pt x="6502" y="102028"/>
                      </a:lnTo>
                      <a:lnTo>
                        <a:pt x="6112" y="102215"/>
                      </a:lnTo>
                      <a:lnTo>
                        <a:pt x="5689" y="102215"/>
                      </a:lnTo>
                      <a:lnTo>
                        <a:pt x="5006" y="102215"/>
                      </a:lnTo>
                      <a:lnTo>
                        <a:pt x="4291" y="101653"/>
                      </a:lnTo>
                      <a:lnTo>
                        <a:pt x="3641" y="101092"/>
                      </a:lnTo>
                      <a:lnTo>
                        <a:pt x="2991" y="100156"/>
                      </a:lnTo>
                      <a:lnTo>
                        <a:pt x="2405" y="99032"/>
                      </a:lnTo>
                      <a:lnTo>
                        <a:pt x="1820" y="97909"/>
                      </a:lnTo>
                      <a:lnTo>
                        <a:pt x="1300" y="96224"/>
                      </a:lnTo>
                      <a:lnTo>
                        <a:pt x="845" y="94914"/>
                      </a:lnTo>
                      <a:lnTo>
                        <a:pt x="0" y="1125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259" name="Shape 259"/>
                <p:cNvSpPr/>
                <p:nvPr/>
              </p:nvSpPr>
              <p:spPr>
                <a:xfrm>
                  <a:off x="623720" y="6650479"/>
                  <a:ext cx="1169986" cy="127000"/>
                </a:xfrm>
                <a:custGeom>
                  <a:pathLst>
                    <a:path extrusionOk="0" h="120000" w="120000">
                      <a:moveTo>
                        <a:pt x="115784" y="118127"/>
                      </a:moveTo>
                      <a:lnTo>
                        <a:pt x="115784" y="69079"/>
                      </a:lnTo>
                      <a:lnTo>
                        <a:pt x="120000" y="1872"/>
                      </a:lnTo>
                      <a:lnTo>
                        <a:pt x="117373" y="1872"/>
                      </a:lnTo>
                      <a:lnTo>
                        <a:pt x="115866" y="31638"/>
                      </a:lnTo>
                      <a:lnTo>
                        <a:pt x="115560" y="37815"/>
                      </a:lnTo>
                      <a:lnTo>
                        <a:pt x="115275" y="43432"/>
                      </a:lnTo>
                      <a:lnTo>
                        <a:pt x="115011" y="49048"/>
                      </a:lnTo>
                      <a:lnTo>
                        <a:pt x="114766" y="54664"/>
                      </a:lnTo>
                      <a:lnTo>
                        <a:pt x="114746" y="54664"/>
                      </a:lnTo>
                      <a:lnTo>
                        <a:pt x="114461" y="48861"/>
                      </a:lnTo>
                      <a:lnTo>
                        <a:pt x="114216" y="43432"/>
                      </a:lnTo>
                      <a:lnTo>
                        <a:pt x="113952" y="37815"/>
                      </a:lnTo>
                      <a:lnTo>
                        <a:pt x="113626" y="31825"/>
                      </a:lnTo>
                      <a:lnTo>
                        <a:pt x="112119" y="1872"/>
                      </a:lnTo>
                      <a:lnTo>
                        <a:pt x="109492" y="1872"/>
                      </a:lnTo>
                      <a:lnTo>
                        <a:pt x="113483" y="69641"/>
                      </a:lnTo>
                      <a:lnTo>
                        <a:pt x="113483" y="118127"/>
                      </a:lnTo>
                      <a:lnTo>
                        <a:pt x="115784" y="118127"/>
                      </a:lnTo>
                      <a:close/>
                      <a:moveTo>
                        <a:pt x="108291" y="97909"/>
                      </a:moveTo>
                      <a:lnTo>
                        <a:pt x="108046" y="98845"/>
                      </a:lnTo>
                      <a:lnTo>
                        <a:pt x="107782" y="99594"/>
                      </a:lnTo>
                      <a:lnTo>
                        <a:pt x="107456" y="100343"/>
                      </a:lnTo>
                      <a:lnTo>
                        <a:pt x="107150" y="100904"/>
                      </a:lnTo>
                      <a:lnTo>
                        <a:pt x="106804" y="101466"/>
                      </a:lnTo>
                      <a:lnTo>
                        <a:pt x="106478" y="101840"/>
                      </a:lnTo>
                      <a:lnTo>
                        <a:pt x="106112" y="102028"/>
                      </a:lnTo>
                      <a:lnTo>
                        <a:pt x="105766" y="102028"/>
                      </a:lnTo>
                      <a:lnTo>
                        <a:pt x="105521" y="102028"/>
                      </a:lnTo>
                      <a:lnTo>
                        <a:pt x="105257" y="101840"/>
                      </a:lnTo>
                      <a:lnTo>
                        <a:pt x="105012" y="101653"/>
                      </a:lnTo>
                      <a:lnTo>
                        <a:pt x="104788" y="101279"/>
                      </a:lnTo>
                      <a:lnTo>
                        <a:pt x="104544" y="100904"/>
                      </a:lnTo>
                      <a:lnTo>
                        <a:pt x="104340" y="100530"/>
                      </a:lnTo>
                      <a:lnTo>
                        <a:pt x="104116" y="99968"/>
                      </a:lnTo>
                      <a:lnTo>
                        <a:pt x="103933" y="99219"/>
                      </a:lnTo>
                      <a:lnTo>
                        <a:pt x="103709" y="98471"/>
                      </a:lnTo>
                      <a:lnTo>
                        <a:pt x="103526" y="97722"/>
                      </a:lnTo>
                      <a:lnTo>
                        <a:pt x="103342" y="96599"/>
                      </a:lnTo>
                      <a:lnTo>
                        <a:pt x="103180" y="95663"/>
                      </a:lnTo>
                      <a:lnTo>
                        <a:pt x="102976" y="94539"/>
                      </a:lnTo>
                      <a:lnTo>
                        <a:pt x="102833" y="93416"/>
                      </a:lnTo>
                      <a:lnTo>
                        <a:pt x="102670" y="92106"/>
                      </a:lnTo>
                      <a:lnTo>
                        <a:pt x="102548" y="90982"/>
                      </a:lnTo>
                      <a:lnTo>
                        <a:pt x="102406" y="89297"/>
                      </a:lnTo>
                      <a:lnTo>
                        <a:pt x="102263" y="87987"/>
                      </a:lnTo>
                      <a:lnTo>
                        <a:pt x="102141" y="86489"/>
                      </a:lnTo>
                      <a:lnTo>
                        <a:pt x="102039" y="84804"/>
                      </a:lnTo>
                      <a:lnTo>
                        <a:pt x="101937" y="82932"/>
                      </a:lnTo>
                      <a:lnTo>
                        <a:pt x="101836" y="81248"/>
                      </a:lnTo>
                      <a:lnTo>
                        <a:pt x="101754" y="79563"/>
                      </a:lnTo>
                      <a:lnTo>
                        <a:pt x="101673" y="77691"/>
                      </a:lnTo>
                      <a:lnTo>
                        <a:pt x="101530" y="73572"/>
                      </a:lnTo>
                      <a:lnTo>
                        <a:pt x="101449" y="69453"/>
                      </a:lnTo>
                      <a:lnTo>
                        <a:pt x="101388" y="64960"/>
                      </a:lnTo>
                      <a:lnTo>
                        <a:pt x="101367" y="60280"/>
                      </a:lnTo>
                      <a:lnTo>
                        <a:pt x="101388" y="57847"/>
                      </a:lnTo>
                      <a:lnTo>
                        <a:pt x="101388" y="55226"/>
                      </a:lnTo>
                      <a:lnTo>
                        <a:pt x="101428" y="52792"/>
                      </a:lnTo>
                      <a:lnTo>
                        <a:pt x="101449" y="50546"/>
                      </a:lnTo>
                      <a:lnTo>
                        <a:pt x="101510" y="48112"/>
                      </a:lnTo>
                      <a:lnTo>
                        <a:pt x="101550" y="46053"/>
                      </a:lnTo>
                      <a:lnTo>
                        <a:pt x="101632" y="43993"/>
                      </a:lnTo>
                      <a:lnTo>
                        <a:pt x="101713" y="41747"/>
                      </a:lnTo>
                      <a:lnTo>
                        <a:pt x="101795" y="39875"/>
                      </a:lnTo>
                      <a:lnTo>
                        <a:pt x="101897" y="38003"/>
                      </a:lnTo>
                      <a:lnTo>
                        <a:pt x="101978" y="36131"/>
                      </a:lnTo>
                      <a:lnTo>
                        <a:pt x="102100" y="34446"/>
                      </a:lnTo>
                      <a:lnTo>
                        <a:pt x="102202" y="32948"/>
                      </a:lnTo>
                      <a:lnTo>
                        <a:pt x="102345" y="31450"/>
                      </a:lnTo>
                      <a:lnTo>
                        <a:pt x="102487" y="29765"/>
                      </a:lnTo>
                      <a:lnTo>
                        <a:pt x="102630" y="28455"/>
                      </a:lnTo>
                      <a:lnTo>
                        <a:pt x="102772" y="27145"/>
                      </a:lnTo>
                      <a:lnTo>
                        <a:pt x="102935" y="26021"/>
                      </a:lnTo>
                      <a:lnTo>
                        <a:pt x="103098" y="24898"/>
                      </a:lnTo>
                      <a:lnTo>
                        <a:pt x="103281" y="23775"/>
                      </a:lnTo>
                      <a:lnTo>
                        <a:pt x="103444" y="22652"/>
                      </a:lnTo>
                      <a:lnTo>
                        <a:pt x="103628" y="21903"/>
                      </a:lnTo>
                      <a:lnTo>
                        <a:pt x="103811" y="20967"/>
                      </a:lnTo>
                      <a:lnTo>
                        <a:pt x="104035" y="20405"/>
                      </a:lnTo>
                      <a:lnTo>
                        <a:pt x="104442" y="19095"/>
                      </a:lnTo>
                      <a:lnTo>
                        <a:pt x="104870" y="18346"/>
                      </a:lnTo>
                      <a:lnTo>
                        <a:pt x="105318" y="17784"/>
                      </a:lnTo>
                      <a:lnTo>
                        <a:pt x="105806" y="17597"/>
                      </a:lnTo>
                      <a:lnTo>
                        <a:pt x="106193" y="17784"/>
                      </a:lnTo>
                      <a:lnTo>
                        <a:pt x="106539" y="17971"/>
                      </a:lnTo>
                      <a:lnTo>
                        <a:pt x="106865" y="18346"/>
                      </a:lnTo>
                      <a:lnTo>
                        <a:pt x="107191" y="18907"/>
                      </a:lnTo>
                      <a:lnTo>
                        <a:pt x="107497" y="19656"/>
                      </a:lnTo>
                      <a:lnTo>
                        <a:pt x="107782" y="20405"/>
                      </a:lnTo>
                      <a:lnTo>
                        <a:pt x="108026" y="21154"/>
                      </a:lnTo>
                      <a:lnTo>
                        <a:pt x="108250" y="22090"/>
                      </a:lnTo>
                      <a:lnTo>
                        <a:pt x="108759" y="5241"/>
                      </a:lnTo>
                      <a:lnTo>
                        <a:pt x="108576" y="4492"/>
                      </a:lnTo>
                      <a:lnTo>
                        <a:pt x="108291" y="3556"/>
                      </a:lnTo>
                      <a:lnTo>
                        <a:pt x="107985" y="2433"/>
                      </a:lnTo>
                      <a:lnTo>
                        <a:pt x="107619" y="1684"/>
                      </a:lnTo>
                      <a:lnTo>
                        <a:pt x="107211" y="1123"/>
                      </a:lnTo>
                      <a:lnTo>
                        <a:pt x="106743" y="561"/>
                      </a:lnTo>
                      <a:lnTo>
                        <a:pt x="106254" y="187"/>
                      </a:lnTo>
                      <a:lnTo>
                        <a:pt x="105705" y="0"/>
                      </a:lnTo>
                      <a:lnTo>
                        <a:pt x="105338" y="187"/>
                      </a:lnTo>
                      <a:lnTo>
                        <a:pt x="104992" y="374"/>
                      </a:lnTo>
                      <a:lnTo>
                        <a:pt x="104646" y="748"/>
                      </a:lnTo>
                      <a:lnTo>
                        <a:pt x="104300" y="1123"/>
                      </a:lnTo>
                      <a:lnTo>
                        <a:pt x="103974" y="1684"/>
                      </a:lnTo>
                      <a:lnTo>
                        <a:pt x="103648" y="2433"/>
                      </a:lnTo>
                      <a:lnTo>
                        <a:pt x="103342" y="3182"/>
                      </a:lnTo>
                      <a:lnTo>
                        <a:pt x="103017" y="4305"/>
                      </a:lnTo>
                      <a:lnTo>
                        <a:pt x="102732" y="5429"/>
                      </a:lnTo>
                      <a:lnTo>
                        <a:pt x="102446" y="6552"/>
                      </a:lnTo>
                      <a:lnTo>
                        <a:pt x="102141" y="7862"/>
                      </a:lnTo>
                      <a:lnTo>
                        <a:pt x="101876" y="9360"/>
                      </a:lnTo>
                      <a:lnTo>
                        <a:pt x="101591" y="11045"/>
                      </a:lnTo>
                      <a:lnTo>
                        <a:pt x="101347" y="12730"/>
                      </a:lnTo>
                      <a:lnTo>
                        <a:pt x="101123" y="14414"/>
                      </a:lnTo>
                      <a:lnTo>
                        <a:pt x="100899" y="16287"/>
                      </a:lnTo>
                      <a:lnTo>
                        <a:pt x="100655" y="18533"/>
                      </a:lnTo>
                      <a:lnTo>
                        <a:pt x="100451" y="20592"/>
                      </a:lnTo>
                      <a:lnTo>
                        <a:pt x="100268" y="22839"/>
                      </a:lnTo>
                      <a:lnTo>
                        <a:pt x="100064" y="25273"/>
                      </a:lnTo>
                      <a:lnTo>
                        <a:pt x="99901" y="27706"/>
                      </a:lnTo>
                      <a:lnTo>
                        <a:pt x="99738" y="30327"/>
                      </a:lnTo>
                      <a:lnTo>
                        <a:pt x="99596" y="32948"/>
                      </a:lnTo>
                      <a:lnTo>
                        <a:pt x="99473" y="35569"/>
                      </a:lnTo>
                      <a:lnTo>
                        <a:pt x="99351" y="38564"/>
                      </a:lnTo>
                      <a:lnTo>
                        <a:pt x="99229" y="41560"/>
                      </a:lnTo>
                      <a:lnTo>
                        <a:pt x="99148" y="44742"/>
                      </a:lnTo>
                      <a:lnTo>
                        <a:pt x="99087" y="47737"/>
                      </a:lnTo>
                      <a:lnTo>
                        <a:pt x="99025" y="51107"/>
                      </a:lnTo>
                      <a:lnTo>
                        <a:pt x="98985" y="54290"/>
                      </a:lnTo>
                      <a:lnTo>
                        <a:pt x="98964" y="57847"/>
                      </a:lnTo>
                      <a:lnTo>
                        <a:pt x="98944" y="61404"/>
                      </a:lnTo>
                      <a:lnTo>
                        <a:pt x="98964" y="64773"/>
                      </a:lnTo>
                      <a:lnTo>
                        <a:pt x="98985" y="67769"/>
                      </a:lnTo>
                      <a:lnTo>
                        <a:pt x="99005" y="71138"/>
                      </a:lnTo>
                      <a:lnTo>
                        <a:pt x="99066" y="73946"/>
                      </a:lnTo>
                      <a:lnTo>
                        <a:pt x="99127" y="77129"/>
                      </a:lnTo>
                      <a:lnTo>
                        <a:pt x="99188" y="79937"/>
                      </a:lnTo>
                      <a:lnTo>
                        <a:pt x="99290" y="82558"/>
                      </a:lnTo>
                      <a:lnTo>
                        <a:pt x="99392" y="85553"/>
                      </a:lnTo>
                      <a:lnTo>
                        <a:pt x="99514" y="87987"/>
                      </a:lnTo>
                      <a:lnTo>
                        <a:pt x="99636" y="90608"/>
                      </a:lnTo>
                      <a:lnTo>
                        <a:pt x="99779" y="93042"/>
                      </a:lnTo>
                      <a:lnTo>
                        <a:pt x="99921" y="95288"/>
                      </a:lnTo>
                      <a:lnTo>
                        <a:pt x="100084" y="97722"/>
                      </a:lnTo>
                      <a:lnTo>
                        <a:pt x="100288" y="99968"/>
                      </a:lnTo>
                      <a:lnTo>
                        <a:pt x="100471" y="101840"/>
                      </a:lnTo>
                      <a:lnTo>
                        <a:pt x="100655" y="103900"/>
                      </a:lnTo>
                      <a:lnTo>
                        <a:pt x="100899" y="105772"/>
                      </a:lnTo>
                      <a:lnTo>
                        <a:pt x="101103" y="107457"/>
                      </a:lnTo>
                      <a:lnTo>
                        <a:pt x="101347" y="109141"/>
                      </a:lnTo>
                      <a:lnTo>
                        <a:pt x="101591" y="110826"/>
                      </a:lnTo>
                      <a:lnTo>
                        <a:pt x="101856" y="112137"/>
                      </a:lnTo>
                      <a:lnTo>
                        <a:pt x="102121" y="113447"/>
                      </a:lnTo>
                      <a:lnTo>
                        <a:pt x="102406" y="114570"/>
                      </a:lnTo>
                      <a:lnTo>
                        <a:pt x="102691" y="115694"/>
                      </a:lnTo>
                      <a:lnTo>
                        <a:pt x="102996" y="116630"/>
                      </a:lnTo>
                      <a:lnTo>
                        <a:pt x="103322" y="117566"/>
                      </a:lnTo>
                      <a:lnTo>
                        <a:pt x="103628" y="118315"/>
                      </a:lnTo>
                      <a:lnTo>
                        <a:pt x="103974" y="118876"/>
                      </a:lnTo>
                      <a:lnTo>
                        <a:pt x="104300" y="119251"/>
                      </a:lnTo>
                      <a:lnTo>
                        <a:pt x="104646" y="119625"/>
                      </a:lnTo>
                      <a:lnTo>
                        <a:pt x="105033" y="119812"/>
                      </a:lnTo>
                      <a:lnTo>
                        <a:pt x="105379" y="120000"/>
                      </a:lnTo>
                      <a:lnTo>
                        <a:pt x="105949" y="119812"/>
                      </a:lnTo>
                      <a:lnTo>
                        <a:pt x="106478" y="119438"/>
                      </a:lnTo>
                      <a:lnTo>
                        <a:pt x="106967" y="118876"/>
                      </a:lnTo>
                      <a:lnTo>
                        <a:pt x="107395" y="118315"/>
                      </a:lnTo>
                      <a:lnTo>
                        <a:pt x="107802" y="117566"/>
                      </a:lnTo>
                      <a:lnTo>
                        <a:pt x="108128" y="116443"/>
                      </a:lnTo>
                      <a:lnTo>
                        <a:pt x="108413" y="115507"/>
                      </a:lnTo>
                      <a:lnTo>
                        <a:pt x="108678" y="114570"/>
                      </a:lnTo>
                      <a:lnTo>
                        <a:pt x="108291" y="97909"/>
                      </a:lnTo>
                      <a:close/>
                      <a:moveTo>
                        <a:pt x="89068" y="118127"/>
                      </a:moveTo>
                      <a:lnTo>
                        <a:pt x="89068" y="76380"/>
                      </a:lnTo>
                      <a:lnTo>
                        <a:pt x="89068" y="69453"/>
                      </a:lnTo>
                      <a:lnTo>
                        <a:pt x="89068" y="62714"/>
                      </a:lnTo>
                      <a:lnTo>
                        <a:pt x="89068" y="56349"/>
                      </a:lnTo>
                      <a:lnTo>
                        <a:pt x="89048" y="50358"/>
                      </a:lnTo>
                      <a:lnTo>
                        <a:pt x="89027" y="44368"/>
                      </a:lnTo>
                      <a:lnTo>
                        <a:pt x="89007" y="38377"/>
                      </a:lnTo>
                      <a:lnTo>
                        <a:pt x="88986" y="32761"/>
                      </a:lnTo>
                      <a:lnTo>
                        <a:pt x="88966" y="26957"/>
                      </a:lnTo>
                      <a:lnTo>
                        <a:pt x="89007" y="26957"/>
                      </a:lnTo>
                      <a:lnTo>
                        <a:pt x="89251" y="31825"/>
                      </a:lnTo>
                      <a:lnTo>
                        <a:pt x="89516" y="37067"/>
                      </a:lnTo>
                      <a:lnTo>
                        <a:pt x="89801" y="41934"/>
                      </a:lnTo>
                      <a:lnTo>
                        <a:pt x="90066" y="46989"/>
                      </a:lnTo>
                      <a:lnTo>
                        <a:pt x="90371" y="52230"/>
                      </a:lnTo>
                      <a:lnTo>
                        <a:pt x="90677" y="57285"/>
                      </a:lnTo>
                      <a:lnTo>
                        <a:pt x="90982" y="62152"/>
                      </a:lnTo>
                      <a:lnTo>
                        <a:pt x="91287" y="67020"/>
                      </a:lnTo>
                      <a:lnTo>
                        <a:pt x="94566" y="118127"/>
                      </a:lnTo>
                      <a:lnTo>
                        <a:pt x="96948" y="118127"/>
                      </a:lnTo>
                      <a:lnTo>
                        <a:pt x="96948" y="1872"/>
                      </a:lnTo>
                      <a:lnTo>
                        <a:pt x="94831" y="1872"/>
                      </a:lnTo>
                      <a:lnTo>
                        <a:pt x="94831" y="42308"/>
                      </a:lnTo>
                      <a:lnTo>
                        <a:pt x="94831" y="48861"/>
                      </a:lnTo>
                      <a:lnTo>
                        <a:pt x="94851" y="55226"/>
                      </a:lnTo>
                      <a:lnTo>
                        <a:pt x="94851" y="61404"/>
                      </a:lnTo>
                      <a:lnTo>
                        <a:pt x="94871" y="67394"/>
                      </a:lnTo>
                      <a:lnTo>
                        <a:pt x="94912" y="73198"/>
                      </a:lnTo>
                      <a:lnTo>
                        <a:pt x="94932" y="79001"/>
                      </a:lnTo>
                      <a:lnTo>
                        <a:pt x="94994" y="84804"/>
                      </a:lnTo>
                      <a:lnTo>
                        <a:pt x="95034" y="90608"/>
                      </a:lnTo>
                      <a:lnTo>
                        <a:pt x="94994" y="90795"/>
                      </a:lnTo>
                      <a:lnTo>
                        <a:pt x="94749" y="85928"/>
                      </a:lnTo>
                      <a:lnTo>
                        <a:pt x="94525" y="81060"/>
                      </a:lnTo>
                      <a:lnTo>
                        <a:pt x="94281" y="76193"/>
                      </a:lnTo>
                      <a:lnTo>
                        <a:pt x="93996" y="71326"/>
                      </a:lnTo>
                      <a:lnTo>
                        <a:pt x="93731" y="66458"/>
                      </a:lnTo>
                      <a:lnTo>
                        <a:pt x="93446" y="61404"/>
                      </a:lnTo>
                      <a:lnTo>
                        <a:pt x="93141" y="56536"/>
                      </a:lnTo>
                      <a:lnTo>
                        <a:pt x="92835" y="51856"/>
                      </a:lnTo>
                      <a:lnTo>
                        <a:pt x="89577" y="1872"/>
                      </a:lnTo>
                      <a:lnTo>
                        <a:pt x="86950" y="1872"/>
                      </a:lnTo>
                      <a:lnTo>
                        <a:pt x="86950" y="118127"/>
                      </a:lnTo>
                      <a:lnTo>
                        <a:pt x="89068" y="118127"/>
                      </a:lnTo>
                      <a:close/>
                      <a:moveTo>
                        <a:pt x="77929" y="69079"/>
                      </a:moveTo>
                      <a:lnTo>
                        <a:pt x="78927" y="40436"/>
                      </a:lnTo>
                      <a:lnTo>
                        <a:pt x="79090" y="35007"/>
                      </a:lnTo>
                      <a:lnTo>
                        <a:pt x="79232" y="29578"/>
                      </a:lnTo>
                      <a:lnTo>
                        <a:pt x="79375" y="24149"/>
                      </a:lnTo>
                      <a:lnTo>
                        <a:pt x="79518" y="18720"/>
                      </a:lnTo>
                      <a:lnTo>
                        <a:pt x="79579" y="18720"/>
                      </a:lnTo>
                      <a:lnTo>
                        <a:pt x="79721" y="23962"/>
                      </a:lnTo>
                      <a:lnTo>
                        <a:pt x="79864" y="29391"/>
                      </a:lnTo>
                      <a:lnTo>
                        <a:pt x="80027" y="35007"/>
                      </a:lnTo>
                      <a:lnTo>
                        <a:pt x="80190" y="40624"/>
                      </a:lnTo>
                      <a:lnTo>
                        <a:pt x="81208" y="69079"/>
                      </a:lnTo>
                      <a:lnTo>
                        <a:pt x="77929" y="69079"/>
                      </a:lnTo>
                      <a:close/>
                      <a:moveTo>
                        <a:pt x="81574" y="85366"/>
                      </a:moveTo>
                      <a:lnTo>
                        <a:pt x="82735" y="118127"/>
                      </a:lnTo>
                      <a:lnTo>
                        <a:pt x="85199" y="118127"/>
                      </a:lnTo>
                      <a:lnTo>
                        <a:pt x="81106" y="1872"/>
                      </a:lnTo>
                      <a:lnTo>
                        <a:pt x="78174" y="1872"/>
                      </a:lnTo>
                      <a:lnTo>
                        <a:pt x="74101" y="118127"/>
                      </a:lnTo>
                      <a:lnTo>
                        <a:pt x="76483" y="118127"/>
                      </a:lnTo>
                      <a:lnTo>
                        <a:pt x="77563" y="85366"/>
                      </a:lnTo>
                      <a:lnTo>
                        <a:pt x="81574" y="85366"/>
                      </a:lnTo>
                      <a:close/>
                      <a:moveTo>
                        <a:pt x="69010" y="118127"/>
                      </a:moveTo>
                      <a:lnTo>
                        <a:pt x="71311" y="118127"/>
                      </a:lnTo>
                      <a:lnTo>
                        <a:pt x="71311" y="19656"/>
                      </a:lnTo>
                      <a:lnTo>
                        <a:pt x="74936" y="19656"/>
                      </a:lnTo>
                      <a:lnTo>
                        <a:pt x="74936" y="1872"/>
                      </a:lnTo>
                      <a:lnTo>
                        <a:pt x="65386" y="1872"/>
                      </a:lnTo>
                      <a:lnTo>
                        <a:pt x="65386" y="19656"/>
                      </a:lnTo>
                      <a:lnTo>
                        <a:pt x="69010" y="19656"/>
                      </a:lnTo>
                      <a:lnTo>
                        <a:pt x="69010" y="118127"/>
                      </a:lnTo>
                      <a:close/>
                      <a:moveTo>
                        <a:pt x="59175" y="118127"/>
                      </a:moveTo>
                      <a:lnTo>
                        <a:pt x="66689" y="118127"/>
                      </a:lnTo>
                      <a:lnTo>
                        <a:pt x="66689" y="100343"/>
                      </a:lnTo>
                      <a:lnTo>
                        <a:pt x="61496" y="100343"/>
                      </a:lnTo>
                      <a:lnTo>
                        <a:pt x="61496" y="1872"/>
                      </a:lnTo>
                      <a:lnTo>
                        <a:pt x="59175" y="1872"/>
                      </a:lnTo>
                      <a:lnTo>
                        <a:pt x="59175" y="118127"/>
                      </a:lnTo>
                      <a:close/>
                      <a:moveTo>
                        <a:pt x="46692" y="1872"/>
                      </a:moveTo>
                      <a:lnTo>
                        <a:pt x="46692" y="68330"/>
                      </a:lnTo>
                      <a:lnTo>
                        <a:pt x="46692" y="71700"/>
                      </a:lnTo>
                      <a:lnTo>
                        <a:pt x="46713" y="74882"/>
                      </a:lnTo>
                      <a:lnTo>
                        <a:pt x="46733" y="78065"/>
                      </a:lnTo>
                      <a:lnTo>
                        <a:pt x="46774" y="81060"/>
                      </a:lnTo>
                      <a:lnTo>
                        <a:pt x="46814" y="84056"/>
                      </a:lnTo>
                      <a:lnTo>
                        <a:pt x="46896" y="86677"/>
                      </a:lnTo>
                      <a:lnTo>
                        <a:pt x="46957" y="89297"/>
                      </a:lnTo>
                      <a:lnTo>
                        <a:pt x="47038" y="91918"/>
                      </a:lnTo>
                      <a:lnTo>
                        <a:pt x="47120" y="94165"/>
                      </a:lnTo>
                      <a:lnTo>
                        <a:pt x="47222" y="96411"/>
                      </a:lnTo>
                      <a:lnTo>
                        <a:pt x="47323" y="98845"/>
                      </a:lnTo>
                      <a:lnTo>
                        <a:pt x="47446" y="100717"/>
                      </a:lnTo>
                      <a:lnTo>
                        <a:pt x="47568" y="102589"/>
                      </a:lnTo>
                      <a:lnTo>
                        <a:pt x="47710" y="104648"/>
                      </a:lnTo>
                      <a:lnTo>
                        <a:pt x="47853" y="106333"/>
                      </a:lnTo>
                      <a:lnTo>
                        <a:pt x="47995" y="107831"/>
                      </a:lnTo>
                      <a:lnTo>
                        <a:pt x="48158" y="109329"/>
                      </a:lnTo>
                      <a:lnTo>
                        <a:pt x="48321" y="110826"/>
                      </a:lnTo>
                      <a:lnTo>
                        <a:pt x="48525" y="112137"/>
                      </a:lnTo>
                      <a:lnTo>
                        <a:pt x="48708" y="113260"/>
                      </a:lnTo>
                      <a:lnTo>
                        <a:pt x="48891" y="114383"/>
                      </a:lnTo>
                      <a:lnTo>
                        <a:pt x="49095" y="115319"/>
                      </a:lnTo>
                      <a:lnTo>
                        <a:pt x="49319" y="116255"/>
                      </a:lnTo>
                      <a:lnTo>
                        <a:pt x="49523" y="117004"/>
                      </a:lnTo>
                      <a:lnTo>
                        <a:pt x="49747" y="117753"/>
                      </a:lnTo>
                      <a:lnTo>
                        <a:pt x="49991" y="118502"/>
                      </a:lnTo>
                      <a:lnTo>
                        <a:pt x="50215" y="118876"/>
                      </a:lnTo>
                      <a:lnTo>
                        <a:pt x="50459" y="119251"/>
                      </a:lnTo>
                      <a:lnTo>
                        <a:pt x="50968" y="119812"/>
                      </a:lnTo>
                      <a:lnTo>
                        <a:pt x="51518" y="120000"/>
                      </a:lnTo>
                      <a:lnTo>
                        <a:pt x="51783" y="120000"/>
                      </a:lnTo>
                      <a:lnTo>
                        <a:pt x="52048" y="119812"/>
                      </a:lnTo>
                      <a:lnTo>
                        <a:pt x="52333" y="119625"/>
                      </a:lnTo>
                      <a:lnTo>
                        <a:pt x="52597" y="119251"/>
                      </a:lnTo>
                      <a:lnTo>
                        <a:pt x="52842" y="118876"/>
                      </a:lnTo>
                      <a:lnTo>
                        <a:pt x="53107" y="118315"/>
                      </a:lnTo>
                      <a:lnTo>
                        <a:pt x="53331" y="117753"/>
                      </a:lnTo>
                      <a:lnTo>
                        <a:pt x="53575" y="116817"/>
                      </a:lnTo>
                      <a:lnTo>
                        <a:pt x="53819" y="116068"/>
                      </a:lnTo>
                      <a:lnTo>
                        <a:pt x="54023" y="115132"/>
                      </a:lnTo>
                      <a:lnTo>
                        <a:pt x="54227" y="114196"/>
                      </a:lnTo>
                      <a:lnTo>
                        <a:pt x="54430" y="113073"/>
                      </a:lnTo>
                      <a:lnTo>
                        <a:pt x="54634" y="111950"/>
                      </a:lnTo>
                      <a:lnTo>
                        <a:pt x="54817" y="110639"/>
                      </a:lnTo>
                      <a:lnTo>
                        <a:pt x="55000" y="108954"/>
                      </a:lnTo>
                      <a:lnTo>
                        <a:pt x="55163" y="107457"/>
                      </a:lnTo>
                      <a:lnTo>
                        <a:pt x="55347" y="105959"/>
                      </a:lnTo>
                      <a:lnTo>
                        <a:pt x="55489" y="104274"/>
                      </a:lnTo>
                      <a:lnTo>
                        <a:pt x="55632" y="102215"/>
                      </a:lnTo>
                      <a:lnTo>
                        <a:pt x="55754" y="100343"/>
                      </a:lnTo>
                      <a:lnTo>
                        <a:pt x="55876" y="98283"/>
                      </a:lnTo>
                      <a:lnTo>
                        <a:pt x="55998" y="96037"/>
                      </a:lnTo>
                      <a:lnTo>
                        <a:pt x="56100" y="93790"/>
                      </a:lnTo>
                      <a:lnTo>
                        <a:pt x="56202" y="91544"/>
                      </a:lnTo>
                      <a:lnTo>
                        <a:pt x="56283" y="88923"/>
                      </a:lnTo>
                      <a:lnTo>
                        <a:pt x="56344" y="86302"/>
                      </a:lnTo>
                      <a:lnTo>
                        <a:pt x="56405" y="83494"/>
                      </a:lnTo>
                      <a:lnTo>
                        <a:pt x="56446" y="80686"/>
                      </a:lnTo>
                      <a:lnTo>
                        <a:pt x="56487" y="77878"/>
                      </a:lnTo>
                      <a:lnTo>
                        <a:pt x="56528" y="74695"/>
                      </a:lnTo>
                      <a:lnTo>
                        <a:pt x="56548" y="71700"/>
                      </a:lnTo>
                      <a:lnTo>
                        <a:pt x="56548" y="68143"/>
                      </a:lnTo>
                      <a:lnTo>
                        <a:pt x="56548" y="1872"/>
                      </a:lnTo>
                      <a:lnTo>
                        <a:pt x="54247" y="1872"/>
                      </a:lnTo>
                      <a:lnTo>
                        <a:pt x="54247" y="69641"/>
                      </a:lnTo>
                      <a:lnTo>
                        <a:pt x="54227" y="73759"/>
                      </a:lnTo>
                      <a:lnTo>
                        <a:pt x="54186" y="77691"/>
                      </a:lnTo>
                      <a:lnTo>
                        <a:pt x="54145" y="81060"/>
                      </a:lnTo>
                      <a:lnTo>
                        <a:pt x="54064" y="84430"/>
                      </a:lnTo>
                      <a:lnTo>
                        <a:pt x="53962" y="87425"/>
                      </a:lnTo>
                      <a:lnTo>
                        <a:pt x="53840" y="90046"/>
                      </a:lnTo>
                      <a:lnTo>
                        <a:pt x="53717" y="92667"/>
                      </a:lnTo>
                      <a:lnTo>
                        <a:pt x="53534" y="94726"/>
                      </a:lnTo>
                      <a:lnTo>
                        <a:pt x="53351" y="96599"/>
                      </a:lnTo>
                      <a:lnTo>
                        <a:pt x="53168" y="98471"/>
                      </a:lnTo>
                      <a:lnTo>
                        <a:pt x="52944" y="99781"/>
                      </a:lnTo>
                      <a:lnTo>
                        <a:pt x="52699" y="100904"/>
                      </a:lnTo>
                      <a:lnTo>
                        <a:pt x="52455" y="101840"/>
                      </a:lnTo>
                      <a:lnTo>
                        <a:pt x="52190" y="102402"/>
                      </a:lnTo>
                      <a:lnTo>
                        <a:pt x="51885" y="102776"/>
                      </a:lnTo>
                      <a:lnTo>
                        <a:pt x="51600" y="102776"/>
                      </a:lnTo>
                      <a:lnTo>
                        <a:pt x="51294" y="102776"/>
                      </a:lnTo>
                      <a:lnTo>
                        <a:pt x="51030" y="102402"/>
                      </a:lnTo>
                      <a:lnTo>
                        <a:pt x="50765" y="101653"/>
                      </a:lnTo>
                      <a:lnTo>
                        <a:pt x="50520" y="100904"/>
                      </a:lnTo>
                      <a:lnTo>
                        <a:pt x="50296" y="99781"/>
                      </a:lnTo>
                      <a:lnTo>
                        <a:pt x="50093" y="98471"/>
                      </a:lnTo>
                      <a:lnTo>
                        <a:pt x="49869" y="96599"/>
                      </a:lnTo>
                      <a:lnTo>
                        <a:pt x="49706" y="94726"/>
                      </a:lnTo>
                      <a:lnTo>
                        <a:pt x="49543" y="92667"/>
                      </a:lnTo>
                      <a:lnTo>
                        <a:pt x="49400" y="90046"/>
                      </a:lnTo>
                      <a:lnTo>
                        <a:pt x="49299" y="87425"/>
                      </a:lnTo>
                      <a:lnTo>
                        <a:pt x="49197" y="84430"/>
                      </a:lnTo>
                      <a:lnTo>
                        <a:pt x="49095" y="81060"/>
                      </a:lnTo>
                      <a:lnTo>
                        <a:pt x="49034" y="77691"/>
                      </a:lnTo>
                      <a:lnTo>
                        <a:pt x="48993" y="73759"/>
                      </a:lnTo>
                      <a:lnTo>
                        <a:pt x="48993" y="69641"/>
                      </a:lnTo>
                      <a:lnTo>
                        <a:pt x="48993" y="1872"/>
                      </a:lnTo>
                      <a:lnTo>
                        <a:pt x="46692" y="1872"/>
                      </a:lnTo>
                      <a:close/>
                      <a:moveTo>
                        <a:pt x="36429" y="112511"/>
                      </a:moveTo>
                      <a:lnTo>
                        <a:pt x="36714" y="114009"/>
                      </a:lnTo>
                      <a:lnTo>
                        <a:pt x="37081" y="115319"/>
                      </a:lnTo>
                      <a:lnTo>
                        <a:pt x="37468" y="116443"/>
                      </a:lnTo>
                      <a:lnTo>
                        <a:pt x="37895" y="117753"/>
                      </a:lnTo>
                      <a:lnTo>
                        <a:pt x="38343" y="118689"/>
                      </a:lnTo>
                      <a:lnTo>
                        <a:pt x="38852" y="119251"/>
                      </a:lnTo>
                      <a:lnTo>
                        <a:pt x="39341" y="119812"/>
                      </a:lnTo>
                      <a:lnTo>
                        <a:pt x="39830" y="120000"/>
                      </a:lnTo>
                      <a:lnTo>
                        <a:pt x="40441" y="119812"/>
                      </a:lnTo>
                      <a:lnTo>
                        <a:pt x="40991" y="119251"/>
                      </a:lnTo>
                      <a:lnTo>
                        <a:pt x="41235" y="118876"/>
                      </a:lnTo>
                      <a:lnTo>
                        <a:pt x="41479" y="118315"/>
                      </a:lnTo>
                      <a:lnTo>
                        <a:pt x="41744" y="117753"/>
                      </a:lnTo>
                      <a:lnTo>
                        <a:pt x="41968" y="117004"/>
                      </a:lnTo>
                      <a:lnTo>
                        <a:pt x="42172" y="116255"/>
                      </a:lnTo>
                      <a:lnTo>
                        <a:pt x="42396" y="115507"/>
                      </a:lnTo>
                      <a:lnTo>
                        <a:pt x="42599" y="114758"/>
                      </a:lnTo>
                      <a:lnTo>
                        <a:pt x="42782" y="113822"/>
                      </a:lnTo>
                      <a:lnTo>
                        <a:pt x="42966" y="112886"/>
                      </a:lnTo>
                      <a:lnTo>
                        <a:pt x="43149" y="111762"/>
                      </a:lnTo>
                      <a:lnTo>
                        <a:pt x="43312" y="110639"/>
                      </a:lnTo>
                      <a:lnTo>
                        <a:pt x="43454" y="109329"/>
                      </a:lnTo>
                      <a:lnTo>
                        <a:pt x="43597" y="108205"/>
                      </a:lnTo>
                      <a:lnTo>
                        <a:pt x="43719" y="106895"/>
                      </a:lnTo>
                      <a:lnTo>
                        <a:pt x="43862" y="105585"/>
                      </a:lnTo>
                      <a:lnTo>
                        <a:pt x="43984" y="104274"/>
                      </a:lnTo>
                      <a:lnTo>
                        <a:pt x="44188" y="101279"/>
                      </a:lnTo>
                      <a:lnTo>
                        <a:pt x="44330" y="98471"/>
                      </a:lnTo>
                      <a:lnTo>
                        <a:pt x="44452" y="95101"/>
                      </a:lnTo>
                      <a:lnTo>
                        <a:pt x="44574" y="91918"/>
                      </a:lnTo>
                      <a:lnTo>
                        <a:pt x="44615" y="88361"/>
                      </a:lnTo>
                      <a:lnTo>
                        <a:pt x="44636" y="84992"/>
                      </a:lnTo>
                      <a:lnTo>
                        <a:pt x="44636" y="81809"/>
                      </a:lnTo>
                      <a:lnTo>
                        <a:pt x="44595" y="79001"/>
                      </a:lnTo>
                      <a:lnTo>
                        <a:pt x="44513" y="76193"/>
                      </a:lnTo>
                      <a:lnTo>
                        <a:pt x="44432" y="73572"/>
                      </a:lnTo>
                      <a:lnTo>
                        <a:pt x="44310" y="71138"/>
                      </a:lnTo>
                      <a:lnTo>
                        <a:pt x="44188" y="68705"/>
                      </a:lnTo>
                      <a:lnTo>
                        <a:pt x="44025" y="66458"/>
                      </a:lnTo>
                      <a:lnTo>
                        <a:pt x="43841" y="64399"/>
                      </a:lnTo>
                      <a:lnTo>
                        <a:pt x="43617" y="62152"/>
                      </a:lnTo>
                      <a:lnTo>
                        <a:pt x="43373" y="60280"/>
                      </a:lnTo>
                      <a:lnTo>
                        <a:pt x="43108" y="58595"/>
                      </a:lnTo>
                      <a:lnTo>
                        <a:pt x="42803" y="56723"/>
                      </a:lnTo>
                      <a:lnTo>
                        <a:pt x="42497" y="55039"/>
                      </a:lnTo>
                      <a:lnTo>
                        <a:pt x="42151" y="53541"/>
                      </a:lnTo>
                      <a:lnTo>
                        <a:pt x="41785" y="52043"/>
                      </a:lnTo>
                      <a:lnTo>
                        <a:pt x="41377" y="50546"/>
                      </a:lnTo>
                      <a:lnTo>
                        <a:pt x="40807" y="48299"/>
                      </a:lnTo>
                      <a:lnTo>
                        <a:pt x="40298" y="46240"/>
                      </a:lnTo>
                      <a:lnTo>
                        <a:pt x="40095" y="45304"/>
                      </a:lnTo>
                      <a:lnTo>
                        <a:pt x="39871" y="44180"/>
                      </a:lnTo>
                      <a:lnTo>
                        <a:pt x="39708" y="43057"/>
                      </a:lnTo>
                      <a:lnTo>
                        <a:pt x="39545" y="41934"/>
                      </a:lnTo>
                      <a:lnTo>
                        <a:pt x="39423" y="40998"/>
                      </a:lnTo>
                      <a:lnTo>
                        <a:pt x="39300" y="39875"/>
                      </a:lnTo>
                      <a:lnTo>
                        <a:pt x="39178" y="38564"/>
                      </a:lnTo>
                      <a:lnTo>
                        <a:pt x="39097" y="37441"/>
                      </a:lnTo>
                      <a:lnTo>
                        <a:pt x="39036" y="35943"/>
                      </a:lnTo>
                      <a:lnTo>
                        <a:pt x="38995" y="34446"/>
                      </a:lnTo>
                      <a:lnTo>
                        <a:pt x="38975" y="33135"/>
                      </a:lnTo>
                      <a:lnTo>
                        <a:pt x="38975" y="31450"/>
                      </a:lnTo>
                      <a:lnTo>
                        <a:pt x="38975" y="30327"/>
                      </a:lnTo>
                      <a:lnTo>
                        <a:pt x="38995" y="28829"/>
                      </a:lnTo>
                      <a:lnTo>
                        <a:pt x="39036" y="27519"/>
                      </a:lnTo>
                      <a:lnTo>
                        <a:pt x="39076" y="26396"/>
                      </a:lnTo>
                      <a:lnTo>
                        <a:pt x="39158" y="25273"/>
                      </a:lnTo>
                      <a:lnTo>
                        <a:pt x="39260" y="24149"/>
                      </a:lnTo>
                      <a:lnTo>
                        <a:pt x="39361" y="22839"/>
                      </a:lnTo>
                      <a:lnTo>
                        <a:pt x="39463" y="21903"/>
                      </a:lnTo>
                      <a:lnTo>
                        <a:pt x="39606" y="20967"/>
                      </a:lnTo>
                      <a:lnTo>
                        <a:pt x="39748" y="20031"/>
                      </a:lnTo>
                      <a:lnTo>
                        <a:pt x="39911" y="19282"/>
                      </a:lnTo>
                      <a:lnTo>
                        <a:pt x="40115" y="18720"/>
                      </a:lnTo>
                      <a:lnTo>
                        <a:pt x="40319" y="18159"/>
                      </a:lnTo>
                      <a:lnTo>
                        <a:pt x="40543" y="17784"/>
                      </a:lnTo>
                      <a:lnTo>
                        <a:pt x="40807" y="17597"/>
                      </a:lnTo>
                      <a:lnTo>
                        <a:pt x="41052" y="17597"/>
                      </a:lnTo>
                      <a:lnTo>
                        <a:pt x="41479" y="17597"/>
                      </a:lnTo>
                      <a:lnTo>
                        <a:pt x="41886" y="17971"/>
                      </a:lnTo>
                      <a:lnTo>
                        <a:pt x="42253" y="18720"/>
                      </a:lnTo>
                      <a:lnTo>
                        <a:pt x="42599" y="19469"/>
                      </a:lnTo>
                      <a:lnTo>
                        <a:pt x="42884" y="20218"/>
                      </a:lnTo>
                      <a:lnTo>
                        <a:pt x="43169" y="21154"/>
                      </a:lnTo>
                      <a:lnTo>
                        <a:pt x="43393" y="22090"/>
                      </a:lnTo>
                      <a:lnTo>
                        <a:pt x="43577" y="22839"/>
                      </a:lnTo>
                      <a:lnTo>
                        <a:pt x="44126" y="5803"/>
                      </a:lnTo>
                      <a:lnTo>
                        <a:pt x="43882" y="4680"/>
                      </a:lnTo>
                      <a:lnTo>
                        <a:pt x="43556" y="3744"/>
                      </a:lnTo>
                      <a:lnTo>
                        <a:pt x="43251" y="2620"/>
                      </a:lnTo>
                      <a:lnTo>
                        <a:pt x="42884" y="1684"/>
                      </a:lnTo>
                      <a:lnTo>
                        <a:pt x="42497" y="1123"/>
                      </a:lnTo>
                      <a:lnTo>
                        <a:pt x="42049" y="561"/>
                      </a:lnTo>
                      <a:lnTo>
                        <a:pt x="41601" y="187"/>
                      </a:lnTo>
                      <a:lnTo>
                        <a:pt x="41113" y="0"/>
                      </a:lnTo>
                      <a:lnTo>
                        <a:pt x="40604" y="187"/>
                      </a:lnTo>
                      <a:lnTo>
                        <a:pt x="40135" y="748"/>
                      </a:lnTo>
                      <a:lnTo>
                        <a:pt x="39667" y="1497"/>
                      </a:lnTo>
                      <a:lnTo>
                        <a:pt x="39260" y="2620"/>
                      </a:lnTo>
                      <a:lnTo>
                        <a:pt x="38852" y="4118"/>
                      </a:lnTo>
                      <a:lnTo>
                        <a:pt x="38486" y="5616"/>
                      </a:lnTo>
                      <a:lnTo>
                        <a:pt x="38140" y="7488"/>
                      </a:lnTo>
                      <a:lnTo>
                        <a:pt x="37855" y="9547"/>
                      </a:lnTo>
                      <a:lnTo>
                        <a:pt x="37569" y="11981"/>
                      </a:lnTo>
                      <a:lnTo>
                        <a:pt x="37325" y="14414"/>
                      </a:lnTo>
                      <a:lnTo>
                        <a:pt x="37122" y="17410"/>
                      </a:lnTo>
                      <a:lnTo>
                        <a:pt x="36959" y="20218"/>
                      </a:lnTo>
                      <a:lnTo>
                        <a:pt x="36816" y="23213"/>
                      </a:lnTo>
                      <a:lnTo>
                        <a:pt x="36714" y="26583"/>
                      </a:lnTo>
                      <a:lnTo>
                        <a:pt x="36653" y="29765"/>
                      </a:lnTo>
                      <a:lnTo>
                        <a:pt x="36633" y="33510"/>
                      </a:lnTo>
                      <a:lnTo>
                        <a:pt x="36653" y="36318"/>
                      </a:lnTo>
                      <a:lnTo>
                        <a:pt x="36694" y="39500"/>
                      </a:lnTo>
                      <a:lnTo>
                        <a:pt x="36775" y="42121"/>
                      </a:lnTo>
                      <a:lnTo>
                        <a:pt x="36877" y="44929"/>
                      </a:lnTo>
                      <a:lnTo>
                        <a:pt x="37020" y="47363"/>
                      </a:lnTo>
                      <a:lnTo>
                        <a:pt x="37162" y="49609"/>
                      </a:lnTo>
                      <a:lnTo>
                        <a:pt x="37346" y="51856"/>
                      </a:lnTo>
                      <a:lnTo>
                        <a:pt x="37549" y="53915"/>
                      </a:lnTo>
                      <a:lnTo>
                        <a:pt x="37814" y="55975"/>
                      </a:lnTo>
                      <a:lnTo>
                        <a:pt x="38058" y="58034"/>
                      </a:lnTo>
                      <a:lnTo>
                        <a:pt x="38323" y="59719"/>
                      </a:lnTo>
                      <a:lnTo>
                        <a:pt x="38649" y="61404"/>
                      </a:lnTo>
                      <a:lnTo>
                        <a:pt x="38954" y="62901"/>
                      </a:lnTo>
                      <a:lnTo>
                        <a:pt x="39321" y="64586"/>
                      </a:lnTo>
                      <a:lnTo>
                        <a:pt x="39667" y="65897"/>
                      </a:lnTo>
                      <a:lnTo>
                        <a:pt x="40054" y="67207"/>
                      </a:lnTo>
                      <a:lnTo>
                        <a:pt x="40604" y="69079"/>
                      </a:lnTo>
                      <a:lnTo>
                        <a:pt x="41072" y="71326"/>
                      </a:lnTo>
                      <a:lnTo>
                        <a:pt x="41276" y="72262"/>
                      </a:lnTo>
                      <a:lnTo>
                        <a:pt x="41459" y="73385"/>
                      </a:lnTo>
                      <a:lnTo>
                        <a:pt x="41622" y="74321"/>
                      </a:lnTo>
                      <a:lnTo>
                        <a:pt x="41764" y="75444"/>
                      </a:lnTo>
                      <a:lnTo>
                        <a:pt x="41886" y="76567"/>
                      </a:lnTo>
                      <a:lnTo>
                        <a:pt x="41988" y="78065"/>
                      </a:lnTo>
                      <a:lnTo>
                        <a:pt x="42090" y="79188"/>
                      </a:lnTo>
                      <a:lnTo>
                        <a:pt x="42151" y="80499"/>
                      </a:lnTo>
                      <a:lnTo>
                        <a:pt x="42212" y="81809"/>
                      </a:lnTo>
                      <a:lnTo>
                        <a:pt x="42253" y="83307"/>
                      </a:lnTo>
                      <a:lnTo>
                        <a:pt x="42294" y="84992"/>
                      </a:lnTo>
                      <a:lnTo>
                        <a:pt x="42294" y="86489"/>
                      </a:lnTo>
                      <a:lnTo>
                        <a:pt x="42294" y="88174"/>
                      </a:lnTo>
                      <a:lnTo>
                        <a:pt x="42233" y="89859"/>
                      </a:lnTo>
                      <a:lnTo>
                        <a:pt x="42192" y="91544"/>
                      </a:lnTo>
                      <a:lnTo>
                        <a:pt x="42131" y="93042"/>
                      </a:lnTo>
                      <a:lnTo>
                        <a:pt x="42049" y="94352"/>
                      </a:lnTo>
                      <a:lnTo>
                        <a:pt x="41948" y="95663"/>
                      </a:lnTo>
                      <a:lnTo>
                        <a:pt x="41825" y="96786"/>
                      </a:lnTo>
                      <a:lnTo>
                        <a:pt x="41703" y="98096"/>
                      </a:lnTo>
                      <a:lnTo>
                        <a:pt x="41540" y="99032"/>
                      </a:lnTo>
                      <a:lnTo>
                        <a:pt x="41357" y="99781"/>
                      </a:lnTo>
                      <a:lnTo>
                        <a:pt x="41174" y="100530"/>
                      </a:lnTo>
                      <a:lnTo>
                        <a:pt x="40970" y="101092"/>
                      </a:lnTo>
                      <a:lnTo>
                        <a:pt x="40767" y="101653"/>
                      </a:lnTo>
                      <a:lnTo>
                        <a:pt x="40502" y="102028"/>
                      </a:lnTo>
                      <a:lnTo>
                        <a:pt x="40257" y="102215"/>
                      </a:lnTo>
                      <a:lnTo>
                        <a:pt x="40013" y="102215"/>
                      </a:lnTo>
                      <a:lnTo>
                        <a:pt x="39565" y="102215"/>
                      </a:lnTo>
                      <a:lnTo>
                        <a:pt x="39117" y="101653"/>
                      </a:lnTo>
                      <a:lnTo>
                        <a:pt x="38710" y="101092"/>
                      </a:lnTo>
                      <a:lnTo>
                        <a:pt x="38303" y="100156"/>
                      </a:lnTo>
                      <a:lnTo>
                        <a:pt x="37936" y="99032"/>
                      </a:lnTo>
                      <a:lnTo>
                        <a:pt x="37569" y="97909"/>
                      </a:lnTo>
                      <a:lnTo>
                        <a:pt x="37244" y="96224"/>
                      </a:lnTo>
                      <a:lnTo>
                        <a:pt x="36959" y="94914"/>
                      </a:lnTo>
                      <a:lnTo>
                        <a:pt x="36429" y="112511"/>
                      </a:lnTo>
                      <a:close/>
                      <a:moveTo>
                        <a:pt x="26472" y="118127"/>
                      </a:moveTo>
                      <a:lnTo>
                        <a:pt x="26472" y="76380"/>
                      </a:lnTo>
                      <a:lnTo>
                        <a:pt x="26472" y="69453"/>
                      </a:lnTo>
                      <a:lnTo>
                        <a:pt x="26451" y="62714"/>
                      </a:lnTo>
                      <a:lnTo>
                        <a:pt x="26451" y="56349"/>
                      </a:lnTo>
                      <a:lnTo>
                        <a:pt x="26431" y="50358"/>
                      </a:lnTo>
                      <a:lnTo>
                        <a:pt x="26431" y="44368"/>
                      </a:lnTo>
                      <a:lnTo>
                        <a:pt x="26410" y="38377"/>
                      </a:lnTo>
                      <a:lnTo>
                        <a:pt x="26370" y="32761"/>
                      </a:lnTo>
                      <a:lnTo>
                        <a:pt x="26349" y="26957"/>
                      </a:lnTo>
                      <a:lnTo>
                        <a:pt x="26410" y="26957"/>
                      </a:lnTo>
                      <a:lnTo>
                        <a:pt x="26634" y="31825"/>
                      </a:lnTo>
                      <a:lnTo>
                        <a:pt x="26899" y="37067"/>
                      </a:lnTo>
                      <a:lnTo>
                        <a:pt x="27184" y="41934"/>
                      </a:lnTo>
                      <a:lnTo>
                        <a:pt x="27449" y="46989"/>
                      </a:lnTo>
                      <a:lnTo>
                        <a:pt x="27734" y="52230"/>
                      </a:lnTo>
                      <a:lnTo>
                        <a:pt x="28060" y="57285"/>
                      </a:lnTo>
                      <a:lnTo>
                        <a:pt x="28345" y="62152"/>
                      </a:lnTo>
                      <a:lnTo>
                        <a:pt x="28671" y="67020"/>
                      </a:lnTo>
                      <a:lnTo>
                        <a:pt x="31949" y="118127"/>
                      </a:lnTo>
                      <a:lnTo>
                        <a:pt x="34332" y="118127"/>
                      </a:lnTo>
                      <a:lnTo>
                        <a:pt x="34332" y="1872"/>
                      </a:lnTo>
                      <a:lnTo>
                        <a:pt x="32214" y="1872"/>
                      </a:lnTo>
                      <a:lnTo>
                        <a:pt x="32214" y="42308"/>
                      </a:lnTo>
                      <a:lnTo>
                        <a:pt x="32214" y="48861"/>
                      </a:lnTo>
                      <a:lnTo>
                        <a:pt x="32214" y="55226"/>
                      </a:lnTo>
                      <a:lnTo>
                        <a:pt x="32234" y="61404"/>
                      </a:lnTo>
                      <a:lnTo>
                        <a:pt x="32255" y="67394"/>
                      </a:lnTo>
                      <a:lnTo>
                        <a:pt x="32275" y="73198"/>
                      </a:lnTo>
                      <a:lnTo>
                        <a:pt x="32316" y="79001"/>
                      </a:lnTo>
                      <a:lnTo>
                        <a:pt x="32357" y="84804"/>
                      </a:lnTo>
                      <a:lnTo>
                        <a:pt x="32418" y="90608"/>
                      </a:lnTo>
                      <a:lnTo>
                        <a:pt x="32357" y="90795"/>
                      </a:lnTo>
                      <a:lnTo>
                        <a:pt x="32133" y="85928"/>
                      </a:lnTo>
                      <a:lnTo>
                        <a:pt x="31909" y="81060"/>
                      </a:lnTo>
                      <a:lnTo>
                        <a:pt x="31664" y="76193"/>
                      </a:lnTo>
                      <a:lnTo>
                        <a:pt x="31379" y="71326"/>
                      </a:lnTo>
                      <a:lnTo>
                        <a:pt x="31114" y="66458"/>
                      </a:lnTo>
                      <a:lnTo>
                        <a:pt x="30809" y="61404"/>
                      </a:lnTo>
                      <a:lnTo>
                        <a:pt x="30524" y="56536"/>
                      </a:lnTo>
                      <a:lnTo>
                        <a:pt x="30218" y="51856"/>
                      </a:lnTo>
                      <a:lnTo>
                        <a:pt x="26960" y="1872"/>
                      </a:lnTo>
                      <a:lnTo>
                        <a:pt x="24333" y="1872"/>
                      </a:lnTo>
                      <a:lnTo>
                        <a:pt x="24333" y="118127"/>
                      </a:lnTo>
                      <a:lnTo>
                        <a:pt x="26472" y="118127"/>
                      </a:lnTo>
                      <a:close/>
                      <a:moveTo>
                        <a:pt x="16371" y="102964"/>
                      </a:moveTo>
                      <a:lnTo>
                        <a:pt x="16188" y="102776"/>
                      </a:lnTo>
                      <a:lnTo>
                        <a:pt x="15985" y="102776"/>
                      </a:lnTo>
                      <a:lnTo>
                        <a:pt x="15801" y="102402"/>
                      </a:lnTo>
                      <a:lnTo>
                        <a:pt x="15598" y="102028"/>
                      </a:lnTo>
                      <a:lnTo>
                        <a:pt x="15414" y="101653"/>
                      </a:lnTo>
                      <a:lnTo>
                        <a:pt x="15251" y="101092"/>
                      </a:lnTo>
                      <a:lnTo>
                        <a:pt x="15089" y="100343"/>
                      </a:lnTo>
                      <a:lnTo>
                        <a:pt x="14926" y="99594"/>
                      </a:lnTo>
                      <a:lnTo>
                        <a:pt x="14742" y="98658"/>
                      </a:lnTo>
                      <a:lnTo>
                        <a:pt x="14600" y="97909"/>
                      </a:lnTo>
                      <a:lnTo>
                        <a:pt x="14457" y="96599"/>
                      </a:lnTo>
                      <a:lnTo>
                        <a:pt x="14315" y="95475"/>
                      </a:lnTo>
                      <a:lnTo>
                        <a:pt x="14050" y="93042"/>
                      </a:lnTo>
                      <a:lnTo>
                        <a:pt x="13826" y="90234"/>
                      </a:lnTo>
                      <a:lnTo>
                        <a:pt x="13602" y="87238"/>
                      </a:lnTo>
                      <a:lnTo>
                        <a:pt x="13439" y="84056"/>
                      </a:lnTo>
                      <a:lnTo>
                        <a:pt x="13256" y="80499"/>
                      </a:lnTo>
                      <a:lnTo>
                        <a:pt x="13134" y="76755"/>
                      </a:lnTo>
                      <a:lnTo>
                        <a:pt x="13032" y="72823"/>
                      </a:lnTo>
                      <a:lnTo>
                        <a:pt x="12971" y="68705"/>
                      </a:lnTo>
                      <a:lnTo>
                        <a:pt x="12910" y="64773"/>
                      </a:lnTo>
                      <a:lnTo>
                        <a:pt x="12910" y="60280"/>
                      </a:lnTo>
                      <a:lnTo>
                        <a:pt x="12910" y="55975"/>
                      </a:lnTo>
                      <a:lnTo>
                        <a:pt x="12950" y="51856"/>
                      </a:lnTo>
                      <a:lnTo>
                        <a:pt x="13032" y="47737"/>
                      </a:lnTo>
                      <a:lnTo>
                        <a:pt x="13134" y="43993"/>
                      </a:lnTo>
                      <a:lnTo>
                        <a:pt x="13256" y="40062"/>
                      </a:lnTo>
                      <a:lnTo>
                        <a:pt x="13419" y="36318"/>
                      </a:lnTo>
                      <a:lnTo>
                        <a:pt x="13602" y="33135"/>
                      </a:lnTo>
                      <a:lnTo>
                        <a:pt x="13785" y="29953"/>
                      </a:lnTo>
                      <a:lnTo>
                        <a:pt x="14030" y="27145"/>
                      </a:lnTo>
                      <a:lnTo>
                        <a:pt x="14294" y="24711"/>
                      </a:lnTo>
                      <a:lnTo>
                        <a:pt x="14437" y="23588"/>
                      </a:lnTo>
                      <a:lnTo>
                        <a:pt x="14580" y="22277"/>
                      </a:lnTo>
                      <a:lnTo>
                        <a:pt x="14722" y="21341"/>
                      </a:lnTo>
                      <a:lnTo>
                        <a:pt x="14905" y="20405"/>
                      </a:lnTo>
                      <a:lnTo>
                        <a:pt x="15068" y="19656"/>
                      </a:lnTo>
                      <a:lnTo>
                        <a:pt x="15231" y="19095"/>
                      </a:lnTo>
                      <a:lnTo>
                        <a:pt x="15414" y="18533"/>
                      </a:lnTo>
                      <a:lnTo>
                        <a:pt x="15598" y="17971"/>
                      </a:lnTo>
                      <a:lnTo>
                        <a:pt x="15801" y="17597"/>
                      </a:lnTo>
                      <a:lnTo>
                        <a:pt x="16005" y="17223"/>
                      </a:lnTo>
                      <a:lnTo>
                        <a:pt x="16188" y="17035"/>
                      </a:lnTo>
                      <a:lnTo>
                        <a:pt x="16433" y="17035"/>
                      </a:lnTo>
                      <a:lnTo>
                        <a:pt x="16636" y="17035"/>
                      </a:lnTo>
                      <a:lnTo>
                        <a:pt x="16840" y="17223"/>
                      </a:lnTo>
                      <a:lnTo>
                        <a:pt x="17023" y="17597"/>
                      </a:lnTo>
                      <a:lnTo>
                        <a:pt x="17227" y="17971"/>
                      </a:lnTo>
                      <a:lnTo>
                        <a:pt x="17410" y="18533"/>
                      </a:lnTo>
                      <a:lnTo>
                        <a:pt x="17593" y="19095"/>
                      </a:lnTo>
                      <a:lnTo>
                        <a:pt x="17756" y="19843"/>
                      </a:lnTo>
                      <a:lnTo>
                        <a:pt x="17939" y="20592"/>
                      </a:lnTo>
                      <a:lnTo>
                        <a:pt x="18102" y="21341"/>
                      </a:lnTo>
                      <a:lnTo>
                        <a:pt x="18245" y="22464"/>
                      </a:lnTo>
                      <a:lnTo>
                        <a:pt x="18387" y="23588"/>
                      </a:lnTo>
                      <a:lnTo>
                        <a:pt x="18530" y="24711"/>
                      </a:lnTo>
                      <a:lnTo>
                        <a:pt x="18795" y="27145"/>
                      </a:lnTo>
                      <a:lnTo>
                        <a:pt x="19019" y="29953"/>
                      </a:lnTo>
                      <a:lnTo>
                        <a:pt x="19222" y="33135"/>
                      </a:lnTo>
                      <a:lnTo>
                        <a:pt x="19385" y="36318"/>
                      </a:lnTo>
                      <a:lnTo>
                        <a:pt x="19568" y="40062"/>
                      </a:lnTo>
                      <a:lnTo>
                        <a:pt x="19691" y="43806"/>
                      </a:lnTo>
                      <a:lnTo>
                        <a:pt x="19772" y="47550"/>
                      </a:lnTo>
                      <a:lnTo>
                        <a:pt x="19833" y="51482"/>
                      </a:lnTo>
                      <a:lnTo>
                        <a:pt x="19874" y="55413"/>
                      </a:lnTo>
                      <a:lnTo>
                        <a:pt x="19894" y="59531"/>
                      </a:lnTo>
                      <a:lnTo>
                        <a:pt x="19874" y="64212"/>
                      </a:lnTo>
                      <a:lnTo>
                        <a:pt x="19833" y="68330"/>
                      </a:lnTo>
                      <a:lnTo>
                        <a:pt x="19772" y="72636"/>
                      </a:lnTo>
                      <a:lnTo>
                        <a:pt x="19670" y="76567"/>
                      </a:lnTo>
                      <a:lnTo>
                        <a:pt x="19548" y="80499"/>
                      </a:lnTo>
                      <a:lnTo>
                        <a:pt x="19365" y="84056"/>
                      </a:lnTo>
                      <a:lnTo>
                        <a:pt x="19202" y="87425"/>
                      </a:lnTo>
                      <a:lnTo>
                        <a:pt x="18998" y="90234"/>
                      </a:lnTo>
                      <a:lnTo>
                        <a:pt x="18754" y="93229"/>
                      </a:lnTo>
                      <a:lnTo>
                        <a:pt x="18489" y="95663"/>
                      </a:lnTo>
                      <a:lnTo>
                        <a:pt x="18347" y="96786"/>
                      </a:lnTo>
                      <a:lnTo>
                        <a:pt x="18204" y="97909"/>
                      </a:lnTo>
                      <a:lnTo>
                        <a:pt x="18062" y="98845"/>
                      </a:lnTo>
                      <a:lnTo>
                        <a:pt x="17878" y="99594"/>
                      </a:lnTo>
                      <a:lnTo>
                        <a:pt x="17715" y="100343"/>
                      </a:lnTo>
                      <a:lnTo>
                        <a:pt x="17553" y="101092"/>
                      </a:lnTo>
                      <a:lnTo>
                        <a:pt x="17390" y="101653"/>
                      </a:lnTo>
                      <a:lnTo>
                        <a:pt x="17206" y="102028"/>
                      </a:lnTo>
                      <a:lnTo>
                        <a:pt x="17003" y="102402"/>
                      </a:lnTo>
                      <a:lnTo>
                        <a:pt x="16819" y="102776"/>
                      </a:lnTo>
                      <a:lnTo>
                        <a:pt x="16616" y="102776"/>
                      </a:lnTo>
                      <a:lnTo>
                        <a:pt x="16392" y="102964"/>
                      </a:lnTo>
                      <a:lnTo>
                        <a:pt x="16371" y="102964"/>
                      </a:lnTo>
                      <a:close/>
                      <a:moveTo>
                        <a:pt x="16331" y="120000"/>
                      </a:moveTo>
                      <a:lnTo>
                        <a:pt x="16657" y="120000"/>
                      </a:lnTo>
                      <a:lnTo>
                        <a:pt x="16962" y="119812"/>
                      </a:lnTo>
                      <a:lnTo>
                        <a:pt x="17288" y="119438"/>
                      </a:lnTo>
                      <a:lnTo>
                        <a:pt x="17573" y="119063"/>
                      </a:lnTo>
                      <a:lnTo>
                        <a:pt x="17878" y="118502"/>
                      </a:lnTo>
                      <a:lnTo>
                        <a:pt x="18184" y="117753"/>
                      </a:lnTo>
                      <a:lnTo>
                        <a:pt x="18449" y="116817"/>
                      </a:lnTo>
                      <a:lnTo>
                        <a:pt x="18734" y="115881"/>
                      </a:lnTo>
                      <a:lnTo>
                        <a:pt x="18998" y="114758"/>
                      </a:lnTo>
                      <a:lnTo>
                        <a:pt x="19263" y="113634"/>
                      </a:lnTo>
                      <a:lnTo>
                        <a:pt x="19528" y="112324"/>
                      </a:lnTo>
                      <a:lnTo>
                        <a:pt x="19752" y="111014"/>
                      </a:lnTo>
                      <a:lnTo>
                        <a:pt x="19996" y="109329"/>
                      </a:lnTo>
                      <a:lnTo>
                        <a:pt x="20220" y="107644"/>
                      </a:lnTo>
                      <a:lnTo>
                        <a:pt x="20444" y="105959"/>
                      </a:lnTo>
                      <a:lnTo>
                        <a:pt x="20627" y="104087"/>
                      </a:lnTo>
                      <a:lnTo>
                        <a:pt x="20831" y="102028"/>
                      </a:lnTo>
                      <a:lnTo>
                        <a:pt x="21035" y="99781"/>
                      </a:lnTo>
                      <a:lnTo>
                        <a:pt x="21198" y="97722"/>
                      </a:lnTo>
                      <a:lnTo>
                        <a:pt x="21360" y="95288"/>
                      </a:lnTo>
                      <a:lnTo>
                        <a:pt x="21503" y="92854"/>
                      </a:lnTo>
                      <a:lnTo>
                        <a:pt x="21646" y="90234"/>
                      </a:lnTo>
                      <a:lnTo>
                        <a:pt x="21788" y="87613"/>
                      </a:lnTo>
                      <a:lnTo>
                        <a:pt x="21910" y="84804"/>
                      </a:lnTo>
                      <a:lnTo>
                        <a:pt x="22012" y="81809"/>
                      </a:lnTo>
                      <a:lnTo>
                        <a:pt x="22094" y="79001"/>
                      </a:lnTo>
                      <a:lnTo>
                        <a:pt x="22175" y="75819"/>
                      </a:lnTo>
                      <a:lnTo>
                        <a:pt x="22236" y="72636"/>
                      </a:lnTo>
                      <a:lnTo>
                        <a:pt x="22277" y="69266"/>
                      </a:lnTo>
                      <a:lnTo>
                        <a:pt x="22318" y="65897"/>
                      </a:lnTo>
                      <a:lnTo>
                        <a:pt x="22338" y="62340"/>
                      </a:lnTo>
                      <a:lnTo>
                        <a:pt x="22338" y="58783"/>
                      </a:lnTo>
                      <a:lnTo>
                        <a:pt x="22338" y="55600"/>
                      </a:lnTo>
                      <a:lnTo>
                        <a:pt x="22318" y="52605"/>
                      </a:lnTo>
                      <a:lnTo>
                        <a:pt x="22297" y="49609"/>
                      </a:lnTo>
                      <a:lnTo>
                        <a:pt x="22256" y="46801"/>
                      </a:lnTo>
                      <a:lnTo>
                        <a:pt x="22195" y="43993"/>
                      </a:lnTo>
                      <a:lnTo>
                        <a:pt x="22134" y="40998"/>
                      </a:lnTo>
                      <a:lnTo>
                        <a:pt x="22053" y="38377"/>
                      </a:lnTo>
                      <a:lnTo>
                        <a:pt x="21951" y="35569"/>
                      </a:lnTo>
                      <a:lnTo>
                        <a:pt x="21849" y="32948"/>
                      </a:lnTo>
                      <a:lnTo>
                        <a:pt x="21747" y="30514"/>
                      </a:lnTo>
                      <a:lnTo>
                        <a:pt x="21605" y="27893"/>
                      </a:lnTo>
                      <a:lnTo>
                        <a:pt x="21462" y="25647"/>
                      </a:lnTo>
                      <a:lnTo>
                        <a:pt x="21320" y="23213"/>
                      </a:lnTo>
                      <a:lnTo>
                        <a:pt x="21157" y="21154"/>
                      </a:lnTo>
                      <a:lnTo>
                        <a:pt x="20994" y="19095"/>
                      </a:lnTo>
                      <a:lnTo>
                        <a:pt x="20790" y="17035"/>
                      </a:lnTo>
                      <a:lnTo>
                        <a:pt x="20607" y="14976"/>
                      </a:lnTo>
                      <a:lnTo>
                        <a:pt x="20403" y="13291"/>
                      </a:lnTo>
                      <a:lnTo>
                        <a:pt x="20179" y="11606"/>
                      </a:lnTo>
                      <a:lnTo>
                        <a:pt x="19955" y="9734"/>
                      </a:lnTo>
                      <a:lnTo>
                        <a:pt x="19731" y="8237"/>
                      </a:lnTo>
                      <a:lnTo>
                        <a:pt x="19487" y="6926"/>
                      </a:lnTo>
                      <a:lnTo>
                        <a:pt x="19222" y="5616"/>
                      </a:lnTo>
                      <a:lnTo>
                        <a:pt x="18978" y="4492"/>
                      </a:lnTo>
                      <a:lnTo>
                        <a:pt x="18673" y="3556"/>
                      </a:lnTo>
                      <a:lnTo>
                        <a:pt x="18408" y="2433"/>
                      </a:lnTo>
                      <a:lnTo>
                        <a:pt x="18123" y="1684"/>
                      </a:lnTo>
                      <a:lnTo>
                        <a:pt x="17797" y="1123"/>
                      </a:lnTo>
                      <a:lnTo>
                        <a:pt x="17491" y="561"/>
                      </a:lnTo>
                      <a:lnTo>
                        <a:pt x="17186" y="374"/>
                      </a:lnTo>
                      <a:lnTo>
                        <a:pt x="16840" y="0"/>
                      </a:lnTo>
                      <a:lnTo>
                        <a:pt x="16514" y="0"/>
                      </a:lnTo>
                      <a:lnTo>
                        <a:pt x="16168" y="0"/>
                      </a:lnTo>
                      <a:lnTo>
                        <a:pt x="15842" y="374"/>
                      </a:lnTo>
                      <a:lnTo>
                        <a:pt x="15516" y="561"/>
                      </a:lnTo>
                      <a:lnTo>
                        <a:pt x="15211" y="1123"/>
                      </a:lnTo>
                      <a:lnTo>
                        <a:pt x="14926" y="1684"/>
                      </a:lnTo>
                      <a:lnTo>
                        <a:pt x="14620" y="2433"/>
                      </a:lnTo>
                      <a:lnTo>
                        <a:pt x="14335" y="3556"/>
                      </a:lnTo>
                      <a:lnTo>
                        <a:pt x="14050" y="4492"/>
                      </a:lnTo>
                      <a:lnTo>
                        <a:pt x="13785" y="5616"/>
                      </a:lnTo>
                      <a:lnTo>
                        <a:pt x="13541" y="6926"/>
                      </a:lnTo>
                      <a:lnTo>
                        <a:pt x="13276" y="8237"/>
                      </a:lnTo>
                      <a:lnTo>
                        <a:pt x="13032" y="9734"/>
                      </a:lnTo>
                      <a:lnTo>
                        <a:pt x="12808" y="11606"/>
                      </a:lnTo>
                      <a:lnTo>
                        <a:pt x="12564" y="13291"/>
                      </a:lnTo>
                      <a:lnTo>
                        <a:pt x="12360" y="14976"/>
                      </a:lnTo>
                      <a:lnTo>
                        <a:pt x="12156" y="17223"/>
                      </a:lnTo>
                      <a:lnTo>
                        <a:pt x="11973" y="19095"/>
                      </a:lnTo>
                      <a:lnTo>
                        <a:pt x="11769" y="21341"/>
                      </a:lnTo>
                      <a:lnTo>
                        <a:pt x="11606" y="23588"/>
                      </a:lnTo>
                      <a:lnTo>
                        <a:pt x="11444" y="26021"/>
                      </a:lnTo>
                      <a:lnTo>
                        <a:pt x="11301" y="28268"/>
                      </a:lnTo>
                      <a:lnTo>
                        <a:pt x="11179" y="31076"/>
                      </a:lnTo>
                      <a:lnTo>
                        <a:pt x="11036" y="33510"/>
                      </a:lnTo>
                      <a:lnTo>
                        <a:pt x="10914" y="36318"/>
                      </a:lnTo>
                      <a:lnTo>
                        <a:pt x="10812" y="39126"/>
                      </a:lnTo>
                      <a:lnTo>
                        <a:pt x="10731" y="41934"/>
                      </a:lnTo>
                      <a:lnTo>
                        <a:pt x="10670" y="45117"/>
                      </a:lnTo>
                      <a:lnTo>
                        <a:pt x="10609" y="47925"/>
                      </a:lnTo>
                      <a:lnTo>
                        <a:pt x="10548" y="51107"/>
                      </a:lnTo>
                      <a:lnTo>
                        <a:pt x="10527" y="54290"/>
                      </a:lnTo>
                      <a:lnTo>
                        <a:pt x="10507" y="57659"/>
                      </a:lnTo>
                      <a:lnTo>
                        <a:pt x="10487" y="60842"/>
                      </a:lnTo>
                      <a:lnTo>
                        <a:pt x="10507" y="64024"/>
                      </a:lnTo>
                      <a:lnTo>
                        <a:pt x="10527" y="67207"/>
                      </a:lnTo>
                      <a:lnTo>
                        <a:pt x="10548" y="70015"/>
                      </a:lnTo>
                      <a:lnTo>
                        <a:pt x="10588" y="73198"/>
                      </a:lnTo>
                      <a:lnTo>
                        <a:pt x="10649" y="76006"/>
                      </a:lnTo>
                      <a:lnTo>
                        <a:pt x="10711" y="79001"/>
                      </a:lnTo>
                      <a:lnTo>
                        <a:pt x="10792" y="81622"/>
                      </a:lnTo>
                      <a:lnTo>
                        <a:pt x="10894" y="84617"/>
                      </a:lnTo>
                      <a:lnTo>
                        <a:pt x="10996" y="87051"/>
                      </a:lnTo>
                      <a:lnTo>
                        <a:pt x="11138" y="89672"/>
                      </a:lnTo>
                      <a:lnTo>
                        <a:pt x="11260" y="92106"/>
                      </a:lnTo>
                      <a:lnTo>
                        <a:pt x="11382" y="94539"/>
                      </a:lnTo>
                      <a:lnTo>
                        <a:pt x="11545" y="96786"/>
                      </a:lnTo>
                      <a:lnTo>
                        <a:pt x="11708" y="99032"/>
                      </a:lnTo>
                      <a:lnTo>
                        <a:pt x="11892" y="101092"/>
                      </a:lnTo>
                      <a:lnTo>
                        <a:pt x="12075" y="103151"/>
                      </a:lnTo>
                      <a:lnTo>
                        <a:pt x="12258" y="105210"/>
                      </a:lnTo>
                      <a:lnTo>
                        <a:pt x="12462" y="106895"/>
                      </a:lnTo>
                      <a:lnTo>
                        <a:pt x="12686" y="108580"/>
                      </a:lnTo>
                      <a:lnTo>
                        <a:pt x="12910" y="110078"/>
                      </a:lnTo>
                      <a:lnTo>
                        <a:pt x="13134" y="111762"/>
                      </a:lnTo>
                      <a:lnTo>
                        <a:pt x="13398" y="113073"/>
                      </a:lnTo>
                      <a:lnTo>
                        <a:pt x="13643" y="114383"/>
                      </a:lnTo>
                      <a:lnTo>
                        <a:pt x="13887" y="115507"/>
                      </a:lnTo>
                      <a:lnTo>
                        <a:pt x="14172" y="116443"/>
                      </a:lnTo>
                      <a:lnTo>
                        <a:pt x="14457" y="117566"/>
                      </a:lnTo>
                      <a:lnTo>
                        <a:pt x="14742" y="118315"/>
                      </a:lnTo>
                      <a:lnTo>
                        <a:pt x="15048" y="118876"/>
                      </a:lnTo>
                      <a:lnTo>
                        <a:pt x="15333" y="119438"/>
                      </a:lnTo>
                      <a:lnTo>
                        <a:pt x="15659" y="119812"/>
                      </a:lnTo>
                      <a:lnTo>
                        <a:pt x="15985" y="120000"/>
                      </a:lnTo>
                      <a:lnTo>
                        <a:pt x="16310" y="120000"/>
                      </a:lnTo>
                      <a:lnTo>
                        <a:pt x="16331" y="120000"/>
                      </a:lnTo>
                      <a:close/>
                      <a:moveTo>
                        <a:pt x="9326" y="97909"/>
                      </a:moveTo>
                      <a:lnTo>
                        <a:pt x="9102" y="98845"/>
                      </a:lnTo>
                      <a:lnTo>
                        <a:pt x="8837" y="99594"/>
                      </a:lnTo>
                      <a:lnTo>
                        <a:pt x="8511" y="100343"/>
                      </a:lnTo>
                      <a:lnTo>
                        <a:pt x="8206" y="100904"/>
                      </a:lnTo>
                      <a:lnTo>
                        <a:pt x="7860" y="101466"/>
                      </a:lnTo>
                      <a:lnTo>
                        <a:pt x="7534" y="101840"/>
                      </a:lnTo>
                      <a:lnTo>
                        <a:pt x="7167" y="102028"/>
                      </a:lnTo>
                      <a:lnTo>
                        <a:pt x="6821" y="102028"/>
                      </a:lnTo>
                      <a:lnTo>
                        <a:pt x="6577" y="102028"/>
                      </a:lnTo>
                      <a:lnTo>
                        <a:pt x="6312" y="101840"/>
                      </a:lnTo>
                      <a:lnTo>
                        <a:pt x="6068" y="101653"/>
                      </a:lnTo>
                      <a:lnTo>
                        <a:pt x="5844" y="101279"/>
                      </a:lnTo>
                      <a:lnTo>
                        <a:pt x="5599" y="100904"/>
                      </a:lnTo>
                      <a:lnTo>
                        <a:pt x="5396" y="100530"/>
                      </a:lnTo>
                      <a:lnTo>
                        <a:pt x="5172" y="99968"/>
                      </a:lnTo>
                      <a:lnTo>
                        <a:pt x="4948" y="99219"/>
                      </a:lnTo>
                      <a:lnTo>
                        <a:pt x="4764" y="98471"/>
                      </a:lnTo>
                      <a:lnTo>
                        <a:pt x="4581" y="97722"/>
                      </a:lnTo>
                      <a:lnTo>
                        <a:pt x="4398" y="96599"/>
                      </a:lnTo>
                      <a:lnTo>
                        <a:pt x="4215" y="95663"/>
                      </a:lnTo>
                      <a:lnTo>
                        <a:pt x="4031" y="94539"/>
                      </a:lnTo>
                      <a:lnTo>
                        <a:pt x="3889" y="93416"/>
                      </a:lnTo>
                      <a:lnTo>
                        <a:pt x="3726" y="92106"/>
                      </a:lnTo>
                      <a:lnTo>
                        <a:pt x="3604" y="90982"/>
                      </a:lnTo>
                      <a:lnTo>
                        <a:pt x="3441" y="89297"/>
                      </a:lnTo>
                      <a:lnTo>
                        <a:pt x="3319" y="87987"/>
                      </a:lnTo>
                      <a:lnTo>
                        <a:pt x="3197" y="86489"/>
                      </a:lnTo>
                      <a:lnTo>
                        <a:pt x="3095" y="84804"/>
                      </a:lnTo>
                      <a:lnTo>
                        <a:pt x="2993" y="82932"/>
                      </a:lnTo>
                      <a:lnTo>
                        <a:pt x="2891" y="81248"/>
                      </a:lnTo>
                      <a:lnTo>
                        <a:pt x="2810" y="79563"/>
                      </a:lnTo>
                      <a:lnTo>
                        <a:pt x="2728" y="77691"/>
                      </a:lnTo>
                      <a:lnTo>
                        <a:pt x="2586" y="73572"/>
                      </a:lnTo>
                      <a:lnTo>
                        <a:pt x="2504" y="69453"/>
                      </a:lnTo>
                      <a:lnTo>
                        <a:pt x="2443" y="64960"/>
                      </a:lnTo>
                      <a:lnTo>
                        <a:pt x="2423" y="60280"/>
                      </a:lnTo>
                      <a:lnTo>
                        <a:pt x="2423" y="57847"/>
                      </a:lnTo>
                      <a:lnTo>
                        <a:pt x="2443" y="55226"/>
                      </a:lnTo>
                      <a:lnTo>
                        <a:pt x="2484" y="52792"/>
                      </a:lnTo>
                      <a:lnTo>
                        <a:pt x="2504" y="50546"/>
                      </a:lnTo>
                      <a:lnTo>
                        <a:pt x="2545" y="48112"/>
                      </a:lnTo>
                      <a:lnTo>
                        <a:pt x="2606" y="46053"/>
                      </a:lnTo>
                      <a:lnTo>
                        <a:pt x="2667" y="43993"/>
                      </a:lnTo>
                      <a:lnTo>
                        <a:pt x="2769" y="41747"/>
                      </a:lnTo>
                      <a:lnTo>
                        <a:pt x="2850" y="39875"/>
                      </a:lnTo>
                      <a:lnTo>
                        <a:pt x="2952" y="38003"/>
                      </a:lnTo>
                      <a:lnTo>
                        <a:pt x="3034" y="36131"/>
                      </a:lnTo>
                      <a:lnTo>
                        <a:pt x="3156" y="34446"/>
                      </a:lnTo>
                      <a:lnTo>
                        <a:pt x="3258" y="32948"/>
                      </a:lnTo>
                      <a:lnTo>
                        <a:pt x="3400" y="31450"/>
                      </a:lnTo>
                      <a:lnTo>
                        <a:pt x="3543" y="29765"/>
                      </a:lnTo>
                      <a:lnTo>
                        <a:pt x="3685" y="28455"/>
                      </a:lnTo>
                      <a:lnTo>
                        <a:pt x="3828" y="27145"/>
                      </a:lnTo>
                      <a:lnTo>
                        <a:pt x="3991" y="26021"/>
                      </a:lnTo>
                      <a:lnTo>
                        <a:pt x="4154" y="24898"/>
                      </a:lnTo>
                      <a:lnTo>
                        <a:pt x="4337" y="23775"/>
                      </a:lnTo>
                      <a:lnTo>
                        <a:pt x="4500" y="22652"/>
                      </a:lnTo>
                      <a:lnTo>
                        <a:pt x="4683" y="21903"/>
                      </a:lnTo>
                      <a:lnTo>
                        <a:pt x="4866" y="20967"/>
                      </a:lnTo>
                      <a:lnTo>
                        <a:pt x="5090" y="20405"/>
                      </a:lnTo>
                      <a:lnTo>
                        <a:pt x="5498" y="19095"/>
                      </a:lnTo>
                      <a:lnTo>
                        <a:pt x="5925" y="18346"/>
                      </a:lnTo>
                      <a:lnTo>
                        <a:pt x="6373" y="17784"/>
                      </a:lnTo>
                      <a:lnTo>
                        <a:pt x="6862" y="17597"/>
                      </a:lnTo>
                      <a:lnTo>
                        <a:pt x="7228" y="17784"/>
                      </a:lnTo>
                      <a:lnTo>
                        <a:pt x="7595" y="17971"/>
                      </a:lnTo>
                      <a:lnTo>
                        <a:pt x="7921" y="18346"/>
                      </a:lnTo>
                      <a:lnTo>
                        <a:pt x="8247" y="18907"/>
                      </a:lnTo>
                      <a:lnTo>
                        <a:pt x="8552" y="19656"/>
                      </a:lnTo>
                      <a:lnTo>
                        <a:pt x="8837" y="20405"/>
                      </a:lnTo>
                      <a:lnTo>
                        <a:pt x="9081" y="21154"/>
                      </a:lnTo>
                      <a:lnTo>
                        <a:pt x="9305" y="22090"/>
                      </a:lnTo>
                      <a:lnTo>
                        <a:pt x="9815" y="5241"/>
                      </a:lnTo>
                      <a:lnTo>
                        <a:pt x="9631" y="4492"/>
                      </a:lnTo>
                      <a:lnTo>
                        <a:pt x="9346" y="3556"/>
                      </a:lnTo>
                      <a:lnTo>
                        <a:pt x="9041" y="2433"/>
                      </a:lnTo>
                      <a:lnTo>
                        <a:pt x="8674" y="1684"/>
                      </a:lnTo>
                      <a:lnTo>
                        <a:pt x="8267" y="1123"/>
                      </a:lnTo>
                      <a:lnTo>
                        <a:pt x="7799" y="561"/>
                      </a:lnTo>
                      <a:lnTo>
                        <a:pt x="7310" y="187"/>
                      </a:lnTo>
                      <a:lnTo>
                        <a:pt x="6760" y="0"/>
                      </a:lnTo>
                      <a:lnTo>
                        <a:pt x="6394" y="187"/>
                      </a:lnTo>
                      <a:lnTo>
                        <a:pt x="6047" y="374"/>
                      </a:lnTo>
                      <a:lnTo>
                        <a:pt x="5701" y="748"/>
                      </a:lnTo>
                      <a:lnTo>
                        <a:pt x="5355" y="1123"/>
                      </a:lnTo>
                      <a:lnTo>
                        <a:pt x="5029" y="1684"/>
                      </a:lnTo>
                      <a:lnTo>
                        <a:pt x="4703" y="2433"/>
                      </a:lnTo>
                      <a:lnTo>
                        <a:pt x="4398" y="3182"/>
                      </a:lnTo>
                      <a:lnTo>
                        <a:pt x="4072" y="4305"/>
                      </a:lnTo>
                      <a:lnTo>
                        <a:pt x="3767" y="5429"/>
                      </a:lnTo>
                      <a:lnTo>
                        <a:pt x="3502" y="6552"/>
                      </a:lnTo>
                      <a:lnTo>
                        <a:pt x="3197" y="7862"/>
                      </a:lnTo>
                      <a:lnTo>
                        <a:pt x="2932" y="9360"/>
                      </a:lnTo>
                      <a:lnTo>
                        <a:pt x="2647" y="11045"/>
                      </a:lnTo>
                      <a:lnTo>
                        <a:pt x="2402" y="12730"/>
                      </a:lnTo>
                      <a:lnTo>
                        <a:pt x="2178" y="14414"/>
                      </a:lnTo>
                      <a:lnTo>
                        <a:pt x="1914" y="16287"/>
                      </a:lnTo>
                      <a:lnTo>
                        <a:pt x="1710" y="18533"/>
                      </a:lnTo>
                      <a:lnTo>
                        <a:pt x="1506" y="20592"/>
                      </a:lnTo>
                      <a:lnTo>
                        <a:pt x="1323" y="22839"/>
                      </a:lnTo>
                      <a:lnTo>
                        <a:pt x="1119" y="25273"/>
                      </a:lnTo>
                      <a:lnTo>
                        <a:pt x="957" y="27706"/>
                      </a:lnTo>
                      <a:lnTo>
                        <a:pt x="794" y="30327"/>
                      </a:lnTo>
                      <a:lnTo>
                        <a:pt x="651" y="32948"/>
                      </a:lnTo>
                      <a:lnTo>
                        <a:pt x="529" y="35569"/>
                      </a:lnTo>
                      <a:lnTo>
                        <a:pt x="386" y="38564"/>
                      </a:lnTo>
                      <a:lnTo>
                        <a:pt x="285" y="41560"/>
                      </a:lnTo>
                      <a:lnTo>
                        <a:pt x="203" y="44742"/>
                      </a:lnTo>
                      <a:lnTo>
                        <a:pt x="122" y="47737"/>
                      </a:lnTo>
                      <a:lnTo>
                        <a:pt x="81" y="51107"/>
                      </a:lnTo>
                      <a:lnTo>
                        <a:pt x="40" y="54290"/>
                      </a:lnTo>
                      <a:lnTo>
                        <a:pt x="20" y="57847"/>
                      </a:lnTo>
                      <a:lnTo>
                        <a:pt x="0" y="61404"/>
                      </a:lnTo>
                      <a:lnTo>
                        <a:pt x="20" y="64773"/>
                      </a:lnTo>
                      <a:lnTo>
                        <a:pt x="40" y="67769"/>
                      </a:lnTo>
                      <a:lnTo>
                        <a:pt x="61" y="71138"/>
                      </a:lnTo>
                      <a:lnTo>
                        <a:pt x="122" y="73946"/>
                      </a:lnTo>
                      <a:lnTo>
                        <a:pt x="183" y="77129"/>
                      </a:lnTo>
                      <a:lnTo>
                        <a:pt x="244" y="79937"/>
                      </a:lnTo>
                      <a:lnTo>
                        <a:pt x="325" y="82558"/>
                      </a:lnTo>
                      <a:lnTo>
                        <a:pt x="447" y="85553"/>
                      </a:lnTo>
                      <a:lnTo>
                        <a:pt x="570" y="87987"/>
                      </a:lnTo>
                      <a:lnTo>
                        <a:pt x="692" y="90608"/>
                      </a:lnTo>
                      <a:lnTo>
                        <a:pt x="834" y="93042"/>
                      </a:lnTo>
                      <a:lnTo>
                        <a:pt x="977" y="95288"/>
                      </a:lnTo>
                      <a:lnTo>
                        <a:pt x="1140" y="97722"/>
                      </a:lnTo>
                      <a:lnTo>
                        <a:pt x="1343" y="99968"/>
                      </a:lnTo>
                      <a:lnTo>
                        <a:pt x="1527" y="101840"/>
                      </a:lnTo>
                      <a:lnTo>
                        <a:pt x="1710" y="103900"/>
                      </a:lnTo>
                      <a:lnTo>
                        <a:pt x="1934" y="105772"/>
                      </a:lnTo>
                      <a:lnTo>
                        <a:pt x="2158" y="107457"/>
                      </a:lnTo>
                      <a:lnTo>
                        <a:pt x="2402" y="109141"/>
                      </a:lnTo>
                      <a:lnTo>
                        <a:pt x="2647" y="110826"/>
                      </a:lnTo>
                      <a:lnTo>
                        <a:pt x="2911" y="112137"/>
                      </a:lnTo>
                      <a:lnTo>
                        <a:pt x="3176" y="113447"/>
                      </a:lnTo>
                      <a:lnTo>
                        <a:pt x="3441" y="114570"/>
                      </a:lnTo>
                      <a:lnTo>
                        <a:pt x="3746" y="115694"/>
                      </a:lnTo>
                      <a:lnTo>
                        <a:pt x="4052" y="116630"/>
                      </a:lnTo>
                      <a:lnTo>
                        <a:pt x="4378" y="117566"/>
                      </a:lnTo>
                      <a:lnTo>
                        <a:pt x="4683" y="118315"/>
                      </a:lnTo>
                      <a:lnTo>
                        <a:pt x="5029" y="118876"/>
                      </a:lnTo>
                      <a:lnTo>
                        <a:pt x="5355" y="119251"/>
                      </a:lnTo>
                      <a:lnTo>
                        <a:pt x="5701" y="119625"/>
                      </a:lnTo>
                      <a:lnTo>
                        <a:pt x="6068" y="119812"/>
                      </a:lnTo>
                      <a:lnTo>
                        <a:pt x="6434" y="120000"/>
                      </a:lnTo>
                      <a:lnTo>
                        <a:pt x="7004" y="119812"/>
                      </a:lnTo>
                      <a:lnTo>
                        <a:pt x="7534" y="119438"/>
                      </a:lnTo>
                      <a:lnTo>
                        <a:pt x="8002" y="118876"/>
                      </a:lnTo>
                      <a:lnTo>
                        <a:pt x="8450" y="118315"/>
                      </a:lnTo>
                      <a:lnTo>
                        <a:pt x="8857" y="117566"/>
                      </a:lnTo>
                      <a:lnTo>
                        <a:pt x="9183" y="116443"/>
                      </a:lnTo>
                      <a:lnTo>
                        <a:pt x="9468" y="115507"/>
                      </a:lnTo>
                      <a:lnTo>
                        <a:pt x="9733" y="114570"/>
                      </a:lnTo>
                      <a:lnTo>
                        <a:pt x="9326" y="979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260" name="Shape 260"/>
                <p:cNvSpPr/>
                <p:nvPr/>
              </p:nvSpPr>
              <p:spPr>
                <a:xfrm>
                  <a:off x="68096" y="6652067"/>
                  <a:ext cx="493711" cy="123824"/>
                </a:xfrm>
                <a:custGeom>
                  <a:pathLst>
                    <a:path extrusionOk="0" h="120000" w="120000">
                      <a:moveTo>
                        <a:pt x="28807" y="34589"/>
                      </a:moveTo>
                      <a:lnTo>
                        <a:pt x="28807" y="0"/>
                      </a:lnTo>
                      <a:lnTo>
                        <a:pt x="25242" y="0"/>
                      </a:lnTo>
                      <a:lnTo>
                        <a:pt x="21629" y="0"/>
                      </a:lnTo>
                      <a:lnTo>
                        <a:pt x="18016" y="0"/>
                      </a:lnTo>
                      <a:lnTo>
                        <a:pt x="14403" y="0"/>
                      </a:lnTo>
                      <a:lnTo>
                        <a:pt x="10790" y="0"/>
                      </a:lnTo>
                      <a:lnTo>
                        <a:pt x="7226" y="0"/>
                      </a:lnTo>
                      <a:lnTo>
                        <a:pt x="3613" y="0"/>
                      </a:lnTo>
                      <a:lnTo>
                        <a:pt x="0" y="0"/>
                      </a:lnTo>
                      <a:lnTo>
                        <a:pt x="0" y="34589"/>
                      </a:lnTo>
                      <a:lnTo>
                        <a:pt x="8478" y="34589"/>
                      </a:lnTo>
                      <a:lnTo>
                        <a:pt x="8478" y="120000"/>
                      </a:lnTo>
                      <a:lnTo>
                        <a:pt x="20377" y="120000"/>
                      </a:lnTo>
                      <a:lnTo>
                        <a:pt x="20377" y="34589"/>
                      </a:lnTo>
                      <a:lnTo>
                        <a:pt x="28807" y="34589"/>
                      </a:lnTo>
                      <a:close/>
                      <a:moveTo>
                        <a:pt x="43693" y="48309"/>
                      </a:moveTo>
                      <a:lnTo>
                        <a:pt x="37623" y="120000"/>
                      </a:lnTo>
                      <a:lnTo>
                        <a:pt x="25965" y="120000"/>
                      </a:lnTo>
                      <a:lnTo>
                        <a:pt x="37382" y="0"/>
                      </a:lnTo>
                      <a:lnTo>
                        <a:pt x="38972" y="0"/>
                      </a:lnTo>
                      <a:lnTo>
                        <a:pt x="40562" y="0"/>
                      </a:lnTo>
                      <a:lnTo>
                        <a:pt x="42103" y="0"/>
                      </a:lnTo>
                      <a:lnTo>
                        <a:pt x="43693" y="0"/>
                      </a:lnTo>
                      <a:lnTo>
                        <a:pt x="45234" y="0"/>
                      </a:lnTo>
                      <a:lnTo>
                        <a:pt x="46824" y="0"/>
                      </a:lnTo>
                      <a:lnTo>
                        <a:pt x="48414" y="0"/>
                      </a:lnTo>
                      <a:lnTo>
                        <a:pt x="50004" y="0"/>
                      </a:lnTo>
                      <a:lnTo>
                        <a:pt x="61421" y="120000"/>
                      </a:lnTo>
                      <a:lnTo>
                        <a:pt x="49763" y="120000"/>
                      </a:lnTo>
                      <a:lnTo>
                        <a:pt x="43693" y="48309"/>
                      </a:lnTo>
                      <a:close/>
                      <a:moveTo>
                        <a:pt x="87386" y="34589"/>
                      </a:moveTo>
                      <a:lnTo>
                        <a:pt x="87386" y="0"/>
                      </a:lnTo>
                      <a:lnTo>
                        <a:pt x="83821" y="0"/>
                      </a:lnTo>
                      <a:lnTo>
                        <a:pt x="80208" y="0"/>
                      </a:lnTo>
                      <a:lnTo>
                        <a:pt x="76595" y="0"/>
                      </a:lnTo>
                      <a:lnTo>
                        <a:pt x="72982" y="0"/>
                      </a:lnTo>
                      <a:lnTo>
                        <a:pt x="69369" y="0"/>
                      </a:lnTo>
                      <a:lnTo>
                        <a:pt x="65804" y="0"/>
                      </a:lnTo>
                      <a:lnTo>
                        <a:pt x="62191" y="0"/>
                      </a:lnTo>
                      <a:lnTo>
                        <a:pt x="58578" y="0"/>
                      </a:lnTo>
                      <a:lnTo>
                        <a:pt x="58578" y="34589"/>
                      </a:lnTo>
                      <a:lnTo>
                        <a:pt x="67009" y="34589"/>
                      </a:lnTo>
                      <a:lnTo>
                        <a:pt x="67009" y="120000"/>
                      </a:lnTo>
                      <a:lnTo>
                        <a:pt x="78956" y="120000"/>
                      </a:lnTo>
                      <a:lnTo>
                        <a:pt x="78956" y="34589"/>
                      </a:lnTo>
                      <a:lnTo>
                        <a:pt x="87386" y="34589"/>
                      </a:lnTo>
                      <a:close/>
                      <a:moveTo>
                        <a:pt x="102272" y="48309"/>
                      </a:moveTo>
                      <a:lnTo>
                        <a:pt x="96154" y="120000"/>
                      </a:lnTo>
                      <a:lnTo>
                        <a:pt x="84496" y="120000"/>
                      </a:lnTo>
                      <a:lnTo>
                        <a:pt x="95913" y="0"/>
                      </a:lnTo>
                      <a:lnTo>
                        <a:pt x="97503" y="0"/>
                      </a:lnTo>
                      <a:lnTo>
                        <a:pt x="99092" y="0"/>
                      </a:lnTo>
                      <a:lnTo>
                        <a:pt x="100682" y="0"/>
                      </a:lnTo>
                      <a:lnTo>
                        <a:pt x="102272" y="0"/>
                      </a:lnTo>
                      <a:lnTo>
                        <a:pt x="103813" y="0"/>
                      </a:lnTo>
                      <a:lnTo>
                        <a:pt x="105403" y="0"/>
                      </a:lnTo>
                      <a:lnTo>
                        <a:pt x="106945" y="0"/>
                      </a:lnTo>
                      <a:lnTo>
                        <a:pt x="108534" y="0"/>
                      </a:lnTo>
                      <a:lnTo>
                        <a:pt x="120000" y="120000"/>
                      </a:lnTo>
                      <a:lnTo>
                        <a:pt x="108293" y="120000"/>
                      </a:lnTo>
                      <a:lnTo>
                        <a:pt x="102272" y="4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  <p:sp>
            <p:nvSpPr>
              <p:cNvPr id="261" name="Shape 261"/>
              <p:cNvSpPr/>
              <p:nvPr/>
            </p:nvSpPr>
            <p:spPr>
              <a:xfrm>
                <a:off x="1582362" y="523806"/>
                <a:ext cx="1171827" cy="123784"/>
              </a:xfrm>
              <a:custGeom>
                <a:pathLst>
                  <a:path extrusionOk="0" h="120000" w="120000">
                    <a:moveTo>
                      <a:pt x="4888" y="39477"/>
                    </a:moveTo>
                    <a:lnTo>
                      <a:pt x="4888" y="49026"/>
                    </a:lnTo>
                    <a:lnTo>
                      <a:pt x="1222" y="49026"/>
                    </a:lnTo>
                    <a:lnTo>
                      <a:pt x="1222" y="81092"/>
                    </a:lnTo>
                    <a:lnTo>
                      <a:pt x="5311" y="81092"/>
                    </a:lnTo>
                    <a:lnTo>
                      <a:pt x="5311" y="90783"/>
                    </a:lnTo>
                    <a:lnTo>
                      <a:pt x="0" y="90783"/>
                    </a:lnTo>
                    <a:lnTo>
                      <a:pt x="0" y="1567"/>
                    </a:lnTo>
                    <a:lnTo>
                      <a:pt x="5099" y="1567"/>
                    </a:lnTo>
                    <a:lnTo>
                      <a:pt x="5099" y="11258"/>
                    </a:lnTo>
                    <a:lnTo>
                      <a:pt x="1222" y="11258"/>
                    </a:lnTo>
                    <a:lnTo>
                      <a:pt x="1222" y="39477"/>
                    </a:lnTo>
                    <a:lnTo>
                      <a:pt x="4888" y="39477"/>
                    </a:lnTo>
                    <a:close/>
                    <a:moveTo>
                      <a:pt x="6050" y="26793"/>
                    </a:moveTo>
                    <a:lnTo>
                      <a:pt x="7423" y="26793"/>
                    </a:lnTo>
                    <a:lnTo>
                      <a:pt x="8389" y="40475"/>
                    </a:lnTo>
                    <a:lnTo>
                      <a:pt x="8540" y="42755"/>
                    </a:lnTo>
                    <a:lnTo>
                      <a:pt x="8721" y="45178"/>
                    </a:lnTo>
                    <a:lnTo>
                      <a:pt x="8887" y="48028"/>
                    </a:lnTo>
                    <a:lnTo>
                      <a:pt x="9068" y="50878"/>
                    </a:lnTo>
                    <a:lnTo>
                      <a:pt x="9113" y="50878"/>
                    </a:lnTo>
                    <a:lnTo>
                      <a:pt x="9264" y="48456"/>
                    </a:lnTo>
                    <a:lnTo>
                      <a:pt x="9430" y="45748"/>
                    </a:lnTo>
                    <a:lnTo>
                      <a:pt x="9596" y="43182"/>
                    </a:lnTo>
                    <a:lnTo>
                      <a:pt x="9792" y="40332"/>
                    </a:lnTo>
                    <a:lnTo>
                      <a:pt x="10743" y="26793"/>
                    </a:lnTo>
                    <a:lnTo>
                      <a:pt x="12070" y="26793"/>
                    </a:lnTo>
                    <a:lnTo>
                      <a:pt x="9747" y="57719"/>
                    </a:lnTo>
                    <a:lnTo>
                      <a:pt x="12146" y="90783"/>
                    </a:lnTo>
                    <a:lnTo>
                      <a:pt x="10743" y="90783"/>
                    </a:lnTo>
                    <a:lnTo>
                      <a:pt x="9747" y="76247"/>
                    </a:lnTo>
                    <a:lnTo>
                      <a:pt x="9581" y="74109"/>
                    </a:lnTo>
                    <a:lnTo>
                      <a:pt x="9415" y="71401"/>
                    </a:lnTo>
                    <a:lnTo>
                      <a:pt x="9234" y="68551"/>
                    </a:lnTo>
                    <a:lnTo>
                      <a:pt x="9023" y="65130"/>
                    </a:lnTo>
                    <a:lnTo>
                      <a:pt x="8992" y="65130"/>
                    </a:lnTo>
                    <a:lnTo>
                      <a:pt x="8872" y="67268"/>
                    </a:lnTo>
                    <a:lnTo>
                      <a:pt x="8721" y="69833"/>
                    </a:lnTo>
                    <a:lnTo>
                      <a:pt x="8509" y="72826"/>
                    </a:lnTo>
                    <a:lnTo>
                      <a:pt x="8283" y="76247"/>
                    </a:lnTo>
                    <a:lnTo>
                      <a:pt x="7302" y="90783"/>
                    </a:lnTo>
                    <a:lnTo>
                      <a:pt x="5944" y="90783"/>
                    </a:lnTo>
                    <a:lnTo>
                      <a:pt x="8344" y="58147"/>
                    </a:lnTo>
                    <a:lnTo>
                      <a:pt x="6050" y="26793"/>
                    </a:lnTo>
                    <a:close/>
                    <a:moveTo>
                      <a:pt x="13323" y="116864"/>
                    </a:moveTo>
                    <a:lnTo>
                      <a:pt x="13323" y="47600"/>
                    </a:lnTo>
                    <a:lnTo>
                      <a:pt x="13323" y="42470"/>
                    </a:lnTo>
                    <a:lnTo>
                      <a:pt x="13308" y="37197"/>
                    </a:lnTo>
                    <a:lnTo>
                      <a:pt x="13293" y="31923"/>
                    </a:lnTo>
                    <a:lnTo>
                      <a:pt x="13278" y="26793"/>
                    </a:lnTo>
                    <a:lnTo>
                      <a:pt x="14379" y="26793"/>
                    </a:lnTo>
                    <a:lnTo>
                      <a:pt x="14439" y="37767"/>
                    </a:lnTo>
                    <a:lnTo>
                      <a:pt x="14454" y="37767"/>
                    </a:lnTo>
                    <a:lnTo>
                      <a:pt x="14560" y="36342"/>
                    </a:lnTo>
                    <a:lnTo>
                      <a:pt x="14666" y="34774"/>
                    </a:lnTo>
                    <a:lnTo>
                      <a:pt x="14771" y="33491"/>
                    </a:lnTo>
                    <a:lnTo>
                      <a:pt x="14907" y="32351"/>
                    </a:lnTo>
                    <a:lnTo>
                      <a:pt x="15028" y="31211"/>
                    </a:lnTo>
                    <a:lnTo>
                      <a:pt x="15164" y="30071"/>
                    </a:lnTo>
                    <a:lnTo>
                      <a:pt x="15299" y="29216"/>
                    </a:lnTo>
                    <a:lnTo>
                      <a:pt x="15450" y="28361"/>
                    </a:lnTo>
                    <a:lnTo>
                      <a:pt x="15601" y="27648"/>
                    </a:lnTo>
                    <a:lnTo>
                      <a:pt x="15767" y="27078"/>
                    </a:lnTo>
                    <a:lnTo>
                      <a:pt x="15918" y="26508"/>
                    </a:lnTo>
                    <a:lnTo>
                      <a:pt x="16114" y="26080"/>
                    </a:lnTo>
                    <a:lnTo>
                      <a:pt x="16280" y="25795"/>
                    </a:lnTo>
                    <a:lnTo>
                      <a:pt x="16461" y="25368"/>
                    </a:lnTo>
                    <a:lnTo>
                      <a:pt x="16672" y="25225"/>
                    </a:lnTo>
                    <a:lnTo>
                      <a:pt x="16869" y="25225"/>
                    </a:lnTo>
                    <a:lnTo>
                      <a:pt x="17170" y="25368"/>
                    </a:lnTo>
                    <a:lnTo>
                      <a:pt x="17457" y="25938"/>
                    </a:lnTo>
                    <a:lnTo>
                      <a:pt x="17593" y="26223"/>
                    </a:lnTo>
                    <a:lnTo>
                      <a:pt x="17744" y="26650"/>
                    </a:lnTo>
                    <a:lnTo>
                      <a:pt x="17880" y="27078"/>
                    </a:lnTo>
                    <a:lnTo>
                      <a:pt x="18000" y="27505"/>
                    </a:lnTo>
                    <a:lnTo>
                      <a:pt x="18121" y="28218"/>
                    </a:lnTo>
                    <a:lnTo>
                      <a:pt x="18257" y="28788"/>
                    </a:lnTo>
                    <a:lnTo>
                      <a:pt x="18377" y="29501"/>
                    </a:lnTo>
                    <a:lnTo>
                      <a:pt x="18483" y="30356"/>
                    </a:lnTo>
                    <a:lnTo>
                      <a:pt x="18709" y="32209"/>
                    </a:lnTo>
                    <a:lnTo>
                      <a:pt x="18921" y="34346"/>
                    </a:lnTo>
                    <a:lnTo>
                      <a:pt x="19102" y="36769"/>
                    </a:lnTo>
                    <a:lnTo>
                      <a:pt x="19268" y="39192"/>
                    </a:lnTo>
                    <a:lnTo>
                      <a:pt x="19419" y="41900"/>
                    </a:lnTo>
                    <a:lnTo>
                      <a:pt x="19524" y="44750"/>
                    </a:lnTo>
                    <a:lnTo>
                      <a:pt x="19615" y="47743"/>
                    </a:lnTo>
                    <a:lnTo>
                      <a:pt x="19675" y="50878"/>
                    </a:lnTo>
                    <a:lnTo>
                      <a:pt x="19720" y="54299"/>
                    </a:lnTo>
                    <a:lnTo>
                      <a:pt x="19735" y="57862"/>
                    </a:lnTo>
                    <a:lnTo>
                      <a:pt x="19720" y="61852"/>
                    </a:lnTo>
                    <a:lnTo>
                      <a:pt x="19675" y="65558"/>
                    </a:lnTo>
                    <a:lnTo>
                      <a:pt x="19645" y="67410"/>
                    </a:lnTo>
                    <a:lnTo>
                      <a:pt x="19600" y="69121"/>
                    </a:lnTo>
                    <a:lnTo>
                      <a:pt x="19554" y="70831"/>
                    </a:lnTo>
                    <a:lnTo>
                      <a:pt x="19494" y="72541"/>
                    </a:lnTo>
                    <a:lnTo>
                      <a:pt x="19434" y="74109"/>
                    </a:lnTo>
                    <a:lnTo>
                      <a:pt x="19358" y="75534"/>
                    </a:lnTo>
                    <a:lnTo>
                      <a:pt x="19283" y="77102"/>
                    </a:lnTo>
                    <a:lnTo>
                      <a:pt x="19192" y="78527"/>
                    </a:lnTo>
                    <a:lnTo>
                      <a:pt x="19102" y="79809"/>
                    </a:lnTo>
                    <a:lnTo>
                      <a:pt x="19011" y="81092"/>
                    </a:lnTo>
                    <a:lnTo>
                      <a:pt x="18906" y="82517"/>
                    </a:lnTo>
                    <a:lnTo>
                      <a:pt x="18785" y="83657"/>
                    </a:lnTo>
                    <a:lnTo>
                      <a:pt x="18574" y="85653"/>
                    </a:lnTo>
                    <a:lnTo>
                      <a:pt x="18332" y="87505"/>
                    </a:lnTo>
                    <a:lnTo>
                      <a:pt x="18211" y="88218"/>
                    </a:lnTo>
                    <a:lnTo>
                      <a:pt x="18076" y="88931"/>
                    </a:lnTo>
                    <a:lnTo>
                      <a:pt x="17955" y="89501"/>
                    </a:lnTo>
                    <a:lnTo>
                      <a:pt x="17819" y="90071"/>
                    </a:lnTo>
                    <a:lnTo>
                      <a:pt x="17548" y="90926"/>
                    </a:lnTo>
                    <a:lnTo>
                      <a:pt x="17261" y="91638"/>
                    </a:lnTo>
                    <a:lnTo>
                      <a:pt x="16944" y="92209"/>
                    </a:lnTo>
                    <a:lnTo>
                      <a:pt x="16642" y="92351"/>
                    </a:lnTo>
                    <a:lnTo>
                      <a:pt x="16461" y="92209"/>
                    </a:lnTo>
                    <a:lnTo>
                      <a:pt x="16280" y="92066"/>
                    </a:lnTo>
                    <a:lnTo>
                      <a:pt x="16129" y="91781"/>
                    </a:lnTo>
                    <a:lnTo>
                      <a:pt x="15963" y="91496"/>
                    </a:lnTo>
                    <a:lnTo>
                      <a:pt x="15812" y="91211"/>
                    </a:lnTo>
                    <a:lnTo>
                      <a:pt x="15662" y="90783"/>
                    </a:lnTo>
                    <a:lnTo>
                      <a:pt x="15526" y="90213"/>
                    </a:lnTo>
                    <a:lnTo>
                      <a:pt x="15375" y="89643"/>
                    </a:lnTo>
                    <a:lnTo>
                      <a:pt x="15254" y="89073"/>
                    </a:lnTo>
                    <a:lnTo>
                      <a:pt x="15133" y="88361"/>
                    </a:lnTo>
                    <a:lnTo>
                      <a:pt x="15028" y="87505"/>
                    </a:lnTo>
                    <a:lnTo>
                      <a:pt x="14922" y="86508"/>
                    </a:lnTo>
                    <a:lnTo>
                      <a:pt x="14801" y="85510"/>
                    </a:lnTo>
                    <a:lnTo>
                      <a:pt x="14711" y="84513"/>
                    </a:lnTo>
                    <a:lnTo>
                      <a:pt x="14620" y="83372"/>
                    </a:lnTo>
                    <a:lnTo>
                      <a:pt x="14545" y="82232"/>
                    </a:lnTo>
                    <a:lnTo>
                      <a:pt x="14545" y="116864"/>
                    </a:lnTo>
                    <a:lnTo>
                      <a:pt x="13323" y="116864"/>
                    </a:lnTo>
                    <a:close/>
                    <a:moveTo>
                      <a:pt x="14545" y="53729"/>
                    </a:moveTo>
                    <a:lnTo>
                      <a:pt x="14545" y="64703"/>
                    </a:lnTo>
                    <a:lnTo>
                      <a:pt x="14545" y="66698"/>
                    </a:lnTo>
                    <a:lnTo>
                      <a:pt x="14575" y="68408"/>
                    </a:lnTo>
                    <a:lnTo>
                      <a:pt x="14620" y="70118"/>
                    </a:lnTo>
                    <a:lnTo>
                      <a:pt x="14666" y="71828"/>
                    </a:lnTo>
                    <a:lnTo>
                      <a:pt x="14741" y="73396"/>
                    </a:lnTo>
                    <a:lnTo>
                      <a:pt x="14832" y="74821"/>
                    </a:lnTo>
                    <a:lnTo>
                      <a:pt x="14952" y="76247"/>
                    </a:lnTo>
                    <a:lnTo>
                      <a:pt x="15088" y="77814"/>
                    </a:lnTo>
                    <a:lnTo>
                      <a:pt x="15224" y="78954"/>
                    </a:lnTo>
                    <a:lnTo>
                      <a:pt x="15360" y="80095"/>
                    </a:lnTo>
                    <a:lnTo>
                      <a:pt x="15526" y="80950"/>
                    </a:lnTo>
                    <a:lnTo>
                      <a:pt x="15692" y="81662"/>
                    </a:lnTo>
                    <a:lnTo>
                      <a:pt x="15858" y="82375"/>
                    </a:lnTo>
                    <a:lnTo>
                      <a:pt x="16054" y="82802"/>
                    </a:lnTo>
                    <a:lnTo>
                      <a:pt x="16250" y="83087"/>
                    </a:lnTo>
                    <a:lnTo>
                      <a:pt x="16446" y="83087"/>
                    </a:lnTo>
                    <a:lnTo>
                      <a:pt x="16688" y="83087"/>
                    </a:lnTo>
                    <a:lnTo>
                      <a:pt x="16899" y="82660"/>
                    </a:lnTo>
                    <a:lnTo>
                      <a:pt x="17095" y="82232"/>
                    </a:lnTo>
                    <a:lnTo>
                      <a:pt x="17306" y="81377"/>
                    </a:lnTo>
                    <a:lnTo>
                      <a:pt x="17487" y="80380"/>
                    </a:lnTo>
                    <a:lnTo>
                      <a:pt x="17653" y="79239"/>
                    </a:lnTo>
                    <a:lnTo>
                      <a:pt x="17819" y="77957"/>
                    </a:lnTo>
                    <a:lnTo>
                      <a:pt x="17955" y="76247"/>
                    </a:lnTo>
                    <a:lnTo>
                      <a:pt x="18076" y="74536"/>
                    </a:lnTo>
                    <a:lnTo>
                      <a:pt x="18181" y="72684"/>
                    </a:lnTo>
                    <a:lnTo>
                      <a:pt x="18287" y="70546"/>
                    </a:lnTo>
                    <a:lnTo>
                      <a:pt x="18362" y="68408"/>
                    </a:lnTo>
                    <a:lnTo>
                      <a:pt x="18423" y="65985"/>
                    </a:lnTo>
                    <a:lnTo>
                      <a:pt x="18468" y="63705"/>
                    </a:lnTo>
                    <a:lnTo>
                      <a:pt x="18498" y="60997"/>
                    </a:lnTo>
                    <a:lnTo>
                      <a:pt x="18498" y="58432"/>
                    </a:lnTo>
                    <a:lnTo>
                      <a:pt x="18498" y="55866"/>
                    </a:lnTo>
                    <a:lnTo>
                      <a:pt x="18468" y="53586"/>
                    </a:lnTo>
                    <a:lnTo>
                      <a:pt x="18423" y="51306"/>
                    </a:lnTo>
                    <a:lnTo>
                      <a:pt x="18377" y="49168"/>
                    </a:lnTo>
                    <a:lnTo>
                      <a:pt x="18302" y="47173"/>
                    </a:lnTo>
                    <a:lnTo>
                      <a:pt x="18196" y="45178"/>
                    </a:lnTo>
                    <a:lnTo>
                      <a:pt x="18106" y="43467"/>
                    </a:lnTo>
                    <a:lnTo>
                      <a:pt x="17985" y="41757"/>
                    </a:lnTo>
                    <a:lnTo>
                      <a:pt x="17834" y="39904"/>
                    </a:lnTo>
                    <a:lnTo>
                      <a:pt x="17683" y="38622"/>
                    </a:lnTo>
                    <a:lnTo>
                      <a:pt x="17502" y="37339"/>
                    </a:lnTo>
                    <a:lnTo>
                      <a:pt x="17336" y="36342"/>
                    </a:lnTo>
                    <a:lnTo>
                      <a:pt x="17140" y="35486"/>
                    </a:lnTo>
                    <a:lnTo>
                      <a:pt x="16929" y="34916"/>
                    </a:lnTo>
                    <a:lnTo>
                      <a:pt x="16718" y="34631"/>
                    </a:lnTo>
                    <a:lnTo>
                      <a:pt x="16476" y="34489"/>
                    </a:lnTo>
                    <a:lnTo>
                      <a:pt x="16325" y="34631"/>
                    </a:lnTo>
                    <a:lnTo>
                      <a:pt x="16175" y="34774"/>
                    </a:lnTo>
                    <a:lnTo>
                      <a:pt x="16024" y="35059"/>
                    </a:lnTo>
                    <a:lnTo>
                      <a:pt x="15873" y="35486"/>
                    </a:lnTo>
                    <a:lnTo>
                      <a:pt x="15722" y="36199"/>
                    </a:lnTo>
                    <a:lnTo>
                      <a:pt x="15586" y="36769"/>
                    </a:lnTo>
                    <a:lnTo>
                      <a:pt x="15450" y="37624"/>
                    </a:lnTo>
                    <a:lnTo>
                      <a:pt x="15314" y="38479"/>
                    </a:lnTo>
                    <a:lnTo>
                      <a:pt x="15194" y="39477"/>
                    </a:lnTo>
                    <a:lnTo>
                      <a:pt x="15073" y="40617"/>
                    </a:lnTo>
                    <a:lnTo>
                      <a:pt x="14983" y="41900"/>
                    </a:lnTo>
                    <a:lnTo>
                      <a:pt x="14892" y="43182"/>
                    </a:lnTo>
                    <a:lnTo>
                      <a:pt x="14801" y="44465"/>
                    </a:lnTo>
                    <a:lnTo>
                      <a:pt x="14726" y="45748"/>
                    </a:lnTo>
                    <a:lnTo>
                      <a:pt x="14666" y="47458"/>
                    </a:lnTo>
                    <a:lnTo>
                      <a:pt x="14620" y="49026"/>
                    </a:lnTo>
                    <a:lnTo>
                      <a:pt x="14590" y="50308"/>
                    </a:lnTo>
                    <a:lnTo>
                      <a:pt x="14560" y="51733"/>
                    </a:lnTo>
                    <a:lnTo>
                      <a:pt x="14545" y="52731"/>
                    </a:lnTo>
                    <a:lnTo>
                      <a:pt x="14545" y="53729"/>
                    </a:lnTo>
                    <a:close/>
                    <a:moveTo>
                      <a:pt x="26721" y="60855"/>
                    </a:moveTo>
                    <a:lnTo>
                      <a:pt x="21984" y="60712"/>
                    </a:lnTo>
                    <a:lnTo>
                      <a:pt x="21999" y="63420"/>
                    </a:lnTo>
                    <a:lnTo>
                      <a:pt x="22029" y="65985"/>
                    </a:lnTo>
                    <a:lnTo>
                      <a:pt x="22089" y="68408"/>
                    </a:lnTo>
                    <a:lnTo>
                      <a:pt x="22165" y="70546"/>
                    </a:lnTo>
                    <a:lnTo>
                      <a:pt x="22285" y="72684"/>
                    </a:lnTo>
                    <a:lnTo>
                      <a:pt x="22391" y="74536"/>
                    </a:lnTo>
                    <a:lnTo>
                      <a:pt x="22527" y="76247"/>
                    </a:lnTo>
                    <a:lnTo>
                      <a:pt x="22693" y="77814"/>
                    </a:lnTo>
                    <a:lnTo>
                      <a:pt x="22859" y="78954"/>
                    </a:lnTo>
                    <a:lnTo>
                      <a:pt x="23025" y="80095"/>
                    </a:lnTo>
                    <a:lnTo>
                      <a:pt x="23191" y="80950"/>
                    </a:lnTo>
                    <a:lnTo>
                      <a:pt x="23402" y="81662"/>
                    </a:lnTo>
                    <a:lnTo>
                      <a:pt x="23598" y="82232"/>
                    </a:lnTo>
                    <a:lnTo>
                      <a:pt x="23809" y="82660"/>
                    </a:lnTo>
                    <a:lnTo>
                      <a:pt x="24051" y="82945"/>
                    </a:lnTo>
                    <a:lnTo>
                      <a:pt x="24292" y="82945"/>
                    </a:lnTo>
                    <a:lnTo>
                      <a:pt x="24564" y="82945"/>
                    </a:lnTo>
                    <a:lnTo>
                      <a:pt x="24805" y="82802"/>
                    </a:lnTo>
                    <a:lnTo>
                      <a:pt x="25047" y="82517"/>
                    </a:lnTo>
                    <a:lnTo>
                      <a:pt x="25288" y="82232"/>
                    </a:lnTo>
                    <a:lnTo>
                      <a:pt x="25499" y="81662"/>
                    </a:lnTo>
                    <a:lnTo>
                      <a:pt x="25741" y="81092"/>
                    </a:lnTo>
                    <a:lnTo>
                      <a:pt x="25952" y="80380"/>
                    </a:lnTo>
                    <a:lnTo>
                      <a:pt x="26178" y="79667"/>
                    </a:lnTo>
                    <a:lnTo>
                      <a:pt x="26374" y="88076"/>
                    </a:lnTo>
                    <a:lnTo>
                      <a:pt x="26148" y="88931"/>
                    </a:lnTo>
                    <a:lnTo>
                      <a:pt x="25877" y="89786"/>
                    </a:lnTo>
                    <a:lnTo>
                      <a:pt x="25620" y="90498"/>
                    </a:lnTo>
                    <a:lnTo>
                      <a:pt x="25348" y="91068"/>
                    </a:lnTo>
                    <a:lnTo>
                      <a:pt x="25062" y="91496"/>
                    </a:lnTo>
                    <a:lnTo>
                      <a:pt x="24760" y="91781"/>
                    </a:lnTo>
                    <a:lnTo>
                      <a:pt x="24458" y="92066"/>
                    </a:lnTo>
                    <a:lnTo>
                      <a:pt x="24126" y="92209"/>
                    </a:lnTo>
                    <a:lnTo>
                      <a:pt x="23749" y="92066"/>
                    </a:lnTo>
                    <a:lnTo>
                      <a:pt x="23402" y="91496"/>
                    </a:lnTo>
                    <a:lnTo>
                      <a:pt x="23221" y="91211"/>
                    </a:lnTo>
                    <a:lnTo>
                      <a:pt x="23055" y="90783"/>
                    </a:lnTo>
                    <a:lnTo>
                      <a:pt x="22904" y="90356"/>
                    </a:lnTo>
                    <a:lnTo>
                      <a:pt x="22738" y="89928"/>
                    </a:lnTo>
                    <a:lnTo>
                      <a:pt x="22587" y="89358"/>
                    </a:lnTo>
                    <a:lnTo>
                      <a:pt x="22451" y="88646"/>
                    </a:lnTo>
                    <a:lnTo>
                      <a:pt x="22316" y="87933"/>
                    </a:lnTo>
                    <a:lnTo>
                      <a:pt x="22165" y="87220"/>
                    </a:lnTo>
                    <a:lnTo>
                      <a:pt x="22044" y="86223"/>
                    </a:lnTo>
                    <a:lnTo>
                      <a:pt x="21923" y="85225"/>
                    </a:lnTo>
                    <a:lnTo>
                      <a:pt x="21803" y="84370"/>
                    </a:lnTo>
                    <a:lnTo>
                      <a:pt x="21697" y="83230"/>
                    </a:lnTo>
                    <a:lnTo>
                      <a:pt x="21576" y="82090"/>
                    </a:lnTo>
                    <a:lnTo>
                      <a:pt x="21471" y="80807"/>
                    </a:lnTo>
                    <a:lnTo>
                      <a:pt x="21380" y="79667"/>
                    </a:lnTo>
                    <a:lnTo>
                      <a:pt x="21305" y="78527"/>
                    </a:lnTo>
                    <a:lnTo>
                      <a:pt x="21214" y="77244"/>
                    </a:lnTo>
                    <a:lnTo>
                      <a:pt x="21154" y="75676"/>
                    </a:lnTo>
                    <a:lnTo>
                      <a:pt x="21078" y="74394"/>
                    </a:lnTo>
                    <a:lnTo>
                      <a:pt x="21018" y="72969"/>
                    </a:lnTo>
                    <a:lnTo>
                      <a:pt x="20958" y="71401"/>
                    </a:lnTo>
                    <a:lnTo>
                      <a:pt x="20912" y="69833"/>
                    </a:lnTo>
                    <a:lnTo>
                      <a:pt x="20882" y="68408"/>
                    </a:lnTo>
                    <a:lnTo>
                      <a:pt x="20852" y="66840"/>
                    </a:lnTo>
                    <a:lnTo>
                      <a:pt x="20807" y="63420"/>
                    </a:lnTo>
                    <a:lnTo>
                      <a:pt x="20792" y="59714"/>
                    </a:lnTo>
                    <a:lnTo>
                      <a:pt x="20807" y="56152"/>
                    </a:lnTo>
                    <a:lnTo>
                      <a:pt x="20852" y="52731"/>
                    </a:lnTo>
                    <a:lnTo>
                      <a:pt x="20912" y="49311"/>
                    </a:lnTo>
                    <a:lnTo>
                      <a:pt x="21003" y="46175"/>
                    </a:lnTo>
                    <a:lnTo>
                      <a:pt x="21078" y="44608"/>
                    </a:lnTo>
                    <a:lnTo>
                      <a:pt x="21139" y="43182"/>
                    </a:lnTo>
                    <a:lnTo>
                      <a:pt x="21214" y="41757"/>
                    </a:lnTo>
                    <a:lnTo>
                      <a:pt x="21290" y="40190"/>
                    </a:lnTo>
                    <a:lnTo>
                      <a:pt x="21365" y="38907"/>
                    </a:lnTo>
                    <a:lnTo>
                      <a:pt x="21456" y="37624"/>
                    </a:lnTo>
                    <a:lnTo>
                      <a:pt x="21546" y="36342"/>
                    </a:lnTo>
                    <a:lnTo>
                      <a:pt x="21667" y="35059"/>
                    </a:lnTo>
                    <a:lnTo>
                      <a:pt x="21772" y="33919"/>
                    </a:lnTo>
                    <a:lnTo>
                      <a:pt x="21893" y="32779"/>
                    </a:lnTo>
                    <a:lnTo>
                      <a:pt x="21999" y="31781"/>
                    </a:lnTo>
                    <a:lnTo>
                      <a:pt x="22119" y="30926"/>
                    </a:lnTo>
                    <a:lnTo>
                      <a:pt x="22270" y="29928"/>
                    </a:lnTo>
                    <a:lnTo>
                      <a:pt x="22391" y="29073"/>
                    </a:lnTo>
                    <a:lnTo>
                      <a:pt x="22527" y="28361"/>
                    </a:lnTo>
                    <a:lnTo>
                      <a:pt x="22663" y="27790"/>
                    </a:lnTo>
                    <a:lnTo>
                      <a:pt x="22829" y="27220"/>
                    </a:lnTo>
                    <a:lnTo>
                      <a:pt x="22964" y="26650"/>
                    </a:lnTo>
                    <a:lnTo>
                      <a:pt x="23115" y="26365"/>
                    </a:lnTo>
                    <a:lnTo>
                      <a:pt x="23281" y="25938"/>
                    </a:lnTo>
                    <a:lnTo>
                      <a:pt x="23447" y="25510"/>
                    </a:lnTo>
                    <a:lnTo>
                      <a:pt x="23613" y="25368"/>
                    </a:lnTo>
                    <a:lnTo>
                      <a:pt x="23779" y="25225"/>
                    </a:lnTo>
                    <a:lnTo>
                      <a:pt x="23975" y="25225"/>
                    </a:lnTo>
                    <a:lnTo>
                      <a:pt x="24156" y="25225"/>
                    </a:lnTo>
                    <a:lnTo>
                      <a:pt x="24322" y="25368"/>
                    </a:lnTo>
                    <a:lnTo>
                      <a:pt x="24503" y="25795"/>
                    </a:lnTo>
                    <a:lnTo>
                      <a:pt x="24669" y="26080"/>
                    </a:lnTo>
                    <a:lnTo>
                      <a:pt x="24820" y="26365"/>
                    </a:lnTo>
                    <a:lnTo>
                      <a:pt x="24971" y="26793"/>
                    </a:lnTo>
                    <a:lnTo>
                      <a:pt x="25122" y="27363"/>
                    </a:lnTo>
                    <a:lnTo>
                      <a:pt x="25273" y="27933"/>
                    </a:lnTo>
                    <a:lnTo>
                      <a:pt x="25394" y="28646"/>
                    </a:lnTo>
                    <a:lnTo>
                      <a:pt x="25529" y="29358"/>
                    </a:lnTo>
                    <a:lnTo>
                      <a:pt x="25665" y="30213"/>
                    </a:lnTo>
                    <a:lnTo>
                      <a:pt x="25771" y="31353"/>
                    </a:lnTo>
                    <a:lnTo>
                      <a:pt x="25892" y="32351"/>
                    </a:lnTo>
                    <a:lnTo>
                      <a:pt x="25997" y="33349"/>
                    </a:lnTo>
                    <a:lnTo>
                      <a:pt x="26088" y="34489"/>
                    </a:lnTo>
                    <a:lnTo>
                      <a:pt x="26193" y="35771"/>
                    </a:lnTo>
                    <a:lnTo>
                      <a:pt x="26329" y="37909"/>
                    </a:lnTo>
                    <a:lnTo>
                      <a:pt x="26450" y="40047"/>
                    </a:lnTo>
                    <a:lnTo>
                      <a:pt x="26540" y="42470"/>
                    </a:lnTo>
                    <a:lnTo>
                      <a:pt x="26616" y="44750"/>
                    </a:lnTo>
                    <a:lnTo>
                      <a:pt x="26676" y="47315"/>
                    </a:lnTo>
                    <a:lnTo>
                      <a:pt x="26737" y="49738"/>
                    </a:lnTo>
                    <a:lnTo>
                      <a:pt x="26767" y="52589"/>
                    </a:lnTo>
                    <a:lnTo>
                      <a:pt x="26767" y="55296"/>
                    </a:lnTo>
                    <a:lnTo>
                      <a:pt x="26767" y="57007"/>
                    </a:lnTo>
                    <a:lnTo>
                      <a:pt x="26752" y="58432"/>
                    </a:lnTo>
                    <a:lnTo>
                      <a:pt x="26737" y="59714"/>
                    </a:lnTo>
                    <a:lnTo>
                      <a:pt x="26721" y="60855"/>
                    </a:lnTo>
                    <a:close/>
                    <a:moveTo>
                      <a:pt x="21984" y="52446"/>
                    </a:moveTo>
                    <a:lnTo>
                      <a:pt x="25590" y="52446"/>
                    </a:lnTo>
                    <a:lnTo>
                      <a:pt x="25590" y="50593"/>
                    </a:lnTo>
                    <a:lnTo>
                      <a:pt x="25560" y="49026"/>
                    </a:lnTo>
                    <a:lnTo>
                      <a:pt x="25529" y="47315"/>
                    </a:lnTo>
                    <a:lnTo>
                      <a:pt x="25499" y="45748"/>
                    </a:lnTo>
                    <a:lnTo>
                      <a:pt x="25454" y="44323"/>
                    </a:lnTo>
                    <a:lnTo>
                      <a:pt x="25394" y="42897"/>
                    </a:lnTo>
                    <a:lnTo>
                      <a:pt x="25318" y="41615"/>
                    </a:lnTo>
                    <a:lnTo>
                      <a:pt x="25243" y="40190"/>
                    </a:lnTo>
                    <a:lnTo>
                      <a:pt x="25137" y="38622"/>
                    </a:lnTo>
                    <a:lnTo>
                      <a:pt x="24986" y="37339"/>
                    </a:lnTo>
                    <a:lnTo>
                      <a:pt x="24835" y="36199"/>
                    </a:lnTo>
                    <a:lnTo>
                      <a:pt x="24685" y="35201"/>
                    </a:lnTo>
                    <a:lnTo>
                      <a:pt x="24503" y="34489"/>
                    </a:lnTo>
                    <a:lnTo>
                      <a:pt x="24307" y="34061"/>
                    </a:lnTo>
                    <a:lnTo>
                      <a:pt x="24096" y="33776"/>
                    </a:lnTo>
                    <a:lnTo>
                      <a:pt x="23885" y="33634"/>
                    </a:lnTo>
                    <a:lnTo>
                      <a:pt x="23658" y="33776"/>
                    </a:lnTo>
                    <a:lnTo>
                      <a:pt x="23462" y="34061"/>
                    </a:lnTo>
                    <a:lnTo>
                      <a:pt x="23266" y="34489"/>
                    </a:lnTo>
                    <a:lnTo>
                      <a:pt x="23100" y="35201"/>
                    </a:lnTo>
                    <a:lnTo>
                      <a:pt x="22934" y="36199"/>
                    </a:lnTo>
                    <a:lnTo>
                      <a:pt x="22783" y="37197"/>
                    </a:lnTo>
                    <a:lnTo>
                      <a:pt x="22632" y="38479"/>
                    </a:lnTo>
                    <a:lnTo>
                      <a:pt x="22497" y="39904"/>
                    </a:lnTo>
                    <a:lnTo>
                      <a:pt x="22406" y="41330"/>
                    </a:lnTo>
                    <a:lnTo>
                      <a:pt x="22316" y="42755"/>
                    </a:lnTo>
                    <a:lnTo>
                      <a:pt x="22240" y="44180"/>
                    </a:lnTo>
                    <a:lnTo>
                      <a:pt x="22150" y="45605"/>
                    </a:lnTo>
                    <a:lnTo>
                      <a:pt x="22089" y="47315"/>
                    </a:lnTo>
                    <a:lnTo>
                      <a:pt x="22044" y="48883"/>
                    </a:lnTo>
                    <a:lnTo>
                      <a:pt x="22014" y="50593"/>
                    </a:lnTo>
                    <a:lnTo>
                      <a:pt x="21984" y="52446"/>
                    </a:lnTo>
                    <a:close/>
                    <a:moveTo>
                      <a:pt x="28291" y="90783"/>
                    </a:moveTo>
                    <a:lnTo>
                      <a:pt x="28291" y="46745"/>
                    </a:lnTo>
                    <a:lnTo>
                      <a:pt x="28291" y="41472"/>
                    </a:lnTo>
                    <a:lnTo>
                      <a:pt x="28276" y="36484"/>
                    </a:lnTo>
                    <a:lnTo>
                      <a:pt x="28261" y="31496"/>
                    </a:lnTo>
                    <a:lnTo>
                      <a:pt x="28245" y="26793"/>
                    </a:lnTo>
                    <a:lnTo>
                      <a:pt x="29332" y="26793"/>
                    </a:lnTo>
                    <a:lnTo>
                      <a:pt x="29362" y="39334"/>
                    </a:lnTo>
                    <a:lnTo>
                      <a:pt x="29422" y="39334"/>
                    </a:lnTo>
                    <a:lnTo>
                      <a:pt x="29483" y="37767"/>
                    </a:lnTo>
                    <a:lnTo>
                      <a:pt x="29558" y="36342"/>
                    </a:lnTo>
                    <a:lnTo>
                      <a:pt x="29634" y="34916"/>
                    </a:lnTo>
                    <a:lnTo>
                      <a:pt x="29724" y="33634"/>
                    </a:lnTo>
                    <a:lnTo>
                      <a:pt x="29815" y="32351"/>
                    </a:lnTo>
                    <a:lnTo>
                      <a:pt x="29920" y="31211"/>
                    </a:lnTo>
                    <a:lnTo>
                      <a:pt x="30041" y="30071"/>
                    </a:lnTo>
                    <a:lnTo>
                      <a:pt x="30177" y="29073"/>
                    </a:lnTo>
                    <a:lnTo>
                      <a:pt x="30298" y="28218"/>
                    </a:lnTo>
                    <a:lnTo>
                      <a:pt x="30433" y="27505"/>
                    </a:lnTo>
                    <a:lnTo>
                      <a:pt x="30569" y="26793"/>
                    </a:lnTo>
                    <a:lnTo>
                      <a:pt x="30720" y="26365"/>
                    </a:lnTo>
                    <a:lnTo>
                      <a:pt x="30856" y="25938"/>
                    </a:lnTo>
                    <a:lnTo>
                      <a:pt x="30992" y="25510"/>
                    </a:lnTo>
                    <a:lnTo>
                      <a:pt x="31142" y="25225"/>
                    </a:lnTo>
                    <a:lnTo>
                      <a:pt x="31308" y="25225"/>
                    </a:lnTo>
                    <a:lnTo>
                      <a:pt x="31490" y="25368"/>
                    </a:lnTo>
                    <a:lnTo>
                      <a:pt x="31640" y="25795"/>
                    </a:lnTo>
                    <a:lnTo>
                      <a:pt x="31640" y="36769"/>
                    </a:lnTo>
                    <a:lnTo>
                      <a:pt x="31444" y="36484"/>
                    </a:lnTo>
                    <a:lnTo>
                      <a:pt x="31218" y="36342"/>
                    </a:lnTo>
                    <a:lnTo>
                      <a:pt x="31007" y="36484"/>
                    </a:lnTo>
                    <a:lnTo>
                      <a:pt x="30826" y="36769"/>
                    </a:lnTo>
                    <a:lnTo>
                      <a:pt x="30660" y="37197"/>
                    </a:lnTo>
                    <a:lnTo>
                      <a:pt x="30479" y="37909"/>
                    </a:lnTo>
                    <a:lnTo>
                      <a:pt x="30328" y="38764"/>
                    </a:lnTo>
                    <a:lnTo>
                      <a:pt x="30177" y="39904"/>
                    </a:lnTo>
                    <a:lnTo>
                      <a:pt x="30026" y="41330"/>
                    </a:lnTo>
                    <a:lnTo>
                      <a:pt x="29905" y="42755"/>
                    </a:lnTo>
                    <a:lnTo>
                      <a:pt x="29815" y="44180"/>
                    </a:lnTo>
                    <a:lnTo>
                      <a:pt x="29739" y="45748"/>
                    </a:lnTo>
                    <a:lnTo>
                      <a:pt x="29664" y="47458"/>
                    </a:lnTo>
                    <a:lnTo>
                      <a:pt x="29619" y="49026"/>
                    </a:lnTo>
                    <a:lnTo>
                      <a:pt x="29573" y="50736"/>
                    </a:lnTo>
                    <a:lnTo>
                      <a:pt x="29543" y="52731"/>
                    </a:lnTo>
                    <a:lnTo>
                      <a:pt x="29528" y="54584"/>
                    </a:lnTo>
                    <a:lnTo>
                      <a:pt x="29498" y="56722"/>
                    </a:lnTo>
                    <a:lnTo>
                      <a:pt x="29498" y="90783"/>
                    </a:lnTo>
                    <a:lnTo>
                      <a:pt x="28291" y="90783"/>
                    </a:lnTo>
                    <a:close/>
                    <a:moveTo>
                      <a:pt x="34100" y="90783"/>
                    </a:moveTo>
                    <a:lnTo>
                      <a:pt x="32863" y="90783"/>
                    </a:lnTo>
                    <a:lnTo>
                      <a:pt x="32863" y="26793"/>
                    </a:lnTo>
                    <a:lnTo>
                      <a:pt x="34100" y="26793"/>
                    </a:lnTo>
                    <a:lnTo>
                      <a:pt x="34100" y="90783"/>
                    </a:lnTo>
                    <a:close/>
                    <a:moveTo>
                      <a:pt x="33481" y="14964"/>
                    </a:moveTo>
                    <a:lnTo>
                      <a:pt x="33451" y="14964"/>
                    </a:lnTo>
                    <a:lnTo>
                      <a:pt x="33285" y="14821"/>
                    </a:lnTo>
                    <a:lnTo>
                      <a:pt x="33149" y="14394"/>
                    </a:lnTo>
                    <a:lnTo>
                      <a:pt x="33089" y="14109"/>
                    </a:lnTo>
                    <a:lnTo>
                      <a:pt x="33029" y="13681"/>
                    </a:lnTo>
                    <a:lnTo>
                      <a:pt x="32968" y="13254"/>
                    </a:lnTo>
                    <a:lnTo>
                      <a:pt x="32908" y="12826"/>
                    </a:lnTo>
                    <a:lnTo>
                      <a:pt x="32802" y="11686"/>
                    </a:lnTo>
                    <a:lnTo>
                      <a:pt x="32742" y="10261"/>
                    </a:lnTo>
                    <a:lnTo>
                      <a:pt x="32697" y="8978"/>
                    </a:lnTo>
                    <a:lnTo>
                      <a:pt x="32682" y="7410"/>
                    </a:lnTo>
                    <a:lnTo>
                      <a:pt x="32697" y="5985"/>
                    </a:lnTo>
                    <a:lnTo>
                      <a:pt x="32742" y="4560"/>
                    </a:lnTo>
                    <a:lnTo>
                      <a:pt x="32802" y="3277"/>
                    </a:lnTo>
                    <a:lnTo>
                      <a:pt x="32923" y="2280"/>
                    </a:lnTo>
                    <a:lnTo>
                      <a:pt x="32968" y="1710"/>
                    </a:lnTo>
                    <a:lnTo>
                      <a:pt x="33029" y="1282"/>
                    </a:lnTo>
                    <a:lnTo>
                      <a:pt x="33104" y="855"/>
                    </a:lnTo>
                    <a:lnTo>
                      <a:pt x="33164" y="570"/>
                    </a:lnTo>
                    <a:lnTo>
                      <a:pt x="33315" y="285"/>
                    </a:lnTo>
                    <a:lnTo>
                      <a:pt x="33496" y="0"/>
                    </a:lnTo>
                    <a:lnTo>
                      <a:pt x="33647" y="285"/>
                    </a:lnTo>
                    <a:lnTo>
                      <a:pt x="33798" y="570"/>
                    </a:lnTo>
                    <a:lnTo>
                      <a:pt x="33858" y="855"/>
                    </a:lnTo>
                    <a:lnTo>
                      <a:pt x="33934" y="1282"/>
                    </a:lnTo>
                    <a:lnTo>
                      <a:pt x="33994" y="1710"/>
                    </a:lnTo>
                    <a:lnTo>
                      <a:pt x="34055" y="2137"/>
                    </a:lnTo>
                    <a:lnTo>
                      <a:pt x="34145" y="3277"/>
                    </a:lnTo>
                    <a:lnTo>
                      <a:pt x="34221" y="4418"/>
                    </a:lnTo>
                    <a:lnTo>
                      <a:pt x="34251" y="5985"/>
                    </a:lnTo>
                    <a:lnTo>
                      <a:pt x="34266" y="7410"/>
                    </a:lnTo>
                    <a:lnTo>
                      <a:pt x="34251" y="8978"/>
                    </a:lnTo>
                    <a:lnTo>
                      <a:pt x="34221" y="10261"/>
                    </a:lnTo>
                    <a:lnTo>
                      <a:pt x="34145" y="11686"/>
                    </a:lnTo>
                    <a:lnTo>
                      <a:pt x="34055" y="12826"/>
                    </a:lnTo>
                    <a:lnTo>
                      <a:pt x="33994" y="13254"/>
                    </a:lnTo>
                    <a:lnTo>
                      <a:pt x="33934" y="13681"/>
                    </a:lnTo>
                    <a:lnTo>
                      <a:pt x="33858" y="14109"/>
                    </a:lnTo>
                    <a:lnTo>
                      <a:pt x="33798" y="14394"/>
                    </a:lnTo>
                    <a:lnTo>
                      <a:pt x="33723" y="14679"/>
                    </a:lnTo>
                    <a:lnTo>
                      <a:pt x="33647" y="14821"/>
                    </a:lnTo>
                    <a:lnTo>
                      <a:pt x="33557" y="14821"/>
                    </a:lnTo>
                    <a:lnTo>
                      <a:pt x="33481" y="14964"/>
                    </a:lnTo>
                    <a:close/>
                    <a:moveTo>
                      <a:pt x="41569" y="60855"/>
                    </a:moveTo>
                    <a:lnTo>
                      <a:pt x="36831" y="60712"/>
                    </a:lnTo>
                    <a:lnTo>
                      <a:pt x="36861" y="63420"/>
                    </a:lnTo>
                    <a:lnTo>
                      <a:pt x="36906" y="65985"/>
                    </a:lnTo>
                    <a:lnTo>
                      <a:pt x="36952" y="68408"/>
                    </a:lnTo>
                    <a:lnTo>
                      <a:pt x="37027" y="70546"/>
                    </a:lnTo>
                    <a:lnTo>
                      <a:pt x="37133" y="72684"/>
                    </a:lnTo>
                    <a:lnTo>
                      <a:pt x="37253" y="74536"/>
                    </a:lnTo>
                    <a:lnTo>
                      <a:pt x="37389" y="76247"/>
                    </a:lnTo>
                    <a:lnTo>
                      <a:pt x="37555" y="77814"/>
                    </a:lnTo>
                    <a:lnTo>
                      <a:pt x="37706" y="78954"/>
                    </a:lnTo>
                    <a:lnTo>
                      <a:pt x="37872" y="80095"/>
                    </a:lnTo>
                    <a:lnTo>
                      <a:pt x="38068" y="80950"/>
                    </a:lnTo>
                    <a:lnTo>
                      <a:pt x="38249" y="81662"/>
                    </a:lnTo>
                    <a:lnTo>
                      <a:pt x="38445" y="82232"/>
                    </a:lnTo>
                    <a:lnTo>
                      <a:pt x="38687" y="82660"/>
                    </a:lnTo>
                    <a:lnTo>
                      <a:pt x="38913" y="82945"/>
                    </a:lnTo>
                    <a:lnTo>
                      <a:pt x="39155" y="82945"/>
                    </a:lnTo>
                    <a:lnTo>
                      <a:pt x="39411" y="82945"/>
                    </a:lnTo>
                    <a:lnTo>
                      <a:pt x="39652" y="82802"/>
                    </a:lnTo>
                    <a:lnTo>
                      <a:pt x="39894" y="82517"/>
                    </a:lnTo>
                    <a:lnTo>
                      <a:pt x="40135" y="82232"/>
                    </a:lnTo>
                    <a:lnTo>
                      <a:pt x="40377" y="81662"/>
                    </a:lnTo>
                    <a:lnTo>
                      <a:pt x="40588" y="81092"/>
                    </a:lnTo>
                    <a:lnTo>
                      <a:pt x="40814" y="80380"/>
                    </a:lnTo>
                    <a:lnTo>
                      <a:pt x="41026" y="79667"/>
                    </a:lnTo>
                    <a:lnTo>
                      <a:pt x="41222" y="88076"/>
                    </a:lnTo>
                    <a:lnTo>
                      <a:pt x="40995" y="88931"/>
                    </a:lnTo>
                    <a:lnTo>
                      <a:pt x="40739" y="89786"/>
                    </a:lnTo>
                    <a:lnTo>
                      <a:pt x="40482" y="90498"/>
                    </a:lnTo>
                    <a:lnTo>
                      <a:pt x="40196" y="91068"/>
                    </a:lnTo>
                    <a:lnTo>
                      <a:pt x="39909" y="91496"/>
                    </a:lnTo>
                    <a:lnTo>
                      <a:pt x="39607" y="91781"/>
                    </a:lnTo>
                    <a:lnTo>
                      <a:pt x="39305" y="92066"/>
                    </a:lnTo>
                    <a:lnTo>
                      <a:pt x="38973" y="92209"/>
                    </a:lnTo>
                    <a:lnTo>
                      <a:pt x="38611" y="92066"/>
                    </a:lnTo>
                    <a:lnTo>
                      <a:pt x="38249" y="91496"/>
                    </a:lnTo>
                    <a:lnTo>
                      <a:pt x="38083" y="91211"/>
                    </a:lnTo>
                    <a:lnTo>
                      <a:pt x="37902" y="90783"/>
                    </a:lnTo>
                    <a:lnTo>
                      <a:pt x="37751" y="90356"/>
                    </a:lnTo>
                    <a:lnTo>
                      <a:pt x="37600" y="89928"/>
                    </a:lnTo>
                    <a:lnTo>
                      <a:pt x="37465" y="89358"/>
                    </a:lnTo>
                    <a:lnTo>
                      <a:pt x="37299" y="88646"/>
                    </a:lnTo>
                    <a:lnTo>
                      <a:pt x="37163" y="87933"/>
                    </a:lnTo>
                    <a:lnTo>
                      <a:pt x="37042" y="87220"/>
                    </a:lnTo>
                    <a:lnTo>
                      <a:pt x="36906" y="86223"/>
                    </a:lnTo>
                    <a:lnTo>
                      <a:pt x="36771" y="85225"/>
                    </a:lnTo>
                    <a:lnTo>
                      <a:pt x="36650" y="84370"/>
                    </a:lnTo>
                    <a:lnTo>
                      <a:pt x="36544" y="83230"/>
                    </a:lnTo>
                    <a:lnTo>
                      <a:pt x="36439" y="82090"/>
                    </a:lnTo>
                    <a:lnTo>
                      <a:pt x="36348" y="80807"/>
                    </a:lnTo>
                    <a:lnTo>
                      <a:pt x="36227" y="79667"/>
                    </a:lnTo>
                    <a:lnTo>
                      <a:pt x="36152" y="78527"/>
                    </a:lnTo>
                    <a:lnTo>
                      <a:pt x="36076" y="77244"/>
                    </a:lnTo>
                    <a:lnTo>
                      <a:pt x="36001" y="75676"/>
                    </a:lnTo>
                    <a:lnTo>
                      <a:pt x="35941" y="74394"/>
                    </a:lnTo>
                    <a:lnTo>
                      <a:pt x="35880" y="72969"/>
                    </a:lnTo>
                    <a:lnTo>
                      <a:pt x="35820" y="71401"/>
                    </a:lnTo>
                    <a:lnTo>
                      <a:pt x="35775" y="69833"/>
                    </a:lnTo>
                    <a:lnTo>
                      <a:pt x="35745" y="68408"/>
                    </a:lnTo>
                    <a:lnTo>
                      <a:pt x="35699" y="66840"/>
                    </a:lnTo>
                    <a:lnTo>
                      <a:pt x="35654" y="63420"/>
                    </a:lnTo>
                    <a:lnTo>
                      <a:pt x="35639" y="59714"/>
                    </a:lnTo>
                    <a:lnTo>
                      <a:pt x="35654" y="56152"/>
                    </a:lnTo>
                    <a:lnTo>
                      <a:pt x="35699" y="52731"/>
                    </a:lnTo>
                    <a:lnTo>
                      <a:pt x="35775" y="49311"/>
                    </a:lnTo>
                    <a:lnTo>
                      <a:pt x="35865" y="46175"/>
                    </a:lnTo>
                    <a:lnTo>
                      <a:pt x="35926" y="44608"/>
                    </a:lnTo>
                    <a:lnTo>
                      <a:pt x="35986" y="43182"/>
                    </a:lnTo>
                    <a:lnTo>
                      <a:pt x="36061" y="41757"/>
                    </a:lnTo>
                    <a:lnTo>
                      <a:pt x="36137" y="40190"/>
                    </a:lnTo>
                    <a:lnTo>
                      <a:pt x="36212" y="38907"/>
                    </a:lnTo>
                    <a:lnTo>
                      <a:pt x="36318" y="37624"/>
                    </a:lnTo>
                    <a:lnTo>
                      <a:pt x="36423" y="36342"/>
                    </a:lnTo>
                    <a:lnTo>
                      <a:pt x="36514" y="35059"/>
                    </a:lnTo>
                    <a:lnTo>
                      <a:pt x="36620" y="33919"/>
                    </a:lnTo>
                    <a:lnTo>
                      <a:pt x="36740" y="32779"/>
                    </a:lnTo>
                    <a:lnTo>
                      <a:pt x="36876" y="31781"/>
                    </a:lnTo>
                    <a:lnTo>
                      <a:pt x="36997" y="30926"/>
                    </a:lnTo>
                    <a:lnTo>
                      <a:pt x="37118" y="29928"/>
                    </a:lnTo>
                    <a:lnTo>
                      <a:pt x="37238" y="29073"/>
                    </a:lnTo>
                    <a:lnTo>
                      <a:pt x="37374" y="28361"/>
                    </a:lnTo>
                    <a:lnTo>
                      <a:pt x="37525" y="27790"/>
                    </a:lnTo>
                    <a:lnTo>
                      <a:pt x="37676" y="27220"/>
                    </a:lnTo>
                    <a:lnTo>
                      <a:pt x="37827" y="26650"/>
                    </a:lnTo>
                    <a:lnTo>
                      <a:pt x="37993" y="26365"/>
                    </a:lnTo>
                    <a:lnTo>
                      <a:pt x="38144" y="25938"/>
                    </a:lnTo>
                    <a:lnTo>
                      <a:pt x="38310" y="25510"/>
                    </a:lnTo>
                    <a:lnTo>
                      <a:pt x="38460" y="25368"/>
                    </a:lnTo>
                    <a:lnTo>
                      <a:pt x="38657" y="25225"/>
                    </a:lnTo>
                    <a:lnTo>
                      <a:pt x="38823" y="25225"/>
                    </a:lnTo>
                    <a:lnTo>
                      <a:pt x="39004" y="25225"/>
                    </a:lnTo>
                    <a:lnTo>
                      <a:pt x="39185" y="25368"/>
                    </a:lnTo>
                    <a:lnTo>
                      <a:pt x="39351" y="25795"/>
                    </a:lnTo>
                    <a:lnTo>
                      <a:pt x="39517" y="26080"/>
                    </a:lnTo>
                    <a:lnTo>
                      <a:pt x="39683" y="26365"/>
                    </a:lnTo>
                    <a:lnTo>
                      <a:pt x="39834" y="26793"/>
                    </a:lnTo>
                    <a:lnTo>
                      <a:pt x="39984" y="27363"/>
                    </a:lnTo>
                    <a:lnTo>
                      <a:pt x="40120" y="27933"/>
                    </a:lnTo>
                    <a:lnTo>
                      <a:pt x="40271" y="28646"/>
                    </a:lnTo>
                    <a:lnTo>
                      <a:pt x="40392" y="29358"/>
                    </a:lnTo>
                    <a:lnTo>
                      <a:pt x="40513" y="30213"/>
                    </a:lnTo>
                    <a:lnTo>
                      <a:pt x="40633" y="31353"/>
                    </a:lnTo>
                    <a:lnTo>
                      <a:pt x="40739" y="32351"/>
                    </a:lnTo>
                    <a:lnTo>
                      <a:pt x="40860" y="33349"/>
                    </a:lnTo>
                    <a:lnTo>
                      <a:pt x="40950" y="34489"/>
                    </a:lnTo>
                    <a:lnTo>
                      <a:pt x="41056" y="35771"/>
                    </a:lnTo>
                    <a:lnTo>
                      <a:pt x="41176" y="37909"/>
                    </a:lnTo>
                    <a:lnTo>
                      <a:pt x="41297" y="40047"/>
                    </a:lnTo>
                    <a:lnTo>
                      <a:pt x="41403" y="42470"/>
                    </a:lnTo>
                    <a:lnTo>
                      <a:pt x="41478" y="44750"/>
                    </a:lnTo>
                    <a:lnTo>
                      <a:pt x="41539" y="47315"/>
                    </a:lnTo>
                    <a:lnTo>
                      <a:pt x="41584" y="49738"/>
                    </a:lnTo>
                    <a:lnTo>
                      <a:pt x="41614" y="52589"/>
                    </a:lnTo>
                    <a:lnTo>
                      <a:pt x="41629" y="55296"/>
                    </a:lnTo>
                    <a:lnTo>
                      <a:pt x="41614" y="57007"/>
                    </a:lnTo>
                    <a:lnTo>
                      <a:pt x="41614" y="58432"/>
                    </a:lnTo>
                    <a:lnTo>
                      <a:pt x="41599" y="59714"/>
                    </a:lnTo>
                    <a:lnTo>
                      <a:pt x="41569" y="60855"/>
                    </a:lnTo>
                    <a:close/>
                    <a:moveTo>
                      <a:pt x="36831" y="52446"/>
                    </a:moveTo>
                    <a:lnTo>
                      <a:pt x="40437" y="52446"/>
                    </a:lnTo>
                    <a:lnTo>
                      <a:pt x="40437" y="50593"/>
                    </a:lnTo>
                    <a:lnTo>
                      <a:pt x="40422" y="49026"/>
                    </a:lnTo>
                    <a:lnTo>
                      <a:pt x="40392" y="47315"/>
                    </a:lnTo>
                    <a:lnTo>
                      <a:pt x="40362" y="45748"/>
                    </a:lnTo>
                    <a:lnTo>
                      <a:pt x="40316" y="44323"/>
                    </a:lnTo>
                    <a:lnTo>
                      <a:pt x="40256" y="42897"/>
                    </a:lnTo>
                    <a:lnTo>
                      <a:pt x="40181" y="41615"/>
                    </a:lnTo>
                    <a:lnTo>
                      <a:pt x="40090" y="40190"/>
                    </a:lnTo>
                    <a:lnTo>
                      <a:pt x="39984" y="38622"/>
                    </a:lnTo>
                    <a:lnTo>
                      <a:pt x="39849" y="37339"/>
                    </a:lnTo>
                    <a:lnTo>
                      <a:pt x="39713" y="36199"/>
                    </a:lnTo>
                    <a:lnTo>
                      <a:pt x="39532" y="35201"/>
                    </a:lnTo>
                    <a:lnTo>
                      <a:pt x="39366" y="34489"/>
                    </a:lnTo>
                    <a:lnTo>
                      <a:pt x="39170" y="34061"/>
                    </a:lnTo>
                    <a:lnTo>
                      <a:pt x="38943" y="33776"/>
                    </a:lnTo>
                    <a:lnTo>
                      <a:pt x="38732" y="33634"/>
                    </a:lnTo>
                    <a:lnTo>
                      <a:pt x="38506" y="33776"/>
                    </a:lnTo>
                    <a:lnTo>
                      <a:pt x="38325" y="34061"/>
                    </a:lnTo>
                    <a:lnTo>
                      <a:pt x="38144" y="34489"/>
                    </a:lnTo>
                    <a:lnTo>
                      <a:pt x="37947" y="35201"/>
                    </a:lnTo>
                    <a:lnTo>
                      <a:pt x="37781" y="36199"/>
                    </a:lnTo>
                    <a:lnTo>
                      <a:pt x="37631" y="37197"/>
                    </a:lnTo>
                    <a:lnTo>
                      <a:pt x="37495" y="38479"/>
                    </a:lnTo>
                    <a:lnTo>
                      <a:pt x="37344" y="39904"/>
                    </a:lnTo>
                    <a:lnTo>
                      <a:pt x="37253" y="41330"/>
                    </a:lnTo>
                    <a:lnTo>
                      <a:pt x="37163" y="42755"/>
                    </a:lnTo>
                    <a:lnTo>
                      <a:pt x="37087" y="44180"/>
                    </a:lnTo>
                    <a:lnTo>
                      <a:pt x="37027" y="45605"/>
                    </a:lnTo>
                    <a:lnTo>
                      <a:pt x="36967" y="47315"/>
                    </a:lnTo>
                    <a:lnTo>
                      <a:pt x="36906" y="48883"/>
                    </a:lnTo>
                    <a:lnTo>
                      <a:pt x="36876" y="50593"/>
                    </a:lnTo>
                    <a:lnTo>
                      <a:pt x="36831" y="52446"/>
                    </a:lnTo>
                    <a:close/>
                    <a:moveTo>
                      <a:pt x="43153" y="90783"/>
                    </a:moveTo>
                    <a:lnTo>
                      <a:pt x="43153" y="44038"/>
                    </a:lnTo>
                    <a:lnTo>
                      <a:pt x="43153" y="39904"/>
                    </a:lnTo>
                    <a:lnTo>
                      <a:pt x="43138" y="35629"/>
                    </a:lnTo>
                    <a:lnTo>
                      <a:pt x="43123" y="31353"/>
                    </a:lnTo>
                    <a:lnTo>
                      <a:pt x="43093" y="26793"/>
                    </a:lnTo>
                    <a:lnTo>
                      <a:pt x="44194" y="26793"/>
                    </a:lnTo>
                    <a:lnTo>
                      <a:pt x="44254" y="37339"/>
                    </a:lnTo>
                    <a:lnTo>
                      <a:pt x="44285" y="37339"/>
                    </a:lnTo>
                    <a:lnTo>
                      <a:pt x="44360" y="36199"/>
                    </a:lnTo>
                    <a:lnTo>
                      <a:pt x="44436" y="34916"/>
                    </a:lnTo>
                    <a:lnTo>
                      <a:pt x="44526" y="33776"/>
                    </a:lnTo>
                    <a:lnTo>
                      <a:pt x="44632" y="32779"/>
                    </a:lnTo>
                    <a:lnTo>
                      <a:pt x="44722" y="31781"/>
                    </a:lnTo>
                    <a:lnTo>
                      <a:pt x="44858" y="30926"/>
                    </a:lnTo>
                    <a:lnTo>
                      <a:pt x="44979" y="29928"/>
                    </a:lnTo>
                    <a:lnTo>
                      <a:pt x="45099" y="29073"/>
                    </a:lnTo>
                    <a:lnTo>
                      <a:pt x="45265" y="28218"/>
                    </a:lnTo>
                    <a:lnTo>
                      <a:pt x="45431" y="27505"/>
                    </a:lnTo>
                    <a:lnTo>
                      <a:pt x="45597" y="26793"/>
                    </a:lnTo>
                    <a:lnTo>
                      <a:pt x="45763" y="26365"/>
                    </a:lnTo>
                    <a:lnTo>
                      <a:pt x="45960" y="25938"/>
                    </a:lnTo>
                    <a:lnTo>
                      <a:pt x="46141" y="25510"/>
                    </a:lnTo>
                    <a:lnTo>
                      <a:pt x="46322" y="25225"/>
                    </a:lnTo>
                    <a:lnTo>
                      <a:pt x="46533" y="25225"/>
                    </a:lnTo>
                    <a:lnTo>
                      <a:pt x="46744" y="25368"/>
                    </a:lnTo>
                    <a:lnTo>
                      <a:pt x="46955" y="25510"/>
                    </a:lnTo>
                    <a:lnTo>
                      <a:pt x="47167" y="26080"/>
                    </a:lnTo>
                    <a:lnTo>
                      <a:pt x="47363" y="26650"/>
                    </a:lnTo>
                    <a:lnTo>
                      <a:pt x="47544" y="27363"/>
                    </a:lnTo>
                    <a:lnTo>
                      <a:pt x="47725" y="28361"/>
                    </a:lnTo>
                    <a:lnTo>
                      <a:pt x="47891" y="29358"/>
                    </a:lnTo>
                    <a:lnTo>
                      <a:pt x="48057" y="30641"/>
                    </a:lnTo>
                    <a:lnTo>
                      <a:pt x="48162" y="31638"/>
                    </a:lnTo>
                    <a:lnTo>
                      <a:pt x="48268" y="32636"/>
                    </a:lnTo>
                    <a:lnTo>
                      <a:pt x="48359" y="33634"/>
                    </a:lnTo>
                    <a:lnTo>
                      <a:pt x="48434" y="34774"/>
                    </a:lnTo>
                    <a:lnTo>
                      <a:pt x="48509" y="35771"/>
                    </a:lnTo>
                    <a:lnTo>
                      <a:pt x="48570" y="37197"/>
                    </a:lnTo>
                    <a:lnTo>
                      <a:pt x="48630" y="38337"/>
                    </a:lnTo>
                    <a:lnTo>
                      <a:pt x="48706" y="39762"/>
                    </a:lnTo>
                    <a:lnTo>
                      <a:pt x="48751" y="41187"/>
                    </a:lnTo>
                    <a:lnTo>
                      <a:pt x="48796" y="42612"/>
                    </a:lnTo>
                    <a:lnTo>
                      <a:pt x="48826" y="44038"/>
                    </a:lnTo>
                    <a:lnTo>
                      <a:pt x="48857" y="45605"/>
                    </a:lnTo>
                    <a:lnTo>
                      <a:pt x="48902" y="49026"/>
                    </a:lnTo>
                    <a:lnTo>
                      <a:pt x="48917" y="52589"/>
                    </a:lnTo>
                    <a:lnTo>
                      <a:pt x="48917" y="90783"/>
                    </a:lnTo>
                    <a:lnTo>
                      <a:pt x="47680" y="90783"/>
                    </a:lnTo>
                    <a:lnTo>
                      <a:pt x="47680" y="53871"/>
                    </a:lnTo>
                    <a:lnTo>
                      <a:pt x="47680" y="51591"/>
                    </a:lnTo>
                    <a:lnTo>
                      <a:pt x="47665" y="49311"/>
                    </a:lnTo>
                    <a:lnTo>
                      <a:pt x="47634" y="47458"/>
                    </a:lnTo>
                    <a:lnTo>
                      <a:pt x="47589" y="45463"/>
                    </a:lnTo>
                    <a:lnTo>
                      <a:pt x="47529" y="43752"/>
                    </a:lnTo>
                    <a:lnTo>
                      <a:pt x="47453" y="42327"/>
                    </a:lnTo>
                    <a:lnTo>
                      <a:pt x="47378" y="40760"/>
                    </a:lnTo>
                    <a:lnTo>
                      <a:pt x="47287" y="39477"/>
                    </a:lnTo>
                    <a:lnTo>
                      <a:pt x="47182" y="38479"/>
                    </a:lnTo>
                    <a:lnTo>
                      <a:pt x="47076" y="37482"/>
                    </a:lnTo>
                    <a:lnTo>
                      <a:pt x="46940" y="36769"/>
                    </a:lnTo>
                    <a:lnTo>
                      <a:pt x="46804" y="36057"/>
                    </a:lnTo>
                    <a:lnTo>
                      <a:pt x="46654" y="35486"/>
                    </a:lnTo>
                    <a:lnTo>
                      <a:pt x="46488" y="35059"/>
                    </a:lnTo>
                    <a:lnTo>
                      <a:pt x="46307" y="34774"/>
                    </a:lnTo>
                    <a:lnTo>
                      <a:pt x="46110" y="34774"/>
                    </a:lnTo>
                    <a:lnTo>
                      <a:pt x="45975" y="34774"/>
                    </a:lnTo>
                    <a:lnTo>
                      <a:pt x="45824" y="34916"/>
                    </a:lnTo>
                    <a:lnTo>
                      <a:pt x="45688" y="35201"/>
                    </a:lnTo>
                    <a:lnTo>
                      <a:pt x="45567" y="35629"/>
                    </a:lnTo>
                    <a:lnTo>
                      <a:pt x="45447" y="36199"/>
                    </a:lnTo>
                    <a:lnTo>
                      <a:pt x="45326" y="36769"/>
                    </a:lnTo>
                    <a:lnTo>
                      <a:pt x="45190" y="37482"/>
                    </a:lnTo>
                    <a:lnTo>
                      <a:pt x="45084" y="38194"/>
                    </a:lnTo>
                    <a:lnTo>
                      <a:pt x="44979" y="39049"/>
                    </a:lnTo>
                    <a:lnTo>
                      <a:pt x="44873" y="40047"/>
                    </a:lnTo>
                    <a:lnTo>
                      <a:pt x="44783" y="41187"/>
                    </a:lnTo>
                    <a:lnTo>
                      <a:pt x="44692" y="42185"/>
                    </a:lnTo>
                    <a:lnTo>
                      <a:pt x="44632" y="43182"/>
                    </a:lnTo>
                    <a:lnTo>
                      <a:pt x="44556" y="44323"/>
                    </a:lnTo>
                    <a:lnTo>
                      <a:pt x="44511" y="45463"/>
                    </a:lnTo>
                    <a:lnTo>
                      <a:pt x="44466" y="46888"/>
                    </a:lnTo>
                    <a:lnTo>
                      <a:pt x="44436" y="48028"/>
                    </a:lnTo>
                    <a:lnTo>
                      <a:pt x="44405" y="49311"/>
                    </a:lnTo>
                    <a:lnTo>
                      <a:pt x="44390" y="50736"/>
                    </a:lnTo>
                    <a:lnTo>
                      <a:pt x="44390" y="52304"/>
                    </a:lnTo>
                    <a:lnTo>
                      <a:pt x="44390" y="90783"/>
                    </a:lnTo>
                    <a:lnTo>
                      <a:pt x="43153" y="90783"/>
                    </a:lnTo>
                    <a:close/>
                    <a:moveTo>
                      <a:pt x="55526" y="79667"/>
                    </a:moveTo>
                    <a:lnTo>
                      <a:pt x="55737" y="88361"/>
                    </a:lnTo>
                    <a:lnTo>
                      <a:pt x="55541" y="89358"/>
                    </a:lnTo>
                    <a:lnTo>
                      <a:pt x="55314" y="90071"/>
                    </a:lnTo>
                    <a:lnTo>
                      <a:pt x="55088" y="90641"/>
                    </a:lnTo>
                    <a:lnTo>
                      <a:pt x="54847" y="91211"/>
                    </a:lnTo>
                    <a:lnTo>
                      <a:pt x="54605" y="91638"/>
                    </a:lnTo>
                    <a:lnTo>
                      <a:pt x="54349" y="92066"/>
                    </a:lnTo>
                    <a:lnTo>
                      <a:pt x="54077" y="92209"/>
                    </a:lnTo>
                    <a:lnTo>
                      <a:pt x="53806" y="92351"/>
                    </a:lnTo>
                    <a:lnTo>
                      <a:pt x="53428" y="92209"/>
                    </a:lnTo>
                    <a:lnTo>
                      <a:pt x="53066" y="91638"/>
                    </a:lnTo>
                    <a:lnTo>
                      <a:pt x="52900" y="91353"/>
                    </a:lnTo>
                    <a:lnTo>
                      <a:pt x="52734" y="90926"/>
                    </a:lnTo>
                    <a:lnTo>
                      <a:pt x="52568" y="90498"/>
                    </a:lnTo>
                    <a:lnTo>
                      <a:pt x="52417" y="89928"/>
                    </a:lnTo>
                    <a:lnTo>
                      <a:pt x="52267" y="89358"/>
                    </a:lnTo>
                    <a:lnTo>
                      <a:pt x="52131" y="88788"/>
                    </a:lnTo>
                    <a:lnTo>
                      <a:pt x="51980" y="88076"/>
                    </a:lnTo>
                    <a:lnTo>
                      <a:pt x="51844" y="87220"/>
                    </a:lnTo>
                    <a:lnTo>
                      <a:pt x="51708" y="86223"/>
                    </a:lnTo>
                    <a:lnTo>
                      <a:pt x="51588" y="85368"/>
                    </a:lnTo>
                    <a:lnTo>
                      <a:pt x="51452" y="84370"/>
                    </a:lnTo>
                    <a:lnTo>
                      <a:pt x="51346" y="83230"/>
                    </a:lnTo>
                    <a:lnTo>
                      <a:pt x="51225" y="82090"/>
                    </a:lnTo>
                    <a:lnTo>
                      <a:pt x="51135" y="80807"/>
                    </a:lnTo>
                    <a:lnTo>
                      <a:pt x="51029" y="79667"/>
                    </a:lnTo>
                    <a:lnTo>
                      <a:pt x="50954" y="78384"/>
                    </a:lnTo>
                    <a:lnTo>
                      <a:pt x="50848" y="77102"/>
                    </a:lnTo>
                    <a:lnTo>
                      <a:pt x="50773" y="75676"/>
                    </a:lnTo>
                    <a:lnTo>
                      <a:pt x="50712" y="74251"/>
                    </a:lnTo>
                    <a:lnTo>
                      <a:pt x="50652" y="72826"/>
                    </a:lnTo>
                    <a:lnTo>
                      <a:pt x="50607" y="71258"/>
                    </a:lnTo>
                    <a:lnTo>
                      <a:pt x="50562" y="69691"/>
                    </a:lnTo>
                    <a:lnTo>
                      <a:pt x="50516" y="68123"/>
                    </a:lnTo>
                    <a:lnTo>
                      <a:pt x="50486" y="66555"/>
                    </a:lnTo>
                    <a:lnTo>
                      <a:pt x="50441" y="62992"/>
                    </a:lnTo>
                    <a:lnTo>
                      <a:pt x="50426" y="59429"/>
                    </a:lnTo>
                    <a:lnTo>
                      <a:pt x="50426" y="57577"/>
                    </a:lnTo>
                    <a:lnTo>
                      <a:pt x="50441" y="55724"/>
                    </a:lnTo>
                    <a:lnTo>
                      <a:pt x="50456" y="54014"/>
                    </a:lnTo>
                    <a:lnTo>
                      <a:pt x="50486" y="52304"/>
                    </a:lnTo>
                    <a:lnTo>
                      <a:pt x="50516" y="50593"/>
                    </a:lnTo>
                    <a:lnTo>
                      <a:pt x="50562" y="49026"/>
                    </a:lnTo>
                    <a:lnTo>
                      <a:pt x="50607" y="47458"/>
                    </a:lnTo>
                    <a:lnTo>
                      <a:pt x="50667" y="45748"/>
                    </a:lnTo>
                    <a:lnTo>
                      <a:pt x="50743" y="44323"/>
                    </a:lnTo>
                    <a:lnTo>
                      <a:pt x="50803" y="42897"/>
                    </a:lnTo>
                    <a:lnTo>
                      <a:pt x="50894" y="41472"/>
                    </a:lnTo>
                    <a:lnTo>
                      <a:pt x="50984" y="40047"/>
                    </a:lnTo>
                    <a:lnTo>
                      <a:pt x="51090" y="38764"/>
                    </a:lnTo>
                    <a:lnTo>
                      <a:pt x="51195" y="37482"/>
                    </a:lnTo>
                    <a:lnTo>
                      <a:pt x="51301" y="36199"/>
                    </a:lnTo>
                    <a:lnTo>
                      <a:pt x="51422" y="34916"/>
                    </a:lnTo>
                    <a:lnTo>
                      <a:pt x="51557" y="33776"/>
                    </a:lnTo>
                    <a:lnTo>
                      <a:pt x="51678" y="32779"/>
                    </a:lnTo>
                    <a:lnTo>
                      <a:pt x="51814" y="31781"/>
                    </a:lnTo>
                    <a:lnTo>
                      <a:pt x="51950" y="30641"/>
                    </a:lnTo>
                    <a:lnTo>
                      <a:pt x="52116" y="29928"/>
                    </a:lnTo>
                    <a:lnTo>
                      <a:pt x="52267" y="29073"/>
                    </a:lnTo>
                    <a:lnTo>
                      <a:pt x="52417" y="28361"/>
                    </a:lnTo>
                    <a:lnTo>
                      <a:pt x="52568" y="27790"/>
                    </a:lnTo>
                    <a:lnTo>
                      <a:pt x="52749" y="27220"/>
                    </a:lnTo>
                    <a:lnTo>
                      <a:pt x="52915" y="26793"/>
                    </a:lnTo>
                    <a:lnTo>
                      <a:pt x="53096" y="26365"/>
                    </a:lnTo>
                    <a:lnTo>
                      <a:pt x="53293" y="26080"/>
                    </a:lnTo>
                    <a:lnTo>
                      <a:pt x="53474" y="25795"/>
                    </a:lnTo>
                    <a:lnTo>
                      <a:pt x="53655" y="25510"/>
                    </a:lnTo>
                    <a:lnTo>
                      <a:pt x="53866" y="25368"/>
                    </a:lnTo>
                    <a:lnTo>
                      <a:pt x="54062" y="25368"/>
                    </a:lnTo>
                    <a:lnTo>
                      <a:pt x="54304" y="25368"/>
                    </a:lnTo>
                    <a:lnTo>
                      <a:pt x="54560" y="25510"/>
                    </a:lnTo>
                    <a:lnTo>
                      <a:pt x="54786" y="25938"/>
                    </a:lnTo>
                    <a:lnTo>
                      <a:pt x="55013" y="26365"/>
                    </a:lnTo>
                    <a:lnTo>
                      <a:pt x="55209" y="26793"/>
                    </a:lnTo>
                    <a:lnTo>
                      <a:pt x="55405" y="27363"/>
                    </a:lnTo>
                    <a:lnTo>
                      <a:pt x="55601" y="27933"/>
                    </a:lnTo>
                    <a:lnTo>
                      <a:pt x="55767" y="28646"/>
                    </a:lnTo>
                    <a:lnTo>
                      <a:pt x="55496" y="37767"/>
                    </a:lnTo>
                    <a:lnTo>
                      <a:pt x="55330" y="37054"/>
                    </a:lnTo>
                    <a:lnTo>
                      <a:pt x="55164" y="36484"/>
                    </a:lnTo>
                    <a:lnTo>
                      <a:pt x="55013" y="35771"/>
                    </a:lnTo>
                    <a:lnTo>
                      <a:pt x="54817" y="35344"/>
                    </a:lnTo>
                    <a:lnTo>
                      <a:pt x="54651" y="35059"/>
                    </a:lnTo>
                    <a:lnTo>
                      <a:pt x="54454" y="34774"/>
                    </a:lnTo>
                    <a:lnTo>
                      <a:pt x="54258" y="34631"/>
                    </a:lnTo>
                    <a:lnTo>
                      <a:pt x="54062" y="34631"/>
                    </a:lnTo>
                    <a:lnTo>
                      <a:pt x="53791" y="34774"/>
                    </a:lnTo>
                    <a:lnTo>
                      <a:pt x="53534" y="35059"/>
                    </a:lnTo>
                    <a:lnTo>
                      <a:pt x="53293" y="35629"/>
                    </a:lnTo>
                    <a:lnTo>
                      <a:pt x="53051" y="36484"/>
                    </a:lnTo>
                    <a:lnTo>
                      <a:pt x="52840" y="37482"/>
                    </a:lnTo>
                    <a:lnTo>
                      <a:pt x="52644" y="38622"/>
                    </a:lnTo>
                    <a:lnTo>
                      <a:pt x="52448" y="40047"/>
                    </a:lnTo>
                    <a:lnTo>
                      <a:pt x="52282" y="41900"/>
                    </a:lnTo>
                    <a:lnTo>
                      <a:pt x="52146" y="43467"/>
                    </a:lnTo>
                    <a:lnTo>
                      <a:pt x="52010" y="45320"/>
                    </a:lnTo>
                    <a:lnTo>
                      <a:pt x="51904" y="47315"/>
                    </a:lnTo>
                    <a:lnTo>
                      <a:pt x="51814" y="49311"/>
                    </a:lnTo>
                    <a:lnTo>
                      <a:pt x="51754" y="51591"/>
                    </a:lnTo>
                    <a:lnTo>
                      <a:pt x="51708" y="53871"/>
                    </a:lnTo>
                    <a:lnTo>
                      <a:pt x="51678" y="56437"/>
                    </a:lnTo>
                    <a:lnTo>
                      <a:pt x="51663" y="58859"/>
                    </a:lnTo>
                    <a:lnTo>
                      <a:pt x="51678" y="61567"/>
                    </a:lnTo>
                    <a:lnTo>
                      <a:pt x="51708" y="63990"/>
                    </a:lnTo>
                    <a:lnTo>
                      <a:pt x="51754" y="66555"/>
                    </a:lnTo>
                    <a:lnTo>
                      <a:pt x="51829" y="68693"/>
                    </a:lnTo>
                    <a:lnTo>
                      <a:pt x="51920" y="70688"/>
                    </a:lnTo>
                    <a:lnTo>
                      <a:pt x="52040" y="72826"/>
                    </a:lnTo>
                    <a:lnTo>
                      <a:pt x="52176" y="74536"/>
                    </a:lnTo>
                    <a:lnTo>
                      <a:pt x="52327" y="76247"/>
                    </a:lnTo>
                    <a:lnTo>
                      <a:pt x="52493" y="77814"/>
                    </a:lnTo>
                    <a:lnTo>
                      <a:pt x="52689" y="79097"/>
                    </a:lnTo>
                    <a:lnTo>
                      <a:pt x="52885" y="80237"/>
                    </a:lnTo>
                    <a:lnTo>
                      <a:pt x="53081" y="81092"/>
                    </a:lnTo>
                    <a:lnTo>
                      <a:pt x="53308" y="81947"/>
                    </a:lnTo>
                    <a:lnTo>
                      <a:pt x="53534" y="82517"/>
                    </a:lnTo>
                    <a:lnTo>
                      <a:pt x="53775" y="82802"/>
                    </a:lnTo>
                    <a:lnTo>
                      <a:pt x="54017" y="82802"/>
                    </a:lnTo>
                    <a:lnTo>
                      <a:pt x="54198" y="82802"/>
                    </a:lnTo>
                    <a:lnTo>
                      <a:pt x="54394" y="82660"/>
                    </a:lnTo>
                    <a:lnTo>
                      <a:pt x="54590" y="82375"/>
                    </a:lnTo>
                    <a:lnTo>
                      <a:pt x="54771" y="82090"/>
                    </a:lnTo>
                    <a:lnTo>
                      <a:pt x="54967" y="81520"/>
                    </a:lnTo>
                    <a:lnTo>
                      <a:pt x="55149" y="80950"/>
                    </a:lnTo>
                    <a:lnTo>
                      <a:pt x="55330" y="80380"/>
                    </a:lnTo>
                    <a:lnTo>
                      <a:pt x="55526" y="79667"/>
                    </a:lnTo>
                    <a:close/>
                    <a:moveTo>
                      <a:pt x="62602" y="60855"/>
                    </a:moveTo>
                    <a:lnTo>
                      <a:pt x="57880" y="60712"/>
                    </a:lnTo>
                    <a:lnTo>
                      <a:pt x="57895" y="63420"/>
                    </a:lnTo>
                    <a:lnTo>
                      <a:pt x="57940" y="65985"/>
                    </a:lnTo>
                    <a:lnTo>
                      <a:pt x="57985" y="68408"/>
                    </a:lnTo>
                    <a:lnTo>
                      <a:pt x="58061" y="70546"/>
                    </a:lnTo>
                    <a:lnTo>
                      <a:pt x="58166" y="72684"/>
                    </a:lnTo>
                    <a:lnTo>
                      <a:pt x="58302" y="74536"/>
                    </a:lnTo>
                    <a:lnTo>
                      <a:pt x="58438" y="76247"/>
                    </a:lnTo>
                    <a:lnTo>
                      <a:pt x="58589" y="77814"/>
                    </a:lnTo>
                    <a:lnTo>
                      <a:pt x="58740" y="78954"/>
                    </a:lnTo>
                    <a:lnTo>
                      <a:pt x="58921" y="80095"/>
                    </a:lnTo>
                    <a:lnTo>
                      <a:pt x="59102" y="80950"/>
                    </a:lnTo>
                    <a:lnTo>
                      <a:pt x="59283" y="81662"/>
                    </a:lnTo>
                    <a:lnTo>
                      <a:pt x="59494" y="82232"/>
                    </a:lnTo>
                    <a:lnTo>
                      <a:pt x="59720" y="82660"/>
                    </a:lnTo>
                    <a:lnTo>
                      <a:pt x="59947" y="82945"/>
                    </a:lnTo>
                    <a:lnTo>
                      <a:pt x="60188" y="82945"/>
                    </a:lnTo>
                    <a:lnTo>
                      <a:pt x="60445" y="82945"/>
                    </a:lnTo>
                    <a:lnTo>
                      <a:pt x="60701" y="82802"/>
                    </a:lnTo>
                    <a:lnTo>
                      <a:pt x="60927" y="82517"/>
                    </a:lnTo>
                    <a:lnTo>
                      <a:pt x="61184" y="82232"/>
                    </a:lnTo>
                    <a:lnTo>
                      <a:pt x="61410" y="81662"/>
                    </a:lnTo>
                    <a:lnTo>
                      <a:pt x="61622" y="81092"/>
                    </a:lnTo>
                    <a:lnTo>
                      <a:pt x="61848" y="80380"/>
                    </a:lnTo>
                    <a:lnTo>
                      <a:pt x="62059" y="79667"/>
                    </a:lnTo>
                    <a:lnTo>
                      <a:pt x="62270" y="88076"/>
                    </a:lnTo>
                    <a:lnTo>
                      <a:pt x="62029" y="88931"/>
                    </a:lnTo>
                    <a:lnTo>
                      <a:pt x="61788" y="89786"/>
                    </a:lnTo>
                    <a:lnTo>
                      <a:pt x="61516" y="90498"/>
                    </a:lnTo>
                    <a:lnTo>
                      <a:pt x="61244" y="91068"/>
                    </a:lnTo>
                    <a:lnTo>
                      <a:pt x="60943" y="91496"/>
                    </a:lnTo>
                    <a:lnTo>
                      <a:pt x="60656" y="91781"/>
                    </a:lnTo>
                    <a:lnTo>
                      <a:pt x="60339" y="92066"/>
                    </a:lnTo>
                    <a:lnTo>
                      <a:pt x="60022" y="92209"/>
                    </a:lnTo>
                    <a:lnTo>
                      <a:pt x="59645" y="92066"/>
                    </a:lnTo>
                    <a:lnTo>
                      <a:pt x="59283" y="91496"/>
                    </a:lnTo>
                    <a:lnTo>
                      <a:pt x="59117" y="91211"/>
                    </a:lnTo>
                    <a:lnTo>
                      <a:pt x="58951" y="90783"/>
                    </a:lnTo>
                    <a:lnTo>
                      <a:pt x="58785" y="90356"/>
                    </a:lnTo>
                    <a:lnTo>
                      <a:pt x="58634" y="89928"/>
                    </a:lnTo>
                    <a:lnTo>
                      <a:pt x="58498" y="89358"/>
                    </a:lnTo>
                    <a:lnTo>
                      <a:pt x="58347" y="88646"/>
                    </a:lnTo>
                    <a:lnTo>
                      <a:pt x="58196" y="87933"/>
                    </a:lnTo>
                    <a:lnTo>
                      <a:pt x="58076" y="87220"/>
                    </a:lnTo>
                    <a:lnTo>
                      <a:pt x="57940" y="86223"/>
                    </a:lnTo>
                    <a:lnTo>
                      <a:pt x="57819" y="85225"/>
                    </a:lnTo>
                    <a:lnTo>
                      <a:pt x="57683" y="84370"/>
                    </a:lnTo>
                    <a:lnTo>
                      <a:pt x="57578" y="83230"/>
                    </a:lnTo>
                    <a:lnTo>
                      <a:pt x="57472" y="82090"/>
                    </a:lnTo>
                    <a:lnTo>
                      <a:pt x="57382" y="80807"/>
                    </a:lnTo>
                    <a:lnTo>
                      <a:pt x="57276" y="79667"/>
                    </a:lnTo>
                    <a:lnTo>
                      <a:pt x="57201" y="78527"/>
                    </a:lnTo>
                    <a:lnTo>
                      <a:pt x="57110" y="77244"/>
                    </a:lnTo>
                    <a:lnTo>
                      <a:pt x="57035" y="75676"/>
                    </a:lnTo>
                    <a:lnTo>
                      <a:pt x="56974" y="74394"/>
                    </a:lnTo>
                    <a:lnTo>
                      <a:pt x="56914" y="72969"/>
                    </a:lnTo>
                    <a:lnTo>
                      <a:pt x="56854" y="71401"/>
                    </a:lnTo>
                    <a:lnTo>
                      <a:pt x="56808" y="69833"/>
                    </a:lnTo>
                    <a:lnTo>
                      <a:pt x="56778" y="68408"/>
                    </a:lnTo>
                    <a:lnTo>
                      <a:pt x="56748" y="66840"/>
                    </a:lnTo>
                    <a:lnTo>
                      <a:pt x="56703" y="63420"/>
                    </a:lnTo>
                    <a:lnTo>
                      <a:pt x="56688" y="59714"/>
                    </a:lnTo>
                    <a:lnTo>
                      <a:pt x="56703" y="56152"/>
                    </a:lnTo>
                    <a:lnTo>
                      <a:pt x="56748" y="52731"/>
                    </a:lnTo>
                    <a:lnTo>
                      <a:pt x="56808" y="49311"/>
                    </a:lnTo>
                    <a:lnTo>
                      <a:pt x="56899" y="46175"/>
                    </a:lnTo>
                    <a:lnTo>
                      <a:pt x="56959" y="44608"/>
                    </a:lnTo>
                    <a:lnTo>
                      <a:pt x="57019" y="43182"/>
                    </a:lnTo>
                    <a:lnTo>
                      <a:pt x="57095" y="41757"/>
                    </a:lnTo>
                    <a:lnTo>
                      <a:pt x="57185" y="40190"/>
                    </a:lnTo>
                    <a:lnTo>
                      <a:pt x="57261" y="38907"/>
                    </a:lnTo>
                    <a:lnTo>
                      <a:pt x="57351" y="37624"/>
                    </a:lnTo>
                    <a:lnTo>
                      <a:pt x="57457" y="36342"/>
                    </a:lnTo>
                    <a:lnTo>
                      <a:pt x="57548" y="35059"/>
                    </a:lnTo>
                    <a:lnTo>
                      <a:pt x="57653" y="33919"/>
                    </a:lnTo>
                    <a:lnTo>
                      <a:pt x="57789" y="32779"/>
                    </a:lnTo>
                    <a:lnTo>
                      <a:pt x="57910" y="31781"/>
                    </a:lnTo>
                    <a:lnTo>
                      <a:pt x="58030" y="30926"/>
                    </a:lnTo>
                    <a:lnTo>
                      <a:pt x="58151" y="29928"/>
                    </a:lnTo>
                    <a:lnTo>
                      <a:pt x="58287" y="29073"/>
                    </a:lnTo>
                    <a:lnTo>
                      <a:pt x="58423" y="28361"/>
                    </a:lnTo>
                    <a:lnTo>
                      <a:pt x="58559" y="27790"/>
                    </a:lnTo>
                    <a:lnTo>
                      <a:pt x="58709" y="27220"/>
                    </a:lnTo>
                    <a:lnTo>
                      <a:pt x="58875" y="26650"/>
                    </a:lnTo>
                    <a:lnTo>
                      <a:pt x="59026" y="26365"/>
                    </a:lnTo>
                    <a:lnTo>
                      <a:pt x="59177" y="25938"/>
                    </a:lnTo>
                    <a:lnTo>
                      <a:pt x="59343" y="25510"/>
                    </a:lnTo>
                    <a:lnTo>
                      <a:pt x="59509" y="25368"/>
                    </a:lnTo>
                    <a:lnTo>
                      <a:pt x="59690" y="25225"/>
                    </a:lnTo>
                    <a:lnTo>
                      <a:pt x="59856" y="25225"/>
                    </a:lnTo>
                    <a:lnTo>
                      <a:pt x="60052" y="25225"/>
                    </a:lnTo>
                    <a:lnTo>
                      <a:pt x="60218" y="25368"/>
                    </a:lnTo>
                    <a:lnTo>
                      <a:pt x="60384" y="25795"/>
                    </a:lnTo>
                    <a:lnTo>
                      <a:pt x="60565" y="26080"/>
                    </a:lnTo>
                    <a:lnTo>
                      <a:pt x="60716" y="26365"/>
                    </a:lnTo>
                    <a:lnTo>
                      <a:pt x="60867" y="26793"/>
                    </a:lnTo>
                    <a:lnTo>
                      <a:pt x="61018" y="27363"/>
                    </a:lnTo>
                    <a:lnTo>
                      <a:pt x="61169" y="27933"/>
                    </a:lnTo>
                    <a:lnTo>
                      <a:pt x="61305" y="28646"/>
                    </a:lnTo>
                    <a:lnTo>
                      <a:pt x="61425" y="29358"/>
                    </a:lnTo>
                    <a:lnTo>
                      <a:pt x="61546" y="30213"/>
                    </a:lnTo>
                    <a:lnTo>
                      <a:pt x="61682" y="31353"/>
                    </a:lnTo>
                    <a:lnTo>
                      <a:pt x="61788" y="32351"/>
                    </a:lnTo>
                    <a:lnTo>
                      <a:pt x="61893" y="33349"/>
                    </a:lnTo>
                    <a:lnTo>
                      <a:pt x="61984" y="34489"/>
                    </a:lnTo>
                    <a:lnTo>
                      <a:pt x="62089" y="35771"/>
                    </a:lnTo>
                    <a:lnTo>
                      <a:pt x="62225" y="37909"/>
                    </a:lnTo>
                    <a:lnTo>
                      <a:pt x="62346" y="40047"/>
                    </a:lnTo>
                    <a:lnTo>
                      <a:pt x="62436" y="42470"/>
                    </a:lnTo>
                    <a:lnTo>
                      <a:pt x="62512" y="44750"/>
                    </a:lnTo>
                    <a:lnTo>
                      <a:pt x="62572" y="47315"/>
                    </a:lnTo>
                    <a:lnTo>
                      <a:pt x="62617" y="49738"/>
                    </a:lnTo>
                    <a:lnTo>
                      <a:pt x="62648" y="52589"/>
                    </a:lnTo>
                    <a:lnTo>
                      <a:pt x="62663" y="55296"/>
                    </a:lnTo>
                    <a:lnTo>
                      <a:pt x="62648" y="57007"/>
                    </a:lnTo>
                    <a:lnTo>
                      <a:pt x="62648" y="58432"/>
                    </a:lnTo>
                    <a:lnTo>
                      <a:pt x="62632" y="59714"/>
                    </a:lnTo>
                    <a:lnTo>
                      <a:pt x="62602" y="60855"/>
                    </a:lnTo>
                    <a:close/>
                    <a:moveTo>
                      <a:pt x="57880" y="52446"/>
                    </a:moveTo>
                    <a:lnTo>
                      <a:pt x="61471" y="52446"/>
                    </a:lnTo>
                    <a:lnTo>
                      <a:pt x="61471" y="50593"/>
                    </a:lnTo>
                    <a:lnTo>
                      <a:pt x="61456" y="49026"/>
                    </a:lnTo>
                    <a:lnTo>
                      <a:pt x="61425" y="47315"/>
                    </a:lnTo>
                    <a:lnTo>
                      <a:pt x="61395" y="45748"/>
                    </a:lnTo>
                    <a:lnTo>
                      <a:pt x="61350" y="44323"/>
                    </a:lnTo>
                    <a:lnTo>
                      <a:pt x="61290" y="42897"/>
                    </a:lnTo>
                    <a:lnTo>
                      <a:pt x="61229" y="41615"/>
                    </a:lnTo>
                    <a:lnTo>
                      <a:pt x="61139" y="40190"/>
                    </a:lnTo>
                    <a:lnTo>
                      <a:pt x="61018" y="38622"/>
                    </a:lnTo>
                    <a:lnTo>
                      <a:pt x="60882" y="37339"/>
                    </a:lnTo>
                    <a:lnTo>
                      <a:pt x="60746" y="36199"/>
                    </a:lnTo>
                    <a:lnTo>
                      <a:pt x="60580" y="35201"/>
                    </a:lnTo>
                    <a:lnTo>
                      <a:pt x="60399" y="34489"/>
                    </a:lnTo>
                    <a:lnTo>
                      <a:pt x="60203" y="34061"/>
                    </a:lnTo>
                    <a:lnTo>
                      <a:pt x="59992" y="33776"/>
                    </a:lnTo>
                    <a:lnTo>
                      <a:pt x="59766" y="33634"/>
                    </a:lnTo>
                    <a:lnTo>
                      <a:pt x="59554" y="33776"/>
                    </a:lnTo>
                    <a:lnTo>
                      <a:pt x="59358" y="34061"/>
                    </a:lnTo>
                    <a:lnTo>
                      <a:pt x="59177" y="34489"/>
                    </a:lnTo>
                    <a:lnTo>
                      <a:pt x="58996" y="35201"/>
                    </a:lnTo>
                    <a:lnTo>
                      <a:pt x="58845" y="36199"/>
                    </a:lnTo>
                    <a:lnTo>
                      <a:pt x="58664" y="37197"/>
                    </a:lnTo>
                    <a:lnTo>
                      <a:pt x="58528" y="38479"/>
                    </a:lnTo>
                    <a:lnTo>
                      <a:pt x="58393" y="39904"/>
                    </a:lnTo>
                    <a:lnTo>
                      <a:pt x="58302" y="41330"/>
                    </a:lnTo>
                    <a:lnTo>
                      <a:pt x="58196" y="42755"/>
                    </a:lnTo>
                    <a:lnTo>
                      <a:pt x="58121" y="44180"/>
                    </a:lnTo>
                    <a:lnTo>
                      <a:pt x="58061" y="45605"/>
                    </a:lnTo>
                    <a:lnTo>
                      <a:pt x="58000" y="47315"/>
                    </a:lnTo>
                    <a:lnTo>
                      <a:pt x="57940" y="48883"/>
                    </a:lnTo>
                    <a:lnTo>
                      <a:pt x="57910" y="50593"/>
                    </a:lnTo>
                    <a:lnTo>
                      <a:pt x="57880" y="52446"/>
                    </a:lnTo>
                    <a:close/>
                    <a:moveTo>
                      <a:pt x="71761" y="79667"/>
                    </a:moveTo>
                    <a:lnTo>
                      <a:pt x="71987" y="88361"/>
                    </a:lnTo>
                    <a:lnTo>
                      <a:pt x="71761" y="89358"/>
                    </a:lnTo>
                    <a:lnTo>
                      <a:pt x="71550" y="90071"/>
                    </a:lnTo>
                    <a:lnTo>
                      <a:pt x="71339" y="90641"/>
                    </a:lnTo>
                    <a:lnTo>
                      <a:pt x="71082" y="91211"/>
                    </a:lnTo>
                    <a:lnTo>
                      <a:pt x="70841" y="91638"/>
                    </a:lnTo>
                    <a:lnTo>
                      <a:pt x="70584" y="92066"/>
                    </a:lnTo>
                    <a:lnTo>
                      <a:pt x="70313" y="92209"/>
                    </a:lnTo>
                    <a:lnTo>
                      <a:pt x="70026" y="92351"/>
                    </a:lnTo>
                    <a:lnTo>
                      <a:pt x="69664" y="92209"/>
                    </a:lnTo>
                    <a:lnTo>
                      <a:pt x="69302" y="91638"/>
                    </a:lnTo>
                    <a:lnTo>
                      <a:pt x="69136" y="91353"/>
                    </a:lnTo>
                    <a:lnTo>
                      <a:pt x="68970" y="90926"/>
                    </a:lnTo>
                    <a:lnTo>
                      <a:pt x="68804" y="90498"/>
                    </a:lnTo>
                    <a:lnTo>
                      <a:pt x="68653" y="89928"/>
                    </a:lnTo>
                    <a:lnTo>
                      <a:pt x="68517" y="89358"/>
                    </a:lnTo>
                    <a:lnTo>
                      <a:pt x="68351" y="88788"/>
                    </a:lnTo>
                    <a:lnTo>
                      <a:pt x="68215" y="88076"/>
                    </a:lnTo>
                    <a:lnTo>
                      <a:pt x="68079" y="87220"/>
                    </a:lnTo>
                    <a:lnTo>
                      <a:pt x="67959" y="86223"/>
                    </a:lnTo>
                    <a:lnTo>
                      <a:pt x="67823" y="85368"/>
                    </a:lnTo>
                    <a:lnTo>
                      <a:pt x="67702" y="84370"/>
                    </a:lnTo>
                    <a:lnTo>
                      <a:pt x="67582" y="83230"/>
                    </a:lnTo>
                    <a:lnTo>
                      <a:pt x="67476" y="82090"/>
                    </a:lnTo>
                    <a:lnTo>
                      <a:pt x="67370" y="80807"/>
                    </a:lnTo>
                    <a:lnTo>
                      <a:pt x="67265" y="79667"/>
                    </a:lnTo>
                    <a:lnTo>
                      <a:pt x="67174" y="78384"/>
                    </a:lnTo>
                    <a:lnTo>
                      <a:pt x="67099" y="77102"/>
                    </a:lnTo>
                    <a:lnTo>
                      <a:pt x="67023" y="75676"/>
                    </a:lnTo>
                    <a:lnTo>
                      <a:pt x="66948" y="74251"/>
                    </a:lnTo>
                    <a:lnTo>
                      <a:pt x="66903" y="72826"/>
                    </a:lnTo>
                    <a:lnTo>
                      <a:pt x="66842" y="71258"/>
                    </a:lnTo>
                    <a:lnTo>
                      <a:pt x="66797" y="69691"/>
                    </a:lnTo>
                    <a:lnTo>
                      <a:pt x="66752" y="68123"/>
                    </a:lnTo>
                    <a:lnTo>
                      <a:pt x="66706" y="66555"/>
                    </a:lnTo>
                    <a:lnTo>
                      <a:pt x="66676" y="62992"/>
                    </a:lnTo>
                    <a:lnTo>
                      <a:pt x="66661" y="59429"/>
                    </a:lnTo>
                    <a:lnTo>
                      <a:pt x="66661" y="57577"/>
                    </a:lnTo>
                    <a:lnTo>
                      <a:pt x="66676" y="55724"/>
                    </a:lnTo>
                    <a:lnTo>
                      <a:pt x="66691" y="54014"/>
                    </a:lnTo>
                    <a:lnTo>
                      <a:pt x="66737" y="52304"/>
                    </a:lnTo>
                    <a:lnTo>
                      <a:pt x="66767" y="50593"/>
                    </a:lnTo>
                    <a:lnTo>
                      <a:pt x="66812" y="49026"/>
                    </a:lnTo>
                    <a:lnTo>
                      <a:pt x="66857" y="47458"/>
                    </a:lnTo>
                    <a:lnTo>
                      <a:pt x="66918" y="45748"/>
                    </a:lnTo>
                    <a:lnTo>
                      <a:pt x="66978" y="44323"/>
                    </a:lnTo>
                    <a:lnTo>
                      <a:pt x="67053" y="42897"/>
                    </a:lnTo>
                    <a:lnTo>
                      <a:pt x="67129" y="41472"/>
                    </a:lnTo>
                    <a:lnTo>
                      <a:pt x="67219" y="40047"/>
                    </a:lnTo>
                    <a:lnTo>
                      <a:pt x="67325" y="38764"/>
                    </a:lnTo>
                    <a:lnTo>
                      <a:pt x="67431" y="37482"/>
                    </a:lnTo>
                    <a:lnTo>
                      <a:pt x="67536" y="36199"/>
                    </a:lnTo>
                    <a:lnTo>
                      <a:pt x="67657" y="34916"/>
                    </a:lnTo>
                    <a:lnTo>
                      <a:pt x="67778" y="33776"/>
                    </a:lnTo>
                    <a:lnTo>
                      <a:pt x="67929" y="32779"/>
                    </a:lnTo>
                    <a:lnTo>
                      <a:pt x="68064" y="31781"/>
                    </a:lnTo>
                    <a:lnTo>
                      <a:pt x="68200" y="30641"/>
                    </a:lnTo>
                    <a:lnTo>
                      <a:pt x="68336" y="29928"/>
                    </a:lnTo>
                    <a:lnTo>
                      <a:pt x="68502" y="29073"/>
                    </a:lnTo>
                    <a:lnTo>
                      <a:pt x="68653" y="28361"/>
                    </a:lnTo>
                    <a:lnTo>
                      <a:pt x="68819" y="27790"/>
                    </a:lnTo>
                    <a:lnTo>
                      <a:pt x="69000" y="27220"/>
                    </a:lnTo>
                    <a:lnTo>
                      <a:pt x="69166" y="26793"/>
                    </a:lnTo>
                    <a:lnTo>
                      <a:pt x="69332" y="26365"/>
                    </a:lnTo>
                    <a:lnTo>
                      <a:pt x="69513" y="26080"/>
                    </a:lnTo>
                    <a:lnTo>
                      <a:pt x="69709" y="25795"/>
                    </a:lnTo>
                    <a:lnTo>
                      <a:pt x="69890" y="25510"/>
                    </a:lnTo>
                    <a:lnTo>
                      <a:pt x="70086" y="25368"/>
                    </a:lnTo>
                    <a:lnTo>
                      <a:pt x="70298" y="25368"/>
                    </a:lnTo>
                    <a:lnTo>
                      <a:pt x="70554" y="25368"/>
                    </a:lnTo>
                    <a:lnTo>
                      <a:pt x="70795" y="25510"/>
                    </a:lnTo>
                    <a:lnTo>
                      <a:pt x="71022" y="25938"/>
                    </a:lnTo>
                    <a:lnTo>
                      <a:pt x="71248" y="26365"/>
                    </a:lnTo>
                    <a:lnTo>
                      <a:pt x="71459" y="26793"/>
                    </a:lnTo>
                    <a:lnTo>
                      <a:pt x="71640" y="27363"/>
                    </a:lnTo>
                    <a:lnTo>
                      <a:pt x="71837" y="27933"/>
                    </a:lnTo>
                    <a:lnTo>
                      <a:pt x="72003" y="28646"/>
                    </a:lnTo>
                    <a:lnTo>
                      <a:pt x="71716" y="37767"/>
                    </a:lnTo>
                    <a:lnTo>
                      <a:pt x="71565" y="37054"/>
                    </a:lnTo>
                    <a:lnTo>
                      <a:pt x="71414" y="36484"/>
                    </a:lnTo>
                    <a:lnTo>
                      <a:pt x="71248" y="35771"/>
                    </a:lnTo>
                    <a:lnTo>
                      <a:pt x="71067" y="35344"/>
                    </a:lnTo>
                    <a:lnTo>
                      <a:pt x="70886" y="35059"/>
                    </a:lnTo>
                    <a:lnTo>
                      <a:pt x="70705" y="34774"/>
                    </a:lnTo>
                    <a:lnTo>
                      <a:pt x="70494" y="34631"/>
                    </a:lnTo>
                    <a:lnTo>
                      <a:pt x="70298" y="34631"/>
                    </a:lnTo>
                    <a:lnTo>
                      <a:pt x="70026" y="34774"/>
                    </a:lnTo>
                    <a:lnTo>
                      <a:pt x="69769" y="35059"/>
                    </a:lnTo>
                    <a:lnTo>
                      <a:pt x="69513" y="35629"/>
                    </a:lnTo>
                    <a:lnTo>
                      <a:pt x="69302" y="36484"/>
                    </a:lnTo>
                    <a:lnTo>
                      <a:pt x="69090" y="37482"/>
                    </a:lnTo>
                    <a:lnTo>
                      <a:pt x="68879" y="38622"/>
                    </a:lnTo>
                    <a:lnTo>
                      <a:pt x="68698" y="40047"/>
                    </a:lnTo>
                    <a:lnTo>
                      <a:pt x="68532" y="41900"/>
                    </a:lnTo>
                    <a:lnTo>
                      <a:pt x="68366" y="43467"/>
                    </a:lnTo>
                    <a:lnTo>
                      <a:pt x="68245" y="45320"/>
                    </a:lnTo>
                    <a:lnTo>
                      <a:pt x="68140" y="47315"/>
                    </a:lnTo>
                    <a:lnTo>
                      <a:pt x="68064" y="49311"/>
                    </a:lnTo>
                    <a:lnTo>
                      <a:pt x="68004" y="51591"/>
                    </a:lnTo>
                    <a:lnTo>
                      <a:pt x="67944" y="53871"/>
                    </a:lnTo>
                    <a:lnTo>
                      <a:pt x="67929" y="56437"/>
                    </a:lnTo>
                    <a:lnTo>
                      <a:pt x="67913" y="58859"/>
                    </a:lnTo>
                    <a:lnTo>
                      <a:pt x="67929" y="61567"/>
                    </a:lnTo>
                    <a:lnTo>
                      <a:pt x="67959" y="63990"/>
                    </a:lnTo>
                    <a:lnTo>
                      <a:pt x="68004" y="66555"/>
                    </a:lnTo>
                    <a:lnTo>
                      <a:pt x="68079" y="68693"/>
                    </a:lnTo>
                    <a:lnTo>
                      <a:pt x="68170" y="70688"/>
                    </a:lnTo>
                    <a:lnTo>
                      <a:pt x="68276" y="72826"/>
                    </a:lnTo>
                    <a:lnTo>
                      <a:pt x="68427" y="74536"/>
                    </a:lnTo>
                    <a:lnTo>
                      <a:pt x="68577" y="76247"/>
                    </a:lnTo>
                    <a:lnTo>
                      <a:pt x="68743" y="77814"/>
                    </a:lnTo>
                    <a:lnTo>
                      <a:pt x="68924" y="79097"/>
                    </a:lnTo>
                    <a:lnTo>
                      <a:pt x="69121" y="80237"/>
                    </a:lnTo>
                    <a:lnTo>
                      <a:pt x="69317" y="81092"/>
                    </a:lnTo>
                    <a:lnTo>
                      <a:pt x="69528" y="81947"/>
                    </a:lnTo>
                    <a:lnTo>
                      <a:pt x="69769" y="82517"/>
                    </a:lnTo>
                    <a:lnTo>
                      <a:pt x="69996" y="82802"/>
                    </a:lnTo>
                    <a:lnTo>
                      <a:pt x="70267" y="82802"/>
                    </a:lnTo>
                    <a:lnTo>
                      <a:pt x="70448" y="82802"/>
                    </a:lnTo>
                    <a:lnTo>
                      <a:pt x="70629" y="82660"/>
                    </a:lnTo>
                    <a:lnTo>
                      <a:pt x="70826" y="82375"/>
                    </a:lnTo>
                    <a:lnTo>
                      <a:pt x="71007" y="82090"/>
                    </a:lnTo>
                    <a:lnTo>
                      <a:pt x="71188" y="81520"/>
                    </a:lnTo>
                    <a:lnTo>
                      <a:pt x="71399" y="80950"/>
                    </a:lnTo>
                    <a:lnTo>
                      <a:pt x="71580" y="80380"/>
                    </a:lnTo>
                    <a:lnTo>
                      <a:pt x="71761" y="79667"/>
                    </a:lnTo>
                    <a:close/>
                    <a:moveTo>
                      <a:pt x="78838" y="60855"/>
                    </a:moveTo>
                    <a:lnTo>
                      <a:pt x="74130" y="60712"/>
                    </a:lnTo>
                    <a:lnTo>
                      <a:pt x="74145" y="63420"/>
                    </a:lnTo>
                    <a:lnTo>
                      <a:pt x="74175" y="65985"/>
                    </a:lnTo>
                    <a:lnTo>
                      <a:pt x="74236" y="68408"/>
                    </a:lnTo>
                    <a:lnTo>
                      <a:pt x="74311" y="70546"/>
                    </a:lnTo>
                    <a:lnTo>
                      <a:pt x="74402" y="72684"/>
                    </a:lnTo>
                    <a:lnTo>
                      <a:pt x="74522" y="74536"/>
                    </a:lnTo>
                    <a:lnTo>
                      <a:pt x="74673" y="76247"/>
                    </a:lnTo>
                    <a:lnTo>
                      <a:pt x="74824" y="77814"/>
                    </a:lnTo>
                    <a:lnTo>
                      <a:pt x="74975" y="78954"/>
                    </a:lnTo>
                    <a:lnTo>
                      <a:pt x="75141" y="80095"/>
                    </a:lnTo>
                    <a:lnTo>
                      <a:pt x="75337" y="80950"/>
                    </a:lnTo>
                    <a:lnTo>
                      <a:pt x="75533" y="81662"/>
                    </a:lnTo>
                    <a:lnTo>
                      <a:pt x="75729" y="82232"/>
                    </a:lnTo>
                    <a:lnTo>
                      <a:pt x="75956" y="82660"/>
                    </a:lnTo>
                    <a:lnTo>
                      <a:pt x="76182" y="82945"/>
                    </a:lnTo>
                    <a:lnTo>
                      <a:pt x="76439" y="82945"/>
                    </a:lnTo>
                    <a:lnTo>
                      <a:pt x="76680" y="82945"/>
                    </a:lnTo>
                    <a:lnTo>
                      <a:pt x="76937" y="82802"/>
                    </a:lnTo>
                    <a:lnTo>
                      <a:pt x="77178" y="82517"/>
                    </a:lnTo>
                    <a:lnTo>
                      <a:pt x="77404" y="82232"/>
                    </a:lnTo>
                    <a:lnTo>
                      <a:pt x="77646" y="81662"/>
                    </a:lnTo>
                    <a:lnTo>
                      <a:pt x="77872" y="81092"/>
                    </a:lnTo>
                    <a:lnTo>
                      <a:pt x="78098" y="80380"/>
                    </a:lnTo>
                    <a:lnTo>
                      <a:pt x="78294" y="79667"/>
                    </a:lnTo>
                    <a:lnTo>
                      <a:pt x="78506" y="88076"/>
                    </a:lnTo>
                    <a:lnTo>
                      <a:pt x="78264" y="88931"/>
                    </a:lnTo>
                    <a:lnTo>
                      <a:pt x="78023" y="89786"/>
                    </a:lnTo>
                    <a:lnTo>
                      <a:pt x="77751" y="90498"/>
                    </a:lnTo>
                    <a:lnTo>
                      <a:pt x="77480" y="91068"/>
                    </a:lnTo>
                    <a:lnTo>
                      <a:pt x="77193" y="91496"/>
                    </a:lnTo>
                    <a:lnTo>
                      <a:pt x="76891" y="91781"/>
                    </a:lnTo>
                    <a:lnTo>
                      <a:pt x="76574" y="92066"/>
                    </a:lnTo>
                    <a:lnTo>
                      <a:pt x="76258" y="92209"/>
                    </a:lnTo>
                    <a:lnTo>
                      <a:pt x="75880" y="92066"/>
                    </a:lnTo>
                    <a:lnTo>
                      <a:pt x="75533" y="91496"/>
                    </a:lnTo>
                    <a:lnTo>
                      <a:pt x="75367" y="91211"/>
                    </a:lnTo>
                    <a:lnTo>
                      <a:pt x="75201" y="90783"/>
                    </a:lnTo>
                    <a:lnTo>
                      <a:pt x="75035" y="90356"/>
                    </a:lnTo>
                    <a:lnTo>
                      <a:pt x="74884" y="89928"/>
                    </a:lnTo>
                    <a:lnTo>
                      <a:pt x="74734" y="89358"/>
                    </a:lnTo>
                    <a:lnTo>
                      <a:pt x="74583" y="88646"/>
                    </a:lnTo>
                    <a:lnTo>
                      <a:pt x="74447" y="87933"/>
                    </a:lnTo>
                    <a:lnTo>
                      <a:pt x="74311" y="87220"/>
                    </a:lnTo>
                    <a:lnTo>
                      <a:pt x="74190" y="86223"/>
                    </a:lnTo>
                    <a:lnTo>
                      <a:pt x="74070" y="85225"/>
                    </a:lnTo>
                    <a:lnTo>
                      <a:pt x="73934" y="84370"/>
                    </a:lnTo>
                    <a:lnTo>
                      <a:pt x="73828" y="83230"/>
                    </a:lnTo>
                    <a:lnTo>
                      <a:pt x="73723" y="82090"/>
                    </a:lnTo>
                    <a:lnTo>
                      <a:pt x="73617" y="80807"/>
                    </a:lnTo>
                    <a:lnTo>
                      <a:pt x="73526" y="79667"/>
                    </a:lnTo>
                    <a:lnTo>
                      <a:pt x="73421" y="78527"/>
                    </a:lnTo>
                    <a:lnTo>
                      <a:pt x="73345" y="77244"/>
                    </a:lnTo>
                    <a:lnTo>
                      <a:pt x="73270" y="75676"/>
                    </a:lnTo>
                    <a:lnTo>
                      <a:pt x="73210" y="74394"/>
                    </a:lnTo>
                    <a:lnTo>
                      <a:pt x="73149" y="72969"/>
                    </a:lnTo>
                    <a:lnTo>
                      <a:pt x="73104" y="71401"/>
                    </a:lnTo>
                    <a:lnTo>
                      <a:pt x="73059" y="69833"/>
                    </a:lnTo>
                    <a:lnTo>
                      <a:pt x="73029" y="68408"/>
                    </a:lnTo>
                    <a:lnTo>
                      <a:pt x="72983" y="66840"/>
                    </a:lnTo>
                    <a:lnTo>
                      <a:pt x="72953" y="63420"/>
                    </a:lnTo>
                    <a:lnTo>
                      <a:pt x="72938" y="59714"/>
                    </a:lnTo>
                    <a:lnTo>
                      <a:pt x="72953" y="56152"/>
                    </a:lnTo>
                    <a:lnTo>
                      <a:pt x="72983" y="52731"/>
                    </a:lnTo>
                    <a:lnTo>
                      <a:pt x="73059" y="49311"/>
                    </a:lnTo>
                    <a:lnTo>
                      <a:pt x="73149" y="46175"/>
                    </a:lnTo>
                    <a:lnTo>
                      <a:pt x="73210" y="44608"/>
                    </a:lnTo>
                    <a:lnTo>
                      <a:pt x="73270" y="43182"/>
                    </a:lnTo>
                    <a:lnTo>
                      <a:pt x="73330" y="41757"/>
                    </a:lnTo>
                    <a:lnTo>
                      <a:pt x="73406" y="40190"/>
                    </a:lnTo>
                    <a:lnTo>
                      <a:pt x="73511" y="38907"/>
                    </a:lnTo>
                    <a:lnTo>
                      <a:pt x="73602" y="37624"/>
                    </a:lnTo>
                    <a:lnTo>
                      <a:pt x="73692" y="36342"/>
                    </a:lnTo>
                    <a:lnTo>
                      <a:pt x="73798" y="35059"/>
                    </a:lnTo>
                    <a:lnTo>
                      <a:pt x="73904" y="33919"/>
                    </a:lnTo>
                    <a:lnTo>
                      <a:pt x="74009" y="32779"/>
                    </a:lnTo>
                    <a:lnTo>
                      <a:pt x="74145" y="31781"/>
                    </a:lnTo>
                    <a:lnTo>
                      <a:pt x="74266" y="30926"/>
                    </a:lnTo>
                    <a:lnTo>
                      <a:pt x="74387" y="29928"/>
                    </a:lnTo>
                    <a:lnTo>
                      <a:pt x="74522" y="29073"/>
                    </a:lnTo>
                    <a:lnTo>
                      <a:pt x="74673" y="28361"/>
                    </a:lnTo>
                    <a:lnTo>
                      <a:pt x="74809" y="27790"/>
                    </a:lnTo>
                    <a:lnTo>
                      <a:pt x="74945" y="27220"/>
                    </a:lnTo>
                    <a:lnTo>
                      <a:pt x="75096" y="26650"/>
                    </a:lnTo>
                    <a:lnTo>
                      <a:pt x="75262" y="26365"/>
                    </a:lnTo>
                    <a:lnTo>
                      <a:pt x="75428" y="25938"/>
                    </a:lnTo>
                    <a:lnTo>
                      <a:pt x="75579" y="25510"/>
                    </a:lnTo>
                    <a:lnTo>
                      <a:pt x="75760" y="25368"/>
                    </a:lnTo>
                    <a:lnTo>
                      <a:pt x="75926" y="25225"/>
                    </a:lnTo>
                    <a:lnTo>
                      <a:pt x="76107" y="25225"/>
                    </a:lnTo>
                    <a:lnTo>
                      <a:pt x="76273" y="25225"/>
                    </a:lnTo>
                    <a:lnTo>
                      <a:pt x="76469" y="25368"/>
                    </a:lnTo>
                    <a:lnTo>
                      <a:pt x="76635" y="25795"/>
                    </a:lnTo>
                    <a:lnTo>
                      <a:pt x="76801" y="26080"/>
                    </a:lnTo>
                    <a:lnTo>
                      <a:pt x="76967" y="26365"/>
                    </a:lnTo>
                    <a:lnTo>
                      <a:pt x="77118" y="26793"/>
                    </a:lnTo>
                    <a:lnTo>
                      <a:pt x="77253" y="27363"/>
                    </a:lnTo>
                    <a:lnTo>
                      <a:pt x="77389" y="27933"/>
                    </a:lnTo>
                    <a:lnTo>
                      <a:pt x="77540" y="28646"/>
                    </a:lnTo>
                    <a:lnTo>
                      <a:pt x="77676" y="29358"/>
                    </a:lnTo>
                    <a:lnTo>
                      <a:pt x="77797" y="30213"/>
                    </a:lnTo>
                    <a:lnTo>
                      <a:pt x="77902" y="31353"/>
                    </a:lnTo>
                    <a:lnTo>
                      <a:pt x="78038" y="32351"/>
                    </a:lnTo>
                    <a:lnTo>
                      <a:pt x="78129" y="33349"/>
                    </a:lnTo>
                    <a:lnTo>
                      <a:pt x="78234" y="34489"/>
                    </a:lnTo>
                    <a:lnTo>
                      <a:pt x="78325" y="35771"/>
                    </a:lnTo>
                    <a:lnTo>
                      <a:pt x="78460" y="37909"/>
                    </a:lnTo>
                    <a:lnTo>
                      <a:pt x="78581" y="40047"/>
                    </a:lnTo>
                    <a:lnTo>
                      <a:pt x="78687" y="42470"/>
                    </a:lnTo>
                    <a:lnTo>
                      <a:pt x="78762" y="44750"/>
                    </a:lnTo>
                    <a:lnTo>
                      <a:pt x="78823" y="47315"/>
                    </a:lnTo>
                    <a:lnTo>
                      <a:pt x="78868" y="49738"/>
                    </a:lnTo>
                    <a:lnTo>
                      <a:pt x="78898" y="52589"/>
                    </a:lnTo>
                    <a:lnTo>
                      <a:pt x="78898" y="55296"/>
                    </a:lnTo>
                    <a:lnTo>
                      <a:pt x="78898" y="57007"/>
                    </a:lnTo>
                    <a:lnTo>
                      <a:pt x="78883" y="58432"/>
                    </a:lnTo>
                    <a:lnTo>
                      <a:pt x="78868" y="59714"/>
                    </a:lnTo>
                    <a:lnTo>
                      <a:pt x="78838" y="60855"/>
                    </a:lnTo>
                    <a:close/>
                    <a:moveTo>
                      <a:pt x="74130" y="52446"/>
                    </a:moveTo>
                    <a:lnTo>
                      <a:pt x="77706" y="52446"/>
                    </a:lnTo>
                    <a:lnTo>
                      <a:pt x="77706" y="50593"/>
                    </a:lnTo>
                    <a:lnTo>
                      <a:pt x="77691" y="49026"/>
                    </a:lnTo>
                    <a:lnTo>
                      <a:pt x="77676" y="47315"/>
                    </a:lnTo>
                    <a:lnTo>
                      <a:pt x="77631" y="45748"/>
                    </a:lnTo>
                    <a:lnTo>
                      <a:pt x="77585" y="44323"/>
                    </a:lnTo>
                    <a:lnTo>
                      <a:pt x="77540" y="42897"/>
                    </a:lnTo>
                    <a:lnTo>
                      <a:pt x="77465" y="41615"/>
                    </a:lnTo>
                    <a:lnTo>
                      <a:pt x="77374" y="40190"/>
                    </a:lnTo>
                    <a:lnTo>
                      <a:pt x="77253" y="38622"/>
                    </a:lnTo>
                    <a:lnTo>
                      <a:pt x="77133" y="37339"/>
                    </a:lnTo>
                    <a:lnTo>
                      <a:pt x="76982" y="36199"/>
                    </a:lnTo>
                    <a:lnTo>
                      <a:pt x="76816" y="35201"/>
                    </a:lnTo>
                    <a:lnTo>
                      <a:pt x="76635" y="34489"/>
                    </a:lnTo>
                    <a:lnTo>
                      <a:pt x="76454" y="34061"/>
                    </a:lnTo>
                    <a:lnTo>
                      <a:pt x="76227" y="33776"/>
                    </a:lnTo>
                    <a:lnTo>
                      <a:pt x="76001" y="33634"/>
                    </a:lnTo>
                    <a:lnTo>
                      <a:pt x="75805" y="33776"/>
                    </a:lnTo>
                    <a:lnTo>
                      <a:pt x="75594" y="34061"/>
                    </a:lnTo>
                    <a:lnTo>
                      <a:pt x="75413" y="34489"/>
                    </a:lnTo>
                    <a:lnTo>
                      <a:pt x="75247" y="35201"/>
                    </a:lnTo>
                    <a:lnTo>
                      <a:pt x="75066" y="36199"/>
                    </a:lnTo>
                    <a:lnTo>
                      <a:pt x="74915" y="37197"/>
                    </a:lnTo>
                    <a:lnTo>
                      <a:pt x="74779" y="38479"/>
                    </a:lnTo>
                    <a:lnTo>
                      <a:pt x="74643" y="39904"/>
                    </a:lnTo>
                    <a:lnTo>
                      <a:pt x="74537" y="41330"/>
                    </a:lnTo>
                    <a:lnTo>
                      <a:pt x="74447" y="42755"/>
                    </a:lnTo>
                    <a:lnTo>
                      <a:pt x="74371" y="44180"/>
                    </a:lnTo>
                    <a:lnTo>
                      <a:pt x="74296" y="45605"/>
                    </a:lnTo>
                    <a:lnTo>
                      <a:pt x="74236" y="47315"/>
                    </a:lnTo>
                    <a:lnTo>
                      <a:pt x="74190" y="48883"/>
                    </a:lnTo>
                    <a:lnTo>
                      <a:pt x="74145" y="50593"/>
                    </a:lnTo>
                    <a:lnTo>
                      <a:pt x="74130" y="52446"/>
                    </a:lnTo>
                    <a:close/>
                    <a:moveTo>
                      <a:pt x="80422" y="90783"/>
                    </a:moveTo>
                    <a:lnTo>
                      <a:pt x="80422" y="46745"/>
                    </a:lnTo>
                    <a:lnTo>
                      <a:pt x="80422" y="41472"/>
                    </a:lnTo>
                    <a:lnTo>
                      <a:pt x="80422" y="36484"/>
                    </a:lnTo>
                    <a:lnTo>
                      <a:pt x="80407" y="31496"/>
                    </a:lnTo>
                    <a:lnTo>
                      <a:pt x="80392" y="26793"/>
                    </a:lnTo>
                    <a:lnTo>
                      <a:pt x="81463" y="26793"/>
                    </a:lnTo>
                    <a:lnTo>
                      <a:pt x="81508" y="39334"/>
                    </a:lnTo>
                    <a:lnTo>
                      <a:pt x="81569" y="39334"/>
                    </a:lnTo>
                    <a:lnTo>
                      <a:pt x="81614" y="37767"/>
                    </a:lnTo>
                    <a:lnTo>
                      <a:pt x="81689" y="36342"/>
                    </a:lnTo>
                    <a:lnTo>
                      <a:pt x="81765" y="34916"/>
                    </a:lnTo>
                    <a:lnTo>
                      <a:pt x="81855" y="33634"/>
                    </a:lnTo>
                    <a:lnTo>
                      <a:pt x="81961" y="32351"/>
                    </a:lnTo>
                    <a:lnTo>
                      <a:pt x="82067" y="31211"/>
                    </a:lnTo>
                    <a:lnTo>
                      <a:pt x="82172" y="30071"/>
                    </a:lnTo>
                    <a:lnTo>
                      <a:pt x="82293" y="29073"/>
                    </a:lnTo>
                    <a:lnTo>
                      <a:pt x="82429" y="28218"/>
                    </a:lnTo>
                    <a:lnTo>
                      <a:pt x="82565" y="27505"/>
                    </a:lnTo>
                    <a:lnTo>
                      <a:pt x="82700" y="26793"/>
                    </a:lnTo>
                    <a:lnTo>
                      <a:pt x="82836" y="26365"/>
                    </a:lnTo>
                    <a:lnTo>
                      <a:pt x="82987" y="25938"/>
                    </a:lnTo>
                    <a:lnTo>
                      <a:pt x="83138" y="25510"/>
                    </a:lnTo>
                    <a:lnTo>
                      <a:pt x="83289" y="25225"/>
                    </a:lnTo>
                    <a:lnTo>
                      <a:pt x="83425" y="25225"/>
                    </a:lnTo>
                    <a:lnTo>
                      <a:pt x="83606" y="25368"/>
                    </a:lnTo>
                    <a:lnTo>
                      <a:pt x="83787" y="25795"/>
                    </a:lnTo>
                    <a:lnTo>
                      <a:pt x="83787" y="36769"/>
                    </a:lnTo>
                    <a:lnTo>
                      <a:pt x="83576" y="36484"/>
                    </a:lnTo>
                    <a:lnTo>
                      <a:pt x="83349" y="36342"/>
                    </a:lnTo>
                    <a:lnTo>
                      <a:pt x="83153" y="36484"/>
                    </a:lnTo>
                    <a:lnTo>
                      <a:pt x="82957" y="36769"/>
                    </a:lnTo>
                    <a:lnTo>
                      <a:pt x="82776" y="37197"/>
                    </a:lnTo>
                    <a:lnTo>
                      <a:pt x="82610" y="37909"/>
                    </a:lnTo>
                    <a:lnTo>
                      <a:pt x="82444" y="38764"/>
                    </a:lnTo>
                    <a:lnTo>
                      <a:pt x="82308" y="39904"/>
                    </a:lnTo>
                    <a:lnTo>
                      <a:pt x="82172" y="41330"/>
                    </a:lnTo>
                    <a:lnTo>
                      <a:pt x="82052" y="42755"/>
                    </a:lnTo>
                    <a:lnTo>
                      <a:pt x="81961" y="44180"/>
                    </a:lnTo>
                    <a:lnTo>
                      <a:pt x="81870" y="45748"/>
                    </a:lnTo>
                    <a:lnTo>
                      <a:pt x="81795" y="47458"/>
                    </a:lnTo>
                    <a:lnTo>
                      <a:pt x="81750" y="49026"/>
                    </a:lnTo>
                    <a:lnTo>
                      <a:pt x="81705" y="50736"/>
                    </a:lnTo>
                    <a:lnTo>
                      <a:pt x="81674" y="52731"/>
                    </a:lnTo>
                    <a:lnTo>
                      <a:pt x="81644" y="54584"/>
                    </a:lnTo>
                    <a:lnTo>
                      <a:pt x="81644" y="56722"/>
                    </a:lnTo>
                    <a:lnTo>
                      <a:pt x="81644" y="90783"/>
                    </a:lnTo>
                    <a:lnTo>
                      <a:pt x="80422" y="90783"/>
                    </a:lnTo>
                    <a:close/>
                    <a:moveTo>
                      <a:pt x="85281" y="14964"/>
                    </a:moveTo>
                    <a:lnTo>
                      <a:pt x="86488" y="11401"/>
                    </a:lnTo>
                    <a:lnTo>
                      <a:pt x="86488" y="26793"/>
                    </a:lnTo>
                    <a:lnTo>
                      <a:pt x="88253" y="26793"/>
                    </a:lnTo>
                    <a:lnTo>
                      <a:pt x="88253" y="35486"/>
                    </a:lnTo>
                    <a:lnTo>
                      <a:pt x="86488" y="35486"/>
                    </a:lnTo>
                    <a:lnTo>
                      <a:pt x="86488" y="70118"/>
                    </a:lnTo>
                    <a:lnTo>
                      <a:pt x="86503" y="71686"/>
                    </a:lnTo>
                    <a:lnTo>
                      <a:pt x="86503" y="73111"/>
                    </a:lnTo>
                    <a:lnTo>
                      <a:pt x="86518" y="74394"/>
                    </a:lnTo>
                    <a:lnTo>
                      <a:pt x="86548" y="75534"/>
                    </a:lnTo>
                    <a:lnTo>
                      <a:pt x="86578" y="76817"/>
                    </a:lnTo>
                    <a:lnTo>
                      <a:pt x="86623" y="77814"/>
                    </a:lnTo>
                    <a:lnTo>
                      <a:pt x="86669" y="78669"/>
                    </a:lnTo>
                    <a:lnTo>
                      <a:pt x="86714" y="79382"/>
                    </a:lnTo>
                    <a:lnTo>
                      <a:pt x="86774" y="80095"/>
                    </a:lnTo>
                    <a:lnTo>
                      <a:pt x="86850" y="80807"/>
                    </a:lnTo>
                    <a:lnTo>
                      <a:pt x="86910" y="81235"/>
                    </a:lnTo>
                    <a:lnTo>
                      <a:pt x="87001" y="81662"/>
                    </a:lnTo>
                    <a:lnTo>
                      <a:pt x="87106" y="82232"/>
                    </a:lnTo>
                    <a:lnTo>
                      <a:pt x="87197" y="82375"/>
                    </a:lnTo>
                    <a:lnTo>
                      <a:pt x="87302" y="82517"/>
                    </a:lnTo>
                    <a:lnTo>
                      <a:pt x="87408" y="82660"/>
                    </a:lnTo>
                    <a:lnTo>
                      <a:pt x="87619" y="82517"/>
                    </a:lnTo>
                    <a:lnTo>
                      <a:pt x="87800" y="82375"/>
                    </a:lnTo>
                    <a:lnTo>
                      <a:pt x="87966" y="82232"/>
                    </a:lnTo>
                    <a:lnTo>
                      <a:pt x="88117" y="81662"/>
                    </a:lnTo>
                    <a:lnTo>
                      <a:pt x="88178" y="90498"/>
                    </a:lnTo>
                    <a:lnTo>
                      <a:pt x="87951" y="91211"/>
                    </a:lnTo>
                    <a:lnTo>
                      <a:pt x="87695" y="91781"/>
                    </a:lnTo>
                    <a:lnTo>
                      <a:pt x="87393" y="92209"/>
                    </a:lnTo>
                    <a:lnTo>
                      <a:pt x="87091" y="92351"/>
                    </a:lnTo>
                    <a:lnTo>
                      <a:pt x="86880" y="92209"/>
                    </a:lnTo>
                    <a:lnTo>
                      <a:pt x="86684" y="91781"/>
                    </a:lnTo>
                    <a:lnTo>
                      <a:pt x="86503" y="91496"/>
                    </a:lnTo>
                    <a:lnTo>
                      <a:pt x="86322" y="90926"/>
                    </a:lnTo>
                    <a:lnTo>
                      <a:pt x="86156" y="90213"/>
                    </a:lnTo>
                    <a:lnTo>
                      <a:pt x="86020" y="89358"/>
                    </a:lnTo>
                    <a:lnTo>
                      <a:pt x="85869" y="88361"/>
                    </a:lnTo>
                    <a:lnTo>
                      <a:pt x="85748" y="87220"/>
                    </a:lnTo>
                    <a:lnTo>
                      <a:pt x="85643" y="85795"/>
                    </a:lnTo>
                    <a:lnTo>
                      <a:pt x="85552" y="84228"/>
                    </a:lnTo>
                    <a:lnTo>
                      <a:pt x="85477" y="82517"/>
                    </a:lnTo>
                    <a:lnTo>
                      <a:pt x="85401" y="80522"/>
                    </a:lnTo>
                    <a:lnTo>
                      <a:pt x="85356" y="78384"/>
                    </a:lnTo>
                    <a:lnTo>
                      <a:pt x="85311" y="75819"/>
                    </a:lnTo>
                    <a:lnTo>
                      <a:pt x="85281" y="73396"/>
                    </a:lnTo>
                    <a:lnTo>
                      <a:pt x="85281" y="70546"/>
                    </a:lnTo>
                    <a:lnTo>
                      <a:pt x="85281" y="35486"/>
                    </a:lnTo>
                    <a:lnTo>
                      <a:pt x="84239" y="35486"/>
                    </a:lnTo>
                    <a:lnTo>
                      <a:pt x="84239" y="26793"/>
                    </a:lnTo>
                    <a:lnTo>
                      <a:pt x="85281" y="26793"/>
                    </a:lnTo>
                    <a:lnTo>
                      <a:pt x="85281" y="14964"/>
                    </a:lnTo>
                    <a:close/>
                    <a:moveTo>
                      <a:pt x="94394" y="51591"/>
                    </a:moveTo>
                    <a:lnTo>
                      <a:pt x="94394" y="75391"/>
                    </a:lnTo>
                    <a:lnTo>
                      <a:pt x="94409" y="79952"/>
                    </a:lnTo>
                    <a:lnTo>
                      <a:pt x="94424" y="83942"/>
                    </a:lnTo>
                    <a:lnTo>
                      <a:pt x="94454" y="87648"/>
                    </a:lnTo>
                    <a:lnTo>
                      <a:pt x="94500" y="90783"/>
                    </a:lnTo>
                    <a:lnTo>
                      <a:pt x="93383" y="90783"/>
                    </a:lnTo>
                    <a:lnTo>
                      <a:pt x="93293" y="82802"/>
                    </a:lnTo>
                    <a:lnTo>
                      <a:pt x="93247" y="82802"/>
                    </a:lnTo>
                    <a:lnTo>
                      <a:pt x="93142" y="83800"/>
                    </a:lnTo>
                    <a:lnTo>
                      <a:pt x="93051" y="84940"/>
                    </a:lnTo>
                    <a:lnTo>
                      <a:pt x="92946" y="85938"/>
                    </a:lnTo>
                    <a:lnTo>
                      <a:pt x="92855" y="86935"/>
                    </a:lnTo>
                    <a:lnTo>
                      <a:pt x="92734" y="87790"/>
                    </a:lnTo>
                    <a:lnTo>
                      <a:pt x="92614" y="88503"/>
                    </a:lnTo>
                    <a:lnTo>
                      <a:pt x="92493" y="89216"/>
                    </a:lnTo>
                    <a:lnTo>
                      <a:pt x="92372" y="89786"/>
                    </a:lnTo>
                    <a:lnTo>
                      <a:pt x="92236" y="90356"/>
                    </a:lnTo>
                    <a:lnTo>
                      <a:pt x="92101" y="90783"/>
                    </a:lnTo>
                    <a:lnTo>
                      <a:pt x="91950" y="91211"/>
                    </a:lnTo>
                    <a:lnTo>
                      <a:pt x="91814" y="91496"/>
                    </a:lnTo>
                    <a:lnTo>
                      <a:pt x="91663" y="91781"/>
                    </a:lnTo>
                    <a:lnTo>
                      <a:pt x="91497" y="92209"/>
                    </a:lnTo>
                    <a:lnTo>
                      <a:pt x="91331" y="92209"/>
                    </a:lnTo>
                    <a:lnTo>
                      <a:pt x="91180" y="92351"/>
                    </a:lnTo>
                    <a:lnTo>
                      <a:pt x="90924" y="92209"/>
                    </a:lnTo>
                    <a:lnTo>
                      <a:pt x="90712" y="91781"/>
                    </a:lnTo>
                    <a:lnTo>
                      <a:pt x="90501" y="91353"/>
                    </a:lnTo>
                    <a:lnTo>
                      <a:pt x="90290" y="90783"/>
                    </a:lnTo>
                    <a:lnTo>
                      <a:pt x="90109" y="89928"/>
                    </a:lnTo>
                    <a:lnTo>
                      <a:pt x="89943" y="89073"/>
                    </a:lnTo>
                    <a:lnTo>
                      <a:pt x="89762" y="87933"/>
                    </a:lnTo>
                    <a:lnTo>
                      <a:pt x="89611" y="86508"/>
                    </a:lnTo>
                    <a:lnTo>
                      <a:pt x="89505" y="85225"/>
                    </a:lnTo>
                    <a:lnTo>
                      <a:pt x="89400" y="83800"/>
                    </a:lnTo>
                    <a:lnTo>
                      <a:pt x="89309" y="82375"/>
                    </a:lnTo>
                    <a:lnTo>
                      <a:pt x="89219" y="80665"/>
                    </a:lnTo>
                    <a:lnTo>
                      <a:pt x="89173" y="79097"/>
                    </a:lnTo>
                    <a:lnTo>
                      <a:pt x="89128" y="77387"/>
                    </a:lnTo>
                    <a:lnTo>
                      <a:pt x="89113" y="75676"/>
                    </a:lnTo>
                    <a:lnTo>
                      <a:pt x="89098" y="73824"/>
                    </a:lnTo>
                    <a:lnTo>
                      <a:pt x="89098" y="72399"/>
                    </a:lnTo>
                    <a:lnTo>
                      <a:pt x="89113" y="70973"/>
                    </a:lnTo>
                    <a:lnTo>
                      <a:pt x="89128" y="69691"/>
                    </a:lnTo>
                    <a:lnTo>
                      <a:pt x="89158" y="68408"/>
                    </a:lnTo>
                    <a:lnTo>
                      <a:pt x="89204" y="67125"/>
                    </a:lnTo>
                    <a:lnTo>
                      <a:pt x="89249" y="65843"/>
                    </a:lnTo>
                    <a:lnTo>
                      <a:pt x="89309" y="64703"/>
                    </a:lnTo>
                    <a:lnTo>
                      <a:pt x="89370" y="63562"/>
                    </a:lnTo>
                    <a:lnTo>
                      <a:pt x="89445" y="62565"/>
                    </a:lnTo>
                    <a:lnTo>
                      <a:pt x="89520" y="61567"/>
                    </a:lnTo>
                    <a:lnTo>
                      <a:pt x="89596" y="60427"/>
                    </a:lnTo>
                    <a:lnTo>
                      <a:pt x="89686" y="59429"/>
                    </a:lnTo>
                    <a:lnTo>
                      <a:pt x="89792" y="58574"/>
                    </a:lnTo>
                    <a:lnTo>
                      <a:pt x="89913" y="57719"/>
                    </a:lnTo>
                    <a:lnTo>
                      <a:pt x="90033" y="56864"/>
                    </a:lnTo>
                    <a:lnTo>
                      <a:pt x="90154" y="56009"/>
                    </a:lnTo>
                    <a:lnTo>
                      <a:pt x="90441" y="54584"/>
                    </a:lnTo>
                    <a:lnTo>
                      <a:pt x="90743" y="53301"/>
                    </a:lnTo>
                    <a:lnTo>
                      <a:pt x="91075" y="52304"/>
                    </a:lnTo>
                    <a:lnTo>
                      <a:pt x="91437" y="51591"/>
                    </a:lnTo>
                    <a:lnTo>
                      <a:pt x="91829" y="50736"/>
                    </a:lnTo>
                    <a:lnTo>
                      <a:pt x="92251" y="50308"/>
                    </a:lnTo>
                    <a:lnTo>
                      <a:pt x="92704" y="50023"/>
                    </a:lnTo>
                    <a:lnTo>
                      <a:pt x="93172" y="50023"/>
                    </a:lnTo>
                    <a:lnTo>
                      <a:pt x="93172" y="48741"/>
                    </a:lnTo>
                    <a:lnTo>
                      <a:pt x="93157" y="46888"/>
                    </a:lnTo>
                    <a:lnTo>
                      <a:pt x="93142" y="45178"/>
                    </a:lnTo>
                    <a:lnTo>
                      <a:pt x="93112" y="43610"/>
                    </a:lnTo>
                    <a:lnTo>
                      <a:pt x="93066" y="42185"/>
                    </a:lnTo>
                    <a:lnTo>
                      <a:pt x="93021" y="40760"/>
                    </a:lnTo>
                    <a:lnTo>
                      <a:pt x="92961" y="39619"/>
                    </a:lnTo>
                    <a:lnTo>
                      <a:pt x="92885" y="38622"/>
                    </a:lnTo>
                    <a:lnTo>
                      <a:pt x="92795" y="37624"/>
                    </a:lnTo>
                    <a:lnTo>
                      <a:pt x="92689" y="36769"/>
                    </a:lnTo>
                    <a:lnTo>
                      <a:pt x="92568" y="36057"/>
                    </a:lnTo>
                    <a:lnTo>
                      <a:pt x="92448" y="35344"/>
                    </a:lnTo>
                    <a:lnTo>
                      <a:pt x="92312" y="34774"/>
                    </a:lnTo>
                    <a:lnTo>
                      <a:pt x="92161" y="34346"/>
                    </a:lnTo>
                    <a:lnTo>
                      <a:pt x="91995" y="34061"/>
                    </a:lnTo>
                    <a:lnTo>
                      <a:pt x="91814" y="33919"/>
                    </a:lnTo>
                    <a:lnTo>
                      <a:pt x="91633" y="33919"/>
                    </a:lnTo>
                    <a:lnTo>
                      <a:pt x="91376" y="33919"/>
                    </a:lnTo>
                    <a:lnTo>
                      <a:pt x="91150" y="34204"/>
                    </a:lnTo>
                    <a:lnTo>
                      <a:pt x="90909" y="34489"/>
                    </a:lnTo>
                    <a:lnTo>
                      <a:pt x="90682" y="35059"/>
                    </a:lnTo>
                    <a:lnTo>
                      <a:pt x="90471" y="35629"/>
                    </a:lnTo>
                    <a:lnTo>
                      <a:pt x="90260" y="36627"/>
                    </a:lnTo>
                    <a:lnTo>
                      <a:pt x="90064" y="37624"/>
                    </a:lnTo>
                    <a:lnTo>
                      <a:pt x="89883" y="38622"/>
                    </a:lnTo>
                    <a:lnTo>
                      <a:pt x="89596" y="31068"/>
                    </a:lnTo>
                    <a:lnTo>
                      <a:pt x="89822" y="29643"/>
                    </a:lnTo>
                    <a:lnTo>
                      <a:pt x="90079" y="28503"/>
                    </a:lnTo>
                    <a:lnTo>
                      <a:pt x="90335" y="27505"/>
                    </a:lnTo>
                    <a:lnTo>
                      <a:pt x="90607" y="26793"/>
                    </a:lnTo>
                    <a:lnTo>
                      <a:pt x="90894" y="26080"/>
                    </a:lnTo>
                    <a:lnTo>
                      <a:pt x="91195" y="25510"/>
                    </a:lnTo>
                    <a:lnTo>
                      <a:pt x="91482" y="25368"/>
                    </a:lnTo>
                    <a:lnTo>
                      <a:pt x="91814" y="25225"/>
                    </a:lnTo>
                    <a:lnTo>
                      <a:pt x="92131" y="25368"/>
                    </a:lnTo>
                    <a:lnTo>
                      <a:pt x="92417" y="25795"/>
                    </a:lnTo>
                    <a:lnTo>
                      <a:pt x="92689" y="26223"/>
                    </a:lnTo>
                    <a:lnTo>
                      <a:pt x="92946" y="26935"/>
                    </a:lnTo>
                    <a:lnTo>
                      <a:pt x="93172" y="27790"/>
                    </a:lnTo>
                    <a:lnTo>
                      <a:pt x="93383" y="28931"/>
                    </a:lnTo>
                    <a:lnTo>
                      <a:pt x="93579" y="30213"/>
                    </a:lnTo>
                    <a:lnTo>
                      <a:pt x="93745" y="31923"/>
                    </a:lnTo>
                    <a:lnTo>
                      <a:pt x="93896" y="33634"/>
                    </a:lnTo>
                    <a:lnTo>
                      <a:pt x="94032" y="35486"/>
                    </a:lnTo>
                    <a:lnTo>
                      <a:pt x="94138" y="37624"/>
                    </a:lnTo>
                    <a:lnTo>
                      <a:pt x="94228" y="39904"/>
                    </a:lnTo>
                    <a:lnTo>
                      <a:pt x="94288" y="42612"/>
                    </a:lnTo>
                    <a:lnTo>
                      <a:pt x="94364" y="45320"/>
                    </a:lnTo>
                    <a:lnTo>
                      <a:pt x="94379" y="48313"/>
                    </a:lnTo>
                    <a:lnTo>
                      <a:pt x="94394" y="51591"/>
                    </a:lnTo>
                    <a:close/>
                    <a:moveTo>
                      <a:pt x="93172" y="69263"/>
                    </a:moveTo>
                    <a:lnTo>
                      <a:pt x="93172" y="58147"/>
                    </a:lnTo>
                    <a:lnTo>
                      <a:pt x="92825" y="58147"/>
                    </a:lnTo>
                    <a:lnTo>
                      <a:pt x="92508" y="58289"/>
                    </a:lnTo>
                    <a:lnTo>
                      <a:pt x="92206" y="58432"/>
                    </a:lnTo>
                    <a:lnTo>
                      <a:pt x="91920" y="58859"/>
                    </a:lnTo>
                    <a:lnTo>
                      <a:pt x="91678" y="59287"/>
                    </a:lnTo>
                    <a:lnTo>
                      <a:pt x="91437" y="59857"/>
                    </a:lnTo>
                    <a:lnTo>
                      <a:pt x="91225" y="60570"/>
                    </a:lnTo>
                    <a:lnTo>
                      <a:pt x="91044" y="61567"/>
                    </a:lnTo>
                    <a:lnTo>
                      <a:pt x="90863" y="62422"/>
                    </a:lnTo>
                    <a:lnTo>
                      <a:pt x="90728" y="63420"/>
                    </a:lnTo>
                    <a:lnTo>
                      <a:pt x="90607" y="64703"/>
                    </a:lnTo>
                    <a:lnTo>
                      <a:pt x="90516" y="65985"/>
                    </a:lnTo>
                    <a:lnTo>
                      <a:pt x="90441" y="67553"/>
                    </a:lnTo>
                    <a:lnTo>
                      <a:pt x="90365" y="68978"/>
                    </a:lnTo>
                    <a:lnTo>
                      <a:pt x="90335" y="70688"/>
                    </a:lnTo>
                    <a:lnTo>
                      <a:pt x="90320" y="72541"/>
                    </a:lnTo>
                    <a:lnTo>
                      <a:pt x="90335" y="73824"/>
                    </a:lnTo>
                    <a:lnTo>
                      <a:pt x="90350" y="75106"/>
                    </a:lnTo>
                    <a:lnTo>
                      <a:pt x="90380" y="76104"/>
                    </a:lnTo>
                    <a:lnTo>
                      <a:pt x="90426" y="77387"/>
                    </a:lnTo>
                    <a:lnTo>
                      <a:pt x="90471" y="78384"/>
                    </a:lnTo>
                    <a:lnTo>
                      <a:pt x="90531" y="79239"/>
                    </a:lnTo>
                    <a:lnTo>
                      <a:pt x="90607" y="80095"/>
                    </a:lnTo>
                    <a:lnTo>
                      <a:pt x="90682" y="80807"/>
                    </a:lnTo>
                    <a:lnTo>
                      <a:pt x="90758" y="81377"/>
                    </a:lnTo>
                    <a:lnTo>
                      <a:pt x="90833" y="82090"/>
                    </a:lnTo>
                    <a:lnTo>
                      <a:pt x="90924" y="82517"/>
                    </a:lnTo>
                    <a:lnTo>
                      <a:pt x="91044" y="82945"/>
                    </a:lnTo>
                    <a:lnTo>
                      <a:pt x="91135" y="83230"/>
                    </a:lnTo>
                    <a:lnTo>
                      <a:pt x="91241" y="83515"/>
                    </a:lnTo>
                    <a:lnTo>
                      <a:pt x="91361" y="83657"/>
                    </a:lnTo>
                    <a:lnTo>
                      <a:pt x="91482" y="83657"/>
                    </a:lnTo>
                    <a:lnTo>
                      <a:pt x="91633" y="83657"/>
                    </a:lnTo>
                    <a:lnTo>
                      <a:pt x="91784" y="83372"/>
                    </a:lnTo>
                    <a:lnTo>
                      <a:pt x="91920" y="83230"/>
                    </a:lnTo>
                    <a:lnTo>
                      <a:pt x="92040" y="82802"/>
                    </a:lnTo>
                    <a:lnTo>
                      <a:pt x="92191" y="82375"/>
                    </a:lnTo>
                    <a:lnTo>
                      <a:pt x="92312" y="81662"/>
                    </a:lnTo>
                    <a:lnTo>
                      <a:pt x="92433" y="81092"/>
                    </a:lnTo>
                    <a:lnTo>
                      <a:pt x="92538" y="80237"/>
                    </a:lnTo>
                    <a:lnTo>
                      <a:pt x="92644" y="79524"/>
                    </a:lnTo>
                    <a:lnTo>
                      <a:pt x="92734" y="78812"/>
                    </a:lnTo>
                    <a:lnTo>
                      <a:pt x="92825" y="77957"/>
                    </a:lnTo>
                    <a:lnTo>
                      <a:pt x="92885" y="77102"/>
                    </a:lnTo>
                    <a:lnTo>
                      <a:pt x="92961" y="75961"/>
                    </a:lnTo>
                    <a:lnTo>
                      <a:pt x="93006" y="74964"/>
                    </a:lnTo>
                    <a:lnTo>
                      <a:pt x="93051" y="73966"/>
                    </a:lnTo>
                    <a:lnTo>
                      <a:pt x="93096" y="72969"/>
                    </a:lnTo>
                    <a:lnTo>
                      <a:pt x="93127" y="72114"/>
                    </a:lnTo>
                    <a:lnTo>
                      <a:pt x="93142" y="71116"/>
                    </a:lnTo>
                    <a:lnTo>
                      <a:pt x="93157" y="70261"/>
                    </a:lnTo>
                    <a:lnTo>
                      <a:pt x="93172" y="69263"/>
                    </a:lnTo>
                    <a:close/>
                    <a:moveTo>
                      <a:pt x="97608" y="90783"/>
                    </a:moveTo>
                    <a:lnTo>
                      <a:pt x="96371" y="90783"/>
                    </a:lnTo>
                    <a:lnTo>
                      <a:pt x="96371" y="26793"/>
                    </a:lnTo>
                    <a:lnTo>
                      <a:pt x="97608" y="26793"/>
                    </a:lnTo>
                    <a:lnTo>
                      <a:pt x="97608" y="90783"/>
                    </a:lnTo>
                    <a:close/>
                    <a:moveTo>
                      <a:pt x="96974" y="14964"/>
                    </a:moveTo>
                    <a:lnTo>
                      <a:pt x="96959" y="14964"/>
                    </a:lnTo>
                    <a:lnTo>
                      <a:pt x="96808" y="14821"/>
                    </a:lnTo>
                    <a:lnTo>
                      <a:pt x="96657" y="14394"/>
                    </a:lnTo>
                    <a:lnTo>
                      <a:pt x="96582" y="14109"/>
                    </a:lnTo>
                    <a:lnTo>
                      <a:pt x="96522" y="13681"/>
                    </a:lnTo>
                    <a:lnTo>
                      <a:pt x="96461" y="13254"/>
                    </a:lnTo>
                    <a:lnTo>
                      <a:pt x="96401" y="12826"/>
                    </a:lnTo>
                    <a:lnTo>
                      <a:pt x="96310" y="11686"/>
                    </a:lnTo>
                    <a:lnTo>
                      <a:pt x="96250" y="10261"/>
                    </a:lnTo>
                    <a:lnTo>
                      <a:pt x="96205" y="8978"/>
                    </a:lnTo>
                    <a:lnTo>
                      <a:pt x="96190" y="7410"/>
                    </a:lnTo>
                    <a:lnTo>
                      <a:pt x="96205" y="5985"/>
                    </a:lnTo>
                    <a:lnTo>
                      <a:pt x="96250" y="4560"/>
                    </a:lnTo>
                    <a:lnTo>
                      <a:pt x="96325" y="3277"/>
                    </a:lnTo>
                    <a:lnTo>
                      <a:pt x="96416" y="2280"/>
                    </a:lnTo>
                    <a:lnTo>
                      <a:pt x="96476" y="1710"/>
                    </a:lnTo>
                    <a:lnTo>
                      <a:pt x="96537" y="1282"/>
                    </a:lnTo>
                    <a:lnTo>
                      <a:pt x="96612" y="855"/>
                    </a:lnTo>
                    <a:lnTo>
                      <a:pt x="96672" y="570"/>
                    </a:lnTo>
                    <a:lnTo>
                      <a:pt x="96823" y="285"/>
                    </a:lnTo>
                    <a:lnTo>
                      <a:pt x="96989" y="0"/>
                    </a:lnTo>
                    <a:lnTo>
                      <a:pt x="97155" y="285"/>
                    </a:lnTo>
                    <a:lnTo>
                      <a:pt x="97306" y="570"/>
                    </a:lnTo>
                    <a:lnTo>
                      <a:pt x="97382" y="855"/>
                    </a:lnTo>
                    <a:lnTo>
                      <a:pt x="97442" y="1282"/>
                    </a:lnTo>
                    <a:lnTo>
                      <a:pt x="97502" y="1710"/>
                    </a:lnTo>
                    <a:lnTo>
                      <a:pt x="97548" y="2137"/>
                    </a:lnTo>
                    <a:lnTo>
                      <a:pt x="97653" y="3277"/>
                    </a:lnTo>
                    <a:lnTo>
                      <a:pt x="97714" y="4418"/>
                    </a:lnTo>
                    <a:lnTo>
                      <a:pt x="97774" y="5985"/>
                    </a:lnTo>
                    <a:lnTo>
                      <a:pt x="97774" y="7410"/>
                    </a:lnTo>
                    <a:lnTo>
                      <a:pt x="97774" y="8978"/>
                    </a:lnTo>
                    <a:lnTo>
                      <a:pt x="97714" y="10261"/>
                    </a:lnTo>
                    <a:lnTo>
                      <a:pt x="97653" y="11686"/>
                    </a:lnTo>
                    <a:lnTo>
                      <a:pt x="97548" y="12826"/>
                    </a:lnTo>
                    <a:lnTo>
                      <a:pt x="97502" y="13254"/>
                    </a:lnTo>
                    <a:lnTo>
                      <a:pt x="97442" y="13681"/>
                    </a:lnTo>
                    <a:lnTo>
                      <a:pt x="97382" y="14109"/>
                    </a:lnTo>
                    <a:lnTo>
                      <a:pt x="97306" y="14394"/>
                    </a:lnTo>
                    <a:lnTo>
                      <a:pt x="97231" y="14679"/>
                    </a:lnTo>
                    <a:lnTo>
                      <a:pt x="97140" y="14821"/>
                    </a:lnTo>
                    <a:lnTo>
                      <a:pt x="97065" y="14821"/>
                    </a:lnTo>
                    <a:lnTo>
                      <a:pt x="96974" y="14964"/>
                    </a:lnTo>
                    <a:close/>
                    <a:moveTo>
                      <a:pt x="99645" y="90783"/>
                    </a:moveTo>
                    <a:lnTo>
                      <a:pt x="99645" y="44038"/>
                    </a:lnTo>
                    <a:lnTo>
                      <a:pt x="99645" y="39904"/>
                    </a:lnTo>
                    <a:lnTo>
                      <a:pt x="99630" y="35629"/>
                    </a:lnTo>
                    <a:lnTo>
                      <a:pt x="99615" y="31353"/>
                    </a:lnTo>
                    <a:lnTo>
                      <a:pt x="99600" y="26793"/>
                    </a:lnTo>
                    <a:lnTo>
                      <a:pt x="100686" y="26793"/>
                    </a:lnTo>
                    <a:lnTo>
                      <a:pt x="100761" y="37339"/>
                    </a:lnTo>
                    <a:lnTo>
                      <a:pt x="100777" y="37339"/>
                    </a:lnTo>
                    <a:lnTo>
                      <a:pt x="100852" y="36199"/>
                    </a:lnTo>
                    <a:lnTo>
                      <a:pt x="100943" y="34916"/>
                    </a:lnTo>
                    <a:lnTo>
                      <a:pt x="101018" y="33776"/>
                    </a:lnTo>
                    <a:lnTo>
                      <a:pt x="101139" y="32779"/>
                    </a:lnTo>
                    <a:lnTo>
                      <a:pt x="101244" y="31781"/>
                    </a:lnTo>
                    <a:lnTo>
                      <a:pt x="101350" y="30926"/>
                    </a:lnTo>
                    <a:lnTo>
                      <a:pt x="101471" y="29928"/>
                    </a:lnTo>
                    <a:lnTo>
                      <a:pt x="101606" y="29073"/>
                    </a:lnTo>
                    <a:lnTo>
                      <a:pt x="101772" y="28218"/>
                    </a:lnTo>
                    <a:lnTo>
                      <a:pt x="101938" y="27505"/>
                    </a:lnTo>
                    <a:lnTo>
                      <a:pt x="102104" y="26793"/>
                    </a:lnTo>
                    <a:lnTo>
                      <a:pt x="102285" y="26365"/>
                    </a:lnTo>
                    <a:lnTo>
                      <a:pt x="102451" y="25938"/>
                    </a:lnTo>
                    <a:lnTo>
                      <a:pt x="102632" y="25510"/>
                    </a:lnTo>
                    <a:lnTo>
                      <a:pt x="102829" y="25225"/>
                    </a:lnTo>
                    <a:lnTo>
                      <a:pt x="103025" y="25225"/>
                    </a:lnTo>
                    <a:lnTo>
                      <a:pt x="103236" y="25368"/>
                    </a:lnTo>
                    <a:lnTo>
                      <a:pt x="103462" y="25510"/>
                    </a:lnTo>
                    <a:lnTo>
                      <a:pt x="103658" y="26080"/>
                    </a:lnTo>
                    <a:lnTo>
                      <a:pt x="103855" y="26650"/>
                    </a:lnTo>
                    <a:lnTo>
                      <a:pt x="104051" y="27363"/>
                    </a:lnTo>
                    <a:lnTo>
                      <a:pt x="104232" y="28361"/>
                    </a:lnTo>
                    <a:lnTo>
                      <a:pt x="104398" y="29358"/>
                    </a:lnTo>
                    <a:lnTo>
                      <a:pt x="104564" y="30641"/>
                    </a:lnTo>
                    <a:lnTo>
                      <a:pt x="104669" y="31638"/>
                    </a:lnTo>
                    <a:lnTo>
                      <a:pt x="104760" y="32636"/>
                    </a:lnTo>
                    <a:lnTo>
                      <a:pt x="104850" y="33634"/>
                    </a:lnTo>
                    <a:lnTo>
                      <a:pt x="104926" y="34774"/>
                    </a:lnTo>
                    <a:lnTo>
                      <a:pt x="105001" y="35771"/>
                    </a:lnTo>
                    <a:lnTo>
                      <a:pt x="105092" y="37197"/>
                    </a:lnTo>
                    <a:lnTo>
                      <a:pt x="105152" y="38337"/>
                    </a:lnTo>
                    <a:lnTo>
                      <a:pt x="105198" y="39762"/>
                    </a:lnTo>
                    <a:lnTo>
                      <a:pt x="105258" y="41187"/>
                    </a:lnTo>
                    <a:lnTo>
                      <a:pt x="105288" y="42612"/>
                    </a:lnTo>
                    <a:lnTo>
                      <a:pt x="105333" y="44038"/>
                    </a:lnTo>
                    <a:lnTo>
                      <a:pt x="105364" y="45605"/>
                    </a:lnTo>
                    <a:lnTo>
                      <a:pt x="105394" y="49026"/>
                    </a:lnTo>
                    <a:lnTo>
                      <a:pt x="105409" y="52589"/>
                    </a:lnTo>
                    <a:lnTo>
                      <a:pt x="105409" y="90783"/>
                    </a:lnTo>
                    <a:lnTo>
                      <a:pt x="104187" y="90783"/>
                    </a:lnTo>
                    <a:lnTo>
                      <a:pt x="104187" y="53871"/>
                    </a:lnTo>
                    <a:lnTo>
                      <a:pt x="104172" y="51591"/>
                    </a:lnTo>
                    <a:lnTo>
                      <a:pt x="104156" y="49311"/>
                    </a:lnTo>
                    <a:lnTo>
                      <a:pt x="104126" y="47458"/>
                    </a:lnTo>
                    <a:lnTo>
                      <a:pt x="104081" y="45463"/>
                    </a:lnTo>
                    <a:lnTo>
                      <a:pt x="104036" y="43752"/>
                    </a:lnTo>
                    <a:lnTo>
                      <a:pt x="103960" y="42327"/>
                    </a:lnTo>
                    <a:lnTo>
                      <a:pt x="103870" y="40760"/>
                    </a:lnTo>
                    <a:lnTo>
                      <a:pt x="103779" y="39477"/>
                    </a:lnTo>
                    <a:lnTo>
                      <a:pt x="103689" y="38479"/>
                    </a:lnTo>
                    <a:lnTo>
                      <a:pt x="103568" y="37482"/>
                    </a:lnTo>
                    <a:lnTo>
                      <a:pt x="103447" y="36769"/>
                    </a:lnTo>
                    <a:lnTo>
                      <a:pt x="103296" y="36057"/>
                    </a:lnTo>
                    <a:lnTo>
                      <a:pt x="103145" y="35486"/>
                    </a:lnTo>
                    <a:lnTo>
                      <a:pt x="102980" y="35059"/>
                    </a:lnTo>
                    <a:lnTo>
                      <a:pt x="102814" y="34774"/>
                    </a:lnTo>
                    <a:lnTo>
                      <a:pt x="102617" y="34774"/>
                    </a:lnTo>
                    <a:lnTo>
                      <a:pt x="102466" y="34774"/>
                    </a:lnTo>
                    <a:lnTo>
                      <a:pt x="102331" y="34916"/>
                    </a:lnTo>
                    <a:lnTo>
                      <a:pt x="102180" y="35201"/>
                    </a:lnTo>
                    <a:lnTo>
                      <a:pt x="102059" y="35629"/>
                    </a:lnTo>
                    <a:lnTo>
                      <a:pt x="101938" y="36199"/>
                    </a:lnTo>
                    <a:lnTo>
                      <a:pt x="101818" y="36769"/>
                    </a:lnTo>
                    <a:lnTo>
                      <a:pt x="101697" y="37482"/>
                    </a:lnTo>
                    <a:lnTo>
                      <a:pt x="101576" y="38194"/>
                    </a:lnTo>
                    <a:lnTo>
                      <a:pt x="101471" y="39049"/>
                    </a:lnTo>
                    <a:lnTo>
                      <a:pt x="101380" y="40047"/>
                    </a:lnTo>
                    <a:lnTo>
                      <a:pt x="101290" y="41187"/>
                    </a:lnTo>
                    <a:lnTo>
                      <a:pt x="101199" y="42185"/>
                    </a:lnTo>
                    <a:lnTo>
                      <a:pt x="101139" y="43182"/>
                    </a:lnTo>
                    <a:lnTo>
                      <a:pt x="101063" y="44323"/>
                    </a:lnTo>
                    <a:lnTo>
                      <a:pt x="101003" y="45463"/>
                    </a:lnTo>
                    <a:lnTo>
                      <a:pt x="100958" y="46888"/>
                    </a:lnTo>
                    <a:lnTo>
                      <a:pt x="100927" y="48028"/>
                    </a:lnTo>
                    <a:lnTo>
                      <a:pt x="100897" y="49311"/>
                    </a:lnTo>
                    <a:lnTo>
                      <a:pt x="100882" y="50736"/>
                    </a:lnTo>
                    <a:lnTo>
                      <a:pt x="100882" y="52304"/>
                    </a:lnTo>
                    <a:lnTo>
                      <a:pt x="100882" y="90783"/>
                    </a:lnTo>
                    <a:lnTo>
                      <a:pt x="99645" y="90783"/>
                    </a:lnTo>
                    <a:close/>
                    <a:moveTo>
                      <a:pt x="107687" y="14964"/>
                    </a:moveTo>
                    <a:lnTo>
                      <a:pt x="108894" y="11401"/>
                    </a:lnTo>
                    <a:lnTo>
                      <a:pt x="108894" y="26793"/>
                    </a:lnTo>
                    <a:lnTo>
                      <a:pt x="110645" y="26793"/>
                    </a:lnTo>
                    <a:lnTo>
                      <a:pt x="110645" y="35486"/>
                    </a:lnTo>
                    <a:lnTo>
                      <a:pt x="108894" y="35486"/>
                    </a:lnTo>
                    <a:lnTo>
                      <a:pt x="108894" y="70118"/>
                    </a:lnTo>
                    <a:lnTo>
                      <a:pt x="108894" y="71686"/>
                    </a:lnTo>
                    <a:lnTo>
                      <a:pt x="108909" y="73111"/>
                    </a:lnTo>
                    <a:lnTo>
                      <a:pt x="108924" y="74394"/>
                    </a:lnTo>
                    <a:lnTo>
                      <a:pt x="108940" y="75534"/>
                    </a:lnTo>
                    <a:lnTo>
                      <a:pt x="108985" y="76817"/>
                    </a:lnTo>
                    <a:lnTo>
                      <a:pt x="109030" y="77814"/>
                    </a:lnTo>
                    <a:lnTo>
                      <a:pt x="109075" y="78669"/>
                    </a:lnTo>
                    <a:lnTo>
                      <a:pt x="109136" y="79382"/>
                    </a:lnTo>
                    <a:lnTo>
                      <a:pt x="109196" y="80095"/>
                    </a:lnTo>
                    <a:lnTo>
                      <a:pt x="109256" y="80807"/>
                    </a:lnTo>
                    <a:lnTo>
                      <a:pt x="109332" y="81235"/>
                    </a:lnTo>
                    <a:lnTo>
                      <a:pt x="109407" y="81662"/>
                    </a:lnTo>
                    <a:lnTo>
                      <a:pt x="109498" y="82232"/>
                    </a:lnTo>
                    <a:lnTo>
                      <a:pt x="109603" y="82375"/>
                    </a:lnTo>
                    <a:lnTo>
                      <a:pt x="109709" y="82517"/>
                    </a:lnTo>
                    <a:lnTo>
                      <a:pt x="109815" y="82660"/>
                    </a:lnTo>
                    <a:lnTo>
                      <a:pt x="110011" y="82517"/>
                    </a:lnTo>
                    <a:lnTo>
                      <a:pt x="110207" y="82375"/>
                    </a:lnTo>
                    <a:lnTo>
                      <a:pt x="110373" y="82232"/>
                    </a:lnTo>
                    <a:lnTo>
                      <a:pt x="110524" y="81662"/>
                    </a:lnTo>
                    <a:lnTo>
                      <a:pt x="110584" y="90498"/>
                    </a:lnTo>
                    <a:lnTo>
                      <a:pt x="110358" y="91211"/>
                    </a:lnTo>
                    <a:lnTo>
                      <a:pt x="110086" y="91781"/>
                    </a:lnTo>
                    <a:lnTo>
                      <a:pt x="109815" y="92209"/>
                    </a:lnTo>
                    <a:lnTo>
                      <a:pt x="109498" y="92351"/>
                    </a:lnTo>
                    <a:lnTo>
                      <a:pt x="109287" y="92209"/>
                    </a:lnTo>
                    <a:lnTo>
                      <a:pt x="109090" y="91781"/>
                    </a:lnTo>
                    <a:lnTo>
                      <a:pt x="108894" y="91496"/>
                    </a:lnTo>
                    <a:lnTo>
                      <a:pt x="108728" y="90926"/>
                    </a:lnTo>
                    <a:lnTo>
                      <a:pt x="108577" y="90213"/>
                    </a:lnTo>
                    <a:lnTo>
                      <a:pt x="108411" y="89358"/>
                    </a:lnTo>
                    <a:lnTo>
                      <a:pt x="108276" y="88361"/>
                    </a:lnTo>
                    <a:lnTo>
                      <a:pt x="108155" y="87220"/>
                    </a:lnTo>
                    <a:lnTo>
                      <a:pt x="108049" y="85795"/>
                    </a:lnTo>
                    <a:lnTo>
                      <a:pt x="107959" y="84228"/>
                    </a:lnTo>
                    <a:lnTo>
                      <a:pt x="107868" y="82517"/>
                    </a:lnTo>
                    <a:lnTo>
                      <a:pt x="107808" y="80522"/>
                    </a:lnTo>
                    <a:lnTo>
                      <a:pt x="107748" y="78384"/>
                    </a:lnTo>
                    <a:lnTo>
                      <a:pt x="107717" y="75819"/>
                    </a:lnTo>
                    <a:lnTo>
                      <a:pt x="107702" y="73396"/>
                    </a:lnTo>
                    <a:lnTo>
                      <a:pt x="107687" y="70546"/>
                    </a:lnTo>
                    <a:lnTo>
                      <a:pt x="107687" y="35486"/>
                    </a:lnTo>
                    <a:lnTo>
                      <a:pt x="106646" y="35486"/>
                    </a:lnTo>
                    <a:lnTo>
                      <a:pt x="106646" y="26793"/>
                    </a:lnTo>
                    <a:lnTo>
                      <a:pt x="107687" y="26793"/>
                    </a:lnTo>
                    <a:lnTo>
                      <a:pt x="107687" y="14964"/>
                    </a:lnTo>
                    <a:close/>
                    <a:moveTo>
                      <a:pt x="111142" y="26793"/>
                    </a:moveTo>
                    <a:lnTo>
                      <a:pt x="112485" y="26793"/>
                    </a:lnTo>
                    <a:lnTo>
                      <a:pt x="113964" y="64560"/>
                    </a:lnTo>
                    <a:lnTo>
                      <a:pt x="114070" y="67553"/>
                    </a:lnTo>
                    <a:lnTo>
                      <a:pt x="114190" y="70546"/>
                    </a:lnTo>
                    <a:lnTo>
                      <a:pt x="114296" y="73966"/>
                    </a:lnTo>
                    <a:lnTo>
                      <a:pt x="114402" y="77672"/>
                    </a:lnTo>
                    <a:lnTo>
                      <a:pt x="114432" y="77672"/>
                    </a:lnTo>
                    <a:lnTo>
                      <a:pt x="114507" y="75106"/>
                    </a:lnTo>
                    <a:lnTo>
                      <a:pt x="114598" y="72256"/>
                    </a:lnTo>
                    <a:lnTo>
                      <a:pt x="114734" y="68551"/>
                    </a:lnTo>
                    <a:lnTo>
                      <a:pt x="114869" y="64275"/>
                    </a:lnTo>
                    <a:lnTo>
                      <a:pt x="116197" y="26793"/>
                    </a:lnTo>
                    <a:lnTo>
                      <a:pt x="117510" y="26793"/>
                    </a:lnTo>
                    <a:lnTo>
                      <a:pt x="115654" y="72399"/>
                    </a:lnTo>
                    <a:lnTo>
                      <a:pt x="115488" y="76532"/>
                    </a:lnTo>
                    <a:lnTo>
                      <a:pt x="115337" y="80380"/>
                    </a:lnTo>
                    <a:lnTo>
                      <a:pt x="115156" y="84085"/>
                    </a:lnTo>
                    <a:lnTo>
                      <a:pt x="115020" y="87505"/>
                    </a:lnTo>
                    <a:lnTo>
                      <a:pt x="114869" y="90498"/>
                    </a:lnTo>
                    <a:lnTo>
                      <a:pt x="114734" y="93349"/>
                    </a:lnTo>
                    <a:lnTo>
                      <a:pt x="114598" y="95771"/>
                    </a:lnTo>
                    <a:lnTo>
                      <a:pt x="114477" y="98052"/>
                    </a:lnTo>
                    <a:lnTo>
                      <a:pt x="114341" y="100332"/>
                    </a:lnTo>
                    <a:lnTo>
                      <a:pt x="114205" y="102470"/>
                    </a:lnTo>
                    <a:lnTo>
                      <a:pt x="114055" y="104465"/>
                    </a:lnTo>
                    <a:lnTo>
                      <a:pt x="113919" y="106318"/>
                    </a:lnTo>
                    <a:lnTo>
                      <a:pt x="113783" y="108171"/>
                    </a:lnTo>
                    <a:lnTo>
                      <a:pt x="113647" y="109738"/>
                    </a:lnTo>
                    <a:lnTo>
                      <a:pt x="113481" y="111163"/>
                    </a:lnTo>
                    <a:lnTo>
                      <a:pt x="113345" y="112589"/>
                    </a:lnTo>
                    <a:lnTo>
                      <a:pt x="113164" y="114014"/>
                    </a:lnTo>
                    <a:lnTo>
                      <a:pt x="112968" y="115296"/>
                    </a:lnTo>
                    <a:lnTo>
                      <a:pt x="112772" y="116437"/>
                    </a:lnTo>
                    <a:lnTo>
                      <a:pt x="112591" y="117577"/>
                    </a:lnTo>
                    <a:lnTo>
                      <a:pt x="112410" y="118432"/>
                    </a:lnTo>
                    <a:lnTo>
                      <a:pt x="112214" y="119002"/>
                    </a:lnTo>
                    <a:lnTo>
                      <a:pt x="112018" y="119572"/>
                    </a:lnTo>
                    <a:lnTo>
                      <a:pt x="111837" y="120000"/>
                    </a:lnTo>
                    <a:lnTo>
                      <a:pt x="111520" y="110166"/>
                    </a:lnTo>
                    <a:lnTo>
                      <a:pt x="111791" y="109168"/>
                    </a:lnTo>
                    <a:lnTo>
                      <a:pt x="112078" y="108028"/>
                    </a:lnTo>
                    <a:lnTo>
                      <a:pt x="112334" y="106318"/>
                    </a:lnTo>
                    <a:lnTo>
                      <a:pt x="112606" y="104465"/>
                    </a:lnTo>
                    <a:lnTo>
                      <a:pt x="112757" y="103325"/>
                    </a:lnTo>
                    <a:lnTo>
                      <a:pt x="112893" y="101757"/>
                    </a:lnTo>
                    <a:lnTo>
                      <a:pt x="113059" y="100332"/>
                    </a:lnTo>
                    <a:lnTo>
                      <a:pt x="113179" y="98764"/>
                    </a:lnTo>
                    <a:lnTo>
                      <a:pt x="113300" y="97197"/>
                    </a:lnTo>
                    <a:lnTo>
                      <a:pt x="113421" y="95344"/>
                    </a:lnTo>
                    <a:lnTo>
                      <a:pt x="113542" y="93491"/>
                    </a:lnTo>
                    <a:lnTo>
                      <a:pt x="113632" y="91496"/>
                    </a:lnTo>
                    <a:lnTo>
                      <a:pt x="113708" y="89928"/>
                    </a:lnTo>
                    <a:lnTo>
                      <a:pt x="113738" y="88788"/>
                    </a:lnTo>
                    <a:lnTo>
                      <a:pt x="113708" y="87648"/>
                    </a:lnTo>
                    <a:lnTo>
                      <a:pt x="113647" y="85653"/>
                    </a:lnTo>
                    <a:lnTo>
                      <a:pt x="111142" y="26793"/>
                    </a:lnTo>
                    <a:close/>
                    <a:moveTo>
                      <a:pt x="119170" y="92351"/>
                    </a:moveTo>
                    <a:lnTo>
                      <a:pt x="119139" y="92351"/>
                    </a:lnTo>
                    <a:lnTo>
                      <a:pt x="119049" y="92209"/>
                    </a:lnTo>
                    <a:lnTo>
                      <a:pt x="118973" y="92209"/>
                    </a:lnTo>
                    <a:lnTo>
                      <a:pt x="118898" y="91781"/>
                    </a:lnTo>
                    <a:lnTo>
                      <a:pt x="118823" y="91496"/>
                    </a:lnTo>
                    <a:lnTo>
                      <a:pt x="118762" y="91211"/>
                    </a:lnTo>
                    <a:lnTo>
                      <a:pt x="118687" y="90783"/>
                    </a:lnTo>
                    <a:lnTo>
                      <a:pt x="118626" y="90356"/>
                    </a:lnTo>
                    <a:lnTo>
                      <a:pt x="118551" y="89786"/>
                    </a:lnTo>
                    <a:lnTo>
                      <a:pt x="118506" y="89216"/>
                    </a:lnTo>
                    <a:lnTo>
                      <a:pt x="118460" y="88646"/>
                    </a:lnTo>
                    <a:lnTo>
                      <a:pt x="118415" y="87933"/>
                    </a:lnTo>
                    <a:lnTo>
                      <a:pt x="118385" y="87220"/>
                    </a:lnTo>
                    <a:lnTo>
                      <a:pt x="118355" y="85510"/>
                    </a:lnTo>
                    <a:lnTo>
                      <a:pt x="118340" y="83942"/>
                    </a:lnTo>
                    <a:lnTo>
                      <a:pt x="118340" y="83087"/>
                    </a:lnTo>
                    <a:lnTo>
                      <a:pt x="118355" y="82232"/>
                    </a:lnTo>
                    <a:lnTo>
                      <a:pt x="118370" y="81377"/>
                    </a:lnTo>
                    <a:lnTo>
                      <a:pt x="118385" y="80522"/>
                    </a:lnTo>
                    <a:lnTo>
                      <a:pt x="118430" y="79809"/>
                    </a:lnTo>
                    <a:lnTo>
                      <a:pt x="118460" y="79239"/>
                    </a:lnTo>
                    <a:lnTo>
                      <a:pt x="118506" y="78527"/>
                    </a:lnTo>
                    <a:lnTo>
                      <a:pt x="118566" y="77957"/>
                    </a:lnTo>
                    <a:lnTo>
                      <a:pt x="118642" y="77387"/>
                    </a:lnTo>
                    <a:lnTo>
                      <a:pt x="118702" y="76959"/>
                    </a:lnTo>
                    <a:lnTo>
                      <a:pt x="118777" y="76389"/>
                    </a:lnTo>
                    <a:lnTo>
                      <a:pt x="118838" y="76104"/>
                    </a:lnTo>
                    <a:lnTo>
                      <a:pt x="118913" y="75819"/>
                    </a:lnTo>
                    <a:lnTo>
                      <a:pt x="119004" y="75676"/>
                    </a:lnTo>
                    <a:lnTo>
                      <a:pt x="119079" y="75534"/>
                    </a:lnTo>
                    <a:lnTo>
                      <a:pt x="119185" y="75534"/>
                    </a:lnTo>
                    <a:lnTo>
                      <a:pt x="119275" y="75534"/>
                    </a:lnTo>
                    <a:lnTo>
                      <a:pt x="119351" y="75676"/>
                    </a:lnTo>
                    <a:lnTo>
                      <a:pt x="119426" y="75819"/>
                    </a:lnTo>
                    <a:lnTo>
                      <a:pt x="119502" y="76104"/>
                    </a:lnTo>
                    <a:lnTo>
                      <a:pt x="119577" y="76389"/>
                    </a:lnTo>
                    <a:lnTo>
                      <a:pt x="119637" y="76959"/>
                    </a:lnTo>
                    <a:lnTo>
                      <a:pt x="119698" y="77387"/>
                    </a:lnTo>
                    <a:lnTo>
                      <a:pt x="119773" y="77957"/>
                    </a:lnTo>
                    <a:lnTo>
                      <a:pt x="119834" y="78527"/>
                    </a:lnTo>
                    <a:lnTo>
                      <a:pt x="119879" y="79097"/>
                    </a:lnTo>
                    <a:lnTo>
                      <a:pt x="119909" y="79809"/>
                    </a:lnTo>
                    <a:lnTo>
                      <a:pt x="119939" y="80522"/>
                    </a:lnTo>
                    <a:lnTo>
                      <a:pt x="119969" y="81235"/>
                    </a:lnTo>
                    <a:lnTo>
                      <a:pt x="119984" y="82232"/>
                    </a:lnTo>
                    <a:lnTo>
                      <a:pt x="120000" y="83087"/>
                    </a:lnTo>
                    <a:lnTo>
                      <a:pt x="120000" y="83942"/>
                    </a:lnTo>
                    <a:lnTo>
                      <a:pt x="119984" y="85510"/>
                    </a:lnTo>
                    <a:lnTo>
                      <a:pt x="119939" y="87220"/>
                    </a:lnTo>
                    <a:lnTo>
                      <a:pt x="119909" y="87933"/>
                    </a:lnTo>
                    <a:lnTo>
                      <a:pt x="119879" y="88646"/>
                    </a:lnTo>
                    <a:lnTo>
                      <a:pt x="119834" y="89216"/>
                    </a:lnTo>
                    <a:lnTo>
                      <a:pt x="119773" y="89786"/>
                    </a:lnTo>
                    <a:lnTo>
                      <a:pt x="119698" y="90356"/>
                    </a:lnTo>
                    <a:lnTo>
                      <a:pt x="119637" y="90783"/>
                    </a:lnTo>
                    <a:lnTo>
                      <a:pt x="119577" y="91211"/>
                    </a:lnTo>
                    <a:lnTo>
                      <a:pt x="119502" y="91496"/>
                    </a:lnTo>
                    <a:lnTo>
                      <a:pt x="119426" y="91781"/>
                    </a:lnTo>
                    <a:lnTo>
                      <a:pt x="119336" y="92209"/>
                    </a:lnTo>
                    <a:lnTo>
                      <a:pt x="119260" y="92209"/>
                    </a:lnTo>
                    <a:lnTo>
                      <a:pt x="119170" y="92351"/>
                    </a:lnTo>
                    <a:close/>
                  </a:path>
                </a:pathLst>
              </a:custGeom>
              <a:solidFill>
                <a:schemeClr val="l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</p:grpSp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 b="49999" l="0" r="0" t="0"/>
          <a:stretch/>
        </p:blipFill>
        <p:spPr>
          <a:xfrm flipH="1">
            <a:off x="8919330" y="6295414"/>
            <a:ext cx="3272669" cy="5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>
            <p:ph type="title"/>
          </p:nvPr>
        </p:nvSpPr>
        <p:spPr>
          <a:xfrm>
            <a:off x="1828800" y="5454335"/>
            <a:ext cx="79369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1828800" y="4873751"/>
            <a:ext cx="8229600" cy="5303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600"/>
              </a:spcBef>
              <a:buClr>
                <a:srgbClr val="4E84C4"/>
              </a:buClr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4E84C4"/>
              </a:buClr>
              <a:buFont typeface="PT Sans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4E84C4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4E84C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5" name="Shape 265"/>
          <p:cNvSpPr txBox="1"/>
          <p:nvPr>
            <p:ph idx="2" type="body"/>
          </p:nvPr>
        </p:nvSpPr>
        <p:spPr>
          <a:xfrm>
            <a:off x="1844191" y="6387398"/>
            <a:ext cx="1915009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4E84C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E84C4"/>
              </a:buClr>
              <a:buFont typeface="PT Sans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E84C4"/>
              </a:buClr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E84C4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6" name="Shape 266"/>
          <p:cNvSpPr txBox="1"/>
          <p:nvPr/>
        </p:nvSpPr>
        <p:spPr>
          <a:xfrm>
            <a:off x="7296675" y="6459533"/>
            <a:ext cx="253947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|   Copyright © 2014 Tata Consultancy Services Limited</a:t>
            </a:r>
          </a:p>
        </p:txBody>
      </p:sp>
      <p:sp>
        <p:nvSpPr>
          <p:cNvPr id="267" name="Shape 267"/>
          <p:cNvSpPr txBox="1"/>
          <p:nvPr>
            <p:ph idx="3" type="body"/>
          </p:nvPr>
        </p:nvSpPr>
        <p:spPr>
          <a:xfrm>
            <a:off x="3962400" y="6464651"/>
            <a:ext cx="2946399" cy="213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200"/>
              </a:spcBef>
              <a:buClr>
                <a:srgbClr val="4E84C4"/>
              </a:buClr>
              <a:buFont typeface="PT Sans"/>
              <a:buNone/>
              <a:defRPr b="0" i="0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Visual Option 8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Shape 269"/>
          <p:cNvGrpSpPr/>
          <p:nvPr/>
        </p:nvGrpSpPr>
        <p:grpSpPr>
          <a:xfrm>
            <a:off x="0" y="3"/>
            <a:ext cx="12192000" cy="6857998"/>
            <a:chOff x="0" y="3"/>
            <a:chExt cx="9144000" cy="6857998"/>
          </a:xfrm>
        </p:grpSpPr>
        <p:pic>
          <p:nvPicPr>
            <p:cNvPr id="270" name="Shape 27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749147"/>
              <a:ext cx="9144000" cy="6108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Shape 271"/>
            <p:cNvSpPr/>
            <p:nvPr/>
          </p:nvSpPr>
          <p:spPr>
            <a:xfrm flipH="1">
              <a:off x="1066798" y="4648200"/>
              <a:ext cx="8077199" cy="2209799"/>
            </a:xfrm>
            <a:prstGeom prst="rect">
              <a:avLst/>
            </a:prstGeom>
            <a:solidFill>
              <a:srgbClr val="F1A434">
                <a:alpha val="84705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272" name="Shape 272"/>
            <p:cNvGrpSpPr/>
            <p:nvPr/>
          </p:nvGrpSpPr>
          <p:grpSpPr>
            <a:xfrm>
              <a:off x="0" y="3"/>
              <a:ext cx="9144000" cy="759624"/>
              <a:chOff x="0" y="3"/>
              <a:chExt cx="9144000" cy="759624"/>
            </a:xfrm>
          </p:grpSpPr>
          <p:sp>
            <p:nvSpPr>
              <p:cNvPr id="273" name="Shape 273"/>
              <p:cNvSpPr/>
              <p:nvPr/>
            </p:nvSpPr>
            <p:spPr>
              <a:xfrm>
                <a:off x="0" y="3"/>
                <a:ext cx="9144000" cy="759624"/>
              </a:xfrm>
              <a:prstGeom prst="rect">
                <a:avLst/>
              </a:prstGeom>
              <a:gradFill>
                <a:gsLst>
                  <a:gs pos="0">
                    <a:srgbClr val="0067AC"/>
                  </a:gs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</a:gra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8365792" y="124822"/>
                <a:ext cx="485458" cy="424339"/>
              </a:xfrm>
              <a:custGeom>
                <a:pathLst>
                  <a:path extrusionOk="0" h="120000" w="120000">
                    <a:moveTo>
                      <a:pt x="59928" y="0"/>
                    </a:moveTo>
                    <a:lnTo>
                      <a:pt x="63664" y="0"/>
                    </a:lnTo>
                    <a:lnTo>
                      <a:pt x="67113" y="330"/>
                    </a:lnTo>
                    <a:lnTo>
                      <a:pt x="70562" y="825"/>
                    </a:lnTo>
                    <a:lnTo>
                      <a:pt x="74011" y="1485"/>
                    </a:lnTo>
                    <a:lnTo>
                      <a:pt x="77317" y="2640"/>
                    </a:lnTo>
                    <a:lnTo>
                      <a:pt x="80335" y="3631"/>
                    </a:lnTo>
                    <a:lnTo>
                      <a:pt x="83497" y="4951"/>
                    </a:lnTo>
                    <a:lnTo>
                      <a:pt x="86227" y="6272"/>
                    </a:lnTo>
                    <a:lnTo>
                      <a:pt x="89101" y="7922"/>
                    </a:lnTo>
                    <a:lnTo>
                      <a:pt x="91544" y="9738"/>
                    </a:lnTo>
                    <a:lnTo>
                      <a:pt x="93844" y="11719"/>
                    </a:lnTo>
                    <a:lnTo>
                      <a:pt x="96000" y="13700"/>
                    </a:lnTo>
                    <a:lnTo>
                      <a:pt x="98011" y="15845"/>
                    </a:lnTo>
                    <a:lnTo>
                      <a:pt x="99736" y="18156"/>
                    </a:lnTo>
                    <a:lnTo>
                      <a:pt x="101317" y="20467"/>
                    </a:lnTo>
                    <a:lnTo>
                      <a:pt x="102610" y="22943"/>
                    </a:lnTo>
                    <a:lnTo>
                      <a:pt x="97149" y="21623"/>
                    </a:lnTo>
                    <a:lnTo>
                      <a:pt x="91832" y="20467"/>
                    </a:lnTo>
                    <a:lnTo>
                      <a:pt x="86514" y="19312"/>
                    </a:lnTo>
                    <a:lnTo>
                      <a:pt x="81485" y="18651"/>
                    </a:lnTo>
                    <a:lnTo>
                      <a:pt x="76742" y="17991"/>
                    </a:lnTo>
                    <a:lnTo>
                      <a:pt x="72431" y="17496"/>
                    </a:lnTo>
                    <a:lnTo>
                      <a:pt x="68694" y="17166"/>
                    </a:lnTo>
                    <a:lnTo>
                      <a:pt x="65820" y="17166"/>
                    </a:lnTo>
                    <a:lnTo>
                      <a:pt x="65101" y="17166"/>
                    </a:lnTo>
                    <a:lnTo>
                      <a:pt x="64383" y="17331"/>
                    </a:lnTo>
                    <a:lnTo>
                      <a:pt x="63808" y="17496"/>
                    </a:lnTo>
                    <a:lnTo>
                      <a:pt x="63233" y="17991"/>
                    </a:lnTo>
                    <a:lnTo>
                      <a:pt x="62658" y="18486"/>
                    </a:lnTo>
                    <a:lnTo>
                      <a:pt x="62371" y="18982"/>
                    </a:lnTo>
                    <a:lnTo>
                      <a:pt x="62083" y="19642"/>
                    </a:lnTo>
                    <a:lnTo>
                      <a:pt x="62083" y="20467"/>
                    </a:lnTo>
                    <a:lnTo>
                      <a:pt x="62083" y="21953"/>
                    </a:lnTo>
                    <a:lnTo>
                      <a:pt x="62083" y="68500"/>
                    </a:lnTo>
                    <a:lnTo>
                      <a:pt x="57916" y="68500"/>
                    </a:lnTo>
                    <a:lnTo>
                      <a:pt x="58059" y="21953"/>
                    </a:lnTo>
                    <a:lnTo>
                      <a:pt x="58059" y="20467"/>
                    </a:lnTo>
                    <a:lnTo>
                      <a:pt x="57916" y="19642"/>
                    </a:lnTo>
                    <a:lnTo>
                      <a:pt x="57772" y="18982"/>
                    </a:lnTo>
                    <a:lnTo>
                      <a:pt x="57197" y="18486"/>
                    </a:lnTo>
                    <a:lnTo>
                      <a:pt x="56766" y="17991"/>
                    </a:lnTo>
                    <a:lnTo>
                      <a:pt x="56335" y="17496"/>
                    </a:lnTo>
                    <a:lnTo>
                      <a:pt x="55760" y="17331"/>
                    </a:lnTo>
                    <a:lnTo>
                      <a:pt x="54898" y="17166"/>
                    </a:lnTo>
                    <a:lnTo>
                      <a:pt x="54323" y="17166"/>
                    </a:lnTo>
                    <a:lnTo>
                      <a:pt x="51161" y="17166"/>
                    </a:lnTo>
                    <a:lnTo>
                      <a:pt x="47568" y="17496"/>
                    </a:lnTo>
                    <a:lnTo>
                      <a:pt x="43257" y="17991"/>
                    </a:lnTo>
                    <a:lnTo>
                      <a:pt x="38514" y="18651"/>
                    </a:lnTo>
                    <a:lnTo>
                      <a:pt x="33341" y="19477"/>
                    </a:lnTo>
                    <a:lnTo>
                      <a:pt x="28023" y="20467"/>
                    </a:lnTo>
                    <a:lnTo>
                      <a:pt x="22562" y="21623"/>
                    </a:lnTo>
                    <a:lnTo>
                      <a:pt x="17389" y="22943"/>
                    </a:lnTo>
                    <a:lnTo>
                      <a:pt x="18538" y="20632"/>
                    </a:lnTo>
                    <a:lnTo>
                      <a:pt x="20119" y="18156"/>
                    </a:lnTo>
                    <a:lnTo>
                      <a:pt x="21844" y="15845"/>
                    </a:lnTo>
                    <a:lnTo>
                      <a:pt x="23856" y="13700"/>
                    </a:lnTo>
                    <a:lnTo>
                      <a:pt x="25868" y="11719"/>
                    </a:lnTo>
                    <a:lnTo>
                      <a:pt x="28311" y="9738"/>
                    </a:lnTo>
                    <a:lnTo>
                      <a:pt x="30898" y="7922"/>
                    </a:lnTo>
                    <a:lnTo>
                      <a:pt x="33485" y="6272"/>
                    </a:lnTo>
                    <a:lnTo>
                      <a:pt x="36502" y="4951"/>
                    </a:lnTo>
                    <a:lnTo>
                      <a:pt x="39377" y="3631"/>
                    </a:lnTo>
                    <a:lnTo>
                      <a:pt x="42538" y="2640"/>
                    </a:lnTo>
                    <a:lnTo>
                      <a:pt x="45844" y="1485"/>
                    </a:lnTo>
                    <a:lnTo>
                      <a:pt x="49149" y="825"/>
                    </a:lnTo>
                    <a:lnTo>
                      <a:pt x="52742" y="330"/>
                    </a:lnTo>
                    <a:lnTo>
                      <a:pt x="56335" y="0"/>
                    </a:lnTo>
                    <a:lnTo>
                      <a:pt x="59928" y="0"/>
                    </a:lnTo>
                    <a:close/>
                    <a:moveTo>
                      <a:pt x="28886" y="95570"/>
                    </a:moveTo>
                    <a:lnTo>
                      <a:pt x="28886" y="85667"/>
                    </a:lnTo>
                    <a:lnTo>
                      <a:pt x="25149" y="85667"/>
                    </a:lnTo>
                    <a:lnTo>
                      <a:pt x="21556" y="85667"/>
                    </a:lnTo>
                    <a:lnTo>
                      <a:pt x="17964" y="85667"/>
                    </a:lnTo>
                    <a:lnTo>
                      <a:pt x="14371" y="85667"/>
                    </a:lnTo>
                    <a:lnTo>
                      <a:pt x="10778" y="85667"/>
                    </a:lnTo>
                    <a:lnTo>
                      <a:pt x="7041" y="85667"/>
                    </a:lnTo>
                    <a:lnTo>
                      <a:pt x="3592" y="85667"/>
                    </a:lnTo>
                    <a:lnTo>
                      <a:pt x="0" y="85667"/>
                    </a:lnTo>
                    <a:lnTo>
                      <a:pt x="0" y="95570"/>
                    </a:lnTo>
                    <a:lnTo>
                      <a:pt x="8335" y="95570"/>
                    </a:lnTo>
                    <a:lnTo>
                      <a:pt x="8335" y="120000"/>
                    </a:lnTo>
                    <a:lnTo>
                      <a:pt x="20263" y="120000"/>
                    </a:lnTo>
                    <a:lnTo>
                      <a:pt x="20263" y="95570"/>
                    </a:lnTo>
                    <a:lnTo>
                      <a:pt x="28886" y="95570"/>
                    </a:lnTo>
                    <a:close/>
                    <a:moveTo>
                      <a:pt x="43544" y="99367"/>
                    </a:moveTo>
                    <a:lnTo>
                      <a:pt x="37508" y="120000"/>
                    </a:lnTo>
                    <a:lnTo>
                      <a:pt x="25868" y="120000"/>
                    </a:lnTo>
                    <a:lnTo>
                      <a:pt x="37365" y="85667"/>
                    </a:lnTo>
                    <a:lnTo>
                      <a:pt x="40526" y="85667"/>
                    </a:lnTo>
                    <a:lnTo>
                      <a:pt x="43544" y="85667"/>
                    </a:lnTo>
                    <a:lnTo>
                      <a:pt x="46850" y="85667"/>
                    </a:lnTo>
                    <a:lnTo>
                      <a:pt x="50011" y="85667"/>
                    </a:lnTo>
                    <a:lnTo>
                      <a:pt x="61365" y="120000"/>
                    </a:lnTo>
                    <a:lnTo>
                      <a:pt x="49724" y="120000"/>
                    </a:lnTo>
                    <a:lnTo>
                      <a:pt x="43544" y="99367"/>
                    </a:lnTo>
                    <a:close/>
                    <a:moveTo>
                      <a:pt x="87377" y="95570"/>
                    </a:moveTo>
                    <a:lnTo>
                      <a:pt x="87377" y="85667"/>
                    </a:lnTo>
                    <a:lnTo>
                      <a:pt x="83784" y="85667"/>
                    </a:lnTo>
                    <a:lnTo>
                      <a:pt x="80047" y="85667"/>
                    </a:lnTo>
                    <a:lnTo>
                      <a:pt x="76455" y="85667"/>
                    </a:lnTo>
                    <a:lnTo>
                      <a:pt x="72862" y="85667"/>
                    </a:lnTo>
                    <a:lnTo>
                      <a:pt x="69413" y="85667"/>
                    </a:lnTo>
                    <a:lnTo>
                      <a:pt x="65820" y="85667"/>
                    </a:lnTo>
                    <a:lnTo>
                      <a:pt x="62083" y="85667"/>
                    </a:lnTo>
                    <a:lnTo>
                      <a:pt x="58491" y="85667"/>
                    </a:lnTo>
                    <a:lnTo>
                      <a:pt x="58491" y="95570"/>
                    </a:lnTo>
                    <a:lnTo>
                      <a:pt x="66970" y="95570"/>
                    </a:lnTo>
                    <a:lnTo>
                      <a:pt x="66970" y="120000"/>
                    </a:lnTo>
                    <a:lnTo>
                      <a:pt x="78754" y="120000"/>
                    </a:lnTo>
                    <a:lnTo>
                      <a:pt x="78754" y="95570"/>
                    </a:lnTo>
                    <a:lnTo>
                      <a:pt x="87377" y="95570"/>
                    </a:lnTo>
                    <a:close/>
                    <a:moveTo>
                      <a:pt x="102323" y="99367"/>
                    </a:moveTo>
                    <a:lnTo>
                      <a:pt x="96143" y="120000"/>
                    </a:lnTo>
                    <a:lnTo>
                      <a:pt x="84359" y="120000"/>
                    </a:lnTo>
                    <a:lnTo>
                      <a:pt x="95856" y="85667"/>
                    </a:lnTo>
                    <a:lnTo>
                      <a:pt x="99017" y="85667"/>
                    </a:lnTo>
                    <a:lnTo>
                      <a:pt x="102323" y="85667"/>
                    </a:lnTo>
                    <a:lnTo>
                      <a:pt x="105341" y="85667"/>
                    </a:lnTo>
                    <a:lnTo>
                      <a:pt x="108502" y="85667"/>
                    </a:lnTo>
                    <a:lnTo>
                      <a:pt x="120000" y="120000"/>
                    </a:lnTo>
                    <a:lnTo>
                      <a:pt x="108359" y="120000"/>
                    </a:lnTo>
                    <a:lnTo>
                      <a:pt x="102323" y="99367"/>
                    </a:lnTo>
                    <a:close/>
                    <a:moveTo>
                      <a:pt x="104479" y="28390"/>
                    </a:moveTo>
                    <a:lnTo>
                      <a:pt x="104766" y="29876"/>
                    </a:lnTo>
                    <a:lnTo>
                      <a:pt x="104910" y="31361"/>
                    </a:lnTo>
                    <a:lnTo>
                      <a:pt x="105053" y="32682"/>
                    </a:lnTo>
                    <a:lnTo>
                      <a:pt x="105053" y="34167"/>
                    </a:lnTo>
                    <a:lnTo>
                      <a:pt x="104910" y="36973"/>
                    </a:lnTo>
                    <a:lnTo>
                      <a:pt x="104479" y="39614"/>
                    </a:lnTo>
                    <a:lnTo>
                      <a:pt x="103760" y="42420"/>
                    </a:lnTo>
                    <a:lnTo>
                      <a:pt x="102754" y="45061"/>
                    </a:lnTo>
                    <a:lnTo>
                      <a:pt x="101461" y="47537"/>
                    </a:lnTo>
                    <a:lnTo>
                      <a:pt x="100023" y="49848"/>
                    </a:lnTo>
                    <a:lnTo>
                      <a:pt x="98443" y="52159"/>
                    </a:lnTo>
                    <a:lnTo>
                      <a:pt x="96287" y="54305"/>
                    </a:lnTo>
                    <a:lnTo>
                      <a:pt x="94275" y="56451"/>
                    </a:lnTo>
                    <a:lnTo>
                      <a:pt x="91976" y="58431"/>
                    </a:lnTo>
                    <a:lnTo>
                      <a:pt x="89389" y="60247"/>
                    </a:lnTo>
                    <a:lnTo>
                      <a:pt x="86802" y="61733"/>
                    </a:lnTo>
                    <a:lnTo>
                      <a:pt x="83928" y="63218"/>
                    </a:lnTo>
                    <a:lnTo>
                      <a:pt x="80766" y="64704"/>
                    </a:lnTo>
                    <a:lnTo>
                      <a:pt x="77748" y="65694"/>
                    </a:lnTo>
                    <a:lnTo>
                      <a:pt x="74443" y="66850"/>
                    </a:lnTo>
                    <a:lnTo>
                      <a:pt x="68407" y="33342"/>
                    </a:lnTo>
                    <a:lnTo>
                      <a:pt x="68263" y="31856"/>
                    </a:lnTo>
                    <a:lnTo>
                      <a:pt x="68119" y="30206"/>
                    </a:lnTo>
                    <a:lnTo>
                      <a:pt x="68119" y="28885"/>
                    </a:lnTo>
                    <a:lnTo>
                      <a:pt x="68119" y="27400"/>
                    </a:lnTo>
                    <a:lnTo>
                      <a:pt x="68263" y="26740"/>
                    </a:lnTo>
                    <a:lnTo>
                      <a:pt x="68550" y="26079"/>
                    </a:lnTo>
                    <a:lnTo>
                      <a:pt x="68838" y="25584"/>
                    </a:lnTo>
                    <a:lnTo>
                      <a:pt x="69125" y="25089"/>
                    </a:lnTo>
                    <a:lnTo>
                      <a:pt x="69700" y="24594"/>
                    </a:lnTo>
                    <a:lnTo>
                      <a:pt x="70275" y="24099"/>
                    </a:lnTo>
                    <a:lnTo>
                      <a:pt x="70850" y="23933"/>
                    </a:lnTo>
                    <a:lnTo>
                      <a:pt x="71712" y="23768"/>
                    </a:lnTo>
                    <a:lnTo>
                      <a:pt x="75880" y="23933"/>
                    </a:lnTo>
                    <a:lnTo>
                      <a:pt x="79904" y="24429"/>
                    </a:lnTo>
                    <a:lnTo>
                      <a:pt x="83928" y="24924"/>
                    </a:lnTo>
                    <a:lnTo>
                      <a:pt x="88095" y="25419"/>
                    </a:lnTo>
                    <a:lnTo>
                      <a:pt x="92119" y="26079"/>
                    </a:lnTo>
                    <a:lnTo>
                      <a:pt x="96143" y="26905"/>
                    </a:lnTo>
                    <a:lnTo>
                      <a:pt x="100455" y="27565"/>
                    </a:lnTo>
                    <a:lnTo>
                      <a:pt x="104479" y="28390"/>
                    </a:lnTo>
                    <a:close/>
                    <a:moveTo>
                      <a:pt x="45556" y="66850"/>
                    </a:moveTo>
                    <a:lnTo>
                      <a:pt x="42395" y="65859"/>
                    </a:lnTo>
                    <a:lnTo>
                      <a:pt x="39089" y="64704"/>
                    </a:lnTo>
                    <a:lnTo>
                      <a:pt x="36071" y="63383"/>
                    </a:lnTo>
                    <a:lnTo>
                      <a:pt x="33197" y="61733"/>
                    </a:lnTo>
                    <a:lnTo>
                      <a:pt x="30610" y="60247"/>
                    </a:lnTo>
                    <a:lnTo>
                      <a:pt x="28023" y="58431"/>
                    </a:lnTo>
                    <a:lnTo>
                      <a:pt x="25724" y="56451"/>
                    </a:lnTo>
                    <a:lnTo>
                      <a:pt x="23568" y="54470"/>
                    </a:lnTo>
                    <a:lnTo>
                      <a:pt x="21556" y="52159"/>
                    </a:lnTo>
                    <a:lnTo>
                      <a:pt x="19832" y="50013"/>
                    </a:lnTo>
                    <a:lnTo>
                      <a:pt x="18395" y="47537"/>
                    </a:lnTo>
                    <a:lnTo>
                      <a:pt x="17245" y="45061"/>
                    </a:lnTo>
                    <a:lnTo>
                      <a:pt x="16095" y="42420"/>
                    </a:lnTo>
                    <a:lnTo>
                      <a:pt x="15520" y="39614"/>
                    </a:lnTo>
                    <a:lnTo>
                      <a:pt x="15089" y="36973"/>
                    </a:lnTo>
                    <a:lnTo>
                      <a:pt x="14802" y="34167"/>
                    </a:lnTo>
                    <a:lnTo>
                      <a:pt x="14802" y="32682"/>
                    </a:lnTo>
                    <a:lnTo>
                      <a:pt x="15089" y="31361"/>
                    </a:lnTo>
                    <a:lnTo>
                      <a:pt x="15233" y="29876"/>
                    </a:lnTo>
                    <a:lnTo>
                      <a:pt x="15520" y="28390"/>
                    </a:lnTo>
                    <a:lnTo>
                      <a:pt x="19544" y="27730"/>
                    </a:lnTo>
                    <a:lnTo>
                      <a:pt x="23712" y="26905"/>
                    </a:lnTo>
                    <a:lnTo>
                      <a:pt x="27736" y="26079"/>
                    </a:lnTo>
                    <a:lnTo>
                      <a:pt x="31904" y="25419"/>
                    </a:lnTo>
                    <a:lnTo>
                      <a:pt x="35928" y="24924"/>
                    </a:lnTo>
                    <a:lnTo>
                      <a:pt x="40239" y="24429"/>
                    </a:lnTo>
                    <a:lnTo>
                      <a:pt x="44263" y="23933"/>
                    </a:lnTo>
                    <a:lnTo>
                      <a:pt x="48431" y="23768"/>
                    </a:lnTo>
                    <a:lnTo>
                      <a:pt x="49149" y="23768"/>
                    </a:lnTo>
                    <a:lnTo>
                      <a:pt x="50011" y="23933"/>
                    </a:lnTo>
                    <a:lnTo>
                      <a:pt x="50443" y="24099"/>
                    </a:lnTo>
                    <a:lnTo>
                      <a:pt x="50874" y="24759"/>
                    </a:lnTo>
                    <a:lnTo>
                      <a:pt x="51305" y="25254"/>
                    </a:lnTo>
                    <a:lnTo>
                      <a:pt x="51449" y="25749"/>
                    </a:lnTo>
                    <a:lnTo>
                      <a:pt x="51880" y="26574"/>
                    </a:lnTo>
                    <a:lnTo>
                      <a:pt x="52023" y="27235"/>
                    </a:lnTo>
                    <a:lnTo>
                      <a:pt x="52023" y="28885"/>
                    </a:lnTo>
                    <a:lnTo>
                      <a:pt x="52023" y="30371"/>
                    </a:lnTo>
                    <a:lnTo>
                      <a:pt x="51880" y="32022"/>
                    </a:lnTo>
                    <a:lnTo>
                      <a:pt x="51592" y="33342"/>
                    </a:lnTo>
                    <a:lnTo>
                      <a:pt x="45556" y="6685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grpSp>
            <p:nvGrpSpPr>
              <p:cNvPr id="275" name="Shape 275"/>
              <p:cNvGrpSpPr/>
              <p:nvPr/>
            </p:nvGrpSpPr>
            <p:grpSpPr>
              <a:xfrm>
                <a:off x="381000" y="249150"/>
                <a:ext cx="2373190" cy="314216"/>
                <a:chOff x="381000" y="333374"/>
                <a:chExt cx="2373190" cy="314216"/>
              </a:xfrm>
            </p:grpSpPr>
            <p:grpSp>
              <p:nvGrpSpPr>
                <p:cNvPr id="276" name="Shape 276"/>
                <p:cNvGrpSpPr/>
                <p:nvPr/>
              </p:nvGrpSpPr>
              <p:grpSpPr>
                <a:xfrm>
                  <a:off x="381000" y="333374"/>
                  <a:ext cx="2227429" cy="112270"/>
                  <a:chOff x="68096" y="6650479"/>
                  <a:chExt cx="2503487" cy="127000"/>
                </a:xfrm>
              </p:grpSpPr>
              <p:sp>
                <p:nvSpPr>
                  <p:cNvPr id="277" name="Shape 277"/>
                  <p:cNvSpPr/>
                  <p:nvPr/>
                </p:nvSpPr>
                <p:spPr>
                  <a:xfrm>
                    <a:off x="1838158" y="6650479"/>
                    <a:ext cx="733425" cy="127000"/>
                  </a:xfrm>
                  <a:custGeom>
                    <a:pathLst>
                      <a:path extrusionOk="0" h="120000" w="120000">
                        <a:moveTo>
                          <a:pt x="106897" y="112511"/>
                        </a:moveTo>
                        <a:lnTo>
                          <a:pt x="107353" y="114009"/>
                        </a:lnTo>
                        <a:lnTo>
                          <a:pt x="107905" y="115319"/>
                        </a:lnTo>
                        <a:lnTo>
                          <a:pt x="108523" y="116443"/>
                        </a:lnTo>
                        <a:lnTo>
                          <a:pt x="109238" y="117753"/>
                        </a:lnTo>
                        <a:lnTo>
                          <a:pt x="109953" y="118689"/>
                        </a:lnTo>
                        <a:lnTo>
                          <a:pt x="110734" y="119251"/>
                        </a:lnTo>
                        <a:lnTo>
                          <a:pt x="111547" y="119812"/>
                        </a:lnTo>
                        <a:lnTo>
                          <a:pt x="112327" y="120000"/>
                        </a:lnTo>
                        <a:lnTo>
                          <a:pt x="113270" y="119812"/>
                        </a:lnTo>
                        <a:lnTo>
                          <a:pt x="114147" y="119251"/>
                        </a:lnTo>
                        <a:lnTo>
                          <a:pt x="114570" y="118876"/>
                        </a:lnTo>
                        <a:lnTo>
                          <a:pt x="114960" y="118315"/>
                        </a:lnTo>
                        <a:lnTo>
                          <a:pt x="115350" y="117753"/>
                        </a:lnTo>
                        <a:lnTo>
                          <a:pt x="115708" y="117004"/>
                        </a:lnTo>
                        <a:lnTo>
                          <a:pt x="116066" y="116255"/>
                        </a:lnTo>
                        <a:lnTo>
                          <a:pt x="116423" y="115507"/>
                        </a:lnTo>
                        <a:lnTo>
                          <a:pt x="116716" y="114758"/>
                        </a:lnTo>
                        <a:lnTo>
                          <a:pt x="117041" y="113822"/>
                        </a:lnTo>
                        <a:lnTo>
                          <a:pt x="117301" y="112886"/>
                        </a:lnTo>
                        <a:lnTo>
                          <a:pt x="117626" y="111762"/>
                        </a:lnTo>
                        <a:lnTo>
                          <a:pt x="117854" y="110639"/>
                        </a:lnTo>
                        <a:lnTo>
                          <a:pt x="118114" y="109329"/>
                        </a:lnTo>
                        <a:lnTo>
                          <a:pt x="118309" y="108205"/>
                        </a:lnTo>
                        <a:lnTo>
                          <a:pt x="118536" y="106895"/>
                        </a:lnTo>
                        <a:lnTo>
                          <a:pt x="118764" y="105585"/>
                        </a:lnTo>
                        <a:lnTo>
                          <a:pt x="118927" y="104274"/>
                        </a:lnTo>
                        <a:lnTo>
                          <a:pt x="119252" y="101279"/>
                        </a:lnTo>
                        <a:lnTo>
                          <a:pt x="119512" y="98471"/>
                        </a:lnTo>
                        <a:lnTo>
                          <a:pt x="119707" y="95101"/>
                        </a:lnTo>
                        <a:lnTo>
                          <a:pt x="119869" y="91918"/>
                        </a:lnTo>
                        <a:lnTo>
                          <a:pt x="119967" y="88361"/>
                        </a:lnTo>
                        <a:lnTo>
                          <a:pt x="120000" y="84992"/>
                        </a:lnTo>
                        <a:lnTo>
                          <a:pt x="119967" y="81809"/>
                        </a:lnTo>
                        <a:lnTo>
                          <a:pt x="119902" y="79001"/>
                        </a:lnTo>
                        <a:lnTo>
                          <a:pt x="119772" y="76193"/>
                        </a:lnTo>
                        <a:lnTo>
                          <a:pt x="119642" y="73572"/>
                        </a:lnTo>
                        <a:lnTo>
                          <a:pt x="119479" y="71138"/>
                        </a:lnTo>
                        <a:lnTo>
                          <a:pt x="119252" y="68705"/>
                        </a:lnTo>
                        <a:lnTo>
                          <a:pt x="118992" y="66458"/>
                        </a:lnTo>
                        <a:lnTo>
                          <a:pt x="118699" y="64399"/>
                        </a:lnTo>
                        <a:lnTo>
                          <a:pt x="118341" y="62152"/>
                        </a:lnTo>
                        <a:lnTo>
                          <a:pt x="117984" y="60280"/>
                        </a:lnTo>
                        <a:lnTo>
                          <a:pt x="117561" y="58595"/>
                        </a:lnTo>
                        <a:lnTo>
                          <a:pt x="117073" y="56723"/>
                        </a:lnTo>
                        <a:lnTo>
                          <a:pt x="116586" y="55039"/>
                        </a:lnTo>
                        <a:lnTo>
                          <a:pt x="116001" y="53541"/>
                        </a:lnTo>
                        <a:lnTo>
                          <a:pt x="115415" y="52043"/>
                        </a:lnTo>
                        <a:lnTo>
                          <a:pt x="114765" y="50546"/>
                        </a:lnTo>
                        <a:lnTo>
                          <a:pt x="113855" y="48299"/>
                        </a:lnTo>
                        <a:lnTo>
                          <a:pt x="113042" y="46240"/>
                        </a:lnTo>
                        <a:lnTo>
                          <a:pt x="112717" y="45304"/>
                        </a:lnTo>
                        <a:lnTo>
                          <a:pt x="112392" y="44180"/>
                        </a:lnTo>
                        <a:lnTo>
                          <a:pt x="112099" y="43057"/>
                        </a:lnTo>
                        <a:lnTo>
                          <a:pt x="111872" y="41934"/>
                        </a:lnTo>
                        <a:lnTo>
                          <a:pt x="111644" y="40998"/>
                        </a:lnTo>
                        <a:lnTo>
                          <a:pt x="111449" y="39875"/>
                        </a:lnTo>
                        <a:lnTo>
                          <a:pt x="111286" y="38564"/>
                        </a:lnTo>
                        <a:lnTo>
                          <a:pt x="111156" y="37441"/>
                        </a:lnTo>
                        <a:lnTo>
                          <a:pt x="111059" y="35943"/>
                        </a:lnTo>
                        <a:lnTo>
                          <a:pt x="110994" y="34446"/>
                        </a:lnTo>
                        <a:lnTo>
                          <a:pt x="110929" y="33135"/>
                        </a:lnTo>
                        <a:lnTo>
                          <a:pt x="110929" y="31450"/>
                        </a:lnTo>
                        <a:lnTo>
                          <a:pt x="110929" y="30327"/>
                        </a:lnTo>
                        <a:lnTo>
                          <a:pt x="110961" y="28829"/>
                        </a:lnTo>
                        <a:lnTo>
                          <a:pt x="111026" y="27519"/>
                        </a:lnTo>
                        <a:lnTo>
                          <a:pt x="111124" y="26396"/>
                        </a:lnTo>
                        <a:lnTo>
                          <a:pt x="111221" y="25273"/>
                        </a:lnTo>
                        <a:lnTo>
                          <a:pt x="111384" y="24149"/>
                        </a:lnTo>
                        <a:lnTo>
                          <a:pt x="111547" y="22839"/>
                        </a:lnTo>
                        <a:lnTo>
                          <a:pt x="111742" y="21903"/>
                        </a:lnTo>
                        <a:lnTo>
                          <a:pt x="111937" y="20967"/>
                        </a:lnTo>
                        <a:lnTo>
                          <a:pt x="112164" y="20031"/>
                        </a:lnTo>
                        <a:lnTo>
                          <a:pt x="112457" y="19282"/>
                        </a:lnTo>
                        <a:lnTo>
                          <a:pt x="112782" y="18720"/>
                        </a:lnTo>
                        <a:lnTo>
                          <a:pt x="113107" y="18159"/>
                        </a:lnTo>
                        <a:lnTo>
                          <a:pt x="113432" y="17784"/>
                        </a:lnTo>
                        <a:lnTo>
                          <a:pt x="113855" y="17597"/>
                        </a:lnTo>
                        <a:lnTo>
                          <a:pt x="114277" y="17597"/>
                        </a:lnTo>
                        <a:lnTo>
                          <a:pt x="114928" y="17597"/>
                        </a:lnTo>
                        <a:lnTo>
                          <a:pt x="115578" y="17971"/>
                        </a:lnTo>
                        <a:lnTo>
                          <a:pt x="116163" y="18720"/>
                        </a:lnTo>
                        <a:lnTo>
                          <a:pt x="116716" y="19469"/>
                        </a:lnTo>
                        <a:lnTo>
                          <a:pt x="117171" y="20218"/>
                        </a:lnTo>
                        <a:lnTo>
                          <a:pt x="117626" y="21154"/>
                        </a:lnTo>
                        <a:lnTo>
                          <a:pt x="117984" y="22090"/>
                        </a:lnTo>
                        <a:lnTo>
                          <a:pt x="118276" y="22839"/>
                        </a:lnTo>
                        <a:lnTo>
                          <a:pt x="119187" y="5803"/>
                        </a:lnTo>
                        <a:lnTo>
                          <a:pt x="118764" y="4680"/>
                        </a:lnTo>
                        <a:lnTo>
                          <a:pt x="118276" y="3744"/>
                        </a:lnTo>
                        <a:lnTo>
                          <a:pt x="117756" y="2620"/>
                        </a:lnTo>
                        <a:lnTo>
                          <a:pt x="117171" y="1684"/>
                        </a:lnTo>
                        <a:lnTo>
                          <a:pt x="116553" y="1123"/>
                        </a:lnTo>
                        <a:lnTo>
                          <a:pt x="115871" y="561"/>
                        </a:lnTo>
                        <a:lnTo>
                          <a:pt x="115155" y="187"/>
                        </a:lnTo>
                        <a:lnTo>
                          <a:pt x="114342" y="0"/>
                        </a:lnTo>
                        <a:lnTo>
                          <a:pt x="113530" y="187"/>
                        </a:lnTo>
                        <a:lnTo>
                          <a:pt x="112782" y="748"/>
                        </a:lnTo>
                        <a:lnTo>
                          <a:pt x="112067" y="1497"/>
                        </a:lnTo>
                        <a:lnTo>
                          <a:pt x="111384" y="2620"/>
                        </a:lnTo>
                        <a:lnTo>
                          <a:pt x="110734" y="4118"/>
                        </a:lnTo>
                        <a:lnTo>
                          <a:pt x="110181" y="5616"/>
                        </a:lnTo>
                        <a:lnTo>
                          <a:pt x="109628" y="7488"/>
                        </a:lnTo>
                        <a:lnTo>
                          <a:pt x="109141" y="9547"/>
                        </a:lnTo>
                        <a:lnTo>
                          <a:pt x="108685" y="11981"/>
                        </a:lnTo>
                        <a:lnTo>
                          <a:pt x="108295" y="14414"/>
                        </a:lnTo>
                        <a:lnTo>
                          <a:pt x="108003" y="17410"/>
                        </a:lnTo>
                        <a:lnTo>
                          <a:pt x="107678" y="20218"/>
                        </a:lnTo>
                        <a:lnTo>
                          <a:pt x="107483" y="23213"/>
                        </a:lnTo>
                        <a:lnTo>
                          <a:pt x="107320" y="26583"/>
                        </a:lnTo>
                        <a:lnTo>
                          <a:pt x="107222" y="29765"/>
                        </a:lnTo>
                        <a:lnTo>
                          <a:pt x="107190" y="33510"/>
                        </a:lnTo>
                        <a:lnTo>
                          <a:pt x="107222" y="36318"/>
                        </a:lnTo>
                        <a:lnTo>
                          <a:pt x="107287" y="39500"/>
                        </a:lnTo>
                        <a:lnTo>
                          <a:pt x="107418" y="42121"/>
                        </a:lnTo>
                        <a:lnTo>
                          <a:pt x="107580" y="44929"/>
                        </a:lnTo>
                        <a:lnTo>
                          <a:pt x="107808" y="47363"/>
                        </a:lnTo>
                        <a:lnTo>
                          <a:pt x="108068" y="49609"/>
                        </a:lnTo>
                        <a:lnTo>
                          <a:pt x="108360" y="51856"/>
                        </a:lnTo>
                        <a:lnTo>
                          <a:pt x="108685" y="53915"/>
                        </a:lnTo>
                        <a:lnTo>
                          <a:pt x="109076" y="55975"/>
                        </a:lnTo>
                        <a:lnTo>
                          <a:pt x="109466" y="58034"/>
                        </a:lnTo>
                        <a:lnTo>
                          <a:pt x="109921" y="59719"/>
                        </a:lnTo>
                        <a:lnTo>
                          <a:pt x="110409" y="61404"/>
                        </a:lnTo>
                        <a:lnTo>
                          <a:pt x="110929" y="62901"/>
                        </a:lnTo>
                        <a:lnTo>
                          <a:pt x="111481" y="64586"/>
                        </a:lnTo>
                        <a:lnTo>
                          <a:pt x="112067" y="65897"/>
                        </a:lnTo>
                        <a:lnTo>
                          <a:pt x="112684" y="67207"/>
                        </a:lnTo>
                        <a:lnTo>
                          <a:pt x="113530" y="69079"/>
                        </a:lnTo>
                        <a:lnTo>
                          <a:pt x="114310" y="71326"/>
                        </a:lnTo>
                        <a:lnTo>
                          <a:pt x="114603" y="72262"/>
                        </a:lnTo>
                        <a:lnTo>
                          <a:pt x="114895" y="73385"/>
                        </a:lnTo>
                        <a:lnTo>
                          <a:pt x="115188" y="74321"/>
                        </a:lnTo>
                        <a:lnTo>
                          <a:pt x="115415" y="75444"/>
                        </a:lnTo>
                        <a:lnTo>
                          <a:pt x="115610" y="76567"/>
                        </a:lnTo>
                        <a:lnTo>
                          <a:pt x="115773" y="78065"/>
                        </a:lnTo>
                        <a:lnTo>
                          <a:pt x="115903" y="79188"/>
                        </a:lnTo>
                        <a:lnTo>
                          <a:pt x="116033" y="80499"/>
                        </a:lnTo>
                        <a:lnTo>
                          <a:pt x="116098" y="81809"/>
                        </a:lnTo>
                        <a:lnTo>
                          <a:pt x="116163" y="83307"/>
                        </a:lnTo>
                        <a:lnTo>
                          <a:pt x="116228" y="84992"/>
                        </a:lnTo>
                        <a:lnTo>
                          <a:pt x="116261" y="86489"/>
                        </a:lnTo>
                        <a:lnTo>
                          <a:pt x="116228" y="88174"/>
                        </a:lnTo>
                        <a:lnTo>
                          <a:pt x="116163" y="89859"/>
                        </a:lnTo>
                        <a:lnTo>
                          <a:pt x="116098" y="91544"/>
                        </a:lnTo>
                        <a:lnTo>
                          <a:pt x="115968" y="93042"/>
                        </a:lnTo>
                        <a:lnTo>
                          <a:pt x="115838" y="94352"/>
                        </a:lnTo>
                        <a:lnTo>
                          <a:pt x="115675" y="95663"/>
                        </a:lnTo>
                        <a:lnTo>
                          <a:pt x="115513" y="96786"/>
                        </a:lnTo>
                        <a:lnTo>
                          <a:pt x="115285" y="98096"/>
                        </a:lnTo>
                        <a:lnTo>
                          <a:pt x="115058" y="99032"/>
                        </a:lnTo>
                        <a:lnTo>
                          <a:pt x="114765" y="99781"/>
                        </a:lnTo>
                        <a:lnTo>
                          <a:pt x="114473" y="100530"/>
                        </a:lnTo>
                        <a:lnTo>
                          <a:pt x="114147" y="101092"/>
                        </a:lnTo>
                        <a:lnTo>
                          <a:pt x="113790" y="101653"/>
                        </a:lnTo>
                        <a:lnTo>
                          <a:pt x="113400" y="102028"/>
                        </a:lnTo>
                        <a:lnTo>
                          <a:pt x="113010" y="102215"/>
                        </a:lnTo>
                        <a:lnTo>
                          <a:pt x="112587" y="102215"/>
                        </a:lnTo>
                        <a:lnTo>
                          <a:pt x="111872" y="102215"/>
                        </a:lnTo>
                        <a:lnTo>
                          <a:pt x="111189" y="101653"/>
                        </a:lnTo>
                        <a:lnTo>
                          <a:pt x="110539" y="101092"/>
                        </a:lnTo>
                        <a:lnTo>
                          <a:pt x="109856" y="100156"/>
                        </a:lnTo>
                        <a:lnTo>
                          <a:pt x="109271" y="99032"/>
                        </a:lnTo>
                        <a:lnTo>
                          <a:pt x="108685" y="97909"/>
                        </a:lnTo>
                        <a:lnTo>
                          <a:pt x="108165" y="96224"/>
                        </a:lnTo>
                        <a:lnTo>
                          <a:pt x="107678" y="94914"/>
                        </a:lnTo>
                        <a:lnTo>
                          <a:pt x="106897" y="112511"/>
                        </a:lnTo>
                        <a:close/>
                        <a:moveTo>
                          <a:pt x="103646" y="49235"/>
                        </a:moveTo>
                        <a:lnTo>
                          <a:pt x="96071" y="49235"/>
                        </a:lnTo>
                        <a:lnTo>
                          <a:pt x="96071" y="19469"/>
                        </a:lnTo>
                        <a:lnTo>
                          <a:pt x="104101" y="19469"/>
                        </a:lnTo>
                        <a:lnTo>
                          <a:pt x="104101" y="1872"/>
                        </a:lnTo>
                        <a:lnTo>
                          <a:pt x="92365" y="1872"/>
                        </a:lnTo>
                        <a:lnTo>
                          <a:pt x="92365" y="118127"/>
                        </a:lnTo>
                        <a:lnTo>
                          <a:pt x="104557" y="118127"/>
                        </a:lnTo>
                        <a:lnTo>
                          <a:pt x="104557" y="100530"/>
                        </a:lnTo>
                        <a:lnTo>
                          <a:pt x="96071" y="100530"/>
                        </a:lnTo>
                        <a:lnTo>
                          <a:pt x="96071" y="66458"/>
                        </a:lnTo>
                        <a:lnTo>
                          <a:pt x="103646" y="66458"/>
                        </a:lnTo>
                        <a:lnTo>
                          <a:pt x="103646" y="49235"/>
                        </a:lnTo>
                        <a:close/>
                        <a:moveTo>
                          <a:pt x="88658" y="97909"/>
                        </a:moveTo>
                        <a:lnTo>
                          <a:pt x="88236" y="98845"/>
                        </a:lnTo>
                        <a:lnTo>
                          <a:pt x="87813" y="99594"/>
                        </a:lnTo>
                        <a:lnTo>
                          <a:pt x="87358" y="100343"/>
                        </a:lnTo>
                        <a:lnTo>
                          <a:pt x="86838" y="100904"/>
                        </a:lnTo>
                        <a:lnTo>
                          <a:pt x="86318" y="101466"/>
                        </a:lnTo>
                        <a:lnTo>
                          <a:pt x="85732" y="101840"/>
                        </a:lnTo>
                        <a:lnTo>
                          <a:pt x="85212" y="102028"/>
                        </a:lnTo>
                        <a:lnTo>
                          <a:pt x="84659" y="102028"/>
                        </a:lnTo>
                        <a:lnTo>
                          <a:pt x="84204" y="102028"/>
                        </a:lnTo>
                        <a:lnTo>
                          <a:pt x="83847" y="101840"/>
                        </a:lnTo>
                        <a:lnTo>
                          <a:pt x="83457" y="101653"/>
                        </a:lnTo>
                        <a:lnTo>
                          <a:pt x="83066" y="101279"/>
                        </a:lnTo>
                        <a:lnTo>
                          <a:pt x="82709" y="100904"/>
                        </a:lnTo>
                        <a:lnTo>
                          <a:pt x="82351" y="100530"/>
                        </a:lnTo>
                        <a:lnTo>
                          <a:pt x="81994" y="99968"/>
                        </a:lnTo>
                        <a:lnTo>
                          <a:pt x="81668" y="99219"/>
                        </a:lnTo>
                        <a:lnTo>
                          <a:pt x="81343" y="98471"/>
                        </a:lnTo>
                        <a:lnTo>
                          <a:pt x="81051" y="97722"/>
                        </a:lnTo>
                        <a:lnTo>
                          <a:pt x="80726" y="96599"/>
                        </a:lnTo>
                        <a:lnTo>
                          <a:pt x="80465" y="95663"/>
                        </a:lnTo>
                        <a:lnTo>
                          <a:pt x="80205" y="94539"/>
                        </a:lnTo>
                        <a:lnTo>
                          <a:pt x="79945" y="93416"/>
                        </a:lnTo>
                        <a:lnTo>
                          <a:pt x="79685" y="92106"/>
                        </a:lnTo>
                        <a:lnTo>
                          <a:pt x="79458" y="90982"/>
                        </a:lnTo>
                        <a:lnTo>
                          <a:pt x="79230" y="89297"/>
                        </a:lnTo>
                        <a:lnTo>
                          <a:pt x="79035" y="87987"/>
                        </a:lnTo>
                        <a:lnTo>
                          <a:pt x="78872" y="86489"/>
                        </a:lnTo>
                        <a:lnTo>
                          <a:pt x="78677" y="84804"/>
                        </a:lnTo>
                        <a:lnTo>
                          <a:pt x="78482" y="82932"/>
                        </a:lnTo>
                        <a:lnTo>
                          <a:pt x="78352" y="81248"/>
                        </a:lnTo>
                        <a:lnTo>
                          <a:pt x="78222" y="79563"/>
                        </a:lnTo>
                        <a:lnTo>
                          <a:pt x="78092" y="77691"/>
                        </a:lnTo>
                        <a:lnTo>
                          <a:pt x="77897" y="73572"/>
                        </a:lnTo>
                        <a:lnTo>
                          <a:pt x="77735" y="69453"/>
                        </a:lnTo>
                        <a:lnTo>
                          <a:pt x="77670" y="64960"/>
                        </a:lnTo>
                        <a:lnTo>
                          <a:pt x="77637" y="60280"/>
                        </a:lnTo>
                        <a:lnTo>
                          <a:pt x="77637" y="57847"/>
                        </a:lnTo>
                        <a:lnTo>
                          <a:pt x="77670" y="55226"/>
                        </a:lnTo>
                        <a:lnTo>
                          <a:pt x="77702" y="52792"/>
                        </a:lnTo>
                        <a:lnTo>
                          <a:pt x="77767" y="50546"/>
                        </a:lnTo>
                        <a:lnTo>
                          <a:pt x="77832" y="48112"/>
                        </a:lnTo>
                        <a:lnTo>
                          <a:pt x="77930" y="46053"/>
                        </a:lnTo>
                        <a:lnTo>
                          <a:pt x="78027" y="43993"/>
                        </a:lnTo>
                        <a:lnTo>
                          <a:pt x="78125" y="41747"/>
                        </a:lnTo>
                        <a:lnTo>
                          <a:pt x="78287" y="39875"/>
                        </a:lnTo>
                        <a:lnTo>
                          <a:pt x="78417" y="38003"/>
                        </a:lnTo>
                        <a:lnTo>
                          <a:pt x="78612" y="36131"/>
                        </a:lnTo>
                        <a:lnTo>
                          <a:pt x="78775" y="34446"/>
                        </a:lnTo>
                        <a:lnTo>
                          <a:pt x="78970" y="32948"/>
                        </a:lnTo>
                        <a:lnTo>
                          <a:pt x="79165" y="31450"/>
                        </a:lnTo>
                        <a:lnTo>
                          <a:pt x="79360" y="29765"/>
                        </a:lnTo>
                        <a:lnTo>
                          <a:pt x="79588" y="28455"/>
                        </a:lnTo>
                        <a:lnTo>
                          <a:pt x="79880" y="27145"/>
                        </a:lnTo>
                        <a:lnTo>
                          <a:pt x="80108" y="26021"/>
                        </a:lnTo>
                        <a:lnTo>
                          <a:pt x="80368" y="24898"/>
                        </a:lnTo>
                        <a:lnTo>
                          <a:pt x="80628" y="23775"/>
                        </a:lnTo>
                        <a:lnTo>
                          <a:pt x="80921" y="22652"/>
                        </a:lnTo>
                        <a:lnTo>
                          <a:pt x="81246" y="21903"/>
                        </a:lnTo>
                        <a:lnTo>
                          <a:pt x="81538" y="20967"/>
                        </a:lnTo>
                        <a:lnTo>
                          <a:pt x="81831" y="20405"/>
                        </a:lnTo>
                        <a:lnTo>
                          <a:pt x="82514" y="19095"/>
                        </a:lnTo>
                        <a:lnTo>
                          <a:pt x="83196" y="18346"/>
                        </a:lnTo>
                        <a:lnTo>
                          <a:pt x="83944" y="17784"/>
                        </a:lnTo>
                        <a:lnTo>
                          <a:pt x="84692" y="17597"/>
                        </a:lnTo>
                        <a:lnTo>
                          <a:pt x="85277" y="17784"/>
                        </a:lnTo>
                        <a:lnTo>
                          <a:pt x="85862" y="17971"/>
                        </a:lnTo>
                        <a:lnTo>
                          <a:pt x="86415" y="18346"/>
                        </a:lnTo>
                        <a:lnTo>
                          <a:pt x="86903" y="18907"/>
                        </a:lnTo>
                        <a:lnTo>
                          <a:pt x="87390" y="19656"/>
                        </a:lnTo>
                        <a:lnTo>
                          <a:pt x="87813" y="20405"/>
                        </a:lnTo>
                        <a:lnTo>
                          <a:pt x="88236" y="21154"/>
                        </a:lnTo>
                        <a:lnTo>
                          <a:pt x="88626" y="22090"/>
                        </a:lnTo>
                        <a:lnTo>
                          <a:pt x="89406" y="5241"/>
                        </a:lnTo>
                        <a:lnTo>
                          <a:pt x="89081" y="4492"/>
                        </a:lnTo>
                        <a:lnTo>
                          <a:pt x="88691" y="3556"/>
                        </a:lnTo>
                        <a:lnTo>
                          <a:pt x="88171" y="2433"/>
                        </a:lnTo>
                        <a:lnTo>
                          <a:pt x="87618" y="1684"/>
                        </a:lnTo>
                        <a:lnTo>
                          <a:pt x="86935" y="1123"/>
                        </a:lnTo>
                        <a:lnTo>
                          <a:pt x="86220" y="561"/>
                        </a:lnTo>
                        <a:lnTo>
                          <a:pt x="85407" y="187"/>
                        </a:lnTo>
                        <a:lnTo>
                          <a:pt x="84529" y="0"/>
                        </a:lnTo>
                        <a:lnTo>
                          <a:pt x="83977" y="187"/>
                        </a:lnTo>
                        <a:lnTo>
                          <a:pt x="83424" y="374"/>
                        </a:lnTo>
                        <a:lnTo>
                          <a:pt x="82839" y="748"/>
                        </a:lnTo>
                        <a:lnTo>
                          <a:pt x="82319" y="1123"/>
                        </a:lnTo>
                        <a:lnTo>
                          <a:pt x="81766" y="1684"/>
                        </a:lnTo>
                        <a:lnTo>
                          <a:pt x="81246" y="2433"/>
                        </a:lnTo>
                        <a:lnTo>
                          <a:pt x="80726" y="3182"/>
                        </a:lnTo>
                        <a:lnTo>
                          <a:pt x="80238" y="4305"/>
                        </a:lnTo>
                        <a:lnTo>
                          <a:pt x="79783" y="5429"/>
                        </a:lnTo>
                        <a:lnTo>
                          <a:pt x="79295" y="6552"/>
                        </a:lnTo>
                        <a:lnTo>
                          <a:pt x="78872" y="7862"/>
                        </a:lnTo>
                        <a:lnTo>
                          <a:pt x="78385" y="9360"/>
                        </a:lnTo>
                        <a:lnTo>
                          <a:pt x="77995" y="11045"/>
                        </a:lnTo>
                        <a:lnTo>
                          <a:pt x="77604" y="12730"/>
                        </a:lnTo>
                        <a:lnTo>
                          <a:pt x="77182" y="14414"/>
                        </a:lnTo>
                        <a:lnTo>
                          <a:pt x="76824" y="16287"/>
                        </a:lnTo>
                        <a:lnTo>
                          <a:pt x="76467" y="18533"/>
                        </a:lnTo>
                        <a:lnTo>
                          <a:pt x="76141" y="20592"/>
                        </a:lnTo>
                        <a:lnTo>
                          <a:pt x="75816" y="22839"/>
                        </a:lnTo>
                        <a:lnTo>
                          <a:pt x="75524" y="25273"/>
                        </a:lnTo>
                        <a:lnTo>
                          <a:pt x="75264" y="27706"/>
                        </a:lnTo>
                        <a:lnTo>
                          <a:pt x="75004" y="30327"/>
                        </a:lnTo>
                        <a:lnTo>
                          <a:pt x="74776" y="32948"/>
                        </a:lnTo>
                        <a:lnTo>
                          <a:pt x="74548" y="35569"/>
                        </a:lnTo>
                        <a:lnTo>
                          <a:pt x="74386" y="38564"/>
                        </a:lnTo>
                        <a:lnTo>
                          <a:pt x="74223" y="41560"/>
                        </a:lnTo>
                        <a:lnTo>
                          <a:pt x="74061" y="44742"/>
                        </a:lnTo>
                        <a:lnTo>
                          <a:pt x="73963" y="47737"/>
                        </a:lnTo>
                        <a:lnTo>
                          <a:pt x="73866" y="51107"/>
                        </a:lnTo>
                        <a:lnTo>
                          <a:pt x="73801" y="54290"/>
                        </a:lnTo>
                        <a:lnTo>
                          <a:pt x="73768" y="57847"/>
                        </a:lnTo>
                        <a:lnTo>
                          <a:pt x="73768" y="61404"/>
                        </a:lnTo>
                        <a:lnTo>
                          <a:pt x="73768" y="64773"/>
                        </a:lnTo>
                        <a:lnTo>
                          <a:pt x="73801" y="67769"/>
                        </a:lnTo>
                        <a:lnTo>
                          <a:pt x="73866" y="71138"/>
                        </a:lnTo>
                        <a:lnTo>
                          <a:pt x="73931" y="73946"/>
                        </a:lnTo>
                        <a:lnTo>
                          <a:pt x="74028" y="77129"/>
                        </a:lnTo>
                        <a:lnTo>
                          <a:pt x="74158" y="79937"/>
                        </a:lnTo>
                        <a:lnTo>
                          <a:pt x="74288" y="82558"/>
                        </a:lnTo>
                        <a:lnTo>
                          <a:pt x="74451" y="85553"/>
                        </a:lnTo>
                        <a:lnTo>
                          <a:pt x="74613" y="87987"/>
                        </a:lnTo>
                        <a:lnTo>
                          <a:pt x="74841" y="90608"/>
                        </a:lnTo>
                        <a:lnTo>
                          <a:pt x="75069" y="93042"/>
                        </a:lnTo>
                        <a:lnTo>
                          <a:pt x="75329" y="95288"/>
                        </a:lnTo>
                        <a:lnTo>
                          <a:pt x="75589" y="97722"/>
                        </a:lnTo>
                        <a:lnTo>
                          <a:pt x="75849" y="99968"/>
                        </a:lnTo>
                        <a:lnTo>
                          <a:pt x="76174" y="101840"/>
                        </a:lnTo>
                        <a:lnTo>
                          <a:pt x="76499" y="103900"/>
                        </a:lnTo>
                        <a:lnTo>
                          <a:pt x="76824" y="105772"/>
                        </a:lnTo>
                        <a:lnTo>
                          <a:pt x="77182" y="107457"/>
                        </a:lnTo>
                        <a:lnTo>
                          <a:pt x="77572" y="109141"/>
                        </a:lnTo>
                        <a:lnTo>
                          <a:pt x="77962" y="110826"/>
                        </a:lnTo>
                        <a:lnTo>
                          <a:pt x="78385" y="112137"/>
                        </a:lnTo>
                        <a:lnTo>
                          <a:pt x="78807" y="113447"/>
                        </a:lnTo>
                        <a:lnTo>
                          <a:pt x="79263" y="114570"/>
                        </a:lnTo>
                        <a:lnTo>
                          <a:pt x="79718" y="115694"/>
                        </a:lnTo>
                        <a:lnTo>
                          <a:pt x="80205" y="116630"/>
                        </a:lnTo>
                        <a:lnTo>
                          <a:pt x="80693" y="117566"/>
                        </a:lnTo>
                        <a:lnTo>
                          <a:pt x="81246" y="118315"/>
                        </a:lnTo>
                        <a:lnTo>
                          <a:pt x="81766" y="118876"/>
                        </a:lnTo>
                        <a:lnTo>
                          <a:pt x="82319" y="119251"/>
                        </a:lnTo>
                        <a:lnTo>
                          <a:pt x="82871" y="119625"/>
                        </a:lnTo>
                        <a:lnTo>
                          <a:pt x="83457" y="119812"/>
                        </a:lnTo>
                        <a:lnTo>
                          <a:pt x="84042" y="120000"/>
                        </a:lnTo>
                        <a:lnTo>
                          <a:pt x="84920" y="119812"/>
                        </a:lnTo>
                        <a:lnTo>
                          <a:pt x="85732" y="119438"/>
                        </a:lnTo>
                        <a:lnTo>
                          <a:pt x="86513" y="118876"/>
                        </a:lnTo>
                        <a:lnTo>
                          <a:pt x="87260" y="118315"/>
                        </a:lnTo>
                        <a:lnTo>
                          <a:pt x="87846" y="117566"/>
                        </a:lnTo>
                        <a:lnTo>
                          <a:pt x="88431" y="116443"/>
                        </a:lnTo>
                        <a:lnTo>
                          <a:pt x="88886" y="115507"/>
                        </a:lnTo>
                        <a:lnTo>
                          <a:pt x="89244" y="114570"/>
                        </a:lnTo>
                        <a:lnTo>
                          <a:pt x="88658" y="97909"/>
                        </a:lnTo>
                        <a:close/>
                        <a:moveTo>
                          <a:pt x="66908" y="1872"/>
                        </a:moveTo>
                        <a:lnTo>
                          <a:pt x="66908" y="118127"/>
                        </a:lnTo>
                        <a:lnTo>
                          <a:pt x="70582" y="118127"/>
                        </a:lnTo>
                        <a:lnTo>
                          <a:pt x="70582" y="1872"/>
                        </a:lnTo>
                        <a:lnTo>
                          <a:pt x="66908" y="1872"/>
                        </a:lnTo>
                        <a:close/>
                        <a:moveTo>
                          <a:pt x="57740" y="118127"/>
                        </a:moveTo>
                        <a:lnTo>
                          <a:pt x="64730" y="1872"/>
                        </a:lnTo>
                        <a:lnTo>
                          <a:pt x="60829" y="1872"/>
                        </a:lnTo>
                        <a:lnTo>
                          <a:pt x="57870" y="55039"/>
                        </a:lnTo>
                        <a:lnTo>
                          <a:pt x="57577" y="60280"/>
                        </a:lnTo>
                        <a:lnTo>
                          <a:pt x="57285" y="65709"/>
                        </a:lnTo>
                        <a:lnTo>
                          <a:pt x="57025" y="70951"/>
                        </a:lnTo>
                        <a:lnTo>
                          <a:pt x="56765" y="76193"/>
                        </a:lnTo>
                        <a:lnTo>
                          <a:pt x="56505" y="81435"/>
                        </a:lnTo>
                        <a:lnTo>
                          <a:pt x="56244" y="86677"/>
                        </a:lnTo>
                        <a:lnTo>
                          <a:pt x="56049" y="91918"/>
                        </a:lnTo>
                        <a:lnTo>
                          <a:pt x="55822" y="96973"/>
                        </a:lnTo>
                        <a:lnTo>
                          <a:pt x="55757" y="96973"/>
                        </a:lnTo>
                        <a:lnTo>
                          <a:pt x="55562" y="91918"/>
                        </a:lnTo>
                        <a:lnTo>
                          <a:pt x="55334" y="86489"/>
                        </a:lnTo>
                        <a:lnTo>
                          <a:pt x="55107" y="81248"/>
                        </a:lnTo>
                        <a:lnTo>
                          <a:pt x="54879" y="76006"/>
                        </a:lnTo>
                        <a:lnTo>
                          <a:pt x="54619" y="70951"/>
                        </a:lnTo>
                        <a:lnTo>
                          <a:pt x="54359" y="65522"/>
                        </a:lnTo>
                        <a:lnTo>
                          <a:pt x="54066" y="60093"/>
                        </a:lnTo>
                        <a:lnTo>
                          <a:pt x="53774" y="54664"/>
                        </a:lnTo>
                        <a:lnTo>
                          <a:pt x="51043" y="1872"/>
                        </a:lnTo>
                        <a:lnTo>
                          <a:pt x="47044" y="1872"/>
                        </a:lnTo>
                        <a:lnTo>
                          <a:pt x="53546" y="118127"/>
                        </a:lnTo>
                        <a:lnTo>
                          <a:pt x="57740" y="118127"/>
                        </a:lnTo>
                        <a:close/>
                        <a:moveTo>
                          <a:pt x="35437" y="18159"/>
                        </a:moveTo>
                        <a:lnTo>
                          <a:pt x="35795" y="17784"/>
                        </a:lnTo>
                        <a:lnTo>
                          <a:pt x="36315" y="17410"/>
                        </a:lnTo>
                        <a:lnTo>
                          <a:pt x="36933" y="17223"/>
                        </a:lnTo>
                        <a:lnTo>
                          <a:pt x="37745" y="17035"/>
                        </a:lnTo>
                        <a:lnTo>
                          <a:pt x="38168" y="17223"/>
                        </a:lnTo>
                        <a:lnTo>
                          <a:pt x="38591" y="17410"/>
                        </a:lnTo>
                        <a:lnTo>
                          <a:pt x="38981" y="17784"/>
                        </a:lnTo>
                        <a:lnTo>
                          <a:pt x="39338" y="18159"/>
                        </a:lnTo>
                        <a:lnTo>
                          <a:pt x="39729" y="18720"/>
                        </a:lnTo>
                        <a:lnTo>
                          <a:pt x="40021" y="19656"/>
                        </a:lnTo>
                        <a:lnTo>
                          <a:pt x="40314" y="20405"/>
                        </a:lnTo>
                        <a:lnTo>
                          <a:pt x="40574" y="21528"/>
                        </a:lnTo>
                        <a:lnTo>
                          <a:pt x="40834" y="22652"/>
                        </a:lnTo>
                        <a:lnTo>
                          <a:pt x="41062" y="24336"/>
                        </a:lnTo>
                        <a:lnTo>
                          <a:pt x="41224" y="25647"/>
                        </a:lnTo>
                        <a:lnTo>
                          <a:pt x="41387" y="27332"/>
                        </a:lnTo>
                        <a:lnTo>
                          <a:pt x="41517" y="29204"/>
                        </a:lnTo>
                        <a:lnTo>
                          <a:pt x="41582" y="31263"/>
                        </a:lnTo>
                        <a:lnTo>
                          <a:pt x="41647" y="33322"/>
                        </a:lnTo>
                        <a:lnTo>
                          <a:pt x="41647" y="35569"/>
                        </a:lnTo>
                        <a:lnTo>
                          <a:pt x="41647" y="37815"/>
                        </a:lnTo>
                        <a:lnTo>
                          <a:pt x="41582" y="39687"/>
                        </a:lnTo>
                        <a:lnTo>
                          <a:pt x="41517" y="41560"/>
                        </a:lnTo>
                        <a:lnTo>
                          <a:pt x="41387" y="43432"/>
                        </a:lnTo>
                        <a:lnTo>
                          <a:pt x="41224" y="45304"/>
                        </a:lnTo>
                        <a:lnTo>
                          <a:pt x="41062" y="46801"/>
                        </a:lnTo>
                        <a:lnTo>
                          <a:pt x="40801" y="48112"/>
                        </a:lnTo>
                        <a:lnTo>
                          <a:pt x="40574" y="49422"/>
                        </a:lnTo>
                        <a:lnTo>
                          <a:pt x="40314" y="50733"/>
                        </a:lnTo>
                        <a:lnTo>
                          <a:pt x="40021" y="51856"/>
                        </a:lnTo>
                        <a:lnTo>
                          <a:pt x="39696" y="52605"/>
                        </a:lnTo>
                        <a:lnTo>
                          <a:pt x="39306" y="53354"/>
                        </a:lnTo>
                        <a:lnTo>
                          <a:pt x="38916" y="53915"/>
                        </a:lnTo>
                        <a:lnTo>
                          <a:pt x="38526" y="54477"/>
                        </a:lnTo>
                        <a:lnTo>
                          <a:pt x="38070" y="54664"/>
                        </a:lnTo>
                        <a:lnTo>
                          <a:pt x="37648" y="54664"/>
                        </a:lnTo>
                        <a:lnTo>
                          <a:pt x="35437" y="54664"/>
                        </a:lnTo>
                        <a:lnTo>
                          <a:pt x="35437" y="18159"/>
                        </a:lnTo>
                        <a:close/>
                        <a:moveTo>
                          <a:pt x="31796" y="118127"/>
                        </a:moveTo>
                        <a:lnTo>
                          <a:pt x="35437" y="118127"/>
                        </a:lnTo>
                        <a:lnTo>
                          <a:pt x="35437" y="70202"/>
                        </a:lnTo>
                        <a:lnTo>
                          <a:pt x="37323" y="70202"/>
                        </a:lnTo>
                        <a:lnTo>
                          <a:pt x="37680" y="70577"/>
                        </a:lnTo>
                        <a:lnTo>
                          <a:pt x="38038" y="70764"/>
                        </a:lnTo>
                        <a:lnTo>
                          <a:pt x="38363" y="71138"/>
                        </a:lnTo>
                        <a:lnTo>
                          <a:pt x="38688" y="71513"/>
                        </a:lnTo>
                        <a:lnTo>
                          <a:pt x="38948" y="72074"/>
                        </a:lnTo>
                        <a:lnTo>
                          <a:pt x="39208" y="72823"/>
                        </a:lnTo>
                        <a:lnTo>
                          <a:pt x="39436" y="73759"/>
                        </a:lnTo>
                        <a:lnTo>
                          <a:pt x="39696" y="74882"/>
                        </a:lnTo>
                        <a:lnTo>
                          <a:pt x="39891" y="76193"/>
                        </a:lnTo>
                        <a:lnTo>
                          <a:pt x="40086" y="77691"/>
                        </a:lnTo>
                        <a:lnTo>
                          <a:pt x="40249" y="79375"/>
                        </a:lnTo>
                        <a:lnTo>
                          <a:pt x="40411" y="81060"/>
                        </a:lnTo>
                        <a:lnTo>
                          <a:pt x="40541" y="83120"/>
                        </a:lnTo>
                        <a:lnTo>
                          <a:pt x="40671" y="85553"/>
                        </a:lnTo>
                        <a:lnTo>
                          <a:pt x="40801" y="87987"/>
                        </a:lnTo>
                        <a:lnTo>
                          <a:pt x="40931" y="90795"/>
                        </a:lnTo>
                        <a:lnTo>
                          <a:pt x="41354" y="100530"/>
                        </a:lnTo>
                        <a:lnTo>
                          <a:pt x="41712" y="108393"/>
                        </a:lnTo>
                        <a:lnTo>
                          <a:pt x="41874" y="111762"/>
                        </a:lnTo>
                        <a:lnTo>
                          <a:pt x="42004" y="114383"/>
                        </a:lnTo>
                        <a:lnTo>
                          <a:pt x="42167" y="116443"/>
                        </a:lnTo>
                        <a:lnTo>
                          <a:pt x="42297" y="118127"/>
                        </a:lnTo>
                        <a:lnTo>
                          <a:pt x="46068" y="118127"/>
                        </a:lnTo>
                        <a:lnTo>
                          <a:pt x="45938" y="115881"/>
                        </a:lnTo>
                        <a:lnTo>
                          <a:pt x="45711" y="113260"/>
                        </a:lnTo>
                        <a:lnTo>
                          <a:pt x="45548" y="109516"/>
                        </a:lnTo>
                        <a:lnTo>
                          <a:pt x="45353" y="105772"/>
                        </a:lnTo>
                        <a:lnTo>
                          <a:pt x="45158" y="101092"/>
                        </a:lnTo>
                        <a:lnTo>
                          <a:pt x="44930" y="96224"/>
                        </a:lnTo>
                        <a:lnTo>
                          <a:pt x="44735" y="91170"/>
                        </a:lnTo>
                        <a:lnTo>
                          <a:pt x="44475" y="85741"/>
                        </a:lnTo>
                        <a:lnTo>
                          <a:pt x="44280" y="81622"/>
                        </a:lnTo>
                        <a:lnTo>
                          <a:pt x="44020" y="77878"/>
                        </a:lnTo>
                        <a:lnTo>
                          <a:pt x="43760" y="74508"/>
                        </a:lnTo>
                        <a:lnTo>
                          <a:pt x="43435" y="71513"/>
                        </a:lnTo>
                        <a:lnTo>
                          <a:pt x="43240" y="70015"/>
                        </a:lnTo>
                        <a:lnTo>
                          <a:pt x="43045" y="68705"/>
                        </a:lnTo>
                        <a:lnTo>
                          <a:pt x="42850" y="67581"/>
                        </a:lnTo>
                        <a:lnTo>
                          <a:pt x="42655" y="66458"/>
                        </a:lnTo>
                        <a:lnTo>
                          <a:pt x="42427" y="65522"/>
                        </a:lnTo>
                        <a:lnTo>
                          <a:pt x="42199" y="64773"/>
                        </a:lnTo>
                        <a:lnTo>
                          <a:pt x="41939" y="64024"/>
                        </a:lnTo>
                        <a:lnTo>
                          <a:pt x="41679" y="63088"/>
                        </a:lnTo>
                        <a:lnTo>
                          <a:pt x="41679" y="62714"/>
                        </a:lnTo>
                        <a:lnTo>
                          <a:pt x="42004" y="61778"/>
                        </a:lnTo>
                        <a:lnTo>
                          <a:pt x="42395" y="61029"/>
                        </a:lnTo>
                        <a:lnTo>
                          <a:pt x="42720" y="59906"/>
                        </a:lnTo>
                        <a:lnTo>
                          <a:pt x="43045" y="58783"/>
                        </a:lnTo>
                        <a:lnTo>
                          <a:pt x="43370" y="57285"/>
                        </a:lnTo>
                        <a:lnTo>
                          <a:pt x="43662" y="55787"/>
                        </a:lnTo>
                        <a:lnTo>
                          <a:pt x="43955" y="54102"/>
                        </a:lnTo>
                        <a:lnTo>
                          <a:pt x="44215" y="52418"/>
                        </a:lnTo>
                        <a:lnTo>
                          <a:pt x="44443" y="50546"/>
                        </a:lnTo>
                        <a:lnTo>
                          <a:pt x="44670" y="48299"/>
                        </a:lnTo>
                        <a:lnTo>
                          <a:pt x="44865" y="46240"/>
                        </a:lnTo>
                        <a:lnTo>
                          <a:pt x="45028" y="43993"/>
                        </a:lnTo>
                        <a:lnTo>
                          <a:pt x="45158" y="41560"/>
                        </a:lnTo>
                        <a:lnTo>
                          <a:pt x="45256" y="39126"/>
                        </a:lnTo>
                        <a:lnTo>
                          <a:pt x="45321" y="36318"/>
                        </a:lnTo>
                        <a:lnTo>
                          <a:pt x="45321" y="33697"/>
                        </a:lnTo>
                        <a:lnTo>
                          <a:pt x="45288" y="29953"/>
                        </a:lnTo>
                        <a:lnTo>
                          <a:pt x="45223" y="26583"/>
                        </a:lnTo>
                        <a:lnTo>
                          <a:pt x="45060" y="23213"/>
                        </a:lnTo>
                        <a:lnTo>
                          <a:pt x="44898" y="20218"/>
                        </a:lnTo>
                        <a:lnTo>
                          <a:pt x="44638" y="17597"/>
                        </a:lnTo>
                        <a:lnTo>
                          <a:pt x="44313" y="14789"/>
                        </a:lnTo>
                        <a:lnTo>
                          <a:pt x="43988" y="12542"/>
                        </a:lnTo>
                        <a:lnTo>
                          <a:pt x="43597" y="10483"/>
                        </a:lnTo>
                        <a:lnTo>
                          <a:pt x="43337" y="9173"/>
                        </a:lnTo>
                        <a:lnTo>
                          <a:pt x="43045" y="8049"/>
                        </a:lnTo>
                        <a:lnTo>
                          <a:pt x="42752" y="7113"/>
                        </a:lnTo>
                        <a:lnTo>
                          <a:pt x="42460" y="6177"/>
                        </a:lnTo>
                        <a:lnTo>
                          <a:pt x="42134" y="5241"/>
                        </a:lnTo>
                        <a:lnTo>
                          <a:pt x="41777" y="4492"/>
                        </a:lnTo>
                        <a:lnTo>
                          <a:pt x="41452" y="3931"/>
                        </a:lnTo>
                        <a:lnTo>
                          <a:pt x="41062" y="3182"/>
                        </a:lnTo>
                        <a:lnTo>
                          <a:pt x="40249" y="2246"/>
                        </a:lnTo>
                        <a:lnTo>
                          <a:pt x="39371" y="1497"/>
                        </a:lnTo>
                        <a:lnTo>
                          <a:pt x="38396" y="1123"/>
                        </a:lnTo>
                        <a:lnTo>
                          <a:pt x="37388" y="936"/>
                        </a:lnTo>
                        <a:lnTo>
                          <a:pt x="36575" y="936"/>
                        </a:lnTo>
                        <a:lnTo>
                          <a:pt x="35795" y="1123"/>
                        </a:lnTo>
                        <a:lnTo>
                          <a:pt x="35047" y="1310"/>
                        </a:lnTo>
                        <a:lnTo>
                          <a:pt x="34299" y="1684"/>
                        </a:lnTo>
                        <a:lnTo>
                          <a:pt x="33616" y="2059"/>
                        </a:lnTo>
                        <a:lnTo>
                          <a:pt x="32966" y="2433"/>
                        </a:lnTo>
                        <a:lnTo>
                          <a:pt x="32348" y="2808"/>
                        </a:lnTo>
                        <a:lnTo>
                          <a:pt x="31796" y="3556"/>
                        </a:lnTo>
                        <a:lnTo>
                          <a:pt x="31796" y="118127"/>
                        </a:lnTo>
                        <a:close/>
                        <a:moveTo>
                          <a:pt x="27699" y="49235"/>
                        </a:moveTo>
                        <a:lnTo>
                          <a:pt x="20059" y="49235"/>
                        </a:lnTo>
                        <a:lnTo>
                          <a:pt x="20059" y="19469"/>
                        </a:lnTo>
                        <a:lnTo>
                          <a:pt x="28122" y="19469"/>
                        </a:lnTo>
                        <a:lnTo>
                          <a:pt x="28122" y="1872"/>
                        </a:lnTo>
                        <a:lnTo>
                          <a:pt x="16385" y="1872"/>
                        </a:lnTo>
                        <a:lnTo>
                          <a:pt x="16385" y="118127"/>
                        </a:lnTo>
                        <a:lnTo>
                          <a:pt x="28577" y="118127"/>
                        </a:lnTo>
                        <a:lnTo>
                          <a:pt x="28577" y="100530"/>
                        </a:lnTo>
                        <a:lnTo>
                          <a:pt x="20059" y="100530"/>
                        </a:lnTo>
                        <a:lnTo>
                          <a:pt x="20059" y="66458"/>
                        </a:lnTo>
                        <a:lnTo>
                          <a:pt x="27699" y="66458"/>
                        </a:lnTo>
                        <a:lnTo>
                          <a:pt x="27699" y="49235"/>
                        </a:lnTo>
                        <a:close/>
                        <a:moveTo>
                          <a:pt x="0" y="112511"/>
                        </a:moveTo>
                        <a:lnTo>
                          <a:pt x="455" y="114009"/>
                        </a:lnTo>
                        <a:lnTo>
                          <a:pt x="1040" y="115319"/>
                        </a:lnTo>
                        <a:lnTo>
                          <a:pt x="1625" y="116443"/>
                        </a:lnTo>
                        <a:lnTo>
                          <a:pt x="2340" y="117753"/>
                        </a:lnTo>
                        <a:lnTo>
                          <a:pt x="3056" y="118689"/>
                        </a:lnTo>
                        <a:lnTo>
                          <a:pt x="3836" y="119251"/>
                        </a:lnTo>
                        <a:lnTo>
                          <a:pt x="4649" y="119812"/>
                        </a:lnTo>
                        <a:lnTo>
                          <a:pt x="5429" y="120000"/>
                        </a:lnTo>
                        <a:lnTo>
                          <a:pt x="6372" y="119812"/>
                        </a:lnTo>
                        <a:lnTo>
                          <a:pt x="7282" y="119251"/>
                        </a:lnTo>
                        <a:lnTo>
                          <a:pt x="7672" y="118876"/>
                        </a:lnTo>
                        <a:lnTo>
                          <a:pt x="8062" y="118315"/>
                        </a:lnTo>
                        <a:lnTo>
                          <a:pt x="8485" y="117753"/>
                        </a:lnTo>
                        <a:lnTo>
                          <a:pt x="8843" y="117004"/>
                        </a:lnTo>
                        <a:lnTo>
                          <a:pt x="9168" y="116255"/>
                        </a:lnTo>
                        <a:lnTo>
                          <a:pt x="9525" y="115507"/>
                        </a:lnTo>
                        <a:lnTo>
                          <a:pt x="9850" y="114758"/>
                        </a:lnTo>
                        <a:lnTo>
                          <a:pt x="10143" y="113822"/>
                        </a:lnTo>
                        <a:lnTo>
                          <a:pt x="10436" y="112886"/>
                        </a:lnTo>
                        <a:lnTo>
                          <a:pt x="10728" y="111762"/>
                        </a:lnTo>
                        <a:lnTo>
                          <a:pt x="10988" y="110639"/>
                        </a:lnTo>
                        <a:lnTo>
                          <a:pt x="11216" y="109329"/>
                        </a:lnTo>
                        <a:lnTo>
                          <a:pt x="11444" y="108205"/>
                        </a:lnTo>
                        <a:lnTo>
                          <a:pt x="11639" y="106895"/>
                        </a:lnTo>
                        <a:lnTo>
                          <a:pt x="11866" y="105585"/>
                        </a:lnTo>
                        <a:lnTo>
                          <a:pt x="12061" y="104274"/>
                        </a:lnTo>
                        <a:lnTo>
                          <a:pt x="12354" y="101279"/>
                        </a:lnTo>
                        <a:lnTo>
                          <a:pt x="12614" y="98471"/>
                        </a:lnTo>
                        <a:lnTo>
                          <a:pt x="12809" y="95101"/>
                        </a:lnTo>
                        <a:lnTo>
                          <a:pt x="13004" y="91918"/>
                        </a:lnTo>
                        <a:lnTo>
                          <a:pt x="13069" y="88361"/>
                        </a:lnTo>
                        <a:lnTo>
                          <a:pt x="13102" y="84992"/>
                        </a:lnTo>
                        <a:lnTo>
                          <a:pt x="13069" y="81809"/>
                        </a:lnTo>
                        <a:lnTo>
                          <a:pt x="13037" y="79001"/>
                        </a:lnTo>
                        <a:lnTo>
                          <a:pt x="12907" y="76193"/>
                        </a:lnTo>
                        <a:lnTo>
                          <a:pt x="12777" y="73572"/>
                        </a:lnTo>
                        <a:lnTo>
                          <a:pt x="12581" y="71138"/>
                        </a:lnTo>
                        <a:lnTo>
                          <a:pt x="12386" y="68705"/>
                        </a:lnTo>
                        <a:lnTo>
                          <a:pt x="12126" y="66458"/>
                        </a:lnTo>
                        <a:lnTo>
                          <a:pt x="11834" y="64399"/>
                        </a:lnTo>
                        <a:lnTo>
                          <a:pt x="11476" y="62152"/>
                        </a:lnTo>
                        <a:lnTo>
                          <a:pt x="11086" y="60280"/>
                        </a:lnTo>
                        <a:lnTo>
                          <a:pt x="10663" y="58595"/>
                        </a:lnTo>
                        <a:lnTo>
                          <a:pt x="10176" y="56723"/>
                        </a:lnTo>
                        <a:lnTo>
                          <a:pt x="9688" y="55039"/>
                        </a:lnTo>
                        <a:lnTo>
                          <a:pt x="9135" y="53541"/>
                        </a:lnTo>
                        <a:lnTo>
                          <a:pt x="8550" y="52043"/>
                        </a:lnTo>
                        <a:lnTo>
                          <a:pt x="7900" y="50546"/>
                        </a:lnTo>
                        <a:lnTo>
                          <a:pt x="6989" y="48299"/>
                        </a:lnTo>
                        <a:lnTo>
                          <a:pt x="6177" y="46240"/>
                        </a:lnTo>
                        <a:lnTo>
                          <a:pt x="5819" y="45304"/>
                        </a:lnTo>
                        <a:lnTo>
                          <a:pt x="5494" y="44180"/>
                        </a:lnTo>
                        <a:lnTo>
                          <a:pt x="5234" y="43057"/>
                        </a:lnTo>
                        <a:lnTo>
                          <a:pt x="4974" y="41934"/>
                        </a:lnTo>
                        <a:lnTo>
                          <a:pt x="4746" y="40998"/>
                        </a:lnTo>
                        <a:lnTo>
                          <a:pt x="4584" y="39875"/>
                        </a:lnTo>
                        <a:lnTo>
                          <a:pt x="4389" y="38564"/>
                        </a:lnTo>
                        <a:lnTo>
                          <a:pt x="4259" y="37441"/>
                        </a:lnTo>
                        <a:lnTo>
                          <a:pt x="4161" y="35943"/>
                        </a:lnTo>
                        <a:lnTo>
                          <a:pt x="4096" y="34446"/>
                        </a:lnTo>
                        <a:lnTo>
                          <a:pt x="4063" y="33135"/>
                        </a:lnTo>
                        <a:lnTo>
                          <a:pt x="4063" y="31450"/>
                        </a:lnTo>
                        <a:lnTo>
                          <a:pt x="4063" y="30327"/>
                        </a:lnTo>
                        <a:lnTo>
                          <a:pt x="4096" y="28829"/>
                        </a:lnTo>
                        <a:lnTo>
                          <a:pt x="4161" y="27519"/>
                        </a:lnTo>
                        <a:lnTo>
                          <a:pt x="4226" y="26396"/>
                        </a:lnTo>
                        <a:lnTo>
                          <a:pt x="4356" y="25273"/>
                        </a:lnTo>
                        <a:lnTo>
                          <a:pt x="4519" y="24149"/>
                        </a:lnTo>
                        <a:lnTo>
                          <a:pt x="4649" y="22839"/>
                        </a:lnTo>
                        <a:lnTo>
                          <a:pt x="4844" y="21903"/>
                        </a:lnTo>
                        <a:lnTo>
                          <a:pt x="5071" y="20967"/>
                        </a:lnTo>
                        <a:lnTo>
                          <a:pt x="5299" y="20031"/>
                        </a:lnTo>
                        <a:lnTo>
                          <a:pt x="5559" y="19282"/>
                        </a:lnTo>
                        <a:lnTo>
                          <a:pt x="5884" y="18720"/>
                        </a:lnTo>
                        <a:lnTo>
                          <a:pt x="6209" y="18159"/>
                        </a:lnTo>
                        <a:lnTo>
                          <a:pt x="6567" y="17784"/>
                        </a:lnTo>
                        <a:lnTo>
                          <a:pt x="6989" y="17597"/>
                        </a:lnTo>
                        <a:lnTo>
                          <a:pt x="7380" y="17597"/>
                        </a:lnTo>
                        <a:lnTo>
                          <a:pt x="8062" y="17597"/>
                        </a:lnTo>
                        <a:lnTo>
                          <a:pt x="8713" y="17971"/>
                        </a:lnTo>
                        <a:lnTo>
                          <a:pt x="9265" y="18720"/>
                        </a:lnTo>
                        <a:lnTo>
                          <a:pt x="9818" y="19469"/>
                        </a:lnTo>
                        <a:lnTo>
                          <a:pt x="10306" y="20218"/>
                        </a:lnTo>
                        <a:lnTo>
                          <a:pt x="10761" y="21154"/>
                        </a:lnTo>
                        <a:lnTo>
                          <a:pt x="11118" y="22090"/>
                        </a:lnTo>
                        <a:lnTo>
                          <a:pt x="11411" y="22839"/>
                        </a:lnTo>
                        <a:lnTo>
                          <a:pt x="12289" y="5803"/>
                        </a:lnTo>
                        <a:lnTo>
                          <a:pt x="11899" y="4680"/>
                        </a:lnTo>
                        <a:lnTo>
                          <a:pt x="11379" y="3744"/>
                        </a:lnTo>
                        <a:lnTo>
                          <a:pt x="10891" y="2620"/>
                        </a:lnTo>
                        <a:lnTo>
                          <a:pt x="10273" y="1684"/>
                        </a:lnTo>
                        <a:lnTo>
                          <a:pt x="9688" y="1123"/>
                        </a:lnTo>
                        <a:lnTo>
                          <a:pt x="8973" y="561"/>
                        </a:lnTo>
                        <a:lnTo>
                          <a:pt x="8257" y="187"/>
                        </a:lnTo>
                        <a:lnTo>
                          <a:pt x="7445" y="0"/>
                        </a:lnTo>
                        <a:lnTo>
                          <a:pt x="6632" y="187"/>
                        </a:lnTo>
                        <a:lnTo>
                          <a:pt x="5917" y="748"/>
                        </a:lnTo>
                        <a:lnTo>
                          <a:pt x="5169" y="1497"/>
                        </a:lnTo>
                        <a:lnTo>
                          <a:pt x="4519" y="2620"/>
                        </a:lnTo>
                        <a:lnTo>
                          <a:pt x="3868" y="4118"/>
                        </a:lnTo>
                        <a:lnTo>
                          <a:pt x="3283" y="5616"/>
                        </a:lnTo>
                        <a:lnTo>
                          <a:pt x="2730" y="7488"/>
                        </a:lnTo>
                        <a:lnTo>
                          <a:pt x="2275" y="9547"/>
                        </a:lnTo>
                        <a:lnTo>
                          <a:pt x="1820" y="11981"/>
                        </a:lnTo>
                        <a:lnTo>
                          <a:pt x="1430" y="14414"/>
                        </a:lnTo>
                        <a:lnTo>
                          <a:pt x="1105" y="17410"/>
                        </a:lnTo>
                        <a:lnTo>
                          <a:pt x="845" y="20218"/>
                        </a:lnTo>
                        <a:lnTo>
                          <a:pt x="585" y="23213"/>
                        </a:lnTo>
                        <a:lnTo>
                          <a:pt x="455" y="26583"/>
                        </a:lnTo>
                        <a:lnTo>
                          <a:pt x="357" y="29765"/>
                        </a:lnTo>
                        <a:lnTo>
                          <a:pt x="325" y="33510"/>
                        </a:lnTo>
                        <a:lnTo>
                          <a:pt x="357" y="36318"/>
                        </a:lnTo>
                        <a:lnTo>
                          <a:pt x="422" y="39500"/>
                        </a:lnTo>
                        <a:lnTo>
                          <a:pt x="520" y="42121"/>
                        </a:lnTo>
                        <a:lnTo>
                          <a:pt x="682" y="44929"/>
                        </a:lnTo>
                        <a:lnTo>
                          <a:pt x="942" y="47363"/>
                        </a:lnTo>
                        <a:lnTo>
                          <a:pt x="1170" y="49609"/>
                        </a:lnTo>
                        <a:lnTo>
                          <a:pt x="1463" y="51856"/>
                        </a:lnTo>
                        <a:lnTo>
                          <a:pt x="1788" y="53915"/>
                        </a:lnTo>
                        <a:lnTo>
                          <a:pt x="2178" y="55975"/>
                        </a:lnTo>
                        <a:lnTo>
                          <a:pt x="2600" y="58034"/>
                        </a:lnTo>
                        <a:lnTo>
                          <a:pt x="3023" y="59719"/>
                        </a:lnTo>
                        <a:lnTo>
                          <a:pt x="3543" y="61404"/>
                        </a:lnTo>
                        <a:lnTo>
                          <a:pt x="4031" y="62901"/>
                        </a:lnTo>
                        <a:lnTo>
                          <a:pt x="4616" y="64586"/>
                        </a:lnTo>
                        <a:lnTo>
                          <a:pt x="5169" y="65897"/>
                        </a:lnTo>
                        <a:lnTo>
                          <a:pt x="5787" y="67207"/>
                        </a:lnTo>
                        <a:lnTo>
                          <a:pt x="6664" y="69079"/>
                        </a:lnTo>
                        <a:lnTo>
                          <a:pt x="7412" y="71326"/>
                        </a:lnTo>
                        <a:lnTo>
                          <a:pt x="7737" y="72262"/>
                        </a:lnTo>
                        <a:lnTo>
                          <a:pt x="8030" y="73385"/>
                        </a:lnTo>
                        <a:lnTo>
                          <a:pt x="8290" y="74321"/>
                        </a:lnTo>
                        <a:lnTo>
                          <a:pt x="8518" y="75444"/>
                        </a:lnTo>
                        <a:lnTo>
                          <a:pt x="8713" y="76567"/>
                        </a:lnTo>
                        <a:lnTo>
                          <a:pt x="8875" y="78065"/>
                        </a:lnTo>
                        <a:lnTo>
                          <a:pt x="9038" y="79188"/>
                        </a:lnTo>
                        <a:lnTo>
                          <a:pt x="9135" y="80499"/>
                        </a:lnTo>
                        <a:lnTo>
                          <a:pt x="9233" y="81809"/>
                        </a:lnTo>
                        <a:lnTo>
                          <a:pt x="9330" y="83307"/>
                        </a:lnTo>
                        <a:lnTo>
                          <a:pt x="9363" y="84992"/>
                        </a:lnTo>
                        <a:lnTo>
                          <a:pt x="9363" y="86489"/>
                        </a:lnTo>
                        <a:lnTo>
                          <a:pt x="9363" y="88174"/>
                        </a:lnTo>
                        <a:lnTo>
                          <a:pt x="9265" y="89859"/>
                        </a:lnTo>
                        <a:lnTo>
                          <a:pt x="9200" y="91544"/>
                        </a:lnTo>
                        <a:lnTo>
                          <a:pt x="9103" y="93042"/>
                        </a:lnTo>
                        <a:lnTo>
                          <a:pt x="8973" y="94352"/>
                        </a:lnTo>
                        <a:lnTo>
                          <a:pt x="8810" y="95663"/>
                        </a:lnTo>
                        <a:lnTo>
                          <a:pt x="8615" y="96786"/>
                        </a:lnTo>
                        <a:lnTo>
                          <a:pt x="8420" y="98096"/>
                        </a:lnTo>
                        <a:lnTo>
                          <a:pt x="8160" y="99032"/>
                        </a:lnTo>
                        <a:lnTo>
                          <a:pt x="7867" y="99781"/>
                        </a:lnTo>
                        <a:lnTo>
                          <a:pt x="7575" y="100530"/>
                        </a:lnTo>
                        <a:lnTo>
                          <a:pt x="7250" y="101092"/>
                        </a:lnTo>
                        <a:lnTo>
                          <a:pt x="6924" y="101653"/>
                        </a:lnTo>
                        <a:lnTo>
                          <a:pt x="6502" y="102028"/>
                        </a:lnTo>
                        <a:lnTo>
                          <a:pt x="6112" y="102215"/>
                        </a:lnTo>
                        <a:lnTo>
                          <a:pt x="5689" y="102215"/>
                        </a:lnTo>
                        <a:lnTo>
                          <a:pt x="5006" y="102215"/>
                        </a:lnTo>
                        <a:lnTo>
                          <a:pt x="4291" y="101653"/>
                        </a:lnTo>
                        <a:lnTo>
                          <a:pt x="3641" y="101092"/>
                        </a:lnTo>
                        <a:lnTo>
                          <a:pt x="2991" y="100156"/>
                        </a:lnTo>
                        <a:lnTo>
                          <a:pt x="2405" y="99032"/>
                        </a:lnTo>
                        <a:lnTo>
                          <a:pt x="1820" y="97909"/>
                        </a:lnTo>
                        <a:lnTo>
                          <a:pt x="1300" y="96224"/>
                        </a:lnTo>
                        <a:lnTo>
                          <a:pt x="845" y="94914"/>
                        </a:lnTo>
                        <a:lnTo>
                          <a:pt x="0" y="11251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278" name="Shape 278"/>
                  <p:cNvSpPr/>
                  <p:nvPr/>
                </p:nvSpPr>
                <p:spPr>
                  <a:xfrm>
                    <a:off x="623720" y="6650479"/>
                    <a:ext cx="1169986" cy="127000"/>
                  </a:xfrm>
                  <a:custGeom>
                    <a:pathLst>
                      <a:path extrusionOk="0" h="120000" w="120000">
                        <a:moveTo>
                          <a:pt x="115784" y="118127"/>
                        </a:moveTo>
                        <a:lnTo>
                          <a:pt x="115784" y="69079"/>
                        </a:lnTo>
                        <a:lnTo>
                          <a:pt x="120000" y="1872"/>
                        </a:lnTo>
                        <a:lnTo>
                          <a:pt x="117373" y="1872"/>
                        </a:lnTo>
                        <a:lnTo>
                          <a:pt x="115866" y="31638"/>
                        </a:lnTo>
                        <a:lnTo>
                          <a:pt x="115560" y="37815"/>
                        </a:lnTo>
                        <a:lnTo>
                          <a:pt x="115275" y="43432"/>
                        </a:lnTo>
                        <a:lnTo>
                          <a:pt x="115011" y="49048"/>
                        </a:lnTo>
                        <a:lnTo>
                          <a:pt x="114766" y="54664"/>
                        </a:lnTo>
                        <a:lnTo>
                          <a:pt x="114746" y="54664"/>
                        </a:lnTo>
                        <a:lnTo>
                          <a:pt x="114461" y="48861"/>
                        </a:lnTo>
                        <a:lnTo>
                          <a:pt x="114216" y="43432"/>
                        </a:lnTo>
                        <a:lnTo>
                          <a:pt x="113952" y="37815"/>
                        </a:lnTo>
                        <a:lnTo>
                          <a:pt x="113626" y="31825"/>
                        </a:lnTo>
                        <a:lnTo>
                          <a:pt x="112119" y="1872"/>
                        </a:lnTo>
                        <a:lnTo>
                          <a:pt x="109492" y="1872"/>
                        </a:lnTo>
                        <a:lnTo>
                          <a:pt x="113483" y="69641"/>
                        </a:lnTo>
                        <a:lnTo>
                          <a:pt x="113483" y="118127"/>
                        </a:lnTo>
                        <a:lnTo>
                          <a:pt x="115784" y="118127"/>
                        </a:lnTo>
                        <a:close/>
                        <a:moveTo>
                          <a:pt x="108291" y="97909"/>
                        </a:moveTo>
                        <a:lnTo>
                          <a:pt x="108046" y="98845"/>
                        </a:lnTo>
                        <a:lnTo>
                          <a:pt x="107782" y="99594"/>
                        </a:lnTo>
                        <a:lnTo>
                          <a:pt x="107456" y="100343"/>
                        </a:lnTo>
                        <a:lnTo>
                          <a:pt x="107150" y="100904"/>
                        </a:lnTo>
                        <a:lnTo>
                          <a:pt x="106804" y="101466"/>
                        </a:lnTo>
                        <a:lnTo>
                          <a:pt x="106478" y="101840"/>
                        </a:lnTo>
                        <a:lnTo>
                          <a:pt x="106112" y="102028"/>
                        </a:lnTo>
                        <a:lnTo>
                          <a:pt x="105766" y="102028"/>
                        </a:lnTo>
                        <a:lnTo>
                          <a:pt x="105521" y="102028"/>
                        </a:lnTo>
                        <a:lnTo>
                          <a:pt x="105257" y="101840"/>
                        </a:lnTo>
                        <a:lnTo>
                          <a:pt x="105012" y="101653"/>
                        </a:lnTo>
                        <a:lnTo>
                          <a:pt x="104788" y="101279"/>
                        </a:lnTo>
                        <a:lnTo>
                          <a:pt x="104544" y="100904"/>
                        </a:lnTo>
                        <a:lnTo>
                          <a:pt x="104340" y="100530"/>
                        </a:lnTo>
                        <a:lnTo>
                          <a:pt x="104116" y="99968"/>
                        </a:lnTo>
                        <a:lnTo>
                          <a:pt x="103933" y="99219"/>
                        </a:lnTo>
                        <a:lnTo>
                          <a:pt x="103709" y="98471"/>
                        </a:lnTo>
                        <a:lnTo>
                          <a:pt x="103526" y="97722"/>
                        </a:lnTo>
                        <a:lnTo>
                          <a:pt x="103342" y="96599"/>
                        </a:lnTo>
                        <a:lnTo>
                          <a:pt x="103180" y="95663"/>
                        </a:lnTo>
                        <a:lnTo>
                          <a:pt x="102976" y="94539"/>
                        </a:lnTo>
                        <a:lnTo>
                          <a:pt x="102833" y="93416"/>
                        </a:lnTo>
                        <a:lnTo>
                          <a:pt x="102670" y="92106"/>
                        </a:lnTo>
                        <a:lnTo>
                          <a:pt x="102548" y="90982"/>
                        </a:lnTo>
                        <a:lnTo>
                          <a:pt x="102406" y="89297"/>
                        </a:lnTo>
                        <a:lnTo>
                          <a:pt x="102263" y="87987"/>
                        </a:lnTo>
                        <a:lnTo>
                          <a:pt x="102141" y="86489"/>
                        </a:lnTo>
                        <a:lnTo>
                          <a:pt x="102039" y="84804"/>
                        </a:lnTo>
                        <a:lnTo>
                          <a:pt x="101937" y="82932"/>
                        </a:lnTo>
                        <a:lnTo>
                          <a:pt x="101836" y="81248"/>
                        </a:lnTo>
                        <a:lnTo>
                          <a:pt x="101754" y="79563"/>
                        </a:lnTo>
                        <a:lnTo>
                          <a:pt x="101673" y="77691"/>
                        </a:lnTo>
                        <a:lnTo>
                          <a:pt x="101530" y="73572"/>
                        </a:lnTo>
                        <a:lnTo>
                          <a:pt x="101449" y="69453"/>
                        </a:lnTo>
                        <a:lnTo>
                          <a:pt x="101388" y="64960"/>
                        </a:lnTo>
                        <a:lnTo>
                          <a:pt x="101367" y="60280"/>
                        </a:lnTo>
                        <a:lnTo>
                          <a:pt x="101388" y="57847"/>
                        </a:lnTo>
                        <a:lnTo>
                          <a:pt x="101388" y="55226"/>
                        </a:lnTo>
                        <a:lnTo>
                          <a:pt x="101428" y="52792"/>
                        </a:lnTo>
                        <a:lnTo>
                          <a:pt x="101449" y="50546"/>
                        </a:lnTo>
                        <a:lnTo>
                          <a:pt x="101510" y="48112"/>
                        </a:lnTo>
                        <a:lnTo>
                          <a:pt x="101550" y="46053"/>
                        </a:lnTo>
                        <a:lnTo>
                          <a:pt x="101632" y="43993"/>
                        </a:lnTo>
                        <a:lnTo>
                          <a:pt x="101713" y="41747"/>
                        </a:lnTo>
                        <a:lnTo>
                          <a:pt x="101795" y="39875"/>
                        </a:lnTo>
                        <a:lnTo>
                          <a:pt x="101897" y="38003"/>
                        </a:lnTo>
                        <a:lnTo>
                          <a:pt x="101978" y="36131"/>
                        </a:lnTo>
                        <a:lnTo>
                          <a:pt x="102100" y="34446"/>
                        </a:lnTo>
                        <a:lnTo>
                          <a:pt x="102202" y="32948"/>
                        </a:lnTo>
                        <a:lnTo>
                          <a:pt x="102345" y="31450"/>
                        </a:lnTo>
                        <a:lnTo>
                          <a:pt x="102487" y="29765"/>
                        </a:lnTo>
                        <a:lnTo>
                          <a:pt x="102630" y="28455"/>
                        </a:lnTo>
                        <a:lnTo>
                          <a:pt x="102772" y="27145"/>
                        </a:lnTo>
                        <a:lnTo>
                          <a:pt x="102935" y="26021"/>
                        </a:lnTo>
                        <a:lnTo>
                          <a:pt x="103098" y="24898"/>
                        </a:lnTo>
                        <a:lnTo>
                          <a:pt x="103281" y="23775"/>
                        </a:lnTo>
                        <a:lnTo>
                          <a:pt x="103444" y="22652"/>
                        </a:lnTo>
                        <a:lnTo>
                          <a:pt x="103628" y="21903"/>
                        </a:lnTo>
                        <a:lnTo>
                          <a:pt x="103811" y="20967"/>
                        </a:lnTo>
                        <a:lnTo>
                          <a:pt x="104035" y="20405"/>
                        </a:lnTo>
                        <a:lnTo>
                          <a:pt x="104442" y="19095"/>
                        </a:lnTo>
                        <a:lnTo>
                          <a:pt x="104870" y="18346"/>
                        </a:lnTo>
                        <a:lnTo>
                          <a:pt x="105318" y="17784"/>
                        </a:lnTo>
                        <a:lnTo>
                          <a:pt x="105806" y="17597"/>
                        </a:lnTo>
                        <a:lnTo>
                          <a:pt x="106193" y="17784"/>
                        </a:lnTo>
                        <a:lnTo>
                          <a:pt x="106539" y="17971"/>
                        </a:lnTo>
                        <a:lnTo>
                          <a:pt x="106865" y="18346"/>
                        </a:lnTo>
                        <a:lnTo>
                          <a:pt x="107191" y="18907"/>
                        </a:lnTo>
                        <a:lnTo>
                          <a:pt x="107497" y="19656"/>
                        </a:lnTo>
                        <a:lnTo>
                          <a:pt x="107782" y="20405"/>
                        </a:lnTo>
                        <a:lnTo>
                          <a:pt x="108026" y="21154"/>
                        </a:lnTo>
                        <a:lnTo>
                          <a:pt x="108250" y="22090"/>
                        </a:lnTo>
                        <a:lnTo>
                          <a:pt x="108759" y="5241"/>
                        </a:lnTo>
                        <a:lnTo>
                          <a:pt x="108576" y="4492"/>
                        </a:lnTo>
                        <a:lnTo>
                          <a:pt x="108291" y="3556"/>
                        </a:lnTo>
                        <a:lnTo>
                          <a:pt x="107985" y="2433"/>
                        </a:lnTo>
                        <a:lnTo>
                          <a:pt x="107619" y="1684"/>
                        </a:lnTo>
                        <a:lnTo>
                          <a:pt x="107211" y="1123"/>
                        </a:lnTo>
                        <a:lnTo>
                          <a:pt x="106743" y="561"/>
                        </a:lnTo>
                        <a:lnTo>
                          <a:pt x="106254" y="187"/>
                        </a:lnTo>
                        <a:lnTo>
                          <a:pt x="105705" y="0"/>
                        </a:lnTo>
                        <a:lnTo>
                          <a:pt x="105338" y="187"/>
                        </a:lnTo>
                        <a:lnTo>
                          <a:pt x="104992" y="374"/>
                        </a:lnTo>
                        <a:lnTo>
                          <a:pt x="104646" y="748"/>
                        </a:lnTo>
                        <a:lnTo>
                          <a:pt x="104300" y="1123"/>
                        </a:lnTo>
                        <a:lnTo>
                          <a:pt x="103974" y="1684"/>
                        </a:lnTo>
                        <a:lnTo>
                          <a:pt x="103648" y="2433"/>
                        </a:lnTo>
                        <a:lnTo>
                          <a:pt x="103342" y="3182"/>
                        </a:lnTo>
                        <a:lnTo>
                          <a:pt x="103017" y="4305"/>
                        </a:lnTo>
                        <a:lnTo>
                          <a:pt x="102732" y="5429"/>
                        </a:lnTo>
                        <a:lnTo>
                          <a:pt x="102446" y="6552"/>
                        </a:lnTo>
                        <a:lnTo>
                          <a:pt x="102141" y="7862"/>
                        </a:lnTo>
                        <a:lnTo>
                          <a:pt x="101876" y="9360"/>
                        </a:lnTo>
                        <a:lnTo>
                          <a:pt x="101591" y="11045"/>
                        </a:lnTo>
                        <a:lnTo>
                          <a:pt x="101347" y="12730"/>
                        </a:lnTo>
                        <a:lnTo>
                          <a:pt x="101123" y="14414"/>
                        </a:lnTo>
                        <a:lnTo>
                          <a:pt x="100899" y="16287"/>
                        </a:lnTo>
                        <a:lnTo>
                          <a:pt x="100655" y="18533"/>
                        </a:lnTo>
                        <a:lnTo>
                          <a:pt x="100451" y="20592"/>
                        </a:lnTo>
                        <a:lnTo>
                          <a:pt x="100268" y="22839"/>
                        </a:lnTo>
                        <a:lnTo>
                          <a:pt x="100064" y="25273"/>
                        </a:lnTo>
                        <a:lnTo>
                          <a:pt x="99901" y="27706"/>
                        </a:lnTo>
                        <a:lnTo>
                          <a:pt x="99738" y="30327"/>
                        </a:lnTo>
                        <a:lnTo>
                          <a:pt x="99596" y="32948"/>
                        </a:lnTo>
                        <a:lnTo>
                          <a:pt x="99473" y="35569"/>
                        </a:lnTo>
                        <a:lnTo>
                          <a:pt x="99351" y="38564"/>
                        </a:lnTo>
                        <a:lnTo>
                          <a:pt x="99229" y="41560"/>
                        </a:lnTo>
                        <a:lnTo>
                          <a:pt x="99148" y="44742"/>
                        </a:lnTo>
                        <a:lnTo>
                          <a:pt x="99087" y="47737"/>
                        </a:lnTo>
                        <a:lnTo>
                          <a:pt x="99025" y="51107"/>
                        </a:lnTo>
                        <a:lnTo>
                          <a:pt x="98985" y="54290"/>
                        </a:lnTo>
                        <a:lnTo>
                          <a:pt x="98964" y="57847"/>
                        </a:lnTo>
                        <a:lnTo>
                          <a:pt x="98944" y="61404"/>
                        </a:lnTo>
                        <a:lnTo>
                          <a:pt x="98964" y="64773"/>
                        </a:lnTo>
                        <a:lnTo>
                          <a:pt x="98985" y="67769"/>
                        </a:lnTo>
                        <a:lnTo>
                          <a:pt x="99005" y="71138"/>
                        </a:lnTo>
                        <a:lnTo>
                          <a:pt x="99066" y="73946"/>
                        </a:lnTo>
                        <a:lnTo>
                          <a:pt x="99127" y="77129"/>
                        </a:lnTo>
                        <a:lnTo>
                          <a:pt x="99188" y="79937"/>
                        </a:lnTo>
                        <a:lnTo>
                          <a:pt x="99290" y="82558"/>
                        </a:lnTo>
                        <a:lnTo>
                          <a:pt x="99392" y="85553"/>
                        </a:lnTo>
                        <a:lnTo>
                          <a:pt x="99514" y="87987"/>
                        </a:lnTo>
                        <a:lnTo>
                          <a:pt x="99636" y="90608"/>
                        </a:lnTo>
                        <a:lnTo>
                          <a:pt x="99779" y="93042"/>
                        </a:lnTo>
                        <a:lnTo>
                          <a:pt x="99921" y="95288"/>
                        </a:lnTo>
                        <a:lnTo>
                          <a:pt x="100084" y="97722"/>
                        </a:lnTo>
                        <a:lnTo>
                          <a:pt x="100288" y="99968"/>
                        </a:lnTo>
                        <a:lnTo>
                          <a:pt x="100471" y="101840"/>
                        </a:lnTo>
                        <a:lnTo>
                          <a:pt x="100655" y="103900"/>
                        </a:lnTo>
                        <a:lnTo>
                          <a:pt x="100899" y="105772"/>
                        </a:lnTo>
                        <a:lnTo>
                          <a:pt x="101103" y="107457"/>
                        </a:lnTo>
                        <a:lnTo>
                          <a:pt x="101347" y="109141"/>
                        </a:lnTo>
                        <a:lnTo>
                          <a:pt x="101591" y="110826"/>
                        </a:lnTo>
                        <a:lnTo>
                          <a:pt x="101856" y="112137"/>
                        </a:lnTo>
                        <a:lnTo>
                          <a:pt x="102121" y="113447"/>
                        </a:lnTo>
                        <a:lnTo>
                          <a:pt x="102406" y="114570"/>
                        </a:lnTo>
                        <a:lnTo>
                          <a:pt x="102691" y="115694"/>
                        </a:lnTo>
                        <a:lnTo>
                          <a:pt x="102996" y="116630"/>
                        </a:lnTo>
                        <a:lnTo>
                          <a:pt x="103322" y="117566"/>
                        </a:lnTo>
                        <a:lnTo>
                          <a:pt x="103628" y="118315"/>
                        </a:lnTo>
                        <a:lnTo>
                          <a:pt x="103974" y="118876"/>
                        </a:lnTo>
                        <a:lnTo>
                          <a:pt x="104300" y="119251"/>
                        </a:lnTo>
                        <a:lnTo>
                          <a:pt x="104646" y="119625"/>
                        </a:lnTo>
                        <a:lnTo>
                          <a:pt x="105033" y="119812"/>
                        </a:lnTo>
                        <a:lnTo>
                          <a:pt x="105379" y="120000"/>
                        </a:lnTo>
                        <a:lnTo>
                          <a:pt x="105949" y="119812"/>
                        </a:lnTo>
                        <a:lnTo>
                          <a:pt x="106478" y="119438"/>
                        </a:lnTo>
                        <a:lnTo>
                          <a:pt x="106967" y="118876"/>
                        </a:lnTo>
                        <a:lnTo>
                          <a:pt x="107395" y="118315"/>
                        </a:lnTo>
                        <a:lnTo>
                          <a:pt x="107802" y="117566"/>
                        </a:lnTo>
                        <a:lnTo>
                          <a:pt x="108128" y="116443"/>
                        </a:lnTo>
                        <a:lnTo>
                          <a:pt x="108413" y="115507"/>
                        </a:lnTo>
                        <a:lnTo>
                          <a:pt x="108678" y="114570"/>
                        </a:lnTo>
                        <a:lnTo>
                          <a:pt x="108291" y="97909"/>
                        </a:lnTo>
                        <a:close/>
                        <a:moveTo>
                          <a:pt x="89068" y="118127"/>
                        </a:moveTo>
                        <a:lnTo>
                          <a:pt x="89068" y="76380"/>
                        </a:lnTo>
                        <a:lnTo>
                          <a:pt x="89068" y="69453"/>
                        </a:lnTo>
                        <a:lnTo>
                          <a:pt x="89068" y="62714"/>
                        </a:lnTo>
                        <a:lnTo>
                          <a:pt x="89068" y="56349"/>
                        </a:lnTo>
                        <a:lnTo>
                          <a:pt x="89048" y="50358"/>
                        </a:lnTo>
                        <a:lnTo>
                          <a:pt x="89027" y="44368"/>
                        </a:lnTo>
                        <a:lnTo>
                          <a:pt x="89007" y="38377"/>
                        </a:lnTo>
                        <a:lnTo>
                          <a:pt x="88986" y="32761"/>
                        </a:lnTo>
                        <a:lnTo>
                          <a:pt x="88966" y="26957"/>
                        </a:lnTo>
                        <a:lnTo>
                          <a:pt x="89007" y="26957"/>
                        </a:lnTo>
                        <a:lnTo>
                          <a:pt x="89251" y="31825"/>
                        </a:lnTo>
                        <a:lnTo>
                          <a:pt x="89516" y="37067"/>
                        </a:lnTo>
                        <a:lnTo>
                          <a:pt x="89801" y="41934"/>
                        </a:lnTo>
                        <a:lnTo>
                          <a:pt x="90066" y="46989"/>
                        </a:lnTo>
                        <a:lnTo>
                          <a:pt x="90371" y="52230"/>
                        </a:lnTo>
                        <a:lnTo>
                          <a:pt x="90677" y="57285"/>
                        </a:lnTo>
                        <a:lnTo>
                          <a:pt x="90982" y="62152"/>
                        </a:lnTo>
                        <a:lnTo>
                          <a:pt x="91287" y="67020"/>
                        </a:lnTo>
                        <a:lnTo>
                          <a:pt x="94566" y="118127"/>
                        </a:lnTo>
                        <a:lnTo>
                          <a:pt x="96948" y="118127"/>
                        </a:lnTo>
                        <a:lnTo>
                          <a:pt x="96948" y="1872"/>
                        </a:lnTo>
                        <a:lnTo>
                          <a:pt x="94831" y="1872"/>
                        </a:lnTo>
                        <a:lnTo>
                          <a:pt x="94831" y="42308"/>
                        </a:lnTo>
                        <a:lnTo>
                          <a:pt x="94831" y="48861"/>
                        </a:lnTo>
                        <a:lnTo>
                          <a:pt x="94851" y="55226"/>
                        </a:lnTo>
                        <a:lnTo>
                          <a:pt x="94851" y="61404"/>
                        </a:lnTo>
                        <a:lnTo>
                          <a:pt x="94871" y="67394"/>
                        </a:lnTo>
                        <a:lnTo>
                          <a:pt x="94912" y="73198"/>
                        </a:lnTo>
                        <a:lnTo>
                          <a:pt x="94932" y="79001"/>
                        </a:lnTo>
                        <a:lnTo>
                          <a:pt x="94994" y="84804"/>
                        </a:lnTo>
                        <a:lnTo>
                          <a:pt x="95034" y="90608"/>
                        </a:lnTo>
                        <a:lnTo>
                          <a:pt x="94994" y="90795"/>
                        </a:lnTo>
                        <a:lnTo>
                          <a:pt x="94749" y="85928"/>
                        </a:lnTo>
                        <a:lnTo>
                          <a:pt x="94525" y="81060"/>
                        </a:lnTo>
                        <a:lnTo>
                          <a:pt x="94281" y="76193"/>
                        </a:lnTo>
                        <a:lnTo>
                          <a:pt x="93996" y="71326"/>
                        </a:lnTo>
                        <a:lnTo>
                          <a:pt x="93731" y="66458"/>
                        </a:lnTo>
                        <a:lnTo>
                          <a:pt x="93446" y="61404"/>
                        </a:lnTo>
                        <a:lnTo>
                          <a:pt x="93141" y="56536"/>
                        </a:lnTo>
                        <a:lnTo>
                          <a:pt x="92835" y="51856"/>
                        </a:lnTo>
                        <a:lnTo>
                          <a:pt x="89577" y="1872"/>
                        </a:lnTo>
                        <a:lnTo>
                          <a:pt x="86950" y="1872"/>
                        </a:lnTo>
                        <a:lnTo>
                          <a:pt x="86950" y="118127"/>
                        </a:lnTo>
                        <a:lnTo>
                          <a:pt x="89068" y="118127"/>
                        </a:lnTo>
                        <a:close/>
                        <a:moveTo>
                          <a:pt x="77929" y="69079"/>
                        </a:moveTo>
                        <a:lnTo>
                          <a:pt x="78927" y="40436"/>
                        </a:lnTo>
                        <a:lnTo>
                          <a:pt x="79090" y="35007"/>
                        </a:lnTo>
                        <a:lnTo>
                          <a:pt x="79232" y="29578"/>
                        </a:lnTo>
                        <a:lnTo>
                          <a:pt x="79375" y="24149"/>
                        </a:lnTo>
                        <a:lnTo>
                          <a:pt x="79518" y="18720"/>
                        </a:lnTo>
                        <a:lnTo>
                          <a:pt x="79579" y="18720"/>
                        </a:lnTo>
                        <a:lnTo>
                          <a:pt x="79721" y="23962"/>
                        </a:lnTo>
                        <a:lnTo>
                          <a:pt x="79864" y="29391"/>
                        </a:lnTo>
                        <a:lnTo>
                          <a:pt x="80027" y="35007"/>
                        </a:lnTo>
                        <a:lnTo>
                          <a:pt x="80190" y="40624"/>
                        </a:lnTo>
                        <a:lnTo>
                          <a:pt x="81208" y="69079"/>
                        </a:lnTo>
                        <a:lnTo>
                          <a:pt x="77929" y="69079"/>
                        </a:lnTo>
                        <a:close/>
                        <a:moveTo>
                          <a:pt x="81574" y="85366"/>
                        </a:moveTo>
                        <a:lnTo>
                          <a:pt x="82735" y="118127"/>
                        </a:lnTo>
                        <a:lnTo>
                          <a:pt x="85199" y="118127"/>
                        </a:lnTo>
                        <a:lnTo>
                          <a:pt x="81106" y="1872"/>
                        </a:lnTo>
                        <a:lnTo>
                          <a:pt x="78174" y="1872"/>
                        </a:lnTo>
                        <a:lnTo>
                          <a:pt x="74101" y="118127"/>
                        </a:lnTo>
                        <a:lnTo>
                          <a:pt x="76483" y="118127"/>
                        </a:lnTo>
                        <a:lnTo>
                          <a:pt x="77563" y="85366"/>
                        </a:lnTo>
                        <a:lnTo>
                          <a:pt x="81574" y="85366"/>
                        </a:lnTo>
                        <a:close/>
                        <a:moveTo>
                          <a:pt x="69010" y="118127"/>
                        </a:moveTo>
                        <a:lnTo>
                          <a:pt x="71311" y="118127"/>
                        </a:lnTo>
                        <a:lnTo>
                          <a:pt x="71311" y="19656"/>
                        </a:lnTo>
                        <a:lnTo>
                          <a:pt x="74936" y="19656"/>
                        </a:lnTo>
                        <a:lnTo>
                          <a:pt x="74936" y="1872"/>
                        </a:lnTo>
                        <a:lnTo>
                          <a:pt x="65386" y="1872"/>
                        </a:lnTo>
                        <a:lnTo>
                          <a:pt x="65386" y="19656"/>
                        </a:lnTo>
                        <a:lnTo>
                          <a:pt x="69010" y="19656"/>
                        </a:lnTo>
                        <a:lnTo>
                          <a:pt x="69010" y="118127"/>
                        </a:lnTo>
                        <a:close/>
                        <a:moveTo>
                          <a:pt x="59175" y="118127"/>
                        </a:moveTo>
                        <a:lnTo>
                          <a:pt x="66689" y="118127"/>
                        </a:lnTo>
                        <a:lnTo>
                          <a:pt x="66689" y="100343"/>
                        </a:lnTo>
                        <a:lnTo>
                          <a:pt x="61496" y="100343"/>
                        </a:lnTo>
                        <a:lnTo>
                          <a:pt x="61496" y="1872"/>
                        </a:lnTo>
                        <a:lnTo>
                          <a:pt x="59175" y="1872"/>
                        </a:lnTo>
                        <a:lnTo>
                          <a:pt x="59175" y="118127"/>
                        </a:lnTo>
                        <a:close/>
                        <a:moveTo>
                          <a:pt x="46692" y="1872"/>
                        </a:moveTo>
                        <a:lnTo>
                          <a:pt x="46692" y="68330"/>
                        </a:lnTo>
                        <a:lnTo>
                          <a:pt x="46692" y="71700"/>
                        </a:lnTo>
                        <a:lnTo>
                          <a:pt x="46713" y="74882"/>
                        </a:lnTo>
                        <a:lnTo>
                          <a:pt x="46733" y="78065"/>
                        </a:lnTo>
                        <a:lnTo>
                          <a:pt x="46774" y="81060"/>
                        </a:lnTo>
                        <a:lnTo>
                          <a:pt x="46814" y="84056"/>
                        </a:lnTo>
                        <a:lnTo>
                          <a:pt x="46896" y="86677"/>
                        </a:lnTo>
                        <a:lnTo>
                          <a:pt x="46957" y="89297"/>
                        </a:lnTo>
                        <a:lnTo>
                          <a:pt x="47038" y="91918"/>
                        </a:lnTo>
                        <a:lnTo>
                          <a:pt x="47120" y="94165"/>
                        </a:lnTo>
                        <a:lnTo>
                          <a:pt x="47222" y="96411"/>
                        </a:lnTo>
                        <a:lnTo>
                          <a:pt x="47323" y="98845"/>
                        </a:lnTo>
                        <a:lnTo>
                          <a:pt x="47446" y="100717"/>
                        </a:lnTo>
                        <a:lnTo>
                          <a:pt x="47568" y="102589"/>
                        </a:lnTo>
                        <a:lnTo>
                          <a:pt x="47710" y="104648"/>
                        </a:lnTo>
                        <a:lnTo>
                          <a:pt x="47853" y="106333"/>
                        </a:lnTo>
                        <a:lnTo>
                          <a:pt x="47995" y="107831"/>
                        </a:lnTo>
                        <a:lnTo>
                          <a:pt x="48158" y="109329"/>
                        </a:lnTo>
                        <a:lnTo>
                          <a:pt x="48321" y="110826"/>
                        </a:lnTo>
                        <a:lnTo>
                          <a:pt x="48525" y="112137"/>
                        </a:lnTo>
                        <a:lnTo>
                          <a:pt x="48708" y="113260"/>
                        </a:lnTo>
                        <a:lnTo>
                          <a:pt x="48891" y="114383"/>
                        </a:lnTo>
                        <a:lnTo>
                          <a:pt x="49095" y="115319"/>
                        </a:lnTo>
                        <a:lnTo>
                          <a:pt x="49319" y="116255"/>
                        </a:lnTo>
                        <a:lnTo>
                          <a:pt x="49523" y="117004"/>
                        </a:lnTo>
                        <a:lnTo>
                          <a:pt x="49747" y="117753"/>
                        </a:lnTo>
                        <a:lnTo>
                          <a:pt x="49991" y="118502"/>
                        </a:lnTo>
                        <a:lnTo>
                          <a:pt x="50215" y="118876"/>
                        </a:lnTo>
                        <a:lnTo>
                          <a:pt x="50459" y="119251"/>
                        </a:lnTo>
                        <a:lnTo>
                          <a:pt x="50968" y="119812"/>
                        </a:lnTo>
                        <a:lnTo>
                          <a:pt x="51518" y="120000"/>
                        </a:lnTo>
                        <a:lnTo>
                          <a:pt x="51783" y="120000"/>
                        </a:lnTo>
                        <a:lnTo>
                          <a:pt x="52048" y="119812"/>
                        </a:lnTo>
                        <a:lnTo>
                          <a:pt x="52333" y="119625"/>
                        </a:lnTo>
                        <a:lnTo>
                          <a:pt x="52597" y="119251"/>
                        </a:lnTo>
                        <a:lnTo>
                          <a:pt x="52842" y="118876"/>
                        </a:lnTo>
                        <a:lnTo>
                          <a:pt x="53107" y="118315"/>
                        </a:lnTo>
                        <a:lnTo>
                          <a:pt x="53331" y="117753"/>
                        </a:lnTo>
                        <a:lnTo>
                          <a:pt x="53575" y="116817"/>
                        </a:lnTo>
                        <a:lnTo>
                          <a:pt x="53819" y="116068"/>
                        </a:lnTo>
                        <a:lnTo>
                          <a:pt x="54023" y="115132"/>
                        </a:lnTo>
                        <a:lnTo>
                          <a:pt x="54227" y="114196"/>
                        </a:lnTo>
                        <a:lnTo>
                          <a:pt x="54430" y="113073"/>
                        </a:lnTo>
                        <a:lnTo>
                          <a:pt x="54634" y="111950"/>
                        </a:lnTo>
                        <a:lnTo>
                          <a:pt x="54817" y="110639"/>
                        </a:lnTo>
                        <a:lnTo>
                          <a:pt x="55000" y="108954"/>
                        </a:lnTo>
                        <a:lnTo>
                          <a:pt x="55163" y="107457"/>
                        </a:lnTo>
                        <a:lnTo>
                          <a:pt x="55347" y="105959"/>
                        </a:lnTo>
                        <a:lnTo>
                          <a:pt x="55489" y="104274"/>
                        </a:lnTo>
                        <a:lnTo>
                          <a:pt x="55632" y="102215"/>
                        </a:lnTo>
                        <a:lnTo>
                          <a:pt x="55754" y="100343"/>
                        </a:lnTo>
                        <a:lnTo>
                          <a:pt x="55876" y="98283"/>
                        </a:lnTo>
                        <a:lnTo>
                          <a:pt x="55998" y="96037"/>
                        </a:lnTo>
                        <a:lnTo>
                          <a:pt x="56100" y="93790"/>
                        </a:lnTo>
                        <a:lnTo>
                          <a:pt x="56202" y="91544"/>
                        </a:lnTo>
                        <a:lnTo>
                          <a:pt x="56283" y="88923"/>
                        </a:lnTo>
                        <a:lnTo>
                          <a:pt x="56344" y="86302"/>
                        </a:lnTo>
                        <a:lnTo>
                          <a:pt x="56405" y="83494"/>
                        </a:lnTo>
                        <a:lnTo>
                          <a:pt x="56446" y="80686"/>
                        </a:lnTo>
                        <a:lnTo>
                          <a:pt x="56487" y="77878"/>
                        </a:lnTo>
                        <a:lnTo>
                          <a:pt x="56528" y="74695"/>
                        </a:lnTo>
                        <a:lnTo>
                          <a:pt x="56548" y="71700"/>
                        </a:lnTo>
                        <a:lnTo>
                          <a:pt x="56548" y="68143"/>
                        </a:lnTo>
                        <a:lnTo>
                          <a:pt x="56548" y="1872"/>
                        </a:lnTo>
                        <a:lnTo>
                          <a:pt x="54247" y="1872"/>
                        </a:lnTo>
                        <a:lnTo>
                          <a:pt x="54247" y="69641"/>
                        </a:lnTo>
                        <a:lnTo>
                          <a:pt x="54227" y="73759"/>
                        </a:lnTo>
                        <a:lnTo>
                          <a:pt x="54186" y="77691"/>
                        </a:lnTo>
                        <a:lnTo>
                          <a:pt x="54145" y="81060"/>
                        </a:lnTo>
                        <a:lnTo>
                          <a:pt x="54064" y="84430"/>
                        </a:lnTo>
                        <a:lnTo>
                          <a:pt x="53962" y="87425"/>
                        </a:lnTo>
                        <a:lnTo>
                          <a:pt x="53840" y="90046"/>
                        </a:lnTo>
                        <a:lnTo>
                          <a:pt x="53717" y="92667"/>
                        </a:lnTo>
                        <a:lnTo>
                          <a:pt x="53534" y="94726"/>
                        </a:lnTo>
                        <a:lnTo>
                          <a:pt x="53351" y="96599"/>
                        </a:lnTo>
                        <a:lnTo>
                          <a:pt x="53168" y="98471"/>
                        </a:lnTo>
                        <a:lnTo>
                          <a:pt x="52944" y="99781"/>
                        </a:lnTo>
                        <a:lnTo>
                          <a:pt x="52699" y="100904"/>
                        </a:lnTo>
                        <a:lnTo>
                          <a:pt x="52455" y="101840"/>
                        </a:lnTo>
                        <a:lnTo>
                          <a:pt x="52190" y="102402"/>
                        </a:lnTo>
                        <a:lnTo>
                          <a:pt x="51885" y="102776"/>
                        </a:lnTo>
                        <a:lnTo>
                          <a:pt x="51600" y="102776"/>
                        </a:lnTo>
                        <a:lnTo>
                          <a:pt x="51294" y="102776"/>
                        </a:lnTo>
                        <a:lnTo>
                          <a:pt x="51030" y="102402"/>
                        </a:lnTo>
                        <a:lnTo>
                          <a:pt x="50765" y="101653"/>
                        </a:lnTo>
                        <a:lnTo>
                          <a:pt x="50520" y="100904"/>
                        </a:lnTo>
                        <a:lnTo>
                          <a:pt x="50296" y="99781"/>
                        </a:lnTo>
                        <a:lnTo>
                          <a:pt x="50093" y="98471"/>
                        </a:lnTo>
                        <a:lnTo>
                          <a:pt x="49869" y="96599"/>
                        </a:lnTo>
                        <a:lnTo>
                          <a:pt x="49706" y="94726"/>
                        </a:lnTo>
                        <a:lnTo>
                          <a:pt x="49543" y="92667"/>
                        </a:lnTo>
                        <a:lnTo>
                          <a:pt x="49400" y="90046"/>
                        </a:lnTo>
                        <a:lnTo>
                          <a:pt x="49299" y="87425"/>
                        </a:lnTo>
                        <a:lnTo>
                          <a:pt x="49197" y="84430"/>
                        </a:lnTo>
                        <a:lnTo>
                          <a:pt x="49095" y="81060"/>
                        </a:lnTo>
                        <a:lnTo>
                          <a:pt x="49034" y="77691"/>
                        </a:lnTo>
                        <a:lnTo>
                          <a:pt x="48993" y="73759"/>
                        </a:lnTo>
                        <a:lnTo>
                          <a:pt x="48993" y="69641"/>
                        </a:lnTo>
                        <a:lnTo>
                          <a:pt x="48993" y="1872"/>
                        </a:lnTo>
                        <a:lnTo>
                          <a:pt x="46692" y="1872"/>
                        </a:lnTo>
                        <a:close/>
                        <a:moveTo>
                          <a:pt x="36429" y="112511"/>
                        </a:moveTo>
                        <a:lnTo>
                          <a:pt x="36714" y="114009"/>
                        </a:lnTo>
                        <a:lnTo>
                          <a:pt x="37081" y="115319"/>
                        </a:lnTo>
                        <a:lnTo>
                          <a:pt x="37468" y="116443"/>
                        </a:lnTo>
                        <a:lnTo>
                          <a:pt x="37895" y="117753"/>
                        </a:lnTo>
                        <a:lnTo>
                          <a:pt x="38343" y="118689"/>
                        </a:lnTo>
                        <a:lnTo>
                          <a:pt x="38852" y="119251"/>
                        </a:lnTo>
                        <a:lnTo>
                          <a:pt x="39341" y="119812"/>
                        </a:lnTo>
                        <a:lnTo>
                          <a:pt x="39830" y="120000"/>
                        </a:lnTo>
                        <a:lnTo>
                          <a:pt x="40441" y="119812"/>
                        </a:lnTo>
                        <a:lnTo>
                          <a:pt x="40991" y="119251"/>
                        </a:lnTo>
                        <a:lnTo>
                          <a:pt x="41235" y="118876"/>
                        </a:lnTo>
                        <a:lnTo>
                          <a:pt x="41479" y="118315"/>
                        </a:lnTo>
                        <a:lnTo>
                          <a:pt x="41744" y="117753"/>
                        </a:lnTo>
                        <a:lnTo>
                          <a:pt x="41968" y="117004"/>
                        </a:lnTo>
                        <a:lnTo>
                          <a:pt x="42172" y="116255"/>
                        </a:lnTo>
                        <a:lnTo>
                          <a:pt x="42396" y="115507"/>
                        </a:lnTo>
                        <a:lnTo>
                          <a:pt x="42599" y="114758"/>
                        </a:lnTo>
                        <a:lnTo>
                          <a:pt x="42782" y="113822"/>
                        </a:lnTo>
                        <a:lnTo>
                          <a:pt x="42966" y="112886"/>
                        </a:lnTo>
                        <a:lnTo>
                          <a:pt x="43149" y="111762"/>
                        </a:lnTo>
                        <a:lnTo>
                          <a:pt x="43312" y="110639"/>
                        </a:lnTo>
                        <a:lnTo>
                          <a:pt x="43454" y="109329"/>
                        </a:lnTo>
                        <a:lnTo>
                          <a:pt x="43597" y="108205"/>
                        </a:lnTo>
                        <a:lnTo>
                          <a:pt x="43719" y="106895"/>
                        </a:lnTo>
                        <a:lnTo>
                          <a:pt x="43862" y="105585"/>
                        </a:lnTo>
                        <a:lnTo>
                          <a:pt x="43984" y="104274"/>
                        </a:lnTo>
                        <a:lnTo>
                          <a:pt x="44188" y="101279"/>
                        </a:lnTo>
                        <a:lnTo>
                          <a:pt x="44330" y="98471"/>
                        </a:lnTo>
                        <a:lnTo>
                          <a:pt x="44452" y="95101"/>
                        </a:lnTo>
                        <a:lnTo>
                          <a:pt x="44574" y="91918"/>
                        </a:lnTo>
                        <a:lnTo>
                          <a:pt x="44615" y="88361"/>
                        </a:lnTo>
                        <a:lnTo>
                          <a:pt x="44636" y="84992"/>
                        </a:lnTo>
                        <a:lnTo>
                          <a:pt x="44636" y="81809"/>
                        </a:lnTo>
                        <a:lnTo>
                          <a:pt x="44595" y="79001"/>
                        </a:lnTo>
                        <a:lnTo>
                          <a:pt x="44513" y="76193"/>
                        </a:lnTo>
                        <a:lnTo>
                          <a:pt x="44432" y="73572"/>
                        </a:lnTo>
                        <a:lnTo>
                          <a:pt x="44310" y="71138"/>
                        </a:lnTo>
                        <a:lnTo>
                          <a:pt x="44188" y="68705"/>
                        </a:lnTo>
                        <a:lnTo>
                          <a:pt x="44025" y="66458"/>
                        </a:lnTo>
                        <a:lnTo>
                          <a:pt x="43841" y="64399"/>
                        </a:lnTo>
                        <a:lnTo>
                          <a:pt x="43617" y="62152"/>
                        </a:lnTo>
                        <a:lnTo>
                          <a:pt x="43373" y="60280"/>
                        </a:lnTo>
                        <a:lnTo>
                          <a:pt x="43108" y="58595"/>
                        </a:lnTo>
                        <a:lnTo>
                          <a:pt x="42803" y="56723"/>
                        </a:lnTo>
                        <a:lnTo>
                          <a:pt x="42497" y="55039"/>
                        </a:lnTo>
                        <a:lnTo>
                          <a:pt x="42151" y="53541"/>
                        </a:lnTo>
                        <a:lnTo>
                          <a:pt x="41785" y="52043"/>
                        </a:lnTo>
                        <a:lnTo>
                          <a:pt x="41377" y="50546"/>
                        </a:lnTo>
                        <a:lnTo>
                          <a:pt x="40807" y="48299"/>
                        </a:lnTo>
                        <a:lnTo>
                          <a:pt x="40298" y="46240"/>
                        </a:lnTo>
                        <a:lnTo>
                          <a:pt x="40095" y="45304"/>
                        </a:lnTo>
                        <a:lnTo>
                          <a:pt x="39871" y="44180"/>
                        </a:lnTo>
                        <a:lnTo>
                          <a:pt x="39708" y="43057"/>
                        </a:lnTo>
                        <a:lnTo>
                          <a:pt x="39545" y="41934"/>
                        </a:lnTo>
                        <a:lnTo>
                          <a:pt x="39423" y="40998"/>
                        </a:lnTo>
                        <a:lnTo>
                          <a:pt x="39300" y="39875"/>
                        </a:lnTo>
                        <a:lnTo>
                          <a:pt x="39178" y="38564"/>
                        </a:lnTo>
                        <a:lnTo>
                          <a:pt x="39097" y="37441"/>
                        </a:lnTo>
                        <a:lnTo>
                          <a:pt x="39036" y="35943"/>
                        </a:lnTo>
                        <a:lnTo>
                          <a:pt x="38995" y="34446"/>
                        </a:lnTo>
                        <a:lnTo>
                          <a:pt x="38975" y="33135"/>
                        </a:lnTo>
                        <a:lnTo>
                          <a:pt x="38975" y="31450"/>
                        </a:lnTo>
                        <a:lnTo>
                          <a:pt x="38975" y="30327"/>
                        </a:lnTo>
                        <a:lnTo>
                          <a:pt x="38995" y="28829"/>
                        </a:lnTo>
                        <a:lnTo>
                          <a:pt x="39036" y="27519"/>
                        </a:lnTo>
                        <a:lnTo>
                          <a:pt x="39076" y="26396"/>
                        </a:lnTo>
                        <a:lnTo>
                          <a:pt x="39158" y="25273"/>
                        </a:lnTo>
                        <a:lnTo>
                          <a:pt x="39260" y="24149"/>
                        </a:lnTo>
                        <a:lnTo>
                          <a:pt x="39361" y="22839"/>
                        </a:lnTo>
                        <a:lnTo>
                          <a:pt x="39463" y="21903"/>
                        </a:lnTo>
                        <a:lnTo>
                          <a:pt x="39606" y="20967"/>
                        </a:lnTo>
                        <a:lnTo>
                          <a:pt x="39748" y="20031"/>
                        </a:lnTo>
                        <a:lnTo>
                          <a:pt x="39911" y="19282"/>
                        </a:lnTo>
                        <a:lnTo>
                          <a:pt x="40115" y="18720"/>
                        </a:lnTo>
                        <a:lnTo>
                          <a:pt x="40319" y="18159"/>
                        </a:lnTo>
                        <a:lnTo>
                          <a:pt x="40543" y="17784"/>
                        </a:lnTo>
                        <a:lnTo>
                          <a:pt x="40807" y="17597"/>
                        </a:lnTo>
                        <a:lnTo>
                          <a:pt x="41052" y="17597"/>
                        </a:lnTo>
                        <a:lnTo>
                          <a:pt x="41479" y="17597"/>
                        </a:lnTo>
                        <a:lnTo>
                          <a:pt x="41886" y="17971"/>
                        </a:lnTo>
                        <a:lnTo>
                          <a:pt x="42253" y="18720"/>
                        </a:lnTo>
                        <a:lnTo>
                          <a:pt x="42599" y="19469"/>
                        </a:lnTo>
                        <a:lnTo>
                          <a:pt x="42884" y="20218"/>
                        </a:lnTo>
                        <a:lnTo>
                          <a:pt x="43169" y="21154"/>
                        </a:lnTo>
                        <a:lnTo>
                          <a:pt x="43393" y="22090"/>
                        </a:lnTo>
                        <a:lnTo>
                          <a:pt x="43577" y="22839"/>
                        </a:lnTo>
                        <a:lnTo>
                          <a:pt x="44126" y="5803"/>
                        </a:lnTo>
                        <a:lnTo>
                          <a:pt x="43882" y="4680"/>
                        </a:lnTo>
                        <a:lnTo>
                          <a:pt x="43556" y="3744"/>
                        </a:lnTo>
                        <a:lnTo>
                          <a:pt x="43251" y="2620"/>
                        </a:lnTo>
                        <a:lnTo>
                          <a:pt x="42884" y="1684"/>
                        </a:lnTo>
                        <a:lnTo>
                          <a:pt x="42497" y="1123"/>
                        </a:lnTo>
                        <a:lnTo>
                          <a:pt x="42049" y="561"/>
                        </a:lnTo>
                        <a:lnTo>
                          <a:pt x="41601" y="187"/>
                        </a:lnTo>
                        <a:lnTo>
                          <a:pt x="41113" y="0"/>
                        </a:lnTo>
                        <a:lnTo>
                          <a:pt x="40604" y="187"/>
                        </a:lnTo>
                        <a:lnTo>
                          <a:pt x="40135" y="748"/>
                        </a:lnTo>
                        <a:lnTo>
                          <a:pt x="39667" y="1497"/>
                        </a:lnTo>
                        <a:lnTo>
                          <a:pt x="39260" y="2620"/>
                        </a:lnTo>
                        <a:lnTo>
                          <a:pt x="38852" y="4118"/>
                        </a:lnTo>
                        <a:lnTo>
                          <a:pt x="38486" y="5616"/>
                        </a:lnTo>
                        <a:lnTo>
                          <a:pt x="38140" y="7488"/>
                        </a:lnTo>
                        <a:lnTo>
                          <a:pt x="37855" y="9547"/>
                        </a:lnTo>
                        <a:lnTo>
                          <a:pt x="37569" y="11981"/>
                        </a:lnTo>
                        <a:lnTo>
                          <a:pt x="37325" y="14414"/>
                        </a:lnTo>
                        <a:lnTo>
                          <a:pt x="37122" y="17410"/>
                        </a:lnTo>
                        <a:lnTo>
                          <a:pt x="36959" y="20218"/>
                        </a:lnTo>
                        <a:lnTo>
                          <a:pt x="36816" y="23213"/>
                        </a:lnTo>
                        <a:lnTo>
                          <a:pt x="36714" y="26583"/>
                        </a:lnTo>
                        <a:lnTo>
                          <a:pt x="36653" y="29765"/>
                        </a:lnTo>
                        <a:lnTo>
                          <a:pt x="36633" y="33510"/>
                        </a:lnTo>
                        <a:lnTo>
                          <a:pt x="36653" y="36318"/>
                        </a:lnTo>
                        <a:lnTo>
                          <a:pt x="36694" y="39500"/>
                        </a:lnTo>
                        <a:lnTo>
                          <a:pt x="36775" y="42121"/>
                        </a:lnTo>
                        <a:lnTo>
                          <a:pt x="36877" y="44929"/>
                        </a:lnTo>
                        <a:lnTo>
                          <a:pt x="37020" y="47363"/>
                        </a:lnTo>
                        <a:lnTo>
                          <a:pt x="37162" y="49609"/>
                        </a:lnTo>
                        <a:lnTo>
                          <a:pt x="37346" y="51856"/>
                        </a:lnTo>
                        <a:lnTo>
                          <a:pt x="37549" y="53915"/>
                        </a:lnTo>
                        <a:lnTo>
                          <a:pt x="37814" y="55975"/>
                        </a:lnTo>
                        <a:lnTo>
                          <a:pt x="38058" y="58034"/>
                        </a:lnTo>
                        <a:lnTo>
                          <a:pt x="38323" y="59719"/>
                        </a:lnTo>
                        <a:lnTo>
                          <a:pt x="38649" y="61404"/>
                        </a:lnTo>
                        <a:lnTo>
                          <a:pt x="38954" y="62901"/>
                        </a:lnTo>
                        <a:lnTo>
                          <a:pt x="39321" y="64586"/>
                        </a:lnTo>
                        <a:lnTo>
                          <a:pt x="39667" y="65897"/>
                        </a:lnTo>
                        <a:lnTo>
                          <a:pt x="40054" y="67207"/>
                        </a:lnTo>
                        <a:lnTo>
                          <a:pt x="40604" y="69079"/>
                        </a:lnTo>
                        <a:lnTo>
                          <a:pt x="41072" y="71326"/>
                        </a:lnTo>
                        <a:lnTo>
                          <a:pt x="41276" y="72262"/>
                        </a:lnTo>
                        <a:lnTo>
                          <a:pt x="41459" y="73385"/>
                        </a:lnTo>
                        <a:lnTo>
                          <a:pt x="41622" y="74321"/>
                        </a:lnTo>
                        <a:lnTo>
                          <a:pt x="41764" y="75444"/>
                        </a:lnTo>
                        <a:lnTo>
                          <a:pt x="41886" y="76567"/>
                        </a:lnTo>
                        <a:lnTo>
                          <a:pt x="41988" y="78065"/>
                        </a:lnTo>
                        <a:lnTo>
                          <a:pt x="42090" y="79188"/>
                        </a:lnTo>
                        <a:lnTo>
                          <a:pt x="42151" y="80499"/>
                        </a:lnTo>
                        <a:lnTo>
                          <a:pt x="42212" y="81809"/>
                        </a:lnTo>
                        <a:lnTo>
                          <a:pt x="42253" y="83307"/>
                        </a:lnTo>
                        <a:lnTo>
                          <a:pt x="42294" y="84992"/>
                        </a:lnTo>
                        <a:lnTo>
                          <a:pt x="42294" y="86489"/>
                        </a:lnTo>
                        <a:lnTo>
                          <a:pt x="42294" y="88174"/>
                        </a:lnTo>
                        <a:lnTo>
                          <a:pt x="42233" y="89859"/>
                        </a:lnTo>
                        <a:lnTo>
                          <a:pt x="42192" y="91544"/>
                        </a:lnTo>
                        <a:lnTo>
                          <a:pt x="42131" y="93042"/>
                        </a:lnTo>
                        <a:lnTo>
                          <a:pt x="42049" y="94352"/>
                        </a:lnTo>
                        <a:lnTo>
                          <a:pt x="41948" y="95663"/>
                        </a:lnTo>
                        <a:lnTo>
                          <a:pt x="41825" y="96786"/>
                        </a:lnTo>
                        <a:lnTo>
                          <a:pt x="41703" y="98096"/>
                        </a:lnTo>
                        <a:lnTo>
                          <a:pt x="41540" y="99032"/>
                        </a:lnTo>
                        <a:lnTo>
                          <a:pt x="41357" y="99781"/>
                        </a:lnTo>
                        <a:lnTo>
                          <a:pt x="41174" y="100530"/>
                        </a:lnTo>
                        <a:lnTo>
                          <a:pt x="40970" y="101092"/>
                        </a:lnTo>
                        <a:lnTo>
                          <a:pt x="40767" y="101653"/>
                        </a:lnTo>
                        <a:lnTo>
                          <a:pt x="40502" y="102028"/>
                        </a:lnTo>
                        <a:lnTo>
                          <a:pt x="40257" y="102215"/>
                        </a:lnTo>
                        <a:lnTo>
                          <a:pt x="40013" y="102215"/>
                        </a:lnTo>
                        <a:lnTo>
                          <a:pt x="39565" y="102215"/>
                        </a:lnTo>
                        <a:lnTo>
                          <a:pt x="39117" y="101653"/>
                        </a:lnTo>
                        <a:lnTo>
                          <a:pt x="38710" y="101092"/>
                        </a:lnTo>
                        <a:lnTo>
                          <a:pt x="38303" y="100156"/>
                        </a:lnTo>
                        <a:lnTo>
                          <a:pt x="37936" y="99032"/>
                        </a:lnTo>
                        <a:lnTo>
                          <a:pt x="37569" y="97909"/>
                        </a:lnTo>
                        <a:lnTo>
                          <a:pt x="37244" y="96224"/>
                        </a:lnTo>
                        <a:lnTo>
                          <a:pt x="36959" y="94914"/>
                        </a:lnTo>
                        <a:lnTo>
                          <a:pt x="36429" y="112511"/>
                        </a:lnTo>
                        <a:close/>
                        <a:moveTo>
                          <a:pt x="26472" y="118127"/>
                        </a:moveTo>
                        <a:lnTo>
                          <a:pt x="26472" y="76380"/>
                        </a:lnTo>
                        <a:lnTo>
                          <a:pt x="26472" y="69453"/>
                        </a:lnTo>
                        <a:lnTo>
                          <a:pt x="26451" y="62714"/>
                        </a:lnTo>
                        <a:lnTo>
                          <a:pt x="26451" y="56349"/>
                        </a:lnTo>
                        <a:lnTo>
                          <a:pt x="26431" y="50358"/>
                        </a:lnTo>
                        <a:lnTo>
                          <a:pt x="26431" y="44368"/>
                        </a:lnTo>
                        <a:lnTo>
                          <a:pt x="26410" y="38377"/>
                        </a:lnTo>
                        <a:lnTo>
                          <a:pt x="26370" y="32761"/>
                        </a:lnTo>
                        <a:lnTo>
                          <a:pt x="26349" y="26957"/>
                        </a:lnTo>
                        <a:lnTo>
                          <a:pt x="26410" y="26957"/>
                        </a:lnTo>
                        <a:lnTo>
                          <a:pt x="26634" y="31825"/>
                        </a:lnTo>
                        <a:lnTo>
                          <a:pt x="26899" y="37067"/>
                        </a:lnTo>
                        <a:lnTo>
                          <a:pt x="27184" y="41934"/>
                        </a:lnTo>
                        <a:lnTo>
                          <a:pt x="27449" y="46989"/>
                        </a:lnTo>
                        <a:lnTo>
                          <a:pt x="27734" y="52230"/>
                        </a:lnTo>
                        <a:lnTo>
                          <a:pt x="28060" y="57285"/>
                        </a:lnTo>
                        <a:lnTo>
                          <a:pt x="28345" y="62152"/>
                        </a:lnTo>
                        <a:lnTo>
                          <a:pt x="28671" y="67020"/>
                        </a:lnTo>
                        <a:lnTo>
                          <a:pt x="31949" y="118127"/>
                        </a:lnTo>
                        <a:lnTo>
                          <a:pt x="34332" y="118127"/>
                        </a:lnTo>
                        <a:lnTo>
                          <a:pt x="34332" y="1872"/>
                        </a:lnTo>
                        <a:lnTo>
                          <a:pt x="32214" y="1872"/>
                        </a:lnTo>
                        <a:lnTo>
                          <a:pt x="32214" y="42308"/>
                        </a:lnTo>
                        <a:lnTo>
                          <a:pt x="32214" y="48861"/>
                        </a:lnTo>
                        <a:lnTo>
                          <a:pt x="32214" y="55226"/>
                        </a:lnTo>
                        <a:lnTo>
                          <a:pt x="32234" y="61404"/>
                        </a:lnTo>
                        <a:lnTo>
                          <a:pt x="32255" y="67394"/>
                        </a:lnTo>
                        <a:lnTo>
                          <a:pt x="32275" y="73198"/>
                        </a:lnTo>
                        <a:lnTo>
                          <a:pt x="32316" y="79001"/>
                        </a:lnTo>
                        <a:lnTo>
                          <a:pt x="32357" y="84804"/>
                        </a:lnTo>
                        <a:lnTo>
                          <a:pt x="32418" y="90608"/>
                        </a:lnTo>
                        <a:lnTo>
                          <a:pt x="32357" y="90795"/>
                        </a:lnTo>
                        <a:lnTo>
                          <a:pt x="32133" y="85928"/>
                        </a:lnTo>
                        <a:lnTo>
                          <a:pt x="31909" y="81060"/>
                        </a:lnTo>
                        <a:lnTo>
                          <a:pt x="31664" y="76193"/>
                        </a:lnTo>
                        <a:lnTo>
                          <a:pt x="31379" y="71326"/>
                        </a:lnTo>
                        <a:lnTo>
                          <a:pt x="31114" y="66458"/>
                        </a:lnTo>
                        <a:lnTo>
                          <a:pt x="30809" y="61404"/>
                        </a:lnTo>
                        <a:lnTo>
                          <a:pt x="30524" y="56536"/>
                        </a:lnTo>
                        <a:lnTo>
                          <a:pt x="30218" y="51856"/>
                        </a:lnTo>
                        <a:lnTo>
                          <a:pt x="26960" y="1872"/>
                        </a:lnTo>
                        <a:lnTo>
                          <a:pt x="24333" y="1872"/>
                        </a:lnTo>
                        <a:lnTo>
                          <a:pt x="24333" y="118127"/>
                        </a:lnTo>
                        <a:lnTo>
                          <a:pt x="26472" y="118127"/>
                        </a:lnTo>
                        <a:close/>
                        <a:moveTo>
                          <a:pt x="16371" y="102964"/>
                        </a:moveTo>
                        <a:lnTo>
                          <a:pt x="16188" y="102776"/>
                        </a:lnTo>
                        <a:lnTo>
                          <a:pt x="15985" y="102776"/>
                        </a:lnTo>
                        <a:lnTo>
                          <a:pt x="15801" y="102402"/>
                        </a:lnTo>
                        <a:lnTo>
                          <a:pt x="15598" y="102028"/>
                        </a:lnTo>
                        <a:lnTo>
                          <a:pt x="15414" y="101653"/>
                        </a:lnTo>
                        <a:lnTo>
                          <a:pt x="15251" y="101092"/>
                        </a:lnTo>
                        <a:lnTo>
                          <a:pt x="15089" y="100343"/>
                        </a:lnTo>
                        <a:lnTo>
                          <a:pt x="14926" y="99594"/>
                        </a:lnTo>
                        <a:lnTo>
                          <a:pt x="14742" y="98658"/>
                        </a:lnTo>
                        <a:lnTo>
                          <a:pt x="14600" y="97909"/>
                        </a:lnTo>
                        <a:lnTo>
                          <a:pt x="14457" y="96599"/>
                        </a:lnTo>
                        <a:lnTo>
                          <a:pt x="14315" y="95475"/>
                        </a:lnTo>
                        <a:lnTo>
                          <a:pt x="14050" y="93042"/>
                        </a:lnTo>
                        <a:lnTo>
                          <a:pt x="13826" y="90234"/>
                        </a:lnTo>
                        <a:lnTo>
                          <a:pt x="13602" y="87238"/>
                        </a:lnTo>
                        <a:lnTo>
                          <a:pt x="13439" y="84056"/>
                        </a:lnTo>
                        <a:lnTo>
                          <a:pt x="13256" y="80499"/>
                        </a:lnTo>
                        <a:lnTo>
                          <a:pt x="13134" y="76755"/>
                        </a:lnTo>
                        <a:lnTo>
                          <a:pt x="13032" y="72823"/>
                        </a:lnTo>
                        <a:lnTo>
                          <a:pt x="12971" y="68705"/>
                        </a:lnTo>
                        <a:lnTo>
                          <a:pt x="12910" y="64773"/>
                        </a:lnTo>
                        <a:lnTo>
                          <a:pt x="12910" y="60280"/>
                        </a:lnTo>
                        <a:lnTo>
                          <a:pt x="12910" y="55975"/>
                        </a:lnTo>
                        <a:lnTo>
                          <a:pt x="12950" y="51856"/>
                        </a:lnTo>
                        <a:lnTo>
                          <a:pt x="13032" y="47737"/>
                        </a:lnTo>
                        <a:lnTo>
                          <a:pt x="13134" y="43993"/>
                        </a:lnTo>
                        <a:lnTo>
                          <a:pt x="13256" y="40062"/>
                        </a:lnTo>
                        <a:lnTo>
                          <a:pt x="13419" y="36318"/>
                        </a:lnTo>
                        <a:lnTo>
                          <a:pt x="13602" y="33135"/>
                        </a:lnTo>
                        <a:lnTo>
                          <a:pt x="13785" y="29953"/>
                        </a:lnTo>
                        <a:lnTo>
                          <a:pt x="14030" y="27145"/>
                        </a:lnTo>
                        <a:lnTo>
                          <a:pt x="14294" y="24711"/>
                        </a:lnTo>
                        <a:lnTo>
                          <a:pt x="14437" y="23588"/>
                        </a:lnTo>
                        <a:lnTo>
                          <a:pt x="14580" y="22277"/>
                        </a:lnTo>
                        <a:lnTo>
                          <a:pt x="14722" y="21341"/>
                        </a:lnTo>
                        <a:lnTo>
                          <a:pt x="14905" y="20405"/>
                        </a:lnTo>
                        <a:lnTo>
                          <a:pt x="15068" y="19656"/>
                        </a:lnTo>
                        <a:lnTo>
                          <a:pt x="15231" y="19095"/>
                        </a:lnTo>
                        <a:lnTo>
                          <a:pt x="15414" y="18533"/>
                        </a:lnTo>
                        <a:lnTo>
                          <a:pt x="15598" y="17971"/>
                        </a:lnTo>
                        <a:lnTo>
                          <a:pt x="15801" y="17597"/>
                        </a:lnTo>
                        <a:lnTo>
                          <a:pt x="16005" y="17223"/>
                        </a:lnTo>
                        <a:lnTo>
                          <a:pt x="16188" y="17035"/>
                        </a:lnTo>
                        <a:lnTo>
                          <a:pt x="16433" y="17035"/>
                        </a:lnTo>
                        <a:lnTo>
                          <a:pt x="16636" y="17035"/>
                        </a:lnTo>
                        <a:lnTo>
                          <a:pt x="16840" y="17223"/>
                        </a:lnTo>
                        <a:lnTo>
                          <a:pt x="17023" y="17597"/>
                        </a:lnTo>
                        <a:lnTo>
                          <a:pt x="17227" y="17971"/>
                        </a:lnTo>
                        <a:lnTo>
                          <a:pt x="17410" y="18533"/>
                        </a:lnTo>
                        <a:lnTo>
                          <a:pt x="17593" y="19095"/>
                        </a:lnTo>
                        <a:lnTo>
                          <a:pt x="17756" y="19843"/>
                        </a:lnTo>
                        <a:lnTo>
                          <a:pt x="17939" y="20592"/>
                        </a:lnTo>
                        <a:lnTo>
                          <a:pt x="18102" y="21341"/>
                        </a:lnTo>
                        <a:lnTo>
                          <a:pt x="18245" y="22464"/>
                        </a:lnTo>
                        <a:lnTo>
                          <a:pt x="18387" y="23588"/>
                        </a:lnTo>
                        <a:lnTo>
                          <a:pt x="18530" y="24711"/>
                        </a:lnTo>
                        <a:lnTo>
                          <a:pt x="18795" y="27145"/>
                        </a:lnTo>
                        <a:lnTo>
                          <a:pt x="19019" y="29953"/>
                        </a:lnTo>
                        <a:lnTo>
                          <a:pt x="19222" y="33135"/>
                        </a:lnTo>
                        <a:lnTo>
                          <a:pt x="19385" y="36318"/>
                        </a:lnTo>
                        <a:lnTo>
                          <a:pt x="19568" y="40062"/>
                        </a:lnTo>
                        <a:lnTo>
                          <a:pt x="19691" y="43806"/>
                        </a:lnTo>
                        <a:lnTo>
                          <a:pt x="19772" y="47550"/>
                        </a:lnTo>
                        <a:lnTo>
                          <a:pt x="19833" y="51482"/>
                        </a:lnTo>
                        <a:lnTo>
                          <a:pt x="19874" y="55413"/>
                        </a:lnTo>
                        <a:lnTo>
                          <a:pt x="19894" y="59531"/>
                        </a:lnTo>
                        <a:lnTo>
                          <a:pt x="19874" y="64212"/>
                        </a:lnTo>
                        <a:lnTo>
                          <a:pt x="19833" y="68330"/>
                        </a:lnTo>
                        <a:lnTo>
                          <a:pt x="19772" y="72636"/>
                        </a:lnTo>
                        <a:lnTo>
                          <a:pt x="19670" y="76567"/>
                        </a:lnTo>
                        <a:lnTo>
                          <a:pt x="19548" y="80499"/>
                        </a:lnTo>
                        <a:lnTo>
                          <a:pt x="19365" y="84056"/>
                        </a:lnTo>
                        <a:lnTo>
                          <a:pt x="19202" y="87425"/>
                        </a:lnTo>
                        <a:lnTo>
                          <a:pt x="18998" y="90234"/>
                        </a:lnTo>
                        <a:lnTo>
                          <a:pt x="18754" y="93229"/>
                        </a:lnTo>
                        <a:lnTo>
                          <a:pt x="18489" y="95663"/>
                        </a:lnTo>
                        <a:lnTo>
                          <a:pt x="18347" y="96786"/>
                        </a:lnTo>
                        <a:lnTo>
                          <a:pt x="18204" y="97909"/>
                        </a:lnTo>
                        <a:lnTo>
                          <a:pt x="18062" y="98845"/>
                        </a:lnTo>
                        <a:lnTo>
                          <a:pt x="17878" y="99594"/>
                        </a:lnTo>
                        <a:lnTo>
                          <a:pt x="17715" y="100343"/>
                        </a:lnTo>
                        <a:lnTo>
                          <a:pt x="17553" y="101092"/>
                        </a:lnTo>
                        <a:lnTo>
                          <a:pt x="17390" y="101653"/>
                        </a:lnTo>
                        <a:lnTo>
                          <a:pt x="17206" y="102028"/>
                        </a:lnTo>
                        <a:lnTo>
                          <a:pt x="17003" y="102402"/>
                        </a:lnTo>
                        <a:lnTo>
                          <a:pt x="16819" y="102776"/>
                        </a:lnTo>
                        <a:lnTo>
                          <a:pt x="16616" y="102776"/>
                        </a:lnTo>
                        <a:lnTo>
                          <a:pt x="16392" y="102964"/>
                        </a:lnTo>
                        <a:lnTo>
                          <a:pt x="16371" y="102964"/>
                        </a:lnTo>
                        <a:close/>
                        <a:moveTo>
                          <a:pt x="16331" y="120000"/>
                        </a:moveTo>
                        <a:lnTo>
                          <a:pt x="16657" y="120000"/>
                        </a:lnTo>
                        <a:lnTo>
                          <a:pt x="16962" y="119812"/>
                        </a:lnTo>
                        <a:lnTo>
                          <a:pt x="17288" y="119438"/>
                        </a:lnTo>
                        <a:lnTo>
                          <a:pt x="17573" y="119063"/>
                        </a:lnTo>
                        <a:lnTo>
                          <a:pt x="17878" y="118502"/>
                        </a:lnTo>
                        <a:lnTo>
                          <a:pt x="18184" y="117753"/>
                        </a:lnTo>
                        <a:lnTo>
                          <a:pt x="18449" y="116817"/>
                        </a:lnTo>
                        <a:lnTo>
                          <a:pt x="18734" y="115881"/>
                        </a:lnTo>
                        <a:lnTo>
                          <a:pt x="18998" y="114758"/>
                        </a:lnTo>
                        <a:lnTo>
                          <a:pt x="19263" y="113634"/>
                        </a:lnTo>
                        <a:lnTo>
                          <a:pt x="19528" y="112324"/>
                        </a:lnTo>
                        <a:lnTo>
                          <a:pt x="19752" y="111014"/>
                        </a:lnTo>
                        <a:lnTo>
                          <a:pt x="19996" y="109329"/>
                        </a:lnTo>
                        <a:lnTo>
                          <a:pt x="20220" y="107644"/>
                        </a:lnTo>
                        <a:lnTo>
                          <a:pt x="20444" y="105959"/>
                        </a:lnTo>
                        <a:lnTo>
                          <a:pt x="20627" y="104087"/>
                        </a:lnTo>
                        <a:lnTo>
                          <a:pt x="20831" y="102028"/>
                        </a:lnTo>
                        <a:lnTo>
                          <a:pt x="21035" y="99781"/>
                        </a:lnTo>
                        <a:lnTo>
                          <a:pt x="21198" y="97722"/>
                        </a:lnTo>
                        <a:lnTo>
                          <a:pt x="21360" y="95288"/>
                        </a:lnTo>
                        <a:lnTo>
                          <a:pt x="21503" y="92854"/>
                        </a:lnTo>
                        <a:lnTo>
                          <a:pt x="21646" y="90234"/>
                        </a:lnTo>
                        <a:lnTo>
                          <a:pt x="21788" y="87613"/>
                        </a:lnTo>
                        <a:lnTo>
                          <a:pt x="21910" y="84804"/>
                        </a:lnTo>
                        <a:lnTo>
                          <a:pt x="22012" y="81809"/>
                        </a:lnTo>
                        <a:lnTo>
                          <a:pt x="22094" y="79001"/>
                        </a:lnTo>
                        <a:lnTo>
                          <a:pt x="22175" y="75819"/>
                        </a:lnTo>
                        <a:lnTo>
                          <a:pt x="22236" y="72636"/>
                        </a:lnTo>
                        <a:lnTo>
                          <a:pt x="22277" y="69266"/>
                        </a:lnTo>
                        <a:lnTo>
                          <a:pt x="22318" y="65897"/>
                        </a:lnTo>
                        <a:lnTo>
                          <a:pt x="22338" y="62340"/>
                        </a:lnTo>
                        <a:lnTo>
                          <a:pt x="22338" y="58783"/>
                        </a:lnTo>
                        <a:lnTo>
                          <a:pt x="22338" y="55600"/>
                        </a:lnTo>
                        <a:lnTo>
                          <a:pt x="22318" y="52605"/>
                        </a:lnTo>
                        <a:lnTo>
                          <a:pt x="22297" y="49609"/>
                        </a:lnTo>
                        <a:lnTo>
                          <a:pt x="22256" y="46801"/>
                        </a:lnTo>
                        <a:lnTo>
                          <a:pt x="22195" y="43993"/>
                        </a:lnTo>
                        <a:lnTo>
                          <a:pt x="22134" y="40998"/>
                        </a:lnTo>
                        <a:lnTo>
                          <a:pt x="22053" y="38377"/>
                        </a:lnTo>
                        <a:lnTo>
                          <a:pt x="21951" y="35569"/>
                        </a:lnTo>
                        <a:lnTo>
                          <a:pt x="21849" y="32948"/>
                        </a:lnTo>
                        <a:lnTo>
                          <a:pt x="21747" y="30514"/>
                        </a:lnTo>
                        <a:lnTo>
                          <a:pt x="21605" y="27893"/>
                        </a:lnTo>
                        <a:lnTo>
                          <a:pt x="21462" y="25647"/>
                        </a:lnTo>
                        <a:lnTo>
                          <a:pt x="21320" y="23213"/>
                        </a:lnTo>
                        <a:lnTo>
                          <a:pt x="21157" y="21154"/>
                        </a:lnTo>
                        <a:lnTo>
                          <a:pt x="20994" y="19095"/>
                        </a:lnTo>
                        <a:lnTo>
                          <a:pt x="20790" y="17035"/>
                        </a:lnTo>
                        <a:lnTo>
                          <a:pt x="20607" y="14976"/>
                        </a:lnTo>
                        <a:lnTo>
                          <a:pt x="20403" y="13291"/>
                        </a:lnTo>
                        <a:lnTo>
                          <a:pt x="20179" y="11606"/>
                        </a:lnTo>
                        <a:lnTo>
                          <a:pt x="19955" y="9734"/>
                        </a:lnTo>
                        <a:lnTo>
                          <a:pt x="19731" y="8237"/>
                        </a:lnTo>
                        <a:lnTo>
                          <a:pt x="19487" y="6926"/>
                        </a:lnTo>
                        <a:lnTo>
                          <a:pt x="19222" y="5616"/>
                        </a:lnTo>
                        <a:lnTo>
                          <a:pt x="18978" y="4492"/>
                        </a:lnTo>
                        <a:lnTo>
                          <a:pt x="18673" y="3556"/>
                        </a:lnTo>
                        <a:lnTo>
                          <a:pt x="18408" y="2433"/>
                        </a:lnTo>
                        <a:lnTo>
                          <a:pt x="18123" y="1684"/>
                        </a:lnTo>
                        <a:lnTo>
                          <a:pt x="17797" y="1123"/>
                        </a:lnTo>
                        <a:lnTo>
                          <a:pt x="17491" y="561"/>
                        </a:lnTo>
                        <a:lnTo>
                          <a:pt x="17186" y="374"/>
                        </a:lnTo>
                        <a:lnTo>
                          <a:pt x="16840" y="0"/>
                        </a:lnTo>
                        <a:lnTo>
                          <a:pt x="16514" y="0"/>
                        </a:lnTo>
                        <a:lnTo>
                          <a:pt x="16168" y="0"/>
                        </a:lnTo>
                        <a:lnTo>
                          <a:pt x="15842" y="374"/>
                        </a:lnTo>
                        <a:lnTo>
                          <a:pt x="15516" y="561"/>
                        </a:lnTo>
                        <a:lnTo>
                          <a:pt x="15211" y="1123"/>
                        </a:lnTo>
                        <a:lnTo>
                          <a:pt x="14926" y="1684"/>
                        </a:lnTo>
                        <a:lnTo>
                          <a:pt x="14620" y="2433"/>
                        </a:lnTo>
                        <a:lnTo>
                          <a:pt x="14335" y="3556"/>
                        </a:lnTo>
                        <a:lnTo>
                          <a:pt x="14050" y="4492"/>
                        </a:lnTo>
                        <a:lnTo>
                          <a:pt x="13785" y="5616"/>
                        </a:lnTo>
                        <a:lnTo>
                          <a:pt x="13541" y="6926"/>
                        </a:lnTo>
                        <a:lnTo>
                          <a:pt x="13276" y="8237"/>
                        </a:lnTo>
                        <a:lnTo>
                          <a:pt x="13032" y="9734"/>
                        </a:lnTo>
                        <a:lnTo>
                          <a:pt x="12808" y="11606"/>
                        </a:lnTo>
                        <a:lnTo>
                          <a:pt x="12564" y="13291"/>
                        </a:lnTo>
                        <a:lnTo>
                          <a:pt x="12360" y="14976"/>
                        </a:lnTo>
                        <a:lnTo>
                          <a:pt x="12156" y="17223"/>
                        </a:lnTo>
                        <a:lnTo>
                          <a:pt x="11973" y="19095"/>
                        </a:lnTo>
                        <a:lnTo>
                          <a:pt x="11769" y="21341"/>
                        </a:lnTo>
                        <a:lnTo>
                          <a:pt x="11606" y="23588"/>
                        </a:lnTo>
                        <a:lnTo>
                          <a:pt x="11444" y="26021"/>
                        </a:lnTo>
                        <a:lnTo>
                          <a:pt x="11301" y="28268"/>
                        </a:lnTo>
                        <a:lnTo>
                          <a:pt x="11179" y="31076"/>
                        </a:lnTo>
                        <a:lnTo>
                          <a:pt x="11036" y="33510"/>
                        </a:lnTo>
                        <a:lnTo>
                          <a:pt x="10914" y="36318"/>
                        </a:lnTo>
                        <a:lnTo>
                          <a:pt x="10812" y="39126"/>
                        </a:lnTo>
                        <a:lnTo>
                          <a:pt x="10731" y="41934"/>
                        </a:lnTo>
                        <a:lnTo>
                          <a:pt x="10670" y="45117"/>
                        </a:lnTo>
                        <a:lnTo>
                          <a:pt x="10609" y="47925"/>
                        </a:lnTo>
                        <a:lnTo>
                          <a:pt x="10548" y="51107"/>
                        </a:lnTo>
                        <a:lnTo>
                          <a:pt x="10527" y="54290"/>
                        </a:lnTo>
                        <a:lnTo>
                          <a:pt x="10507" y="57659"/>
                        </a:lnTo>
                        <a:lnTo>
                          <a:pt x="10487" y="60842"/>
                        </a:lnTo>
                        <a:lnTo>
                          <a:pt x="10507" y="64024"/>
                        </a:lnTo>
                        <a:lnTo>
                          <a:pt x="10527" y="67207"/>
                        </a:lnTo>
                        <a:lnTo>
                          <a:pt x="10548" y="70015"/>
                        </a:lnTo>
                        <a:lnTo>
                          <a:pt x="10588" y="73198"/>
                        </a:lnTo>
                        <a:lnTo>
                          <a:pt x="10649" y="76006"/>
                        </a:lnTo>
                        <a:lnTo>
                          <a:pt x="10711" y="79001"/>
                        </a:lnTo>
                        <a:lnTo>
                          <a:pt x="10792" y="81622"/>
                        </a:lnTo>
                        <a:lnTo>
                          <a:pt x="10894" y="84617"/>
                        </a:lnTo>
                        <a:lnTo>
                          <a:pt x="10996" y="87051"/>
                        </a:lnTo>
                        <a:lnTo>
                          <a:pt x="11138" y="89672"/>
                        </a:lnTo>
                        <a:lnTo>
                          <a:pt x="11260" y="92106"/>
                        </a:lnTo>
                        <a:lnTo>
                          <a:pt x="11382" y="94539"/>
                        </a:lnTo>
                        <a:lnTo>
                          <a:pt x="11545" y="96786"/>
                        </a:lnTo>
                        <a:lnTo>
                          <a:pt x="11708" y="99032"/>
                        </a:lnTo>
                        <a:lnTo>
                          <a:pt x="11892" y="101092"/>
                        </a:lnTo>
                        <a:lnTo>
                          <a:pt x="12075" y="103151"/>
                        </a:lnTo>
                        <a:lnTo>
                          <a:pt x="12258" y="105210"/>
                        </a:lnTo>
                        <a:lnTo>
                          <a:pt x="12462" y="106895"/>
                        </a:lnTo>
                        <a:lnTo>
                          <a:pt x="12686" y="108580"/>
                        </a:lnTo>
                        <a:lnTo>
                          <a:pt x="12910" y="110078"/>
                        </a:lnTo>
                        <a:lnTo>
                          <a:pt x="13134" y="111762"/>
                        </a:lnTo>
                        <a:lnTo>
                          <a:pt x="13398" y="113073"/>
                        </a:lnTo>
                        <a:lnTo>
                          <a:pt x="13643" y="114383"/>
                        </a:lnTo>
                        <a:lnTo>
                          <a:pt x="13887" y="115507"/>
                        </a:lnTo>
                        <a:lnTo>
                          <a:pt x="14172" y="116443"/>
                        </a:lnTo>
                        <a:lnTo>
                          <a:pt x="14457" y="117566"/>
                        </a:lnTo>
                        <a:lnTo>
                          <a:pt x="14742" y="118315"/>
                        </a:lnTo>
                        <a:lnTo>
                          <a:pt x="15048" y="118876"/>
                        </a:lnTo>
                        <a:lnTo>
                          <a:pt x="15333" y="119438"/>
                        </a:lnTo>
                        <a:lnTo>
                          <a:pt x="15659" y="119812"/>
                        </a:lnTo>
                        <a:lnTo>
                          <a:pt x="15985" y="120000"/>
                        </a:lnTo>
                        <a:lnTo>
                          <a:pt x="16310" y="120000"/>
                        </a:lnTo>
                        <a:lnTo>
                          <a:pt x="16331" y="120000"/>
                        </a:lnTo>
                        <a:close/>
                        <a:moveTo>
                          <a:pt x="9326" y="97909"/>
                        </a:moveTo>
                        <a:lnTo>
                          <a:pt x="9102" y="98845"/>
                        </a:lnTo>
                        <a:lnTo>
                          <a:pt x="8837" y="99594"/>
                        </a:lnTo>
                        <a:lnTo>
                          <a:pt x="8511" y="100343"/>
                        </a:lnTo>
                        <a:lnTo>
                          <a:pt x="8206" y="100904"/>
                        </a:lnTo>
                        <a:lnTo>
                          <a:pt x="7860" y="101466"/>
                        </a:lnTo>
                        <a:lnTo>
                          <a:pt x="7534" y="101840"/>
                        </a:lnTo>
                        <a:lnTo>
                          <a:pt x="7167" y="102028"/>
                        </a:lnTo>
                        <a:lnTo>
                          <a:pt x="6821" y="102028"/>
                        </a:lnTo>
                        <a:lnTo>
                          <a:pt x="6577" y="102028"/>
                        </a:lnTo>
                        <a:lnTo>
                          <a:pt x="6312" y="101840"/>
                        </a:lnTo>
                        <a:lnTo>
                          <a:pt x="6068" y="101653"/>
                        </a:lnTo>
                        <a:lnTo>
                          <a:pt x="5844" y="101279"/>
                        </a:lnTo>
                        <a:lnTo>
                          <a:pt x="5599" y="100904"/>
                        </a:lnTo>
                        <a:lnTo>
                          <a:pt x="5396" y="100530"/>
                        </a:lnTo>
                        <a:lnTo>
                          <a:pt x="5172" y="99968"/>
                        </a:lnTo>
                        <a:lnTo>
                          <a:pt x="4948" y="99219"/>
                        </a:lnTo>
                        <a:lnTo>
                          <a:pt x="4764" y="98471"/>
                        </a:lnTo>
                        <a:lnTo>
                          <a:pt x="4581" y="97722"/>
                        </a:lnTo>
                        <a:lnTo>
                          <a:pt x="4398" y="96599"/>
                        </a:lnTo>
                        <a:lnTo>
                          <a:pt x="4215" y="95663"/>
                        </a:lnTo>
                        <a:lnTo>
                          <a:pt x="4031" y="94539"/>
                        </a:lnTo>
                        <a:lnTo>
                          <a:pt x="3889" y="93416"/>
                        </a:lnTo>
                        <a:lnTo>
                          <a:pt x="3726" y="92106"/>
                        </a:lnTo>
                        <a:lnTo>
                          <a:pt x="3604" y="90982"/>
                        </a:lnTo>
                        <a:lnTo>
                          <a:pt x="3441" y="89297"/>
                        </a:lnTo>
                        <a:lnTo>
                          <a:pt x="3319" y="87987"/>
                        </a:lnTo>
                        <a:lnTo>
                          <a:pt x="3197" y="86489"/>
                        </a:lnTo>
                        <a:lnTo>
                          <a:pt x="3095" y="84804"/>
                        </a:lnTo>
                        <a:lnTo>
                          <a:pt x="2993" y="82932"/>
                        </a:lnTo>
                        <a:lnTo>
                          <a:pt x="2891" y="81248"/>
                        </a:lnTo>
                        <a:lnTo>
                          <a:pt x="2810" y="79563"/>
                        </a:lnTo>
                        <a:lnTo>
                          <a:pt x="2728" y="77691"/>
                        </a:lnTo>
                        <a:lnTo>
                          <a:pt x="2586" y="73572"/>
                        </a:lnTo>
                        <a:lnTo>
                          <a:pt x="2504" y="69453"/>
                        </a:lnTo>
                        <a:lnTo>
                          <a:pt x="2443" y="64960"/>
                        </a:lnTo>
                        <a:lnTo>
                          <a:pt x="2423" y="60280"/>
                        </a:lnTo>
                        <a:lnTo>
                          <a:pt x="2423" y="57847"/>
                        </a:lnTo>
                        <a:lnTo>
                          <a:pt x="2443" y="55226"/>
                        </a:lnTo>
                        <a:lnTo>
                          <a:pt x="2484" y="52792"/>
                        </a:lnTo>
                        <a:lnTo>
                          <a:pt x="2504" y="50546"/>
                        </a:lnTo>
                        <a:lnTo>
                          <a:pt x="2545" y="48112"/>
                        </a:lnTo>
                        <a:lnTo>
                          <a:pt x="2606" y="46053"/>
                        </a:lnTo>
                        <a:lnTo>
                          <a:pt x="2667" y="43993"/>
                        </a:lnTo>
                        <a:lnTo>
                          <a:pt x="2769" y="41747"/>
                        </a:lnTo>
                        <a:lnTo>
                          <a:pt x="2850" y="39875"/>
                        </a:lnTo>
                        <a:lnTo>
                          <a:pt x="2952" y="38003"/>
                        </a:lnTo>
                        <a:lnTo>
                          <a:pt x="3034" y="36131"/>
                        </a:lnTo>
                        <a:lnTo>
                          <a:pt x="3156" y="34446"/>
                        </a:lnTo>
                        <a:lnTo>
                          <a:pt x="3258" y="32948"/>
                        </a:lnTo>
                        <a:lnTo>
                          <a:pt x="3400" y="31450"/>
                        </a:lnTo>
                        <a:lnTo>
                          <a:pt x="3543" y="29765"/>
                        </a:lnTo>
                        <a:lnTo>
                          <a:pt x="3685" y="28455"/>
                        </a:lnTo>
                        <a:lnTo>
                          <a:pt x="3828" y="27145"/>
                        </a:lnTo>
                        <a:lnTo>
                          <a:pt x="3991" y="26021"/>
                        </a:lnTo>
                        <a:lnTo>
                          <a:pt x="4154" y="24898"/>
                        </a:lnTo>
                        <a:lnTo>
                          <a:pt x="4337" y="23775"/>
                        </a:lnTo>
                        <a:lnTo>
                          <a:pt x="4500" y="22652"/>
                        </a:lnTo>
                        <a:lnTo>
                          <a:pt x="4683" y="21903"/>
                        </a:lnTo>
                        <a:lnTo>
                          <a:pt x="4866" y="20967"/>
                        </a:lnTo>
                        <a:lnTo>
                          <a:pt x="5090" y="20405"/>
                        </a:lnTo>
                        <a:lnTo>
                          <a:pt x="5498" y="19095"/>
                        </a:lnTo>
                        <a:lnTo>
                          <a:pt x="5925" y="18346"/>
                        </a:lnTo>
                        <a:lnTo>
                          <a:pt x="6373" y="17784"/>
                        </a:lnTo>
                        <a:lnTo>
                          <a:pt x="6862" y="17597"/>
                        </a:lnTo>
                        <a:lnTo>
                          <a:pt x="7228" y="17784"/>
                        </a:lnTo>
                        <a:lnTo>
                          <a:pt x="7595" y="17971"/>
                        </a:lnTo>
                        <a:lnTo>
                          <a:pt x="7921" y="18346"/>
                        </a:lnTo>
                        <a:lnTo>
                          <a:pt x="8247" y="18907"/>
                        </a:lnTo>
                        <a:lnTo>
                          <a:pt x="8552" y="19656"/>
                        </a:lnTo>
                        <a:lnTo>
                          <a:pt x="8837" y="20405"/>
                        </a:lnTo>
                        <a:lnTo>
                          <a:pt x="9081" y="21154"/>
                        </a:lnTo>
                        <a:lnTo>
                          <a:pt x="9305" y="22090"/>
                        </a:lnTo>
                        <a:lnTo>
                          <a:pt x="9815" y="5241"/>
                        </a:lnTo>
                        <a:lnTo>
                          <a:pt x="9631" y="4492"/>
                        </a:lnTo>
                        <a:lnTo>
                          <a:pt x="9346" y="3556"/>
                        </a:lnTo>
                        <a:lnTo>
                          <a:pt x="9041" y="2433"/>
                        </a:lnTo>
                        <a:lnTo>
                          <a:pt x="8674" y="1684"/>
                        </a:lnTo>
                        <a:lnTo>
                          <a:pt x="8267" y="1123"/>
                        </a:lnTo>
                        <a:lnTo>
                          <a:pt x="7799" y="561"/>
                        </a:lnTo>
                        <a:lnTo>
                          <a:pt x="7310" y="187"/>
                        </a:lnTo>
                        <a:lnTo>
                          <a:pt x="6760" y="0"/>
                        </a:lnTo>
                        <a:lnTo>
                          <a:pt x="6394" y="187"/>
                        </a:lnTo>
                        <a:lnTo>
                          <a:pt x="6047" y="374"/>
                        </a:lnTo>
                        <a:lnTo>
                          <a:pt x="5701" y="748"/>
                        </a:lnTo>
                        <a:lnTo>
                          <a:pt x="5355" y="1123"/>
                        </a:lnTo>
                        <a:lnTo>
                          <a:pt x="5029" y="1684"/>
                        </a:lnTo>
                        <a:lnTo>
                          <a:pt x="4703" y="2433"/>
                        </a:lnTo>
                        <a:lnTo>
                          <a:pt x="4398" y="3182"/>
                        </a:lnTo>
                        <a:lnTo>
                          <a:pt x="4072" y="4305"/>
                        </a:lnTo>
                        <a:lnTo>
                          <a:pt x="3767" y="5429"/>
                        </a:lnTo>
                        <a:lnTo>
                          <a:pt x="3502" y="6552"/>
                        </a:lnTo>
                        <a:lnTo>
                          <a:pt x="3197" y="7862"/>
                        </a:lnTo>
                        <a:lnTo>
                          <a:pt x="2932" y="9360"/>
                        </a:lnTo>
                        <a:lnTo>
                          <a:pt x="2647" y="11045"/>
                        </a:lnTo>
                        <a:lnTo>
                          <a:pt x="2402" y="12730"/>
                        </a:lnTo>
                        <a:lnTo>
                          <a:pt x="2178" y="14414"/>
                        </a:lnTo>
                        <a:lnTo>
                          <a:pt x="1914" y="16287"/>
                        </a:lnTo>
                        <a:lnTo>
                          <a:pt x="1710" y="18533"/>
                        </a:lnTo>
                        <a:lnTo>
                          <a:pt x="1506" y="20592"/>
                        </a:lnTo>
                        <a:lnTo>
                          <a:pt x="1323" y="22839"/>
                        </a:lnTo>
                        <a:lnTo>
                          <a:pt x="1119" y="25273"/>
                        </a:lnTo>
                        <a:lnTo>
                          <a:pt x="957" y="27706"/>
                        </a:lnTo>
                        <a:lnTo>
                          <a:pt x="794" y="30327"/>
                        </a:lnTo>
                        <a:lnTo>
                          <a:pt x="651" y="32948"/>
                        </a:lnTo>
                        <a:lnTo>
                          <a:pt x="529" y="35569"/>
                        </a:lnTo>
                        <a:lnTo>
                          <a:pt x="386" y="38564"/>
                        </a:lnTo>
                        <a:lnTo>
                          <a:pt x="285" y="41560"/>
                        </a:lnTo>
                        <a:lnTo>
                          <a:pt x="203" y="44742"/>
                        </a:lnTo>
                        <a:lnTo>
                          <a:pt x="122" y="47737"/>
                        </a:lnTo>
                        <a:lnTo>
                          <a:pt x="81" y="51107"/>
                        </a:lnTo>
                        <a:lnTo>
                          <a:pt x="40" y="54290"/>
                        </a:lnTo>
                        <a:lnTo>
                          <a:pt x="20" y="57847"/>
                        </a:lnTo>
                        <a:lnTo>
                          <a:pt x="0" y="61404"/>
                        </a:lnTo>
                        <a:lnTo>
                          <a:pt x="20" y="64773"/>
                        </a:lnTo>
                        <a:lnTo>
                          <a:pt x="40" y="67769"/>
                        </a:lnTo>
                        <a:lnTo>
                          <a:pt x="61" y="71138"/>
                        </a:lnTo>
                        <a:lnTo>
                          <a:pt x="122" y="73946"/>
                        </a:lnTo>
                        <a:lnTo>
                          <a:pt x="183" y="77129"/>
                        </a:lnTo>
                        <a:lnTo>
                          <a:pt x="244" y="79937"/>
                        </a:lnTo>
                        <a:lnTo>
                          <a:pt x="325" y="82558"/>
                        </a:lnTo>
                        <a:lnTo>
                          <a:pt x="447" y="85553"/>
                        </a:lnTo>
                        <a:lnTo>
                          <a:pt x="570" y="87987"/>
                        </a:lnTo>
                        <a:lnTo>
                          <a:pt x="692" y="90608"/>
                        </a:lnTo>
                        <a:lnTo>
                          <a:pt x="834" y="93042"/>
                        </a:lnTo>
                        <a:lnTo>
                          <a:pt x="977" y="95288"/>
                        </a:lnTo>
                        <a:lnTo>
                          <a:pt x="1140" y="97722"/>
                        </a:lnTo>
                        <a:lnTo>
                          <a:pt x="1343" y="99968"/>
                        </a:lnTo>
                        <a:lnTo>
                          <a:pt x="1527" y="101840"/>
                        </a:lnTo>
                        <a:lnTo>
                          <a:pt x="1710" y="103900"/>
                        </a:lnTo>
                        <a:lnTo>
                          <a:pt x="1934" y="105772"/>
                        </a:lnTo>
                        <a:lnTo>
                          <a:pt x="2158" y="107457"/>
                        </a:lnTo>
                        <a:lnTo>
                          <a:pt x="2402" y="109141"/>
                        </a:lnTo>
                        <a:lnTo>
                          <a:pt x="2647" y="110826"/>
                        </a:lnTo>
                        <a:lnTo>
                          <a:pt x="2911" y="112137"/>
                        </a:lnTo>
                        <a:lnTo>
                          <a:pt x="3176" y="113447"/>
                        </a:lnTo>
                        <a:lnTo>
                          <a:pt x="3441" y="114570"/>
                        </a:lnTo>
                        <a:lnTo>
                          <a:pt x="3746" y="115694"/>
                        </a:lnTo>
                        <a:lnTo>
                          <a:pt x="4052" y="116630"/>
                        </a:lnTo>
                        <a:lnTo>
                          <a:pt x="4378" y="117566"/>
                        </a:lnTo>
                        <a:lnTo>
                          <a:pt x="4683" y="118315"/>
                        </a:lnTo>
                        <a:lnTo>
                          <a:pt x="5029" y="118876"/>
                        </a:lnTo>
                        <a:lnTo>
                          <a:pt x="5355" y="119251"/>
                        </a:lnTo>
                        <a:lnTo>
                          <a:pt x="5701" y="119625"/>
                        </a:lnTo>
                        <a:lnTo>
                          <a:pt x="6068" y="119812"/>
                        </a:lnTo>
                        <a:lnTo>
                          <a:pt x="6434" y="120000"/>
                        </a:lnTo>
                        <a:lnTo>
                          <a:pt x="7004" y="119812"/>
                        </a:lnTo>
                        <a:lnTo>
                          <a:pt x="7534" y="119438"/>
                        </a:lnTo>
                        <a:lnTo>
                          <a:pt x="8002" y="118876"/>
                        </a:lnTo>
                        <a:lnTo>
                          <a:pt x="8450" y="118315"/>
                        </a:lnTo>
                        <a:lnTo>
                          <a:pt x="8857" y="117566"/>
                        </a:lnTo>
                        <a:lnTo>
                          <a:pt x="9183" y="116443"/>
                        </a:lnTo>
                        <a:lnTo>
                          <a:pt x="9468" y="115507"/>
                        </a:lnTo>
                        <a:lnTo>
                          <a:pt x="9733" y="114570"/>
                        </a:lnTo>
                        <a:lnTo>
                          <a:pt x="9326" y="979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279" name="Shape 279"/>
                  <p:cNvSpPr/>
                  <p:nvPr/>
                </p:nvSpPr>
                <p:spPr>
                  <a:xfrm>
                    <a:off x="68096" y="6652067"/>
                    <a:ext cx="493711" cy="123824"/>
                  </a:xfrm>
                  <a:custGeom>
                    <a:pathLst>
                      <a:path extrusionOk="0" h="120000" w="120000">
                        <a:moveTo>
                          <a:pt x="28807" y="34589"/>
                        </a:moveTo>
                        <a:lnTo>
                          <a:pt x="28807" y="0"/>
                        </a:lnTo>
                        <a:lnTo>
                          <a:pt x="25242" y="0"/>
                        </a:lnTo>
                        <a:lnTo>
                          <a:pt x="21629" y="0"/>
                        </a:lnTo>
                        <a:lnTo>
                          <a:pt x="18016" y="0"/>
                        </a:lnTo>
                        <a:lnTo>
                          <a:pt x="14403" y="0"/>
                        </a:lnTo>
                        <a:lnTo>
                          <a:pt x="10790" y="0"/>
                        </a:lnTo>
                        <a:lnTo>
                          <a:pt x="7226" y="0"/>
                        </a:lnTo>
                        <a:lnTo>
                          <a:pt x="3613" y="0"/>
                        </a:lnTo>
                        <a:lnTo>
                          <a:pt x="0" y="0"/>
                        </a:lnTo>
                        <a:lnTo>
                          <a:pt x="0" y="34589"/>
                        </a:lnTo>
                        <a:lnTo>
                          <a:pt x="8478" y="34589"/>
                        </a:lnTo>
                        <a:lnTo>
                          <a:pt x="8478" y="120000"/>
                        </a:lnTo>
                        <a:lnTo>
                          <a:pt x="20377" y="120000"/>
                        </a:lnTo>
                        <a:lnTo>
                          <a:pt x="20377" y="34589"/>
                        </a:lnTo>
                        <a:lnTo>
                          <a:pt x="28807" y="34589"/>
                        </a:lnTo>
                        <a:close/>
                        <a:moveTo>
                          <a:pt x="43693" y="48309"/>
                        </a:moveTo>
                        <a:lnTo>
                          <a:pt x="37623" y="120000"/>
                        </a:lnTo>
                        <a:lnTo>
                          <a:pt x="25965" y="120000"/>
                        </a:lnTo>
                        <a:lnTo>
                          <a:pt x="37382" y="0"/>
                        </a:lnTo>
                        <a:lnTo>
                          <a:pt x="38972" y="0"/>
                        </a:lnTo>
                        <a:lnTo>
                          <a:pt x="40562" y="0"/>
                        </a:lnTo>
                        <a:lnTo>
                          <a:pt x="42103" y="0"/>
                        </a:lnTo>
                        <a:lnTo>
                          <a:pt x="43693" y="0"/>
                        </a:lnTo>
                        <a:lnTo>
                          <a:pt x="45234" y="0"/>
                        </a:lnTo>
                        <a:lnTo>
                          <a:pt x="46824" y="0"/>
                        </a:lnTo>
                        <a:lnTo>
                          <a:pt x="48414" y="0"/>
                        </a:lnTo>
                        <a:lnTo>
                          <a:pt x="50004" y="0"/>
                        </a:lnTo>
                        <a:lnTo>
                          <a:pt x="61421" y="120000"/>
                        </a:lnTo>
                        <a:lnTo>
                          <a:pt x="49763" y="120000"/>
                        </a:lnTo>
                        <a:lnTo>
                          <a:pt x="43693" y="48309"/>
                        </a:lnTo>
                        <a:close/>
                        <a:moveTo>
                          <a:pt x="87386" y="34589"/>
                        </a:moveTo>
                        <a:lnTo>
                          <a:pt x="87386" y="0"/>
                        </a:lnTo>
                        <a:lnTo>
                          <a:pt x="83821" y="0"/>
                        </a:lnTo>
                        <a:lnTo>
                          <a:pt x="80208" y="0"/>
                        </a:lnTo>
                        <a:lnTo>
                          <a:pt x="76595" y="0"/>
                        </a:lnTo>
                        <a:lnTo>
                          <a:pt x="72982" y="0"/>
                        </a:lnTo>
                        <a:lnTo>
                          <a:pt x="69369" y="0"/>
                        </a:lnTo>
                        <a:lnTo>
                          <a:pt x="65804" y="0"/>
                        </a:lnTo>
                        <a:lnTo>
                          <a:pt x="62191" y="0"/>
                        </a:lnTo>
                        <a:lnTo>
                          <a:pt x="58578" y="0"/>
                        </a:lnTo>
                        <a:lnTo>
                          <a:pt x="58578" y="34589"/>
                        </a:lnTo>
                        <a:lnTo>
                          <a:pt x="67009" y="34589"/>
                        </a:lnTo>
                        <a:lnTo>
                          <a:pt x="67009" y="120000"/>
                        </a:lnTo>
                        <a:lnTo>
                          <a:pt x="78956" y="120000"/>
                        </a:lnTo>
                        <a:lnTo>
                          <a:pt x="78956" y="34589"/>
                        </a:lnTo>
                        <a:lnTo>
                          <a:pt x="87386" y="34589"/>
                        </a:lnTo>
                        <a:close/>
                        <a:moveTo>
                          <a:pt x="102272" y="48309"/>
                        </a:moveTo>
                        <a:lnTo>
                          <a:pt x="96154" y="120000"/>
                        </a:lnTo>
                        <a:lnTo>
                          <a:pt x="84496" y="120000"/>
                        </a:lnTo>
                        <a:lnTo>
                          <a:pt x="95913" y="0"/>
                        </a:lnTo>
                        <a:lnTo>
                          <a:pt x="97503" y="0"/>
                        </a:lnTo>
                        <a:lnTo>
                          <a:pt x="99092" y="0"/>
                        </a:lnTo>
                        <a:lnTo>
                          <a:pt x="100682" y="0"/>
                        </a:lnTo>
                        <a:lnTo>
                          <a:pt x="102272" y="0"/>
                        </a:lnTo>
                        <a:lnTo>
                          <a:pt x="103813" y="0"/>
                        </a:lnTo>
                        <a:lnTo>
                          <a:pt x="105403" y="0"/>
                        </a:lnTo>
                        <a:lnTo>
                          <a:pt x="106945" y="0"/>
                        </a:lnTo>
                        <a:lnTo>
                          <a:pt x="108534" y="0"/>
                        </a:lnTo>
                        <a:lnTo>
                          <a:pt x="120000" y="120000"/>
                        </a:lnTo>
                        <a:lnTo>
                          <a:pt x="108293" y="120000"/>
                        </a:lnTo>
                        <a:lnTo>
                          <a:pt x="102272" y="483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</p:grpSp>
            <p:sp>
              <p:nvSpPr>
                <p:cNvPr id="280" name="Shape 280"/>
                <p:cNvSpPr/>
                <p:nvPr/>
              </p:nvSpPr>
              <p:spPr>
                <a:xfrm>
                  <a:off x="1582362" y="523806"/>
                  <a:ext cx="1171827" cy="123784"/>
                </a:xfrm>
                <a:custGeom>
                  <a:pathLst>
                    <a:path extrusionOk="0" h="120000" w="120000">
                      <a:moveTo>
                        <a:pt x="4888" y="39477"/>
                      </a:moveTo>
                      <a:lnTo>
                        <a:pt x="4888" y="49026"/>
                      </a:lnTo>
                      <a:lnTo>
                        <a:pt x="1222" y="49026"/>
                      </a:lnTo>
                      <a:lnTo>
                        <a:pt x="1222" y="81092"/>
                      </a:lnTo>
                      <a:lnTo>
                        <a:pt x="5311" y="81092"/>
                      </a:lnTo>
                      <a:lnTo>
                        <a:pt x="5311" y="90783"/>
                      </a:lnTo>
                      <a:lnTo>
                        <a:pt x="0" y="90783"/>
                      </a:lnTo>
                      <a:lnTo>
                        <a:pt x="0" y="1567"/>
                      </a:lnTo>
                      <a:lnTo>
                        <a:pt x="5099" y="1567"/>
                      </a:lnTo>
                      <a:lnTo>
                        <a:pt x="5099" y="11258"/>
                      </a:lnTo>
                      <a:lnTo>
                        <a:pt x="1222" y="11258"/>
                      </a:lnTo>
                      <a:lnTo>
                        <a:pt x="1222" y="39477"/>
                      </a:lnTo>
                      <a:lnTo>
                        <a:pt x="4888" y="39477"/>
                      </a:lnTo>
                      <a:close/>
                      <a:moveTo>
                        <a:pt x="6050" y="26793"/>
                      </a:moveTo>
                      <a:lnTo>
                        <a:pt x="7423" y="26793"/>
                      </a:lnTo>
                      <a:lnTo>
                        <a:pt x="8389" y="40475"/>
                      </a:lnTo>
                      <a:lnTo>
                        <a:pt x="8540" y="42755"/>
                      </a:lnTo>
                      <a:lnTo>
                        <a:pt x="8721" y="45178"/>
                      </a:lnTo>
                      <a:lnTo>
                        <a:pt x="8887" y="48028"/>
                      </a:lnTo>
                      <a:lnTo>
                        <a:pt x="9068" y="50878"/>
                      </a:lnTo>
                      <a:lnTo>
                        <a:pt x="9113" y="50878"/>
                      </a:lnTo>
                      <a:lnTo>
                        <a:pt x="9264" y="48456"/>
                      </a:lnTo>
                      <a:lnTo>
                        <a:pt x="9430" y="45748"/>
                      </a:lnTo>
                      <a:lnTo>
                        <a:pt x="9596" y="43182"/>
                      </a:lnTo>
                      <a:lnTo>
                        <a:pt x="9792" y="40332"/>
                      </a:lnTo>
                      <a:lnTo>
                        <a:pt x="10743" y="26793"/>
                      </a:lnTo>
                      <a:lnTo>
                        <a:pt x="12070" y="26793"/>
                      </a:lnTo>
                      <a:lnTo>
                        <a:pt x="9747" y="57719"/>
                      </a:lnTo>
                      <a:lnTo>
                        <a:pt x="12146" y="90783"/>
                      </a:lnTo>
                      <a:lnTo>
                        <a:pt x="10743" y="90783"/>
                      </a:lnTo>
                      <a:lnTo>
                        <a:pt x="9747" y="76247"/>
                      </a:lnTo>
                      <a:lnTo>
                        <a:pt x="9581" y="74109"/>
                      </a:lnTo>
                      <a:lnTo>
                        <a:pt x="9415" y="71401"/>
                      </a:lnTo>
                      <a:lnTo>
                        <a:pt x="9234" y="68551"/>
                      </a:lnTo>
                      <a:lnTo>
                        <a:pt x="9023" y="65130"/>
                      </a:lnTo>
                      <a:lnTo>
                        <a:pt x="8992" y="65130"/>
                      </a:lnTo>
                      <a:lnTo>
                        <a:pt x="8872" y="67268"/>
                      </a:lnTo>
                      <a:lnTo>
                        <a:pt x="8721" y="69833"/>
                      </a:lnTo>
                      <a:lnTo>
                        <a:pt x="8509" y="72826"/>
                      </a:lnTo>
                      <a:lnTo>
                        <a:pt x="8283" y="76247"/>
                      </a:lnTo>
                      <a:lnTo>
                        <a:pt x="7302" y="90783"/>
                      </a:lnTo>
                      <a:lnTo>
                        <a:pt x="5944" y="90783"/>
                      </a:lnTo>
                      <a:lnTo>
                        <a:pt x="8344" y="58147"/>
                      </a:lnTo>
                      <a:lnTo>
                        <a:pt x="6050" y="26793"/>
                      </a:lnTo>
                      <a:close/>
                      <a:moveTo>
                        <a:pt x="13323" y="116864"/>
                      </a:moveTo>
                      <a:lnTo>
                        <a:pt x="13323" y="47600"/>
                      </a:lnTo>
                      <a:lnTo>
                        <a:pt x="13323" y="42470"/>
                      </a:lnTo>
                      <a:lnTo>
                        <a:pt x="13308" y="37197"/>
                      </a:lnTo>
                      <a:lnTo>
                        <a:pt x="13293" y="31923"/>
                      </a:lnTo>
                      <a:lnTo>
                        <a:pt x="13278" y="26793"/>
                      </a:lnTo>
                      <a:lnTo>
                        <a:pt x="14379" y="26793"/>
                      </a:lnTo>
                      <a:lnTo>
                        <a:pt x="14439" y="37767"/>
                      </a:lnTo>
                      <a:lnTo>
                        <a:pt x="14454" y="37767"/>
                      </a:lnTo>
                      <a:lnTo>
                        <a:pt x="14560" y="36342"/>
                      </a:lnTo>
                      <a:lnTo>
                        <a:pt x="14666" y="34774"/>
                      </a:lnTo>
                      <a:lnTo>
                        <a:pt x="14771" y="33491"/>
                      </a:lnTo>
                      <a:lnTo>
                        <a:pt x="14907" y="32351"/>
                      </a:lnTo>
                      <a:lnTo>
                        <a:pt x="15028" y="31211"/>
                      </a:lnTo>
                      <a:lnTo>
                        <a:pt x="15164" y="30071"/>
                      </a:lnTo>
                      <a:lnTo>
                        <a:pt x="15299" y="29216"/>
                      </a:lnTo>
                      <a:lnTo>
                        <a:pt x="15450" y="28361"/>
                      </a:lnTo>
                      <a:lnTo>
                        <a:pt x="15601" y="27648"/>
                      </a:lnTo>
                      <a:lnTo>
                        <a:pt x="15767" y="27078"/>
                      </a:lnTo>
                      <a:lnTo>
                        <a:pt x="15918" y="26508"/>
                      </a:lnTo>
                      <a:lnTo>
                        <a:pt x="16114" y="26080"/>
                      </a:lnTo>
                      <a:lnTo>
                        <a:pt x="16280" y="25795"/>
                      </a:lnTo>
                      <a:lnTo>
                        <a:pt x="16461" y="25368"/>
                      </a:lnTo>
                      <a:lnTo>
                        <a:pt x="16672" y="25225"/>
                      </a:lnTo>
                      <a:lnTo>
                        <a:pt x="16869" y="25225"/>
                      </a:lnTo>
                      <a:lnTo>
                        <a:pt x="17170" y="25368"/>
                      </a:lnTo>
                      <a:lnTo>
                        <a:pt x="17457" y="25938"/>
                      </a:lnTo>
                      <a:lnTo>
                        <a:pt x="17593" y="26223"/>
                      </a:lnTo>
                      <a:lnTo>
                        <a:pt x="17744" y="26650"/>
                      </a:lnTo>
                      <a:lnTo>
                        <a:pt x="17880" y="27078"/>
                      </a:lnTo>
                      <a:lnTo>
                        <a:pt x="18000" y="27505"/>
                      </a:lnTo>
                      <a:lnTo>
                        <a:pt x="18121" y="28218"/>
                      </a:lnTo>
                      <a:lnTo>
                        <a:pt x="18257" y="28788"/>
                      </a:lnTo>
                      <a:lnTo>
                        <a:pt x="18377" y="29501"/>
                      </a:lnTo>
                      <a:lnTo>
                        <a:pt x="18483" y="30356"/>
                      </a:lnTo>
                      <a:lnTo>
                        <a:pt x="18709" y="32209"/>
                      </a:lnTo>
                      <a:lnTo>
                        <a:pt x="18921" y="34346"/>
                      </a:lnTo>
                      <a:lnTo>
                        <a:pt x="19102" y="36769"/>
                      </a:lnTo>
                      <a:lnTo>
                        <a:pt x="19268" y="39192"/>
                      </a:lnTo>
                      <a:lnTo>
                        <a:pt x="19419" y="41900"/>
                      </a:lnTo>
                      <a:lnTo>
                        <a:pt x="19524" y="44750"/>
                      </a:lnTo>
                      <a:lnTo>
                        <a:pt x="19615" y="47743"/>
                      </a:lnTo>
                      <a:lnTo>
                        <a:pt x="19675" y="50878"/>
                      </a:lnTo>
                      <a:lnTo>
                        <a:pt x="19720" y="54299"/>
                      </a:lnTo>
                      <a:lnTo>
                        <a:pt x="19735" y="57862"/>
                      </a:lnTo>
                      <a:lnTo>
                        <a:pt x="19720" y="61852"/>
                      </a:lnTo>
                      <a:lnTo>
                        <a:pt x="19675" y="65558"/>
                      </a:lnTo>
                      <a:lnTo>
                        <a:pt x="19645" y="67410"/>
                      </a:lnTo>
                      <a:lnTo>
                        <a:pt x="19600" y="69121"/>
                      </a:lnTo>
                      <a:lnTo>
                        <a:pt x="19554" y="70831"/>
                      </a:lnTo>
                      <a:lnTo>
                        <a:pt x="19494" y="72541"/>
                      </a:lnTo>
                      <a:lnTo>
                        <a:pt x="19434" y="74109"/>
                      </a:lnTo>
                      <a:lnTo>
                        <a:pt x="19358" y="75534"/>
                      </a:lnTo>
                      <a:lnTo>
                        <a:pt x="19283" y="77102"/>
                      </a:lnTo>
                      <a:lnTo>
                        <a:pt x="19192" y="78527"/>
                      </a:lnTo>
                      <a:lnTo>
                        <a:pt x="19102" y="79809"/>
                      </a:lnTo>
                      <a:lnTo>
                        <a:pt x="19011" y="81092"/>
                      </a:lnTo>
                      <a:lnTo>
                        <a:pt x="18906" y="82517"/>
                      </a:lnTo>
                      <a:lnTo>
                        <a:pt x="18785" y="83657"/>
                      </a:lnTo>
                      <a:lnTo>
                        <a:pt x="18574" y="85653"/>
                      </a:lnTo>
                      <a:lnTo>
                        <a:pt x="18332" y="87505"/>
                      </a:lnTo>
                      <a:lnTo>
                        <a:pt x="18211" y="88218"/>
                      </a:lnTo>
                      <a:lnTo>
                        <a:pt x="18076" y="88931"/>
                      </a:lnTo>
                      <a:lnTo>
                        <a:pt x="17955" y="89501"/>
                      </a:lnTo>
                      <a:lnTo>
                        <a:pt x="17819" y="90071"/>
                      </a:lnTo>
                      <a:lnTo>
                        <a:pt x="17548" y="90926"/>
                      </a:lnTo>
                      <a:lnTo>
                        <a:pt x="17261" y="91638"/>
                      </a:lnTo>
                      <a:lnTo>
                        <a:pt x="16944" y="92209"/>
                      </a:lnTo>
                      <a:lnTo>
                        <a:pt x="16642" y="92351"/>
                      </a:lnTo>
                      <a:lnTo>
                        <a:pt x="16461" y="92209"/>
                      </a:lnTo>
                      <a:lnTo>
                        <a:pt x="16280" y="92066"/>
                      </a:lnTo>
                      <a:lnTo>
                        <a:pt x="16129" y="91781"/>
                      </a:lnTo>
                      <a:lnTo>
                        <a:pt x="15963" y="91496"/>
                      </a:lnTo>
                      <a:lnTo>
                        <a:pt x="15812" y="91211"/>
                      </a:lnTo>
                      <a:lnTo>
                        <a:pt x="15662" y="90783"/>
                      </a:lnTo>
                      <a:lnTo>
                        <a:pt x="15526" y="90213"/>
                      </a:lnTo>
                      <a:lnTo>
                        <a:pt x="15375" y="89643"/>
                      </a:lnTo>
                      <a:lnTo>
                        <a:pt x="15254" y="89073"/>
                      </a:lnTo>
                      <a:lnTo>
                        <a:pt x="15133" y="88361"/>
                      </a:lnTo>
                      <a:lnTo>
                        <a:pt x="15028" y="87505"/>
                      </a:lnTo>
                      <a:lnTo>
                        <a:pt x="14922" y="86508"/>
                      </a:lnTo>
                      <a:lnTo>
                        <a:pt x="14801" y="85510"/>
                      </a:lnTo>
                      <a:lnTo>
                        <a:pt x="14711" y="84513"/>
                      </a:lnTo>
                      <a:lnTo>
                        <a:pt x="14620" y="83372"/>
                      </a:lnTo>
                      <a:lnTo>
                        <a:pt x="14545" y="82232"/>
                      </a:lnTo>
                      <a:lnTo>
                        <a:pt x="14545" y="116864"/>
                      </a:lnTo>
                      <a:lnTo>
                        <a:pt x="13323" y="116864"/>
                      </a:lnTo>
                      <a:close/>
                      <a:moveTo>
                        <a:pt x="14545" y="53729"/>
                      </a:moveTo>
                      <a:lnTo>
                        <a:pt x="14545" y="64703"/>
                      </a:lnTo>
                      <a:lnTo>
                        <a:pt x="14545" y="66698"/>
                      </a:lnTo>
                      <a:lnTo>
                        <a:pt x="14575" y="68408"/>
                      </a:lnTo>
                      <a:lnTo>
                        <a:pt x="14620" y="70118"/>
                      </a:lnTo>
                      <a:lnTo>
                        <a:pt x="14666" y="71828"/>
                      </a:lnTo>
                      <a:lnTo>
                        <a:pt x="14741" y="73396"/>
                      </a:lnTo>
                      <a:lnTo>
                        <a:pt x="14832" y="74821"/>
                      </a:lnTo>
                      <a:lnTo>
                        <a:pt x="14952" y="76247"/>
                      </a:lnTo>
                      <a:lnTo>
                        <a:pt x="15088" y="77814"/>
                      </a:lnTo>
                      <a:lnTo>
                        <a:pt x="15224" y="78954"/>
                      </a:lnTo>
                      <a:lnTo>
                        <a:pt x="15360" y="80095"/>
                      </a:lnTo>
                      <a:lnTo>
                        <a:pt x="15526" y="80950"/>
                      </a:lnTo>
                      <a:lnTo>
                        <a:pt x="15692" y="81662"/>
                      </a:lnTo>
                      <a:lnTo>
                        <a:pt x="15858" y="82375"/>
                      </a:lnTo>
                      <a:lnTo>
                        <a:pt x="16054" y="82802"/>
                      </a:lnTo>
                      <a:lnTo>
                        <a:pt x="16250" y="83087"/>
                      </a:lnTo>
                      <a:lnTo>
                        <a:pt x="16446" y="83087"/>
                      </a:lnTo>
                      <a:lnTo>
                        <a:pt x="16688" y="83087"/>
                      </a:lnTo>
                      <a:lnTo>
                        <a:pt x="16899" y="82660"/>
                      </a:lnTo>
                      <a:lnTo>
                        <a:pt x="17095" y="82232"/>
                      </a:lnTo>
                      <a:lnTo>
                        <a:pt x="17306" y="81377"/>
                      </a:lnTo>
                      <a:lnTo>
                        <a:pt x="17487" y="80380"/>
                      </a:lnTo>
                      <a:lnTo>
                        <a:pt x="17653" y="79239"/>
                      </a:lnTo>
                      <a:lnTo>
                        <a:pt x="17819" y="77957"/>
                      </a:lnTo>
                      <a:lnTo>
                        <a:pt x="17955" y="76247"/>
                      </a:lnTo>
                      <a:lnTo>
                        <a:pt x="18076" y="74536"/>
                      </a:lnTo>
                      <a:lnTo>
                        <a:pt x="18181" y="72684"/>
                      </a:lnTo>
                      <a:lnTo>
                        <a:pt x="18287" y="70546"/>
                      </a:lnTo>
                      <a:lnTo>
                        <a:pt x="18362" y="68408"/>
                      </a:lnTo>
                      <a:lnTo>
                        <a:pt x="18423" y="65985"/>
                      </a:lnTo>
                      <a:lnTo>
                        <a:pt x="18468" y="63705"/>
                      </a:lnTo>
                      <a:lnTo>
                        <a:pt x="18498" y="60997"/>
                      </a:lnTo>
                      <a:lnTo>
                        <a:pt x="18498" y="58432"/>
                      </a:lnTo>
                      <a:lnTo>
                        <a:pt x="18498" y="55866"/>
                      </a:lnTo>
                      <a:lnTo>
                        <a:pt x="18468" y="53586"/>
                      </a:lnTo>
                      <a:lnTo>
                        <a:pt x="18423" y="51306"/>
                      </a:lnTo>
                      <a:lnTo>
                        <a:pt x="18377" y="49168"/>
                      </a:lnTo>
                      <a:lnTo>
                        <a:pt x="18302" y="47173"/>
                      </a:lnTo>
                      <a:lnTo>
                        <a:pt x="18196" y="45178"/>
                      </a:lnTo>
                      <a:lnTo>
                        <a:pt x="18106" y="43467"/>
                      </a:lnTo>
                      <a:lnTo>
                        <a:pt x="17985" y="41757"/>
                      </a:lnTo>
                      <a:lnTo>
                        <a:pt x="17834" y="39904"/>
                      </a:lnTo>
                      <a:lnTo>
                        <a:pt x="17683" y="38622"/>
                      </a:lnTo>
                      <a:lnTo>
                        <a:pt x="17502" y="37339"/>
                      </a:lnTo>
                      <a:lnTo>
                        <a:pt x="17336" y="36342"/>
                      </a:lnTo>
                      <a:lnTo>
                        <a:pt x="17140" y="35486"/>
                      </a:lnTo>
                      <a:lnTo>
                        <a:pt x="16929" y="34916"/>
                      </a:lnTo>
                      <a:lnTo>
                        <a:pt x="16718" y="34631"/>
                      </a:lnTo>
                      <a:lnTo>
                        <a:pt x="16476" y="34489"/>
                      </a:lnTo>
                      <a:lnTo>
                        <a:pt x="16325" y="34631"/>
                      </a:lnTo>
                      <a:lnTo>
                        <a:pt x="16175" y="34774"/>
                      </a:lnTo>
                      <a:lnTo>
                        <a:pt x="16024" y="35059"/>
                      </a:lnTo>
                      <a:lnTo>
                        <a:pt x="15873" y="35486"/>
                      </a:lnTo>
                      <a:lnTo>
                        <a:pt x="15722" y="36199"/>
                      </a:lnTo>
                      <a:lnTo>
                        <a:pt x="15586" y="36769"/>
                      </a:lnTo>
                      <a:lnTo>
                        <a:pt x="15450" y="37624"/>
                      </a:lnTo>
                      <a:lnTo>
                        <a:pt x="15314" y="38479"/>
                      </a:lnTo>
                      <a:lnTo>
                        <a:pt x="15194" y="39477"/>
                      </a:lnTo>
                      <a:lnTo>
                        <a:pt x="15073" y="40617"/>
                      </a:lnTo>
                      <a:lnTo>
                        <a:pt x="14983" y="41900"/>
                      </a:lnTo>
                      <a:lnTo>
                        <a:pt x="14892" y="43182"/>
                      </a:lnTo>
                      <a:lnTo>
                        <a:pt x="14801" y="44465"/>
                      </a:lnTo>
                      <a:lnTo>
                        <a:pt x="14726" y="45748"/>
                      </a:lnTo>
                      <a:lnTo>
                        <a:pt x="14666" y="47458"/>
                      </a:lnTo>
                      <a:lnTo>
                        <a:pt x="14620" y="49026"/>
                      </a:lnTo>
                      <a:lnTo>
                        <a:pt x="14590" y="50308"/>
                      </a:lnTo>
                      <a:lnTo>
                        <a:pt x="14560" y="51733"/>
                      </a:lnTo>
                      <a:lnTo>
                        <a:pt x="14545" y="52731"/>
                      </a:lnTo>
                      <a:lnTo>
                        <a:pt x="14545" y="53729"/>
                      </a:lnTo>
                      <a:close/>
                      <a:moveTo>
                        <a:pt x="26721" y="60855"/>
                      </a:moveTo>
                      <a:lnTo>
                        <a:pt x="21984" y="60712"/>
                      </a:lnTo>
                      <a:lnTo>
                        <a:pt x="21999" y="63420"/>
                      </a:lnTo>
                      <a:lnTo>
                        <a:pt x="22029" y="65985"/>
                      </a:lnTo>
                      <a:lnTo>
                        <a:pt x="22089" y="68408"/>
                      </a:lnTo>
                      <a:lnTo>
                        <a:pt x="22165" y="70546"/>
                      </a:lnTo>
                      <a:lnTo>
                        <a:pt x="22285" y="72684"/>
                      </a:lnTo>
                      <a:lnTo>
                        <a:pt x="22391" y="74536"/>
                      </a:lnTo>
                      <a:lnTo>
                        <a:pt x="22527" y="76247"/>
                      </a:lnTo>
                      <a:lnTo>
                        <a:pt x="22693" y="77814"/>
                      </a:lnTo>
                      <a:lnTo>
                        <a:pt x="22859" y="78954"/>
                      </a:lnTo>
                      <a:lnTo>
                        <a:pt x="23025" y="80095"/>
                      </a:lnTo>
                      <a:lnTo>
                        <a:pt x="23191" y="80950"/>
                      </a:lnTo>
                      <a:lnTo>
                        <a:pt x="23402" y="81662"/>
                      </a:lnTo>
                      <a:lnTo>
                        <a:pt x="23598" y="82232"/>
                      </a:lnTo>
                      <a:lnTo>
                        <a:pt x="23809" y="82660"/>
                      </a:lnTo>
                      <a:lnTo>
                        <a:pt x="24051" y="82945"/>
                      </a:lnTo>
                      <a:lnTo>
                        <a:pt x="24292" y="82945"/>
                      </a:lnTo>
                      <a:lnTo>
                        <a:pt x="24564" y="82945"/>
                      </a:lnTo>
                      <a:lnTo>
                        <a:pt x="24805" y="82802"/>
                      </a:lnTo>
                      <a:lnTo>
                        <a:pt x="25047" y="82517"/>
                      </a:lnTo>
                      <a:lnTo>
                        <a:pt x="25288" y="82232"/>
                      </a:lnTo>
                      <a:lnTo>
                        <a:pt x="25499" y="81662"/>
                      </a:lnTo>
                      <a:lnTo>
                        <a:pt x="25741" y="81092"/>
                      </a:lnTo>
                      <a:lnTo>
                        <a:pt x="25952" y="80380"/>
                      </a:lnTo>
                      <a:lnTo>
                        <a:pt x="26178" y="79667"/>
                      </a:lnTo>
                      <a:lnTo>
                        <a:pt x="26374" y="88076"/>
                      </a:lnTo>
                      <a:lnTo>
                        <a:pt x="26148" y="88931"/>
                      </a:lnTo>
                      <a:lnTo>
                        <a:pt x="25877" y="89786"/>
                      </a:lnTo>
                      <a:lnTo>
                        <a:pt x="25620" y="90498"/>
                      </a:lnTo>
                      <a:lnTo>
                        <a:pt x="25348" y="91068"/>
                      </a:lnTo>
                      <a:lnTo>
                        <a:pt x="25062" y="91496"/>
                      </a:lnTo>
                      <a:lnTo>
                        <a:pt x="24760" y="91781"/>
                      </a:lnTo>
                      <a:lnTo>
                        <a:pt x="24458" y="92066"/>
                      </a:lnTo>
                      <a:lnTo>
                        <a:pt x="24126" y="92209"/>
                      </a:lnTo>
                      <a:lnTo>
                        <a:pt x="23749" y="92066"/>
                      </a:lnTo>
                      <a:lnTo>
                        <a:pt x="23402" y="91496"/>
                      </a:lnTo>
                      <a:lnTo>
                        <a:pt x="23221" y="91211"/>
                      </a:lnTo>
                      <a:lnTo>
                        <a:pt x="23055" y="90783"/>
                      </a:lnTo>
                      <a:lnTo>
                        <a:pt x="22904" y="90356"/>
                      </a:lnTo>
                      <a:lnTo>
                        <a:pt x="22738" y="89928"/>
                      </a:lnTo>
                      <a:lnTo>
                        <a:pt x="22587" y="89358"/>
                      </a:lnTo>
                      <a:lnTo>
                        <a:pt x="22451" y="88646"/>
                      </a:lnTo>
                      <a:lnTo>
                        <a:pt x="22316" y="87933"/>
                      </a:lnTo>
                      <a:lnTo>
                        <a:pt x="22165" y="87220"/>
                      </a:lnTo>
                      <a:lnTo>
                        <a:pt x="22044" y="86223"/>
                      </a:lnTo>
                      <a:lnTo>
                        <a:pt x="21923" y="85225"/>
                      </a:lnTo>
                      <a:lnTo>
                        <a:pt x="21803" y="84370"/>
                      </a:lnTo>
                      <a:lnTo>
                        <a:pt x="21697" y="83230"/>
                      </a:lnTo>
                      <a:lnTo>
                        <a:pt x="21576" y="82090"/>
                      </a:lnTo>
                      <a:lnTo>
                        <a:pt x="21471" y="80807"/>
                      </a:lnTo>
                      <a:lnTo>
                        <a:pt x="21380" y="79667"/>
                      </a:lnTo>
                      <a:lnTo>
                        <a:pt x="21305" y="78527"/>
                      </a:lnTo>
                      <a:lnTo>
                        <a:pt x="21214" y="77244"/>
                      </a:lnTo>
                      <a:lnTo>
                        <a:pt x="21154" y="75676"/>
                      </a:lnTo>
                      <a:lnTo>
                        <a:pt x="21078" y="74394"/>
                      </a:lnTo>
                      <a:lnTo>
                        <a:pt x="21018" y="72969"/>
                      </a:lnTo>
                      <a:lnTo>
                        <a:pt x="20958" y="71401"/>
                      </a:lnTo>
                      <a:lnTo>
                        <a:pt x="20912" y="69833"/>
                      </a:lnTo>
                      <a:lnTo>
                        <a:pt x="20882" y="68408"/>
                      </a:lnTo>
                      <a:lnTo>
                        <a:pt x="20852" y="66840"/>
                      </a:lnTo>
                      <a:lnTo>
                        <a:pt x="20807" y="63420"/>
                      </a:lnTo>
                      <a:lnTo>
                        <a:pt x="20792" y="59714"/>
                      </a:lnTo>
                      <a:lnTo>
                        <a:pt x="20807" y="56152"/>
                      </a:lnTo>
                      <a:lnTo>
                        <a:pt x="20852" y="52731"/>
                      </a:lnTo>
                      <a:lnTo>
                        <a:pt x="20912" y="49311"/>
                      </a:lnTo>
                      <a:lnTo>
                        <a:pt x="21003" y="46175"/>
                      </a:lnTo>
                      <a:lnTo>
                        <a:pt x="21078" y="44608"/>
                      </a:lnTo>
                      <a:lnTo>
                        <a:pt x="21139" y="43182"/>
                      </a:lnTo>
                      <a:lnTo>
                        <a:pt x="21214" y="41757"/>
                      </a:lnTo>
                      <a:lnTo>
                        <a:pt x="21290" y="40190"/>
                      </a:lnTo>
                      <a:lnTo>
                        <a:pt x="21365" y="38907"/>
                      </a:lnTo>
                      <a:lnTo>
                        <a:pt x="21456" y="37624"/>
                      </a:lnTo>
                      <a:lnTo>
                        <a:pt x="21546" y="36342"/>
                      </a:lnTo>
                      <a:lnTo>
                        <a:pt x="21667" y="35059"/>
                      </a:lnTo>
                      <a:lnTo>
                        <a:pt x="21772" y="33919"/>
                      </a:lnTo>
                      <a:lnTo>
                        <a:pt x="21893" y="32779"/>
                      </a:lnTo>
                      <a:lnTo>
                        <a:pt x="21999" y="31781"/>
                      </a:lnTo>
                      <a:lnTo>
                        <a:pt x="22119" y="30926"/>
                      </a:lnTo>
                      <a:lnTo>
                        <a:pt x="22270" y="29928"/>
                      </a:lnTo>
                      <a:lnTo>
                        <a:pt x="22391" y="29073"/>
                      </a:lnTo>
                      <a:lnTo>
                        <a:pt x="22527" y="28361"/>
                      </a:lnTo>
                      <a:lnTo>
                        <a:pt x="22663" y="27790"/>
                      </a:lnTo>
                      <a:lnTo>
                        <a:pt x="22829" y="27220"/>
                      </a:lnTo>
                      <a:lnTo>
                        <a:pt x="22964" y="26650"/>
                      </a:lnTo>
                      <a:lnTo>
                        <a:pt x="23115" y="26365"/>
                      </a:lnTo>
                      <a:lnTo>
                        <a:pt x="23281" y="25938"/>
                      </a:lnTo>
                      <a:lnTo>
                        <a:pt x="23447" y="25510"/>
                      </a:lnTo>
                      <a:lnTo>
                        <a:pt x="23613" y="25368"/>
                      </a:lnTo>
                      <a:lnTo>
                        <a:pt x="23779" y="25225"/>
                      </a:lnTo>
                      <a:lnTo>
                        <a:pt x="23975" y="25225"/>
                      </a:lnTo>
                      <a:lnTo>
                        <a:pt x="24156" y="25225"/>
                      </a:lnTo>
                      <a:lnTo>
                        <a:pt x="24322" y="25368"/>
                      </a:lnTo>
                      <a:lnTo>
                        <a:pt x="24503" y="25795"/>
                      </a:lnTo>
                      <a:lnTo>
                        <a:pt x="24669" y="26080"/>
                      </a:lnTo>
                      <a:lnTo>
                        <a:pt x="24820" y="26365"/>
                      </a:lnTo>
                      <a:lnTo>
                        <a:pt x="24971" y="26793"/>
                      </a:lnTo>
                      <a:lnTo>
                        <a:pt x="25122" y="27363"/>
                      </a:lnTo>
                      <a:lnTo>
                        <a:pt x="25273" y="27933"/>
                      </a:lnTo>
                      <a:lnTo>
                        <a:pt x="25394" y="28646"/>
                      </a:lnTo>
                      <a:lnTo>
                        <a:pt x="25529" y="29358"/>
                      </a:lnTo>
                      <a:lnTo>
                        <a:pt x="25665" y="30213"/>
                      </a:lnTo>
                      <a:lnTo>
                        <a:pt x="25771" y="31353"/>
                      </a:lnTo>
                      <a:lnTo>
                        <a:pt x="25892" y="32351"/>
                      </a:lnTo>
                      <a:lnTo>
                        <a:pt x="25997" y="33349"/>
                      </a:lnTo>
                      <a:lnTo>
                        <a:pt x="26088" y="34489"/>
                      </a:lnTo>
                      <a:lnTo>
                        <a:pt x="26193" y="35771"/>
                      </a:lnTo>
                      <a:lnTo>
                        <a:pt x="26329" y="37909"/>
                      </a:lnTo>
                      <a:lnTo>
                        <a:pt x="26450" y="40047"/>
                      </a:lnTo>
                      <a:lnTo>
                        <a:pt x="26540" y="42470"/>
                      </a:lnTo>
                      <a:lnTo>
                        <a:pt x="26616" y="44750"/>
                      </a:lnTo>
                      <a:lnTo>
                        <a:pt x="26676" y="47315"/>
                      </a:lnTo>
                      <a:lnTo>
                        <a:pt x="26737" y="49738"/>
                      </a:lnTo>
                      <a:lnTo>
                        <a:pt x="26767" y="52589"/>
                      </a:lnTo>
                      <a:lnTo>
                        <a:pt x="26767" y="55296"/>
                      </a:lnTo>
                      <a:lnTo>
                        <a:pt x="26767" y="57007"/>
                      </a:lnTo>
                      <a:lnTo>
                        <a:pt x="26752" y="58432"/>
                      </a:lnTo>
                      <a:lnTo>
                        <a:pt x="26737" y="59714"/>
                      </a:lnTo>
                      <a:lnTo>
                        <a:pt x="26721" y="60855"/>
                      </a:lnTo>
                      <a:close/>
                      <a:moveTo>
                        <a:pt x="21984" y="52446"/>
                      </a:moveTo>
                      <a:lnTo>
                        <a:pt x="25590" y="52446"/>
                      </a:lnTo>
                      <a:lnTo>
                        <a:pt x="25590" y="50593"/>
                      </a:lnTo>
                      <a:lnTo>
                        <a:pt x="25560" y="49026"/>
                      </a:lnTo>
                      <a:lnTo>
                        <a:pt x="25529" y="47315"/>
                      </a:lnTo>
                      <a:lnTo>
                        <a:pt x="25499" y="45748"/>
                      </a:lnTo>
                      <a:lnTo>
                        <a:pt x="25454" y="44323"/>
                      </a:lnTo>
                      <a:lnTo>
                        <a:pt x="25394" y="42897"/>
                      </a:lnTo>
                      <a:lnTo>
                        <a:pt x="25318" y="41615"/>
                      </a:lnTo>
                      <a:lnTo>
                        <a:pt x="25243" y="40190"/>
                      </a:lnTo>
                      <a:lnTo>
                        <a:pt x="25137" y="38622"/>
                      </a:lnTo>
                      <a:lnTo>
                        <a:pt x="24986" y="37339"/>
                      </a:lnTo>
                      <a:lnTo>
                        <a:pt x="24835" y="36199"/>
                      </a:lnTo>
                      <a:lnTo>
                        <a:pt x="24685" y="35201"/>
                      </a:lnTo>
                      <a:lnTo>
                        <a:pt x="24503" y="34489"/>
                      </a:lnTo>
                      <a:lnTo>
                        <a:pt x="24307" y="34061"/>
                      </a:lnTo>
                      <a:lnTo>
                        <a:pt x="24096" y="33776"/>
                      </a:lnTo>
                      <a:lnTo>
                        <a:pt x="23885" y="33634"/>
                      </a:lnTo>
                      <a:lnTo>
                        <a:pt x="23658" y="33776"/>
                      </a:lnTo>
                      <a:lnTo>
                        <a:pt x="23462" y="34061"/>
                      </a:lnTo>
                      <a:lnTo>
                        <a:pt x="23266" y="34489"/>
                      </a:lnTo>
                      <a:lnTo>
                        <a:pt x="23100" y="35201"/>
                      </a:lnTo>
                      <a:lnTo>
                        <a:pt x="22934" y="36199"/>
                      </a:lnTo>
                      <a:lnTo>
                        <a:pt x="22783" y="37197"/>
                      </a:lnTo>
                      <a:lnTo>
                        <a:pt x="22632" y="38479"/>
                      </a:lnTo>
                      <a:lnTo>
                        <a:pt x="22497" y="39904"/>
                      </a:lnTo>
                      <a:lnTo>
                        <a:pt x="22406" y="41330"/>
                      </a:lnTo>
                      <a:lnTo>
                        <a:pt x="22316" y="42755"/>
                      </a:lnTo>
                      <a:lnTo>
                        <a:pt x="22240" y="44180"/>
                      </a:lnTo>
                      <a:lnTo>
                        <a:pt x="22150" y="45605"/>
                      </a:lnTo>
                      <a:lnTo>
                        <a:pt x="22089" y="47315"/>
                      </a:lnTo>
                      <a:lnTo>
                        <a:pt x="22044" y="48883"/>
                      </a:lnTo>
                      <a:lnTo>
                        <a:pt x="22014" y="50593"/>
                      </a:lnTo>
                      <a:lnTo>
                        <a:pt x="21984" y="52446"/>
                      </a:lnTo>
                      <a:close/>
                      <a:moveTo>
                        <a:pt x="28291" y="90783"/>
                      </a:moveTo>
                      <a:lnTo>
                        <a:pt x="28291" y="46745"/>
                      </a:lnTo>
                      <a:lnTo>
                        <a:pt x="28291" y="41472"/>
                      </a:lnTo>
                      <a:lnTo>
                        <a:pt x="28276" y="36484"/>
                      </a:lnTo>
                      <a:lnTo>
                        <a:pt x="28261" y="31496"/>
                      </a:lnTo>
                      <a:lnTo>
                        <a:pt x="28245" y="26793"/>
                      </a:lnTo>
                      <a:lnTo>
                        <a:pt x="29332" y="26793"/>
                      </a:lnTo>
                      <a:lnTo>
                        <a:pt x="29362" y="39334"/>
                      </a:lnTo>
                      <a:lnTo>
                        <a:pt x="29422" y="39334"/>
                      </a:lnTo>
                      <a:lnTo>
                        <a:pt x="29483" y="37767"/>
                      </a:lnTo>
                      <a:lnTo>
                        <a:pt x="29558" y="36342"/>
                      </a:lnTo>
                      <a:lnTo>
                        <a:pt x="29634" y="34916"/>
                      </a:lnTo>
                      <a:lnTo>
                        <a:pt x="29724" y="33634"/>
                      </a:lnTo>
                      <a:lnTo>
                        <a:pt x="29815" y="32351"/>
                      </a:lnTo>
                      <a:lnTo>
                        <a:pt x="29920" y="31211"/>
                      </a:lnTo>
                      <a:lnTo>
                        <a:pt x="30041" y="30071"/>
                      </a:lnTo>
                      <a:lnTo>
                        <a:pt x="30177" y="29073"/>
                      </a:lnTo>
                      <a:lnTo>
                        <a:pt x="30298" y="28218"/>
                      </a:lnTo>
                      <a:lnTo>
                        <a:pt x="30433" y="27505"/>
                      </a:lnTo>
                      <a:lnTo>
                        <a:pt x="30569" y="26793"/>
                      </a:lnTo>
                      <a:lnTo>
                        <a:pt x="30720" y="26365"/>
                      </a:lnTo>
                      <a:lnTo>
                        <a:pt x="30856" y="25938"/>
                      </a:lnTo>
                      <a:lnTo>
                        <a:pt x="30992" y="25510"/>
                      </a:lnTo>
                      <a:lnTo>
                        <a:pt x="31142" y="25225"/>
                      </a:lnTo>
                      <a:lnTo>
                        <a:pt x="31308" y="25225"/>
                      </a:lnTo>
                      <a:lnTo>
                        <a:pt x="31490" y="25368"/>
                      </a:lnTo>
                      <a:lnTo>
                        <a:pt x="31640" y="25795"/>
                      </a:lnTo>
                      <a:lnTo>
                        <a:pt x="31640" y="36769"/>
                      </a:lnTo>
                      <a:lnTo>
                        <a:pt x="31444" y="36484"/>
                      </a:lnTo>
                      <a:lnTo>
                        <a:pt x="31218" y="36342"/>
                      </a:lnTo>
                      <a:lnTo>
                        <a:pt x="31007" y="36484"/>
                      </a:lnTo>
                      <a:lnTo>
                        <a:pt x="30826" y="36769"/>
                      </a:lnTo>
                      <a:lnTo>
                        <a:pt x="30660" y="37197"/>
                      </a:lnTo>
                      <a:lnTo>
                        <a:pt x="30479" y="37909"/>
                      </a:lnTo>
                      <a:lnTo>
                        <a:pt x="30328" y="38764"/>
                      </a:lnTo>
                      <a:lnTo>
                        <a:pt x="30177" y="39904"/>
                      </a:lnTo>
                      <a:lnTo>
                        <a:pt x="30026" y="41330"/>
                      </a:lnTo>
                      <a:lnTo>
                        <a:pt x="29905" y="42755"/>
                      </a:lnTo>
                      <a:lnTo>
                        <a:pt x="29815" y="44180"/>
                      </a:lnTo>
                      <a:lnTo>
                        <a:pt x="29739" y="45748"/>
                      </a:lnTo>
                      <a:lnTo>
                        <a:pt x="29664" y="47458"/>
                      </a:lnTo>
                      <a:lnTo>
                        <a:pt x="29619" y="49026"/>
                      </a:lnTo>
                      <a:lnTo>
                        <a:pt x="29573" y="50736"/>
                      </a:lnTo>
                      <a:lnTo>
                        <a:pt x="29543" y="52731"/>
                      </a:lnTo>
                      <a:lnTo>
                        <a:pt x="29528" y="54584"/>
                      </a:lnTo>
                      <a:lnTo>
                        <a:pt x="29498" y="56722"/>
                      </a:lnTo>
                      <a:lnTo>
                        <a:pt x="29498" y="90783"/>
                      </a:lnTo>
                      <a:lnTo>
                        <a:pt x="28291" y="90783"/>
                      </a:lnTo>
                      <a:close/>
                      <a:moveTo>
                        <a:pt x="34100" y="90783"/>
                      </a:moveTo>
                      <a:lnTo>
                        <a:pt x="32863" y="90783"/>
                      </a:lnTo>
                      <a:lnTo>
                        <a:pt x="32863" y="26793"/>
                      </a:lnTo>
                      <a:lnTo>
                        <a:pt x="34100" y="26793"/>
                      </a:lnTo>
                      <a:lnTo>
                        <a:pt x="34100" y="90783"/>
                      </a:lnTo>
                      <a:close/>
                      <a:moveTo>
                        <a:pt x="33481" y="14964"/>
                      </a:moveTo>
                      <a:lnTo>
                        <a:pt x="33451" y="14964"/>
                      </a:lnTo>
                      <a:lnTo>
                        <a:pt x="33285" y="14821"/>
                      </a:lnTo>
                      <a:lnTo>
                        <a:pt x="33149" y="14394"/>
                      </a:lnTo>
                      <a:lnTo>
                        <a:pt x="33089" y="14109"/>
                      </a:lnTo>
                      <a:lnTo>
                        <a:pt x="33029" y="13681"/>
                      </a:lnTo>
                      <a:lnTo>
                        <a:pt x="32968" y="13254"/>
                      </a:lnTo>
                      <a:lnTo>
                        <a:pt x="32908" y="12826"/>
                      </a:lnTo>
                      <a:lnTo>
                        <a:pt x="32802" y="11686"/>
                      </a:lnTo>
                      <a:lnTo>
                        <a:pt x="32742" y="10261"/>
                      </a:lnTo>
                      <a:lnTo>
                        <a:pt x="32697" y="8978"/>
                      </a:lnTo>
                      <a:lnTo>
                        <a:pt x="32682" y="7410"/>
                      </a:lnTo>
                      <a:lnTo>
                        <a:pt x="32697" y="5985"/>
                      </a:lnTo>
                      <a:lnTo>
                        <a:pt x="32742" y="4560"/>
                      </a:lnTo>
                      <a:lnTo>
                        <a:pt x="32802" y="3277"/>
                      </a:lnTo>
                      <a:lnTo>
                        <a:pt x="32923" y="2280"/>
                      </a:lnTo>
                      <a:lnTo>
                        <a:pt x="32968" y="1710"/>
                      </a:lnTo>
                      <a:lnTo>
                        <a:pt x="33029" y="1282"/>
                      </a:lnTo>
                      <a:lnTo>
                        <a:pt x="33104" y="855"/>
                      </a:lnTo>
                      <a:lnTo>
                        <a:pt x="33164" y="570"/>
                      </a:lnTo>
                      <a:lnTo>
                        <a:pt x="33315" y="285"/>
                      </a:lnTo>
                      <a:lnTo>
                        <a:pt x="33496" y="0"/>
                      </a:lnTo>
                      <a:lnTo>
                        <a:pt x="33647" y="285"/>
                      </a:lnTo>
                      <a:lnTo>
                        <a:pt x="33798" y="570"/>
                      </a:lnTo>
                      <a:lnTo>
                        <a:pt x="33858" y="855"/>
                      </a:lnTo>
                      <a:lnTo>
                        <a:pt x="33934" y="1282"/>
                      </a:lnTo>
                      <a:lnTo>
                        <a:pt x="33994" y="1710"/>
                      </a:lnTo>
                      <a:lnTo>
                        <a:pt x="34055" y="2137"/>
                      </a:lnTo>
                      <a:lnTo>
                        <a:pt x="34145" y="3277"/>
                      </a:lnTo>
                      <a:lnTo>
                        <a:pt x="34221" y="4418"/>
                      </a:lnTo>
                      <a:lnTo>
                        <a:pt x="34251" y="5985"/>
                      </a:lnTo>
                      <a:lnTo>
                        <a:pt x="34266" y="7410"/>
                      </a:lnTo>
                      <a:lnTo>
                        <a:pt x="34251" y="8978"/>
                      </a:lnTo>
                      <a:lnTo>
                        <a:pt x="34221" y="10261"/>
                      </a:lnTo>
                      <a:lnTo>
                        <a:pt x="34145" y="11686"/>
                      </a:lnTo>
                      <a:lnTo>
                        <a:pt x="34055" y="12826"/>
                      </a:lnTo>
                      <a:lnTo>
                        <a:pt x="33994" y="13254"/>
                      </a:lnTo>
                      <a:lnTo>
                        <a:pt x="33934" y="13681"/>
                      </a:lnTo>
                      <a:lnTo>
                        <a:pt x="33858" y="14109"/>
                      </a:lnTo>
                      <a:lnTo>
                        <a:pt x="33798" y="14394"/>
                      </a:lnTo>
                      <a:lnTo>
                        <a:pt x="33723" y="14679"/>
                      </a:lnTo>
                      <a:lnTo>
                        <a:pt x="33647" y="14821"/>
                      </a:lnTo>
                      <a:lnTo>
                        <a:pt x="33557" y="14821"/>
                      </a:lnTo>
                      <a:lnTo>
                        <a:pt x="33481" y="14964"/>
                      </a:lnTo>
                      <a:close/>
                      <a:moveTo>
                        <a:pt x="41569" y="60855"/>
                      </a:moveTo>
                      <a:lnTo>
                        <a:pt x="36831" y="60712"/>
                      </a:lnTo>
                      <a:lnTo>
                        <a:pt x="36861" y="63420"/>
                      </a:lnTo>
                      <a:lnTo>
                        <a:pt x="36906" y="65985"/>
                      </a:lnTo>
                      <a:lnTo>
                        <a:pt x="36952" y="68408"/>
                      </a:lnTo>
                      <a:lnTo>
                        <a:pt x="37027" y="70546"/>
                      </a:lnTo>
                      <a:lnTo>
                        <a:pt x="37133" y="72684"/>
                      </a:lnTo>
                      <a:lnTo>
                        <a:pt x="37253" y="74536"/>
                      </a:lnTo>
                      <a:lnTo>
                        <a:pt x="37389" y="76247"/>
                      </a:lnTo>
                      <a:lnTo>
                        <a:pt x="37555" y="77814"/>
                      </a:lnTo>
                      <a:lnTo>
                        <a:pt x="37706" y="78954"/>
                      </a:lnTo>
                      <a:lnTo>
                        <a:pt x="37872" y="80095"/>
                      </a:lnTo>
                      <a:lnTo>
                        <a:pt x="38068" y="80950"/>
                      </a:lnTo>
                      <a:lnTo>
                        <a:pt x="38249" y="81662"/>
                      </a:lnTo>
                      <a:lnTo>
                        <a:pt x="38445" y="82232"/>
                      </a:lnTo>
                      <a:lnTo>
                        <a:pt x="38687" y="82660"/>
                      </a:lnTo>
                      <a:lnTo>
                        <a:pt x="38913" y="82945"/>
                      </a:lnTo>
                      <a:lnTo>
                        <a:pt x="39155" y="82945"/>
                      </a:lnTo>
                      <a:lnTo>
                        <a:pt x="39411" y="82945"/>
                      </a:lnTo>
                      <a:lnTo>
                        <a:pt x="39652" y="82802"/>
                      </a:lnTo>
                      <a:lnTo>
                        <a:pt x="39894" y="82517"/>
                      </a:lnTo>
                      <a:lnTo>
                        <a:pt x="40135" y="82232"/>
                      </a:lnTo>
                      <a:lnTo>
                        <a:pt x="40377" y="81662"/>
                      </a:lnTo>
                      <a:lnTo>
                        <a:pt x="40588" y="81092"/>
                      </a:lnTo>
                      <a:lnTo>
                        <a:pt x="40814" y="80380"/>
                      </a:lnTo>
                      <a:lnTo>
                        <a:pt x="41026" y="79667"/>
                      </a:lnTo>
                      <a:lnTo>
                        <a:pt x="41222" y="88076"/>
                      </a:lnTo>
                      <a:lnTo>
                        <a:pt x="40995" y="88931"/>
                      </a:lnTo>
                      <a:lnTo>
                        <a:pt x="40739" y="89786"/>
                      </a:lnTo>
                      <a:lnTo>
                        <a:pt x="40482" y="90498"/>
                      </a:lnTo>
                      <a:lnTo>
                        <a:pt x="40196" y="91068"/>
                      </a:lnTo>
                      <a:lnTo>
                        <a:pt x="39909" y="91496"/>
                      </a:lnTo>
                      <a:lnTo>
                        <a:pt x="39607" y="91781"/>
                      </a:lnTo>
                      <a:lnTo>
                        <a:pt x="39305" y="92066"/>
                      </a:lnTo>
                      <a:lnTo>
                        <a:pt x="38973" y="92209"/>
                      </a:lnTo>
                      <a:lnTo>
                        <a:pt x="38611" y="92066"/>
                      </a:lnTo>
                      <a:lnTo>
                        <a:pt x="38249" y="91496"/>
                      </a:lnTo>
                      <a:lnTo>
                        <a:pt x="38083" y="91211"/>
                      </a:lnTo>
                      <a:lnTo>
                        <a:pt x="37902" y="90783"/>
                      </a:lnTo>
                      <a:lnTo>
                        <a:pt x="37751" y="90356"/>
                      </a:lnTo>
                      <a:lnTo>
                        <a:pt x="37600" y="89928"/>
                      </a:lnTo>
                      <a:lnTo>
                        <a:pt x="37465" y="89358"/>
                      </a:lnTo>
                      <a:lnTo>
                        <a:pt x="37299" y="88646"/>
                      </a:lnTo>
                      <a:lnTo>
                        <a:pt x="37163" y="87933"/>
                      </a:lnTo>
                      <a:lnTo>
                        <a:pt x="37042" y="87220"/>
                      </a:lnTo>
                      <a:lnTo>
                        <a:pt x="36906" y="86223"/>
                      </a:lnTo>
                      <a:lnTo>
                        <a:pt x="36771" y="85225"/>
                      </a:lnTo>
                      <a:lnTo>
                        <a:pt x="36650" y="84370"/>
                      </a:lnTo>
                      <a:lnTo>
                        <a:pt x="36544" y="83230"/>
                      </a:lnTo>
                      <a:lnTo>
                        <a:pt x="36439" y="82090"/>
                      </a:lnTo>
                      <a:lnTo>
                        <a:pt x="36348" y="80807"/>
                      </a:lnTo>
                      <a:lnTo>
                        <a:pt x="36227" y="79667"/>
                      </a:lnTo>
                      <a:lnTo>
                        <a:pt x="36152" y="78527"/>
                      </a:lnTo>
                      <a:lnTo>
                        <a:pt x="36076" y="77244"/>
                      </a:lnTo>
                      <a:lnTo>
                        <a:pt x="36001" y="75676"/>
                      </a:lnTo>
                      <a:lnTo>
                        <a:pt x="35941" y="74394"/>
                      </a:lnTo>
                      <a:lnTo>
                        <a:pt x="35880" y="72969"/>
                      </a:lnTo>
                      <a:lnTo>
                        <a:pt x="35820" y="71401"/>
                      </a:lnTo>
                      <a:lnTo>
                        <a:pt x="35775" y="69833"/>
                      </a:lnTo>
                      <a:lnTo>
                        <a:pt x="35745" y="68408"/>
                      </a:lnTo>
                      <a:lnTo>
                        <a:pt x="35699" y="66840"/>
                      </a:lnTo>
                      <a:lnTo>
                        <a:pt x="35654" y="63420"/>
                      </a:lnTo>
                      <a:lnTo>
                        <a:pt x="35639" y="59714"/>
                      </a:lnTo>
                      <a:lnTo>
                        <a:pt x="35654" y="56152"/>
                      </a:lnTo>
                      <a:lnTo>
                        <a:pt x="35699" y="52731"/>
                      </a:lnTo>
                      <a:lnTo>
                        <a:pt x="35775" y="49311"/>
                      </a:lnTo>
                      <a:lnTo>
                        <a:pt x="35865" y="46175"/>
                      </a:lnTo>
                      <a:lnTo>
                        <a:pt x="35926" y="44608"/>
                      </a:lnTo>
                      <a:lnTo>
                        <a:pt x="35986" y="43182"/>
                      </a:lnTo>
                      <a:lnTo>
                        <a:pt x="36061" y="41757"/>
                      </a:lnTo>
                      <a:lnTo>
                        <a:pt x="36137" y="40190"/>
                      </a:lnTo>
                      <a:lnTo>
                        <a:pt x="36212" y="38907"/>
                      </a:lnTo>
                      <a:lnTo>
                        <a:pt x="36318" y="37624"/>
                      </a:lnTo>
                      <a:lnTo>
                        <a:pt x="36423" y="36342"/>
                      </a:lnTo>
                      <a:lnTo>
                        <a:pt x="36514" y="35059"/>
                      </a:lnTo>
                      <a:lnTo>
                        <a:pt x="36620" y="33919"/>
                      </a:lnTo>
                      <a:lnTo>
                        <a:pt x="36740" y="32779"/>
                      </a:lnTo>
                      <a:lnTo>
                        <a:pt x="36876" y="31781"/>
                      </a:lnTo>
                      <a:lnTo>
                        <a:pt x="36997" y="30926"/>
                      </a:lnTo>
                      <a:lnTo>
                        <a:pt x="37118" y="29928"/>
                      </a:lnTo>
                      <a:lnTo>
                        <a:pt x="37238" y="29073"/>
                      </a:lnTo>
                      <a:lnTo>
                        <a:pt x="37374" y="28361"/>
                      </a:lnTo>
                      <a:lnTo>
                        <a:pt x="37525" y="27790"/>
                      </a:lnTo>
                      <a:lnTo>
                        <a:pt x="37676" y="27220"/>
                      </a:lnTo>
                      <a:lnTo>
                        <a:pt x="37827" y="26650"/>
                      </a:lnTo>
                      <a:lnTo>
                        <a:pt x="37993" y="26365"/>
                      </a:lnTo>
                      <a:lnTo>
                        <a:pt x="38144" y="25938"/>
                      </a:lnTo>
                      <a:lnTo>
                        <a:pt x="38310" y="25510"/>
                      </a:lnTo>
                      <a:lnTo>
                        <a:pt x="38460" y="25368"/>
                      </a:lnTo>
                      <a:lnTo>
                        <a:pt x="38657" y="25225"/>
                      </a:lnTo>
                      <a:lnTo>
                        <a:pt x="38823" y="25225"/>
                      </a:lnTo>
                      <a:lnTo>
                        <a:pt x="39004" y="25225"/>
                      </a:lnTo>
                      <a:lnTo>
                        <a:pt x="39185" y="25368"/>
                      </a:lnTo>
                      <a:lnTo>
                        <a:pt x="39351" y="25795"/>
                      </a:lnTo>
                      <a:lnTo>
                        <a:pt x="39517" y="26080"/>
                      </a:lnTo>
                      <a:lnTo>
                        <a:pt x="39683" y="26365"/>
                      </a:lnTo>
                      <a:lnTo>
                        <a:pt x="39834" y="26793"/>
                      </a:lnTo>
                      <a:lnTo>
                        <a:pt x="39984" y="27363"/>
                      </a:lnTo>
                      <a:lnTo>
                        <a:pt x="40120" y="27933"/>
                      </a:lnTo>
                      <a:lnTo>
                        <a:pt x="40271" y="28646"/>
                      </a:lnTo>
                      <a:lnTo>
                        <a:pt x="40392" y="29358"/>
                      </a:lnTo>
                      <a:lnTo>
                        <a:pt x="40513" y="30213"/>
                      </a:lnTo>
                      <a:lnTo>
                        <a:pt x="40633" y="31353"/>
                      </a:lnTo>
                      <a:lnTo>
                        <a:pt x="40739" y="32351"/>
                      </a:lnTo>
                      <a:lnTo>
                        <a:pt x="40860" y="33349"/>
                      </a:lnTo>
                      <a:lnTo>
                        <a:pt x="40950" y="34489"/>
                      </a:lnTo>
                      <a:lnTo>
                        <a:pt x="41056" y="35771"/>
                      </a:lnTo>
                      <a:lnTo>
                        <a:pt x="41176" y="37909"/>
                      </a:lnTo>
                      <a:lnTo>
                        <a:pt x="41297" y="40047"/>
                      </a:lnTo>
                      <a:lnTo>
                        <a:pt x="41403" y="42470"/>
                      </a:lnTo>
                      <a:lnTo>
                        <a:pt x="41478" y="44750"/>
                      </a:lnTo>
                      <a:lnTo>
                        <a:pt x="41539" y="47315"/>
                      </a:lnTo>
                      <a:lnTo>
                        <a:pt x="41584" y="49738"/>
                      </a:lnTo>
                      <a:lnTo>
                        <a:pt x="41614" y="52589"/>
                      </a:lnTo>
                      <a:lnTo>
                        <a:pt x="41629" y="55296"/>
                      </a:lnTo>
                      <a:lnTo>
                        <a:pt x="41614" y="57007"/>
                      </a:lnTo>
                      <a:lnTo>
                        <a:pt x="41614" y="58432"/>
                      </a:lnTo>
                      <a:lnTo>
                        <a:pt x="41599" y="59714"/>
                      </a:lnTo>
                      <a:lnTo>
                        <a:pt x="41569" y="60855"/>
                      </a:lnTo>
                      <a:close/>
                      <a:moveTo>
                        <a:pt x="36831" y="52446"/>
                      </a:moveTo>
                      <a:lnTo>
                        <a:pt x="40437" y="52446"/>
                      </a:lnTo>
                      <a:lnTo>
                        <a:pt x="40437" y="50593"/>
                      </a:lnTo>
                      <a:lnTo>
                        <a:pt x="40422" y="49026"/>
                      </a:lnTo>
                      <a:lnTo>
                        <a:pt x="40392" y="47315"/>
                      </a:lnTo>
                      <a:lnTo>
                        <a:pt x="40362" y="45748"/>
                      </a:lnTo>
                      <a:lnTo>
                        <a:pt x="40316" y="44323"/>
                      </a:lnTo>
                      <a:lnTo>
                        <a:pt x="40256" y="42897"/>
                      </a:lnTo>
                      <a:lnTo>
                        <a:pt x="40181" y="41615"/>
                      </a:lnTo>
                      <a:lnTo>
                        <a:pt x="40090" y="40190"/>
                      </a:lnTo>
                      <a:lnTo>
                        <a:pt x="39984" y="38622"/>
                      </a:lnTo>
                      <a:lnTo>
                        <a:pt x="39849" y="37339"/>
                      </a:lnTo>
                      <a:lnTo>
                        <a:pt x="39713" y="36199"/>
                      </a:lnTo>
                      <a:lnTo>
                        <a:pt x="39532" y="35201"/>
                      </a:lnTo>
                      <a:lnTo>
                        <a:pt x="39366" y="34489"/>
                      </a:lnTo>
                      <a:lnTo>
                        <a:pt x="39170" y="34061"/>
                      </a:lnTo>
                      <a:lnTo>
                        <a:pt x="38943" y="33776"/>
                      </a:lnTo>
                      <a:lnTo>
                        <a:pt x="38732" y="33634"/>
                      </a:lnTo>
                      <a:lnTo>
                        <a:pt x="38506" y="33776"/>
                      </a:lnTo>
                      <a:lnTo>
                        <a:pt x="38325" y="34061"/>
                      </a:lnTo>
                      <a:lnTo>
                        <a:pt x="38144" y="34489"/>
                      </a:lnTo>
                      <a:lnTo>
                        <a:pt x="37947" y="35201"/>
                      </a:lnTo>
                      <a:lnTo>
                        <a:pt x="37781" y="36199"/>
                      </a:lnTo>
                      <a:lnTo>
                        <a:pt x="37631" y="37197"/>
                      </a:lnTo>
                      <a:lnTo>
                        <a:pt x="37495" y="38479"/>
                      </a:lnTo>
                      <a:lnTo>
                        <a:pt x="37344" y="39904"/>
                      </a:lnTo>
                      <a:lnTo>
                        <a:pt x="37253" y="41330"/>
                      </a:lnTo>
                      <a:lnTo>
                        <a:pt x="37163" y="42755"/>
                      </a:lnTo>
                      <a:lnTo>
                        <a:pt x="37087" y="44180"/>
                      </a:lnTo>
                      <a:lnTo>
                        <a:pt x="37027" y="45605"/>
                      </a:lnTo>
                      <a:lnTo>
                        <a:pt x="36967" y="47315"/>
                      </a:lnTo>
                      <a:lnTo>
                        <a:pt x="36906" y="48883"/>
                      </a:lnTo>
                      <a:lnTo>
                        <a:pt x="36876" y="50593"/>
                      </a:lnTo>
                      <a:lnTo>
                        <a:pt x="36831" y="52446"/>
                      </a:lnTo>
                      <a:close/>
                      <a:moveTo>
                        <a:pt x="43153" y="90783"/>
                      </a:moveTo>
                      <a:lnTo>
                        <a:pt x="43153" y="44038"/>
                      </a:lnTo>
                      <a:lnTo>
                        <a:pt x="43153" y="39904"/>
                      </a:lnTo>
                      <a:lnTo>
                        <a:pt x="43138" y="35629"/>
                      </a:lnTo>
                      <a:lnTo>
                        <a:pt x="43123" y="31353"/>
                      </a:lnTo>
                      <a:lnTo>
                        <a:pt x="43093" y="26793"/>
                      </a:lnTo>
                      <a:lnTo>
                        <a:pt x="44194" y="26793"/>
                      </a:lnTo>
                      <a:lnTo>
                        <a:pt x="44254" y="37339"/>
                      </a:lnTo>
                      <a:lnTo>
                        <a:pt x="44285" y="37339"/>
                      </a:lnTo>
                      <a:lnTo>
                        <a:pt x="44360" y="36199"/>
                      </a:lnTo>
                      <a:lnTo>
                        <a:pt x="44436" y="34916"/>
                      </a:lnTo>
                      <a:lnTo>
                        <a:pt x="44526" y="33776"/>
                      </a:lnTo>
                      <a:lnTo>
                        <a:pt x="44632" y="32779"/>
                      </a:lnTo>
                      <a:lnTo>
                        <a:pt x="44722" y="31781"/>
                      </a:lnTo>
                      <a:lnTo>
                        <a:pt x="44858" y="30926"/>
                      </a:lnTo>
                      <a:lnTo>
                        <a:pt x="44979" y="29928"/>
                      </a:lnTo>
                      <a:lnTo>
                        <a:pt x="45099" y="29073"/>
                      </a:lnTo>
                      <a:lnTo>
                        <a:pt x="45265" y="28218"/>
                      </a:lnTo>
                      <a:lnTo>
                        <a:pt x="45431" y="27505"/>
                      </a:lnTo>
                      <a:lnTo>
                        <a:pt x="45597" y="26793"/>
                      </a:lnTo>
                      <a:lnTo>
                        <a:pt x="45763" y="26365"/>
                      </a:lnTo>
                      <a:lnTo>
                        <a:pt x="45960" y="25938"/>
                      </a:lnTo>
                      <a:lnTo>
                        <a:pt x="46141" y="25510"/>
                      </a:lnTo>
                      <a:lnTo>
                        <a:pt x="46322" y="25225"/>
                      </a:lnTo>
                      <a:lnTo>
                        <a:pt x="46533" y="25225"/>
                      </a:lnTo>
                      <a:lnTo>
                        <a:pt x="46744" y="25368"/>
                      </a:lnTo>
                      <a:lnTo>
                        <a:pt x="46955" y="25510"/>
                      </a:lnTo>
                      <a:lnTo>
                        <a:pt x="47167" y="26080"/>
                      </a:lnTo>
                      <a:lnTo>
                        <a:pt x="47363" y="26650"/>
                      </a:lnTo>
                      <a:lnTo>
                        <a:pt x="47544" y="27363"/>
                      </a:lnTo>
                      <a:lnTo>
                        <a:pt x="47725" y="28361"/>
                      </a:lnTo>
                      <a:lnTo>
                        <a:pt x="47891" y="29358"/>
                      </a:lnTo>
                      <a:lnTo>
                        <a:pt x="48057" y="30641"/>
                      </a:lnTo>
                      <a:lnTo>
                        <a:pt x="48162" y="31638"/>
                      </a:lnTo>
                      <a:lnTo>
                        <a:pt x="48268" y="32636"/>
                      </a:lnTo>
                      <a:lnTo>
                        <a:pt x="48359" y="33634"/>
                      </a:lnTo>
                      <a:lnTo>
                        <a:pt x="48434" y="34774"/>
                      </a:lnTo>
                      <a:lnTo>
                        <a:pt x="48509" y="35771"/>
                      </a:lnTo>
                      <a:lnTo>
                        <a:pt x="48570" y="37197"/>
                      </a:lnTo>
                      <a:lnTo>
                        <a:pt x="48630" y="38337"/>
                      </a:lnTo>
                      <a:lnTo>
                        <a:pt x="48706" y="39762"/>
                      </a:lnTo>
                      <a:lnTo>
                        <a:pt x="48751" y="41187"/>
                      </a:lnTo>
                      <a:lnTo>
                        <a:pt x="48796" y="42612"/>
                      </a:lnTo>
                      <a:lnTo>
                        <a:pt x="48826" y="44038"/>
                      </a:lnTo>
                      <a:lnTo>
                        <a:pt x="48857" y="45605"/>
                      </a:lnTo>
                      <a:lnTo>
                        <a:pt x="48902" y="49026"/>
                      </a:lnTo>
                      <a:lnTo>
                        <a:pt x="48917" y="52589"/>
                      </a:lnTo>
                      <a:lnTo>
                        <a:pt x="48917" y="90783"/>
                      </a:lnTo>
                      <a:lnTo>
                        <a:pt x="47680" y="90783"/>
                      </a:lnTo>
                      <a:lnTo>
                        <a:pt x="47680" y="53871"/>
                      </a:lnTo>
                      <a:lnTo>
                        <a:pt x="47680" y="51591"/>
                      </a:lnTo>
                      <a:lnTo>
                        <a:pt x="47665" y="49311"/>
                      </a:lnTo>
                      <a:lnTo>
                        <a:pt x="47634" y="47458"/>
                      </a:lnTo>
                      <a:lnTo>
                        <a:pt x="47589" y="45463"/>
                      </a:lnTo>
                      <a:lnTo>
                        <a:pt x="47529" y="43752"/>
                      </a:lnTo>
                      <a:lnTo>
                        <a:pt x="47453" y="42327"/>
                      </a:lnTo>
                      <a:lnTo>
                        <a:pt x="47378" y="40760"/>
                      </a:lnTo>
                      <a:lnTo>
                        <a:pt x="47287" y="39477"/>
                      </a:lnTo>
                      <a:lnTo>
                        <a:pt x="47182" y="38479"/>
                      </a:lnTo>
                      <a:lnTo>
                        <a:pt x="47076" y="37482"/>
                      </a:lnTo>
                      <a:lnTo>
                        <a:pt x="46940" y="36769"/>
                      </a:lnTo>
                      <a:lnTo>
                        <a:pt x="46804" y="36057"/>
                      </a:lnTo>
                      <a:lnTo>
                        <a:pt x="46654" y="35486"/>
                      </a:lnTo>
                      <a:lnTo>
                        <a:pt x="46488" y="35059"/>
                      </a:lnTo>
                      <a:lnTo>
                        <a:pt x="46307" y="34774"/>
                      </a:lnTo>
                      <a:lnTo>
                        <a:pt x="46110" y="34774"/>
                      </a:lnTo>
                      <a:lnTo>
                        <a:pt x="45975" y="34774"/>
                      </a:lnTo>
                      <a:lnTo>
                        <a:pt x="45824" y="34916"/>
                      </a:lnTo>
                      <a:lnTo>
                        <a:pt x="45688" y="35201"/>
                      </a:lnTo>
                      <a:lnTo>
                        <a:pt x="45567" y="35629"/>
                      </a:lnTo>
                      <a:lnTo>
                        <a:pt x="45447" y="36199"/>
                      </a:lnTo>
                      <a:lnTo>
                        <a:pt x="45326" y="36769"/>
                      </a:lnTo>
                      <a:lnTo>
                        <a:pt x="45190" y="37482"/>
                      </a:lnTo>
                      <a:lnTo>
                        <a:pt x="45084" y="38194"/>
                      </a:lnTo>
                      <a:lnTo>
                        <a:pt x="44979" y="39049"/>
                      </a:lnTo>
                      <a:lnTo>
                        <a:pt x="44873" y="40047"/>
                      </a:lnTo>
                      <a:lnTo>
                        <a:pt x="44783" y="41187"/>
                      </a:lnTo>
                      <a:lnTo>
                        <a:pt x="44692" y="42185"/>
                      </a:lnTo>
                      <a:lnTo>
                        <a:pt x="44632" y="43182"/>
                      </a:lnTo>
                      <a:lnTo>
                        <a:pt x="44556" y="44323"/>
                      </a:lnTo>
                      <a:lnTo>
                        <a:pt x="44511" y="45463"/>
                      </a:lnTo>
                      <a:lnTo>
                        <a:pt x="44466" y="46888"/>
                      </a:lnTo>
                      <a:lnTo>
                        <a:pt x="44436" y="48028"/>
                      </a:lnTo>
                      <a:lnTo>
                        <a:pt x="44405" y="49311"/>
                      </a:lnTo>
                      <a:lnTo>
                        <a:pt x="44390" y="50736"/>
                      </a:lnTo>
                      <a:lnTo>
                        <a:pt x="44390" y="52304"/>
                      </a:lnTo>
                      <a:lnTo>
                        <a:pt x="44390" y="90783"/>
                      </a:lnTo>
                      <a:lnTo>
                        <a:pt x="43153" y="90783"/>
                      </a:lnTo>
                      <a:close/>
                      <a:moveTo>
                        <a:pt x="55526" y="79667"/>
                      </a:moveTo>
                      <a:lnTo>
                        <a:pt x="55737" y="88361"/>
                      </a:lnTo>
                      <a:lnTo>
                        <a:pt x="55541" y="89358"/>
                      </a:lnTo>
                      <a:lnTo>
                        <a:pt x="55314" y="90071"/>
                      </a:lnTo>
                      <a:lnTo>
                        <a:pt x="55088" y="90641"/>
                      </a:lnTo>
                      <a:lnTo>
                        <a:pt x="54847" y="91211"/>
                      </a:lnTo>
                      <a:lnTo>
                        <a:pt x="54605" y="91638"/>
                      </a:lnTo>
                      <a:lnTo>
                        <a:pt x="54349" y="92066"/>
                      </a:lnTo>
                      <a:lnTo>
                        <a:pt x="54077" y="92209"/>
                      </a:lnTo>
                      <a:lnTo>
                        <a:pt x="53806" y="92351"/>
                      </a:lnTo>
                      <a:lnTo>
                        <a:pt x="53428" y="92209"/>
                      </a:lnTo>
                      <a:lnTo>
                        <a:pt x="53066" y="91638"/>
                      </a:lnTo>
                      <a:lnTo>
                        <a:pt x="52900" y="91353"/>
                      </a:lnTo>
                      <a:lnTo>
                        <a:pt x="52734" y="90926"/>
                      </a:lnTo>
                      <a:lnTo>
                        <a:pt x="52568" y="90498"/>
                      </a:lnTo>
                      <a:lnTo>
                        <a:pt x="52417" y="89928"/>
                      </a:lnTo>
                      <a:lnTo>
                        <a:pt x="52267" y="89358"/>
                      </a:lnTo>
                      <a:lnTo>
                        <a:pt x="52131" y="88788"/>
                      </a:lnTo>
                      <a:lnTo>
                        <a:pt x="51980" y="88076"/>
                      </a:lnTo>
                      <a:lnTo>
                        <a:pt x="51844" y="87220"/>
                      </a:lnTo>
                      <a:lnTo>
                        <a:pt x="51708" y="86223"/>
                      </a:lnTo>
                      <a:lnTo>
                        <a:pt x="51588" y="85368"/>
                      </a:lnTo>
                      <a:lnTo>
                        <a:pt x="51452" y="84370"/>
                      </a:lnTo>
                      <a:lnTo>
                        <a:pt x="51346" y="83230"/>
                      </a:lnTo>
                      <a:lnTo>
                        <a:pt x="51225" y="82090"/>
                      </a:lnTo>
                      <a:lnTo>
                        <a:pt x="51135" y="80807"/>
                      </a:lnTo>
                      <a:lnTo>
                        <a:pt x="51029" y="79667"/>
                      </a:lnTo>
                      <a:lnTo>
                        <a:pt x="50954" y="78384"/>
                      </a:lnTo>
                      <a:lnTo>
                        <a:pt x="50848" y="77102"/>
                      </a:lnTo>
                      <a:lnTo>
                        <a:pt x="50773" y="75676"/>
                      </a:lnTo>
                      <a:lnTo>
                        <a:pt x="50712" y="74251"/>
                      </a:lnTo>
                      <a:lnTo>
                        <a:pt x="50652" y="72826"/>
                      </a:lnTo>
                      <a:lnTo>
                        <a:pt x="50607" y="71258"/>
                      </a:lnTo>
                      <a:lnTo>
                        <a:pt x="50562" y="69691"/>
                      </a:lnTo>
                      <a:lnTo>
                        <a:pt x="50516" y="68123"/>
                      </a:lnTo>
                      <a:lnTo>
                        <a:pt x="50486" y="66555"/>
                      </a:lnTo>
                      <a:lnTo>
                        <a:pt x="50441" y="62992"/>
                      </a:lnTo>
                      <a:lnTo>
                        <a:pt x="50426" y="59429"/>
                      </a:lnTo>
                      <a:lnTo>
                        <a:pt x="50426" y="57577"/>
                      </a:lnTo>
                      <a:lnTo>
                        <a:pt x="50441" y="55724"/>
                      </a:lnTo>
                      <a:lnTo>
                        <a:pt x="50456" y="54014"/>
                      </a:lnTo>
                      <a:lnTo>
                        <a:pt x="50486" y="52304"/>
                      </a:lnTo>
                      <a:lnTo>
                        <a:pt x="50516" y="50593"/>
                      </a:lnTo>
                      <a:lnTo>
                        <a:pt x="50562" y="49026"/>
                      </a:lnTo>
                      <a:lnTo>
                        <a:pt x="50607" y="47458"/>
                      </a:lnTo>
                      <a:lnTo>
                        <a:pt x="50667" y="45748"/>
                      </a:lnTo>
                      <a:lnTo>
                        <a:pt x="50743" y="44323"/>
                      </a:lnTo>
                      <a:lnTo>
                        <a:pt x="50803" y="42897"/>
                      </a:lnTo>
                      <a:lnTo>
                        <a:pt x="50894" y="41472"/>
                      </a:lnTo>
                      <a:lnTo>
                        <a:pt x="50984" y="40047"/>
                      </a:lnTo>
                      <a:lnTo>
                        <a:pt x="51090" y="38764"/>
                      </a:lnTo>
                      <a:lnTo>
                        <a:pt x="51195" y="37482"/>
                      </a:lnTo>
                      <a:lnTo>
                        <a:pt x="51301" y="36199"/>
                      </a:lnTo>
                      <a:lnTo>
                        <a:pt x="51422" y="34916"/>
                      </a:lnTo>
                      <a:lnTo>
                        <a:pt x="51557" y="33776"/>
                      </a:lnTo>
                      <a:lnTo>
                        <a:pt x="51678" y="32779"/>
                      </a:lnTo>
                      <a:lnTo>
                        <a:pt x="51814" y="31781"/>
                      </a:lnTo>
                      <a:lnTo>
                        <a:pt x="51950" y="30641"/>
                      </a:lnTo>
                      <a:lnTo>
                        <a:pt x="52116" y="29928"/>
                      </a:lnTo>
                      <a:lnTo>
                        <a:pt x="52267" y="29073"/>
                      </a:lnTo>
                      <a:lnTo>
                        <a:pt x="52417" y="28361"/>
                      </a:lnTo>
                      <a:lnTo>
                        <a:pt x="52568" y="27790"/>
                      </a:lnTo>
                      <a:lnTo>
                        <a:pt x="52749" y="27220"/>
                      </a:lnTo>
                      <a:lnTo>
                        <a:pt x="52915" y="26793"/>
                      </a:lnTo>
                      <a:lnTo>
                        <a:pt x="53096" y="26365"/>
                      </a:lnTo>
                      <a:lnTo>
                        <a:pt x="53293" y="26080"/>
                      </a:lnTo>
                      <a:lnTo>
                        <a:pt x="53474" y="25795"/>
                      </a:lnTo>
                      <a:lnTo>
                        <a:pt x="53655" y="25510"/>
                      </a:lnTo>
                      <a:lnTo>
                        <a:pt x="53866" y="25368"/>
                      </a:lnTo>
                      <a:lnTo>
                        <a:pt x="54062" y="25368"/>
                      </a:lnTo>
                      <a:lnTo>
                        <a:pt x="54304" y="25368"/>
                      </a:lnTo>
                      <a:lnTo>
                        <a:pt x="54560" y="25510"/>
                      </a:lnTo>
                      <a:lnTo>
                        <a:pt x="54786" y="25938"/>
                      </a:lnTo>
                      <a:lnTo>
                        <a:pt x="55013" y="26365"/>
                      </a:lnTo>
                      <a:lnTo>
                        <a:pt x="55209" y="26793"/>
                      </a:lnTo>
                      <a:lnTo>
                        <a:pt x="55405" y="27363"/>
                      </a:lnTo>
                      <a:lnTo>
                        <a:pt x="55601" y="27933"/>
                      </a:lnTo>
                      <a:lnTo>
                        <a:pt x="55767" y="28646"/>
                      </a:lnTo>
                      <a:lnTo>
                        <a:pt x="55496" y="37767"/>
                      </a:lnTo>
                      <a:lnTo>
                        <a:pt x="55330" y="37054"/>
                      </a:lnTo>
                      <a:lnTo>
                        <a:pt x="55164" y="36484"/>
                      </a:lnTo>
                      <a:lnTo>
                        <a:pt x="55013" y="35771"/>
                      </a:lnTo>
                      <a:lnTo>
                        <a:pt x="54817" y="35344"/>
                      </a:lnTo>
                      <a:lnTo>
                        <a:pt x="54651" y="35059"/>
                      </a:lnTo>
                      <a:lnTo>
                        <a:pt x="54454" y="34774"/>
                      </a:lnTo>
                      <a:lnTo>
                        <a:pt x="54258" y="34631"/>
                      </a:lnTo>
                      <a:lnTo>
                        <a:pt x="54062" y="34631"/>
                      </a:lnTo>
                      <a:lnTo>
                        <a:pt x="53791" y="34774"/>
                      </a:lnTo>
                      <a:lnTo>
                        <a:pt x="53534" y="35059"/>
                      </a:lnTo>
                      <a:lnTo>
                        <a:pt x="53293" y="35629"/>
                      </a:lnTo>
                      <a:lnTo>
                        <a:pt x="53051" y="36484"/>
                      </a:lnTo>
                      <a:lnTo>
                        <a:pt x="52840" y="37482"/>
                      </a:lnTo>
                      <a:lnTo>
                        <a:pt x="52644" y="38622"/>
                      </a:lnTo>
                      <a:lnTo>
                        <a:pt x="52448" y="40047"/>
                      </a:lnTo>
                      <a:lnTo>
                        <a:pt x="52282" y="41900"/>
                      </a:lnTo>
                      <a:lnTo>
                        <a:pt x="52146" y="43467"/>
                      </a:lnTo>
                      <a:lnTo>
                        <a:pt x="52010" y="45320"/>
                      </a:lnTo>
                      <a:lnTo>
                        <a:pt x="51904" y="47315"/>
                      </a:lnTo>
                      <a:lnTo>
                        <a:pt x="51814" y="49311"/>
                      </a:lnTo>
                      <a:lnTo>
                        <a:pt x="51754" y="51591"/>
                      </a:lnTo>
                      <a:lnTo>
                        <a:pt x="51708" y="53871"/>
                      </a:lnTo>
                      <a:lnTo>
                        <a:pt x="51678" y="56437"/>
                      </a:lnTo>
                      <a:lnTo>
                        <a:pt x="51663" y="58859"/>
                      </a:lnTo>
                      <a:lnTo>
                        <a:pt x="51678" y="61567"/>
                      </a:lnTo>
                      <a:lnTo>
                        <a:pt x="51708" y="63990"/>
                      </a:lnTo>
                      <a:lnTo>
                        <a:pt x="51754" y="66555"/>
                      </a:lnTo>
                      <a:lnTo>
                        <a:pt x="51829" y="68693"/>
                      </a:lnTo>
                      <a:lnTo>
                        <a:pt x="51920" y="70688"/>
                      </a:lnTo>
                      <a:lnTo>
                        <a:pt x="52040" y="72826"/>
                      </a:lnTo>
                      <a:lnTo>
                        <a:pt x="52176" y="74536"/>
                      </a:lnTo>
                      <a:lnTo>
                        <a:pt x="52327" y="76247"/>
                      </a:lnTo>
                      <a:lnTo>
                        <a:pt x="52493" y="77814"/>
                      </a:lnTo>
                      <a:lnTo>
                        <a:pt x="52689" y="79097"/>
                      </a:lnTo>
                      <a:lnTo>
                        <a:pt x="52885" y="80237"/>
                      </a:lnTo>
                      <a:lnTo>
                        <a:pt x="53081" y="81092"/>
                      </a:lnTo>
                      <a:lnTo>
                        <a:pt x="53308" y="81947"/>
                      </a:lnTo>
                      <a:lnTo>
                        <a:pt x="53534" y="82517"/>
                      </a:lnTo>
                      <a:lnTo>
                        <a:pt x="53775" y="82802"/>
                      </a:lnTo>
                      <a:lnTo>
                        <a:pt x="54017" y="82802"/>
                      </a:lnTo>
                      <a:lnTo>
                        <a:pt x="54198" y="82802"/>
                      </a:lnTo>
                      <a:lnTo>
                        <a:pt x="54394" y="82660"/>
                      </a:lnTo>
                      <a:lnTo>
                        <a:pt x="54590" y="82375"/>
                      </a:lnTo>
                      <a:lnTo>
                        <a:pt x="54771" y="82090"/>
                      </a:lnTo>
                      <a:lnTo>
                        <a:pt x="54967" y="81520"/>
                      </a:lnTo>
                      <a:lnTo>
                        <a:pt x="55149" y="80950"/>
                      </a:lnTo>
                      <a:lnTo>
                        <a:pt x="55330" y="80380"/>
                      </a:lnTo>
                      <a:lnTo>
                        <a:pt x="55526" y="79667"/>
                      </a:lnTo>
                      <a:close/>
                      <a:moveTo>
                        <a:pt x="62602" y="60855"/>
                      </a:moveTo>
                      <a:lnTo>
                        <a:pt x="57880" y="60712"/>
                      </a:lnTo>
                      <a:lnTo>
                        <a:pt x="57895" y="63420"/>
                      </a:lnTo>
                      <a:lnTo>
                        <a:pt x="57940" y="65985"/>
                      </a:lnTo>
                      <a:lnTo>
                        <a:pt x="57985" y="68408"/>
                      </a:lnTo>
                      <a:lnTo>
                        <a:pt x="58061" y="70546"/>
                      </a:lnTo>
                      <a:lnTo>
                        <a:pt x="58166" y="72684"/>
                      </a:lnTo>
                      <a:lnTo>
                        <a:pt x="58302" y="74536"/>
                      </a:lnTo>
                      <a:lnTo>
                        <a:pt x="58438" y="76247"/>
                      </a:lnTo>
                      <a:lnTo>
                        <a:pt x="58589" y="77814"/>
                      </a:lnTo>
                      <a:lnTo>
                        <a:pt x="58740" y="78954"/>
                      </a:lnTo>
                      <a:lnTo>
                        <a:pt x="58921" y="80095"/>
                      </a:lnTo>
                      <a:lnTo>
                        <a:pt x="59102" y="80950"/>
                      </a:lnTo>
                      <a:lnTo>
                        <a:pt x="59283" y="81662"/>
                      </a:lnTo>
                      <a:lnTo>
                        <a:pt x="59494" y="82232"/>
                      </a:lnTo>
                      <a:lnTo>
                        <a:pt x="59720" y="82660"/>
                      </a:lnTo>
                      <a:lnTo>
                        <a:pt x="59947" y="82945"/>
                      </a:lnTo>
                      <a:lnTo>
                        <a:pt x="60188" y="82945"/>
                      </a:lnTo>
                      <a:lnTo>
                        <a:pt x="60445" y="82945"/>
                      </a:lnTo>
                      <a:lnTo>
                        <a:pt x="60701" y="82802"/>
                      </a:lnTo>
                      <a:lnTo>
                        <a:pt x="60927" y="82517"/>
                      </a:lnTo>
                      <a:lnTo>
                        <a:pt x="61184" y="82232"/>
                      </a:lnTo>
                      <a:lnTo>
                        <a:pt x="61410" y="81662"/>
                      </a:lnTo>
                      <a:lnTo>
                        <a:pt x="61622" y="81092"/>
                      </a:lnTo>
                      <a:lnTo>
                        <a:pt x="61848" y="80380"/>
                      </a:lnTo>
                      <a:lnTo>
                        <a:pt x="62059" y="79667"/>
                      </a:lnTo>
                      <a:lnTo>
                        <a:pt x="62270" y="88076"/>
                      </a:lnTo>
                      <a:lnTo>
                        <a:pt x="62029" y="88931"/>
                      </a:lnTo>
                      <a:lnTo>
                        <a:pt x="61788" y="89786"/>
                      </a:lnTo>
                      <a:lnTo>
                        <a:pt x="61516" y="90498"/>
                      </a:lnTo>
                      <a:lnTo>
                        <a:pt x="61244" y="91068"/>
                      </a:lnTo>
                      <a:lnTo>
                        <a:pt x="60943" y="91496"/>
                      </a:lnTo>
                      <a:lnTo>
                        <a:pt x="60656" y="91781"/>
                      </a:lnTo>
                      <a:lnTo>
                        <a:pt x="60339" y="92066"/>
                      </a:lnTo>
                      <a:lnTo>
                        <a:pt x="60022" y="92209"/>
                      </a:lnTo>
                      <a:lnTo>
                        <a:pt x="59645" y="92066"/>
                      </a:lnTo>
                      <a:lnTo>
                        <a:pt x="59283" y="91496"/>
                      </a:lnTo>
                      <a:lnTo>
                        <a:pt x="59117" y="91211"/>
                      </a:lnTo>
                      <a:lnTo>
                        <a:pt x="58951" y="90783"/>
                      </a:lnTo>
                      <a:lnTo>
                        <a:pt x="58785" y="90356"/>
                      </a:lnTo>
                      <a:lnTo>
                        <a:pt x="58634" y="89928"/>
                      </a:lnTo>
                      <a:lnTo>
                        <a:pt x="58498" y="89358"/>
                      </a:lnTo>
                      <a:lnTo>
                        <a:pt x="58347" y="88646"/>
                      </a:lnTo>
                      <a:lnTo>
                        <a:pt x="58196" y="87933"/>
                      </a:lnTo>
                      <a:lnTo>
                        <a:pt x="58076" y="87220"/>
                      </a:lnTo>
                      <a:lnTo>
                        <a:pt x="57940" y="86223"/>
                      </a:lnTo>
                      <a:lnTo>
                        <a:pt x="57819" y="85225"/>
                      </a:lnTo>
                      <a:lnTo>
                        <a:pt x="57683" y="84370"/>
                      </a:lnTo>
                      <a:lnTo>
                        <a:pt x="57578" y="83230"/>
                      </a:lnTo>
                      <a:lnTo>
                        <a:pt x="57472" y="82090"/>
                      </a:lnTo>
                      <a:lnTo>
                        <a:pt x="57382" y="80807"/>
                      </a:lnTo>
                      <a:lnTo>
                        <a:pt x="57276" y="79667"/>
                      </a:lnTo>
                      <a:lnTo>
                        <a:pt x="57201" y="78527"/>
                      </a:lnTo>
                      <a:lnTo>
                        <a:pt x="57110" y="77244"/>
                      </a:lnTo>
                      <a:lnTo>
                        <a:pt x="57035" y="75676"/>
                      </a:lnTo>
                      <a:lnTo>
                        <a:pt x="56974" y="74394"/>
                      </a:lnTo>
                      <a:lnTo>
                        <a:pt x="56914" y="72969"/>
                      </a:lnTo>
                      <a:lnTo>
                        <a:pt x="56854" y="71401"/>
                      </a:lnTo>
                      <a:lnTo>
                        <a:pt x="56808" y="69833"/>
                      </a:lnTo>
                      <a:lnTo>
                        <a:pt x="56778" y="68408"/>
                      </a:lnTo>
                      <a:lnTo>
                        <a:pt x="56748" y="66840"/>
                      </a:lnTo>
                      <a:lnTo>
                        <a:pt x="56703" y="63420"/>
                      </a:lnTo>
                      <a:lnTo>
                        <a:pt x="56688" y="59714"/>
                      </a:lnTo>
                      <a:lnTo>
                        <a:pt x="56703" y="56152"/>
                      </a:lnTo>
                      <a:lnTo>
                        <a:pt x="56748" y="52731"/>
                      </a:lnTo>
                      <a:lnTo>
                        <a:pt x="56808" y="49311"/>
                      </a:lnTo>
                      <a:lnTo>
                        <a:pt x="56899" y="46175"/>
                      </a:lnTo>
                      <a:lnTo>
                        <a:pt x="56959" y="44608"/>
                      </a:lnTo>
                      <a:lnTo>
                        <a:pt x="57019" y="43182"/>
                      </a:lnTo>
                      <a:lnTo>
                        <a:pt x="57095" y="41757"/>
                      </a:lnTo>
                      <a:lnTo>
                        <a:pt x="57185" y="40190"/>
                      </a:lnTo>
                      <a:lnTo>
                        <a:pt x="57261" y="38907"/>
                      </a:lnTo>
                      <a:lnTo>
                        <a:pt x="57351" y="37624"/>
                      </a:lnTo>
                      <a:lnTo>
                        <a:pt x="57457" y="36342"/>
                      </a:lnTo>
                      <a:lnTo>
                        <a:pt x="57548" y="35059"/>
                      </a:lnTo>
                      <a:lnTo>
                        <a:pt x="57653" y="33919"/>
                      </a:lnTo>
                      <a:lnTo>
                        <a:pt x="57789" y="32779"/>
                      </a:lnTo>
                      <a:lnTo>
                        <a:pt x="57910" y="31781"/>
                      </a:lnTo>
                      <a:lnTo>
                        <a:pt x="58030" y="30926"/>
                      </a:lnTo>
                      <a:lnTo>
                        <a:pt x="58151" y="29928"/>
                      </a:lnTo>
                      <a:lnTo>
                        <a:pt x="58287" y="29073"/>
                      </a:lnTo>
                      <a:lnTo>
                        <a:pt x="58423" y="28361"/>
                      </a:lnTo>
                      <a:lnTo>
                        <a:pt x="58559" y="27790"/>
                      </a:lnTo>
                      <a:lnTo>
                        <a:pt x="58709" y="27220"/>
                      </a:lnTo>
                      <a:lnTo>
                        <a:pt x="58875" y="26650"/>
                      </a:lnTo>
                      <a:lnTo>
                        <a:pt x="59026" y="26365"/>
                      </a:lnTo>
                      <a:lnTo>
                        <a:pt x="59177" y="25938"/>
                      </a:lnTo>
                      <a:lnTo>
                        <a:pt x="59343" y="25510"/>
                      </a:lnTo>
                      <a:lnTo>
                        <a:pt x="59509" y="25368"/>
                      </a:lnTo>
                      <a:lnTo>
                        <a:pt x="59690" y="25225"/>
                      </a:lnTo>
                      <a:lnTo>
                        <a:pt x="59856" y="25225"/>
                      </a:lnTo>
                      <a:lnTo>
                        <a:pt x="60052" y="25225"/>
                      </a:lnTo>
                      <a:lnTo>
                        <a:pt x="60218" y="25368"/>
                      </a:lnTo>
                      <a:lnTo>
                        <a:pt x="60384" y="25795"/>
                      </a:lnTo>
                      <a:lnTo>
                        <a:pt x="60565" y="26080"/>
                      </a:lnTo>
                      <a:lnTo>
                        <a:pt x="60716" y="26365"/>
                      </a:lnTo>
                      <a:lnTo>
                        <a:pt x="60867" y="26793"/>
                      </a:lnTo>
                      <a:lnTo>
                        <a:pt x="61018" y="27363"/>
                      </a:lnTo>
                      <a:lnTo>
                        <a:pt x="61169" y="27933"/>
                      </a:lnTo>
                      <a:lnTo>
                        <a:pt x="61305" y="28646"/>
                      </a:lnTo>
                      <a:lnTo>
                        <a:pt x="61425" y="29358"/>
                      </a:lnTo>
                      <a:lnTo>
                        <a:pt x="61546" y="30213"/>
                      </a:lnTo>
                      <a:lnTo>
                        <a:pt x="61682" y="31353"/>
                      </a:lnTo>
                      <a:lnTo>
                        <a:pt x="61788" y="32351"/>
                      </a:lnTo>
                      <a:lnTo>
                        <a:pt x="61893" y="33349"/>
                      </a:lnTo>
                      <a:lnTo>
                        <a:pt x="61984" y="34489"/>
                      </a:lnTo>
                      <a:lnTo>
                        <a:pt x="62089" y="35771"/>
                      </a:lnTo>
                      <a:lnTo>
                        <a:pt x="62225" y="37909"/>
                      </a:lnTo>
                      <a:lnTo>
                        <a:pt x="62346" y="40047"/>
                      </a:lnTo>
                      <a:lnTo>
                        <a:pt x="62436" y="42470"/>
                      </a:lnTo>
                      <a:lnTo>
                        <a:pt x="62512" y="44750"/>
                      </a:lnTo>
                      <a:lnTo>
                        <a:pt x="62572" y="47315"/>
                      </a:lnTo>
                      <a:lnTo>
                        <a:pt x="62617" y="49738"/>
                      </a:lnTo>
                      <a:lnTo>
                        <a:pt x="62648" y="52589"/>
                      </a:lnTo>
                      <a:lnTo>
                        <a:pt x="62663" y="55296"/>
                      </a:lnTo>
                      <a:lnTo>
                        <a:pt x="62648" y="57007"/>
                      </a:lnTo>
                      <a:lnTo>
                        <a:pt x="62648" y="58432"/>
                      </a:lnTo>
                      <a:lnTo>
                        <a:pt x="62632" y="59714"/>
                      </a:lnTo>
                      <a:lnTo>
                        <a:pt x="62602" y="60855"/>
                      </a:lnTo>
                      <a:close/>
                      <a:moveTo>
                        <a:pt x="57880" y="52446"/>
                      </a:moveTo>
                      <a:lnTo>
                        <a:pt x="61471" y="52446"/>
                      </a:lnTo>
                      <a:lnTo>
                        <a:pt x="61471" y="50593"/>
                      </a:lnTo>
                      <a:lnTo>
                        <a:pt x="61456" y="49026"/>
                      </a:lnTo>
                      <a:lnTo>
                        <a:pt x="61425" y="47315"/>
                      </a:lnTo>
                      <a:lnTo>
                        <a:pt x="61395" y="45748"/>
                      </a:lnTo>
                      <a:lnTo>
                        <a:pt x="61350" y="44323"/>
                      </a:lnTo>
                      <a:lnTo>
                        <a:pt x="61290" y="42897"/>
                      </a:lnTo>
                      <a:lnTo>
                        <a:pt x="61229" y="41615"/>
                      </a:lnTo>
                      <a:lnTo>
                        <a:pt x="61139" y="40190"/>
                      </a:lnTo>
                      <a:lnTo>
                        <a:pt x="61018" y="38622"/>
                      </a:lnTo>
                      <a:lnTo>
                        <a:pt x="60882" y="37339"/>
                      </a:lnTo>
                      <a:lnTo>
                        <a:pt x="60746" y="36199"/>
                      </a:lnTo>
                      <a:lnTo>
                        <a:pt x="60580" y="35201"/>
                      </a:lnTo>
                      <a:lnTo>
                        <a:pt x="60399" y="34489"/>
                      </a:lnTo>
                      <a:lnTo>
                        <a:pt x="60203" y="34061"/>
                      </a:lnTo>
                      <a:lnTo>
                        <a:pt x="59992" y="33776"/>
                      </a:lnTo>
                      <a:lnTo>
                        <a:pt x="59766" y="33634"/>
                      </a:lnTo>
                      <a:lnTo>
                        <a:pt x="59554" y="33776"/>
                      </a:lnTo>
                      <a:lnTo>
                        <a:pt x="59358" y="34061"/>
                      </a:lnTo>
                      <a:lnTo>
                        <a:pt x="59177" y="34489"/>
                      </a:lnTo>
                      <a:lnTo>
                        <a:pt x="58996" y="35201"/>
                      </a:lnTo>
                      <a:lnTo>
                        <a:pt x="58845" y="36199"/>
                      </a:lnTo>
                      <a:lnTo>
                        <a:pt x="58664" y="37197"/>
                      </a:lnTo>
                      <a:lnTo>
                        <a:pt x="58528" y="38479"/>
                      </a:lnTo>
                      <a:lnTo>
                        <a:pt x="58393" y="39904"/>
                      </a:lnTo>
                      <a:lnTo>
                        <a:pt x="58302" y="41330"/>
                      </a:lnTo>
                      <a:lnTo>
                        <a:pt x="58196" y="42755"/>
                      </a:lnTo>
                      <a:lnTo>
                        <a:pt x="58121" y="44180"/>
                      </a:lnTo>
                      <a:lnTo>
                        <a:pt x="58061" y="45605"/>
                      </a:lnTo>
                      <a:lnTo>
                        <a:pt x="58000" y="47315"/>
                      </a:lnTo>
                      <a:lnTo>
                        <a:pt x="57940" y="48883"/>
                      </a:lnTo>
                      <a:lnTo>
                        <a:pt x="57910" y="50593"/>
                      </a:lnTo>
                      <a:lnTo>
                        <a:pt x="57880" y="52446"/>
                      </a:lnTo>
                      <a:close/>
                      <a:moveTo>
                        <a:pt x="71761" y="79667"/>
                      </a:moveTo>
                      <a:lnTo>
                        <a:pt x="71987" y="88361"/>
                      </a:lnTo>
                      <a:lnTo>
                        <a:pt x="71761" y="89358"/>
                      </a:lnTo>
                      <a:lnTo>
                        <a:pt x="71550" y="90071"/>
                      </a:lnTo>
                      <a:lnTo>
                        <a:pt x="71339" y="90641"/>
                      </a:lnTo>
                      <a:lnTo>
                        <a:pt x="71082" y="91211"/>
                      </a:lnTo>
                      <a:lnTo>
                        <a:pt x="70841" y="91638"/>
                      </a:lnTo>
                      <a:lnTo>
                        <a:pt x="70584" y="92066"/>
                      </a:lnTo>
                      <a:lnTo>
                        <a:pt x="70313" y="92209"/>
                      </a:lnTo>
                      <a:lnTo>
                        <a:pt x="70026" y="92351"/>
                      </a:lnTo>
                      <a:lnTo>
                        <a:pt x="69664" y="92209"/>
                      </a:lnTo>
                      <a:lnTo>
                        <a:pt x="69302" y="91638"/>
                      </a:lnTo>
                      <a:lnTo>
                        <a:pt x="69136" y="91353"/>
                      </a:lnTo>
                      <a:lnTo>
                        <a:pt x="68970" y="90926"/>
                      </a:lnTo>
                      <a:lnTo>
                        <a:pt x="68804" y="90498"/>
                      </a:lnTo>
                      <a:lnTo>
                        <a:pt x="68653" y="89928"/>
                      </a:lnTo>
                      <a:lnTo>
                        <a:pt x="68517" y="89358"/>
                      </a:lnTo>
                      <a:lnTo>
                        <a:pt x="68351" y="88788"/>
                      </a:lnTo>
                      <a:lnTo>
                        <a:pt x="68215" y="88076"/>
                      </a:lnTo>
                      <a:lnTo>
                        <a:pt x="68079" y="87220"/>
                      </a:lnTo>
                      <a:lnTo>
                        <a:pt x="67959" y="86223"/>
                      </a:lnTo>
                      <a:lnTo>
                        <a:pt x="67823" y="85368"/>
                      </a:lnTo>
                      <a:lnTo>
                        <a:pt x="67702" y="84370"/>
                      </a:lnTo>
                      <a:lnTo>
                        <a:pt x="67582" y="83230"/>
                      </a:lnTo>
                      <a:lnTo>
                        <a:pt x="67476" y="82090"/>
                      </a:lnTo>
                      <a:lnTo>
                        <a:pt x="67370" y="80807"/>
                      </a:lnTo>
                      <a:lnTo>
                        <a:pt x="67265" y="79667"/>
                      </a:lnTo>
                      <a:lnTo>
                        <a:pt x="67174" y="78384"/>
                      </a:lnTo>
                      <a:lnTo>
                        <a:pt x="67099" y="77102"/>
                      </a:lnTo>
                      <a:lnTo>
                        <a:pt x="67023" y="75676"/>
                      </a:lnTo>
                      <a:lnTo>
                        <a:pt x="66948" y="74251"/>
                      </a:lnTo>
                      <a:lnTo>
                        <a:pt x="66903" y="72826"/>
                      </a:lnTo>
                      <a:lnTo>
                        <a:pt x="66842" y="71258"/>
                      </a:lnTo>
                      <a:lnTo>
                        <a:pt x="66797" y="69691"/>
                      </a:lnTo>
                      <a:lnTo>
                        <a:pt x="66752" y="68123"/>
                      </a:lnTo>
                      <a:lnTo>
                        <a:pt x="66706" y="66555"/>
                      </a:lnTo>
                      <a:lnTo>
                        <a:pt x="66676" y="62992"/>
                      </a:lnTo>
                      <a:lnTo>
                        <a:pt x="66661" y="59429"/>
                      </a:lnTo>
                      <a:lnTo>
                        <a:pt x="66661" y="57577"/>
                      </a:lnTo>
                      <a:lnTo>
                        <a:pt x="66676" y="55724"/>
                      </a:lnTo>
                      <a:lnTo>
                        <a:pt x="66691" y="54014"/>
                      </a:lnTo>
                      <a:lnTo>
                        <a:pt x="66737" y="52304"/>
                      </a:lnTo>
                      <a:lnTo>
                        <a:pt x="66767" y="50593"/>
                      </a:lnTo>
                      <a:lnTo>
                        <a:pt x="66812" y="49026"/>
                      </a:lnTo>
                      <a:lnTo>
                        <a:pt x="66857" y="47458"/>
                      </a:lnTo>
                      <a:lnTo>
                        <a:pt x="66918" y="45748"/>
                      </a:lnTo>
                      <a:lnTo>
                        <a:pt x="66978" y="44323"/>
                      </a:lnTo>
                      <a:lnTo>
                        <a:pt x="67053" y="42897"/>
                      </a:lnTo>
                      <a:lnTo>
                        <a:pt x="67129" y="41472"/>
                      </a:lnTo>
                      <a:lnTo>
                        <a:pt x="67219" y="40047"/>
                      </a:lnTo>
                      <a:lnTo>
                        <a:pt x="67325" y="38764"/>
                      </a:lnTo>
                      <a:lnTo>
                        <a:pt x="67431" y="37482"/>
                      </a:lnTo>
                      <a:lnTo>
                        <a:pt x="67536" y="36199"/>
                      </a:lnTo>
                      <a:lnTo>
                        <a:pt x="67657" y="34916"/>
                      </a:lnTo>
                      <a:lnTo>
                        <a:pt x="67778" y="33776"/>
                      </a:lnTo>
                      <a:lnTo>
                        <a:pt x="67929" y="32779"/>
                      </a:lnTo>
                      <a:lnTo>
                        <a:pt x="68064" y="31781"/>
                      </a:lnTo>
                      <a:lnTo>
                        <a:pt x="68200" y="30641"/>
                      </a:lnTo>
                      <a:lnTo>
                        <a:pt x="68336" y="29928"/>
                      </a:lnTo>
                      <a:lnTo>
                        <a:pt x="68502" y="29073"/>
                      </a:lnTo>
                      <a:lnTo>
                        <a:pt x="68653" y="28361"/>
                      </a:lnTo>
                      <a:lnTo>
                        <a:pt x="68819" y="27790"/>
                      </a:lnTo>
                      <a:lnTo>
                        <a:pt x="69000" y="27220"/>
                      </a:lnTo>
                      <a:lnTo>
                        <a:pt x="69166" y="26793"/>
                      </a:lnTo>
                      <a:lnTo>
                        <a:pt x="69332" y="26365"/>
                      </a:lnTo>
                      <a:lnTo>
                        <a:pt x="69513" y="26080"/>
                      </a:lnTo>
                      <a:lnTo>
                        <a:pt x="69709" y="25795"/>
                      </a:lnTo>
                      <a:lnTo>
                        <a:pt x="69890" y="25510"/>
                      </a:lnTo>
                      <a:lnTo>
                        <a:pt x="70086" y="25368"/>
                      </a:lnTo>
                      <a:lnTo>
                        <a:pt x="70298" y="25368"/>
                      </a:lnTo>
                      <a:lnTo>
                        <a:pt x="70554" y="25368"/>
                      </a:lnTo>
                      <a:lnTo>
                        <a:pt x="70795" y="25510"/>
                      </a:lnTo>
                      <a:lnTo>
                        <a:pt x="71022" y="25938"/>
                      </a:lnTo>
                      <a:lnTo>
                        <a:pt x="71248" y="26365"/>
                      </a:lnTo>
                      <a:lnTo>
                        <a:pt x="71459" y="26793"/>
                      </a:lnTo>
                      <a:lnTo>
                        <a:pt x="71640" y="27363"/>
                      </a:lnTo>
                      <a:lnTo>
                        <a:pt x="71837" y="27933"/>
                      </a:lnTo>
                      <a:lnTo>
                        <a:pt x="72003" y="28646"/>
                      </a:lnTo>
                      <a:lnTo>
                        <a:pt x="71716" y="37767"/>
                      </a:lnTo>
                      <a:lnTo>
                        <a:pt x="71565" y="37054"/>
                      </a:lnTo>
                      <a:lnTo>
                        <a:pt x="71414" y="36484"/>
                      </a:lnTo>
                      <a:lnTo>
                        <a:pt x="71248" y="35771"/>
                      </a:lnTo>
                      <a:lnTo>
                        <a:pt x="71067" y="35344"/>
                      </a:lnTo>
                      <a:lnTo>
                        <a:pt x="70886" y="35059"/>
                      </a:lnTo>
                      <a:lnTo>
                        <a:pt x="70705" y="34774"/>
                      </a:lnTo>
                      <a:lnTo>
                        <a:pt x="70494" y="34631"/>
                      </a:lnTo>
                      <a:lnTo>
                        <a:pt x="70298" y="34631"/>
                      </a:lnTo>
                      <a:lnTo>
                        <a:pt x="70026" y="34774"/>
                      </a:lnTo>
                      <a:lnTo>
                        <a:pt x="69769" y="35059"/>
                      </a:lnTo>
                      <a:lnTo>
                        <a:pt x="69513" y="35629"/>
                      </a:lnTo>
                      <a:lnTo>
                        <a:pt x="69302" y="36484"/>
                      </a:lnTo>
                      <a:lnTo>
                        <a:pt x="69090" y="37482"/>
                      </a:lnTo>
                      <a:lnTo>
                        <a:pt x="68879" y="38622"/>
                      </a:lnTo>
                      <a:lnTo>
                        <a:pt x="68698" y="40047"/>
                      </a:lnTo>
                      <a:lnTo>
                        <a:pt x="68532" y="41900"/>
                      </a:lnTo>
                      <a:lnTo>
                        <a:pt x="68366" y="43467"/>
                      </a:lnTo>
                      <a:lnTo>
                        <a:pt x="68245" y="45320"/>
                      </a:lnTo>
                      <a:lnTo>
                        <a:pt x="68140" y="47315"/>
                      </a:lnTo>
                      <a:lnTo>
                        <a:pt x="68064" y="49311"/>
                      </a:lnTo>
                      <a:lnTo>
                        <a:pt x="68004" y="51591"/>
                      </a:lnTo>
                      <a:lnTo>
                        <a:pt x="67944" y="53871"/>
                      </a:lnTo>
                      <a:lnTo>
                        <a:pt x="67929" y="56437"/>
                      </a:lnTo>
                      <a:lnTo>
                        <a:pt x="67913" y="58859"/>
                      </a:lnTo>
                      <a:lnTo>
                        <a:pt x="67929" y="61567"/>
                      </a:lnTo>
                      <a:lnTo>
                        <a:pt x="67959" y="63990"/>
                      </a:lnTo>
                      <a:lnTo>
                        <a:pt x="68004" y="66555"/>
                      </a:lnTo>
                      <a:lnTo>
                        <a:pt x="68079" y="68693"/>
                      </a:lnTo>
                      <a:lnTo>
                        <a:pt x="68170" y="70688"/>
                      </a:lnTo>
                      <a:lnTo>
                        <a:pt x="68276" y="72826"/>
                      </a:lnTo>
                      <a:lnTo>
                        <a:pt x="68427" y="74536"/>
                      </a:lnTo>
                      <a:lnTo>
                        <a:pt x="68577" y="76247"/>
                      </a:lnTo>
                      <a:lnTo>
                        <a:pt x="68743" y="77814"/>
                      </a:lnTo>
                      <a:lnTo>
                        <a:pt x="68924" y="79097"/>
                      </a:lnTo>
                      <a:lnTo>
                        <a:pt x="69121" y="80237"/>
                      </a:lnTo>
                      <a:lnTo>
                        <a:pt x="69317" y="81092"/>
                      </a:lnTo>
                      <a:lnTo>
                        <a:pt x="69528" y="81947"/>
                      </a:lnTo>
                      <a:lnTo>
                        <a:pt x="69769" y="82517"/>
                      </a:lnTo>
                      <a:lnTo>
                        <a:pt x="69996" y="82802"/>
                      </a:lnTo>
                      <a:lnTo>
                        <a:pt x="70267" y="82802"/>
                      </a:lnTo>
                      <a:lnTo>
                        <a:pt x="70448" y="82802"/>
                      </a:lnTo>
                      <a:lnTo>
                        <a:pt x="70629" y="82660"/>
                      </a:lnTo>
                      <a:lnTo>
                        <a:pt x="70826" y="82375"/>
                      </a:lnTo>
                      <a:lnTo>
                        <a:pt x="71007" y="82090"/>
                      </a:lnTo>
                      <a:lnTo>
                        <a:pt x="71188" y="81520"/>
                      </a:lnTo>
                      <a:lnTo>
                        <a:pt x="71399" y="80950"/>
                      </a:lnTo>
                      <a:lnTo>
                        <a:pt x="71580" y="80380"/>
                      </a:lnTo>
                      <a:lnTo>
                        <a:pt x="71761" y="79667"/>
                      </a:lnTo>
                      <a:close/>
                      <a:moveTo>
                        <a:pt x="78838" y="60855"/>
                      </a:moveTo>
                      <a:lnTo>
                        <a:pt x="74130" y="60712"/>
                      </a:lnTo>
                      <a:lnTo>
                        <a:pt x="74145" y="63420"/>
                      </a:lnTo>
                      <a:lnTo>
                        <a:pt x="74175" y="65985"/>
                      </a:lnTo>
                      <a:lnTo>
                        <a:pt x="74236" y="68408"/>
                      </a:lnTo>
                      <a:lnTo>
                        <a:pt x="74311" y="70546"/>
                      </a:lnTo>
                      <a:lnTo>
                        <a:pt x="74402" y="72684"/>
                      </a:lnTo>
                      <a:lnTo>
                        <a:pt x="74522" y="74536"/>
                      </a:lnTo>
                      <a:lnTo>
                        <a:pt x="74673" y="76247"/>
                      </a:lnTo>
                      <a:lnTo>
                        <a:pt x="74824" y="77814"/>
                      </a:lnTo>
                      <a:lnTo>
                        <a:pt x="74975" y="78954"/>
                      </a:lnTo>
                      <a:lnTo>
                        <a:pt x="75141" y="80095"/>
                      </a:lnTo>
                      <a:lnTo>
                        <a:pt x="75337" y="80950"/>
                      </a:lnTo>
                      <a:lnTo>
                        <a:pt x="75533" y="81662"/>
                      </a:lnTo>
                      <a:lnTo>
                        <a:pt x="75729" y="82232"/>
                      </a:lnTo>
                      <a:lnTo>
                        <a:pt x="75956" y="82660"/>
                      </a:lnTo>
                      <a:lnTo>
                        <a:pt x="76182" y="82945"/>
                      </a:lnTo>
                      <a:lnTo>
                        <a:pt x="76439" y="82945"/>
                      </a:lnTo>
                      <a:lnTo>
                        <a:pt x="76680" y="82945"/>
                      </a:lnTo>
                      <a:lnTo>
                        <a:pt x="76937" y="82802"/>
                      </a:lnTo>
                      <a:lnTo>
                        <a:pt x="77178" y="82517"/>
                      </a:lnTo>
                      <a:lnTo>
                        <a:pt x="77404" y="82232"/>
                      </a:lnTo>
                      <a:lnTo>
                        <a:pt x="77646" y="81662"/>
                      </a:lnTo>
                      <a:lnTo>
                        <a:pt x="77872" y="81092"/>
                      </a:lnTo>
                      <a:lnTo>
                        <a:pt x="78098" y="80380"/>
                      </a:lnTo>
                      <a:lnTo>
                        <a:pt x="78294" y="79667"/>
                      </a:lnTo>
                      <a:lnTo>
                        <a:pt x="78506" y="88076"/>
                      </a:lnTo>
                      <a:lnTo>
                        <a:pt x="78264" y="88931"/>
                      </a:lnTo>
                      <a:lnTo>
                        <a:pt x="78023" y="89786"/>
                      </a:lnTo>
                      <a:lnTo>
                        <a:pt x="77751" y="90498"/>
                      </a:lnTo>
                      <a:lnTo>
                        <a:pt x="77480" y="91068"/>
                      </a:lnTo>
                      <a:lnTo>
                        <a:pt x="77193" y="91496"/>
                      </a:lnTo>
                      <a:lnTo>
                        <a:pt x="76891" y="91781"/>
                      </a:lnTo>
                      <a:lnTo>
                        <a:pt x="76574" y="92066"/>
                      </a:lnTo>
                      <a:lnTo>
                        <a:pt x="76258" y="92209"/>
                      </a:lnTo>
                      <a:lnTo>
                        <a:pt x="75880" y="92066"/>
                      </a:lnTo>
                      <a:lnTo>
                        <a:pt x="75533" y="91496"/>
                      </a:lnTo>
                      <a:lnTo>
                        <a:pt x="75367" y="91211"/>
                      </a:lnTo>
                      <a:lnTo>
                        <a:pt x="75201" y="90783"/>
                      </a:lnTo>
                      <a:lnTo>
                        <a:pt x="75035" y="90356"/>
                      </a:lnTo>
                      <a:lnTo>
                        <a:pt x="74884" y="89928"/>
                      </a:lnTo>
                      <a:lnTo>
                        <a:pt x="74734" y="89358"/>
                      </a:lnTo>
                      <a:lnTo>
                        <a:pt x="74583" y="88646"/>
                      </a:lnTo>
                      <a:lnTo>
                        <a:pt x="74447" y="87933"/>
                      </a:lnTo>
                      <a:lnTo>
                        <a:pt x="74311" y="87220"/>
                      </a:lnTo>
                      <a:lnTo>
                        <a:pt x="74190" y="86223"/>
                      </a:lnTo>
                      <a:lnTo>
                        <a:pt x="74070" y="85225"/>
                      </a:lnTo>
                      <a:lnTo>
                        <a:pt x="73934" y="84370"/>
                      </a:lnTo>
                      <a:lnTo>
                        <a:pt x="73828" y="83230"/>
                      </a:lnTo>
                      <a:lnTo>
                        <a:pt x="73723" y="82090"/>
                      </a:lnTo>
                      <a:lnTo>
                        <a:pt x="73617" y="80807"/>
                      </a:lnTo>
                      <a:lnTo>
                        <a:pt x="73526" y="79667"/>
                      </a:lnTo>
                      <a:lnTo>
                        <a:pt x="73421" y="78527"/>
                      </a:lnTo>
                      <a:lnTo>
                        <a:pt x="73345" y="77244"/>
                      </a:lnTo>
                      <a:lnTo>
                        <a:pt x="73270" y="75676"/>
                      </a:lnTo>
                      <a:lnTo>
                        <a:pt x="73210" y="74394"/>
                      </a:lnTo>
                      <a:lnTo>
                        <a:pt x="73149" y="72969"/>
                      </a:lnTo>
                      <a:lnTo>
                        <a:pt x="73104" y="71401"/>
                      </a:lnTo>
                      <a:lnTo>
                        <a:pt x="73059" y="69833"/>
                      </a:lnTo>
                      <a:lnTo>
                        <a:pt x="73029" y="68408"/>
                      </a:lnTo>
                      <a:lnTo>
                        <a:pt x="72983" y="66840"/>
                      </a:lnTo>
                      <a:lnTo>
                        <a:pt x="72953" y="63420"/>
                      </a:lnTo>
                      <a:lnTo>
                        <a:pt x="72938" y="59714"/>
                      </a:lnTo>
                      <a:lnTo>
                        <a:pt x="72953" y="56152"/>
                      </a:lnTo>
                      <a:lnTo>
                        <a:pt x="72983" y="52731"/>
                      </a:lnTo>
                      <a:lnTo>
                        <a:pt x="73059" y="49311"/>
                      </a:lnTo>
                      <a:lnTo>
                        <a:pt x="73149" y="46175"/>
                      </a:lnTo>
                      <a:lnTo>
                        <a:pt x="73210" y="44608"/>
                      </a:lnTo>
                      <a:lnTo>
                        <a:pt x="73270" y="43182"/>
                      </a:lnTo>
                      <a:lnTo>
                        <a:pt x="73330" y="41757"/>
                      </a:lnTo>
                      <a:lnTo>
                        <a:pt x="73406" y="40190"/>
                      </a:lnTo>
                      <a:lnTo>
                        <a:pt x="73511" y="38907"/>
                      </a:lnTo>
                      <a:lnTo>
                        <a:pt x="73602" y="37624"/>
                      </a:lnTo>
                      <a:lnTo>
                        <a:pt x="73692" y="36342"/>
                      </a:lnTo>
                      <a:lnTo>
                        <a:pt x="73798" y="35059"/>
                      </a:lnTo>
                      <a:lnTo>
                        <a:pt x="73904" y="33919"/>
                      </a:lnTo>
                      <a:lnTo>
                        <a:pt x="74009" y="32779"/>
                      </a:lnTo>
                      <a:lnTo>
                        <a:pt x="74145" y="31781"/>
                      </a:lnTo>
                      <a:lnTo>
                        <a:pt x="74266" y="30926"/>
                      </a:lnTo>
                      <a:lnTo>
                        <a:pt x="74387" y="29928"/>
                      </a:lnTo>
                      <a:lnTo>
                        <a:pt x="74522" y="29073"/>
                      </a:lnTo>
                      <a:lnTo>
                        <a:pt x="74673" y="28361"/>
                      </a:lnTo>
                      <a:lnTo>
                        <a:pt x="74809" y="27790"/>
                      </a:lnTo>
                      <a:lnTo>
                        <a:pt x="74945" y="27220"/>
                      </a:lnTo>
                      <a:lnTo>
                        <a:pt x="75096" y="26650"/>
                      </a:lnTo>
                      <a:lnTo>
                        <a:pt x="75262" y="26365"/>
                      </a:lnTo>
                      <a:lnTo>
                        <a:pt x="75428" y="25938"/>
                      </a:lnTo>
                      <a:lnTo>
                        <a:pt x="75579" y="25510"/>
                      </a:lnTo>
                      <a:lnTo>
                        <a:pt x="75760" y="25368"/>
                      </a:lnTo>
                      <a:lnTo>
                        <a:pt x="75926" y="25225"/>
                      </a:lnTo>
                      <a:lnTo>
                        <a:pt x="76107" y="25225"/>
                      </a:lnTo>
                      <a:lnTo>
                        <a:pt x="76273" y="25225"/>
                      </a:lnTo>
                      <a:lnTo>
                        <a:pt x="76469" y="25368"/>
                      </a:lnTo>
                      <a:lnTo>
                        <a:pt x="76635" y="25795"/>
                      </a:lnTo>
                      <a:lnTo>
                        <a:pt x="76801" y="26080"/>
                      </a:lnTo>
                      <a:lnTo>
                        <a:pt x="76967" y="26365"/>
                      </a:lnTo>
                      <a:lnTo>
                        <a:pt x="77118" y="26793"/>
                      </a:lnTo>
                      <a:lnTo>
                        <a:pt x="77253" y="27363"/>
                      </a:lnTo>
                      <a:lnTo>
                        <a:pt x="77389" y="27933"/>
                      </a:lnTo>
                      <a:lnTo>
                        <a:pt x="77540" y="28646"/>
                      </a:lnTo>
                      <a:lnTo>
                        <a:pt x="77676" y="29358"/>
                      </a:lnTo>
                      <a:lnTo>
                        <a:pt x="77797" y="30213"/>
                      </a:lnTo>
                      <a:lnTo>
                        <a:pt x="77902" y="31353"/>
                      </a:lnTo>
                      <a:lnTo>
                        <a:pt x="78038" y="32351"/>
                      </a:lnTo>
                      <a:lnTo>
                        <a:pt x="78129" y="33349"/>
                      </a:lnTo>
                      <a:lnTo>
                        <a:pt x="78234" y="34489"/>
                      </a:lnTo>
                      <a:lnTo>
                        <a:pt x="78325" y="35771"/>
                      </a:lnTo>
                      <a:lnTo>
                        <a:pt x="78460" y="37909"/>
                      </a:lnTo>
                      <a:lnTo>
                        <a:pt x="78581" y="40047"/>
                      </a:lnTo>
                      <a:lnTo>
                        <a:pt x="78687" y="42470"/>
                      </a:lnTo>
                      <a:lnTo>
                        <a:pt x="78762" y="44750"/>
                      </a:lnTo>
                      <a:lnTo>
                        <a:pt x="78823" y="47315"/>
                      </a:lnTo>
                      <a:lnTo>
                        <a:pt x="78868" y="49738"/>
                      </a:lnTo>
                      <a:lnTo>
                        <a:pt x="78898" y="52589"/>
                      </a:lnTo>
                      <a:lnTo>
                        <a:pt x="78898" y="55296"/>
                      </a:lnTo>
                      <a:lnTo>
                        <a:pt x="78898" y="57007"/>
                      </a:lnTo>
                      <a:lnTo>
                        <a:pt x="78883" y="58432"/>
                      </a:lnTo>
                      <a:lnTo>
                        <a:pt x="78868" y="59714"/>
                      </a:lnTo>
                      <a:lnTo>
                        <a:pt x="78838" y="60855"/>
                      </a:lnTo>
                      <a:close/>
                      <a:moveTo>
                        <a:pt x="74130" y="52446"/>
                      </a:moveTo>
                      <a:lnTo>
                        <a:pt x="77706" y="52446"/>
                      </a:lnTo>
                      <a:lnTo>
                        <a:pt x="77706" y="50593"/>
                      </a:lnTo>
                      <a:lnTo>
                        <a:pt x="77691" y="49026"/>
                      </a:lnTo>
                      <a:lnTo>
                        <a:pt x="77676" y="47315"/>
                      </a:lnTo>
                      <a:lnTo>
                        <a:pt x="77631" y="45748"/>
                      </a:lnTo>
                      <a:lnTo>
                        <a:pt x="77585" y="44323"/>
                      </a:lnTo>
                      <a:lnTo>
                        <a:pt x="77540" y="42897"/>
                      </a:lnTo>
                      <a:lnTo>
                        <a:pt x="77465" y="41615"/>
                      </a:lnTo>
                      <a:lnTo>
                        <a:pt x="77374" y="40190"/>
                      </a:lnTo>
                      <a:lnTo>
                        <a:pt x="77253" y="38622"/>
                      </a:lnTo>
                      <a:lnTo>
                        <a:pt x="77133" y="37339"/>
                      </a:lnTo>
                      <a:lnTo>
                        <a:pt x="76982" y="36199"/>
                      </a:lnTo>
                      <a:lnTo>
                        <a:pt x="76816" y="35201"/>
                      </a:lnTo>
                      <a:lnTo>
                        <a:pt x="76635" y="34489"/>
                      </a:lnTo>
                      <a:lnTo>
                        <a:pt x="76454" y="34061"/>
                      </a:lnTo>
                      <a:lnTo>
                        <a:pt x="76227" y="33776"/>
                      </a:lnTo>
                      <a:lnTo>
                        <a:pt x="76001" y="33634"/>
                      </a:lnTo>
                      <a:lnTo>
                        <a:pt x="75805" y="33776"/>
                      </a:lnTo>
                      <a:lnTo>
                        <a:pt x="75594" y="34061"/>
                      </a:lnTo>
                      <a:lnTo>
                        <a:pt x="75413" y="34489"/>
                      </a:lnTo>
                      <a:lnTo>
                        <a:pt x="75247" y="35201"/>
                      </a:lnTo>
                      <a:lnTo>
                        <a:pt x="75066" y="36199"/>
                      </a:lnTo>
                      <a:lnTo>
                        <a:pt x="74915" y="37197"/>
                      </a:lnTo>
                      <a:lnTo>
                        <a:pt x="74779" y="38479"/>
                      </a:lnTo>
                      <a:lnTo>
                        <a:pt x="74643" y="39904"/>
                      </a:lnTo>
                      <a:lnTo>
                        <a:pt x="74537" y="41330"/>
                      </a:lnTo>
                      <a:lnTo>
                        <a:pt x="74447" y="42755"/>
                      </a:lnTo>
                      <a:lnTo>
                        <a:pt x="74371" y="44180"/>
                      </a:lnTo>
                      <a:lnTo>
                        <a:pt x="74296" y="45605"/>
                      </a:lnTo>
                      <a:lnTo>
                        <a:pt x="74236" y="47315"/>
                      </a:lnTo>
                      <a:lnTo>
                        <a:pt x="74190" y="48883"/>
                      </a:lnTo>
                      <a:lnTo>
                        <a:pt x="74145" y="50593"/>
                      </a:lnTo>
                      <a:lnTo>
                        <a:pt x="74130" y="52446"/>
                      </a:lnTo>
                      <a:close/>
                      <a:moveTo>
                        <a:pt x="80422" y="90783"/>
                      </a:moveTo>
                      <a:lnTo>
                        <a:pt x="80422" y="46745"/>
                      </a:lnTo>
                      <a:lnTo>
                        <a:pt x="80422" y="41472"/>
                      </a:lnTo>
                      <a:lnTo>
                        <a:pt x="80422" y="36484"/>
                      </a:lnTo>
                      <a:lnTo>
                        <a:pt x="80407" y="31496"/>
                      </a:lnTo>
                      <a:lnTo>
                        <a:pt x="80392" y="26793"/>
                      </a:lnTo>
                      <a:lnTo>
                        <a:pt x="81463" y="26793"/>
                      </a:lnTo>
                      <a:lnTo>
                        <a:pt x="81508" y="39334"/>
                      </a:lnTo>
                      <a:lnTo>
                        <a:pt x="81569" y="39334"/>
                      </a:lnTo>
                      <a:lnTo>
                        <a:pt x="81614" y="37767"/>
                      </a:lnTo>
                      <a:lnTo>
                        <a:pt x="81689" y="36342"/>
                      </a:lnTo>
                      <a:lnTo>
                        <a:pt x="81765" y="34916"/>
                      </a:lnTo>
                      <a:lnTo>
                        <a:pt x="81855" y="33634"/>
                      </a:lnTo>
                      <a:lnTo>
                        <a:pt x="81961" y="32351"/>
                      </a:lnTo>
                      <a:lnTo>
                        <a:pt x="82067" y="31211"/>
                      </a:lnTo>
                      <a:lnTo>
                        <a:pt x="82172" y="30071"/>
                      </a:lnTo>
                      <a:lnTo>
                        <a:pt x="82293" y="29073"/>
                      </a:lnTo>
                      <a:lnTo>
                        <a:pt x="82429" y="28218"/>
                      </a:lnTo>
                      <a:lnTo>
                        <a:pt x="82565" y="27505"/>
                      </a:lnTo>
                      <a:lnTo>
                        <a:pt x="82700" y="26793"/>
                      </a:lnTo>
                      <a:lnTo>
                        <a:pt x="82836" y="26365"/>
                      </a:lnTo>
                      <a:lnTo>
                        <a:pt x="82987" y="25938"/>
                      </a:lnTo>
                      <a:lnTo>
                        <a:pt x="83138" y="25510"/>
                      </a:lnTo>
                      <a:lnTo>
                        <a:pt x="83289" y="25225"/>
                      </a:lnTo>
                      <a:lnTo>
                        <a:pt x="83425" y="25225"/>
                      </a:lnTo>
                      <a:lnTo>
                        <a:pt x="83606" y="25368"/>
                      </a:lnTo>
                      <a:lnTo>
                        <a:pt x="83787" y="25795"/>
                      </a:lnTo>
                      <a:lnTo>
                        <a:pt x="83787" y="36769"/>
                      </a:lnTo>
                      <a:lnTo>
                        <a:pt x="83576" y="36484"/>
                      </a:lnTo>
                      <a:lnTo>
                        <a:pt x="83349" y="36342"/>
                      </a:lnTo>
                      <a:lnTo>
                        <a:pt x="83153" y="36484"/>
                      </a:lnTo>
                      <a:lnTo>
                        <a:pt x="82957" y="36769"/>
                      </a:lnTo>
                      <a:lnTo>
                        <a:pt x="82776" y="37197"/>
                      </a:lnTo>
                      <a:lnTo>
                        <a:pt x="82610" y="37909"/>
                      </a:lnTo>
                      <a:lnTo>
                        <a:pt x="82444" y="38764"/>
                      </a:lnTo>
                      <a:lnTo>
                        <a:pt x="82308" y="39904"/>
                      </a:lnTo>
                      <a:lnTo>
                        <a:pt x="82172" y="41330"/>
                      </a:lnTo>
                      <a:lnTo>
                        <a:pt x="82052" y="42755"/>
                      </a:lnTo>
                      <a:lnTo>
                        <a:pt x="81961" y="44180"/>
                      </a:lnTo>
                      <a:lnTo>
                        <a:pt x="81870" y="45748"/>
                      </a:lnTo>
                      <a:lnTo>
                        <a:pt x="81795" y="47458"/>
                      </a:lnTo>
                      <a:lnTo>
                        <a:pt x="81750" y="49026"/>
                      </a:lnTo>
                      <a:lnTo>
                        <a:pt x="81705" y="50736"/>
                      </a:lnTo>
                      <a:lnTo>
                        <a:pt x="81674" y="52731"/>
                      </a:lnTo>
                      <a:lnTo>
                        <a:pt x="81644" y="54584"/>
                      </a:lnTo>
                      <a:lnTo>
                        <a:pt x="81644" y="56722"/>
                      </a:lnTo>
                      <a:lnTo>
                        <a:pt x="81644" y="90783"/>
                      </a:lnTo>
                      <a:lnTo>
                        <a:pt x="80422" y="90783"/>
                      </a:lnTo>
                      <a:close/>
                      <a:moveTo>
                        <a:pt x="85281" y="14964"/>
                      </a:moveTo>
                      <a:lnTo>
                        <a:pt x="86488" y="11401"/>
                      </a:lnTo>
                      <a:lnTo>
                        <a:pt x="86488" y="26793"/>
                      </a:lnTo>
                      <a:lnTo>
                        <a:pt x="88253" y="26793"/>
                      </a:lnTo>
                      <a:lnTo>
                        <a:pt x="88253" y="35486"/>
                      </a:lnTo>
                      <a:lnTo>
                        <a:pt x="86488" y="35486"/>
                      </a:lnTo>
                      <a:lnTo>
                        <a:pt x="86488" y="70118"/>
                      </a:lnTo>
                      <a:lnTo>
                        <a:pt x="86503" y="71686"/>
                      </a:lnTo>
                      <a:lnTo>
                        <a:pt x="86503" y="73111"/>
                      </a:lnTo>
                      <a:lnTo>
                        <a:pt x="86518" y="74394"/>
                      </a:lnTo>
                      <a:lnTo>
                        <a:pt x="86548" y="75534"/>
                      </a:lnTo>
                      <a:lnTo>
                        <a:pt x="86578" y="76817"/>
                      </a:lnTo>
                      <a:lnTo>
                        <a:pt x="86623" y="77814"/>
                      </a:lnTo>
                      <a:lnTo>
                        <a:pt x="86669" y="78669"/>
                      </a:lnTo>
                      <a:lnTo>
                        <a:pt x="86714" y="79382"/>
                      </a:lnTo>
                      <a:lnTo>
                        <a:pt x="86774" y="80095"/>
                      </a:lnTo>
                      <a:lnTo>
                        <a:pt x="86850" y="80807"/>
                      </a:lnTo>
                      <a:lnTo>
                        <a:pt x="86910" y="81235"/>
                      </a:lnTo>
                      <a:lnTo>
                        <a:pt x="87001" y="81662"/>
                      </a:lnTo>
                      <a:lnTo>
                        <a:pt x="87106" y="82232"/>
                      </a:lnTo>
                      <a:lnTo>
                        <a:pt x="87197" y="82375"/>
                      </a:lnTo>
                      <a:lnTo>
                        <a:pt x="87302" y="82517"/>
                      </a:lnTo>
                      <a:lnTo>
                        <a:pt x="87408" y="82660"/>
                      </a:lnTo>
                      <a:lnTo>
                        <a:pt x="87619" y="82517"/>
                      </a:lnTo>
                      <a:lnTo>
                        <a:pt x="87800" y="82375"/>
                      </a:lnTo>
                      <a:lnTo>
                        <a:pt x="87966" y="82232"/>
                      </a:lnTo>
                      <a:lnTo>
                        <a:pt x="88117" y="81662"/>
                      </a:lnTo>
                      <a:lnTo>
                        <a:pt x="88178" y="90498"/>
                      </a:lnTo>
                      <a:lnTo>
                        <a:pt x="87951" y="91211"/>
                      </a:lnTo>
                      <a:lnTo>
                        <a:pt x="87695" y="91781"/>
                      </a:lnTo>
                      <a:lnTo>
                        <a:pt x="87393" y="92209"/>
                      </a:lnTo>
                      <a:lnTo>
                        <a:pt x="87091" y="92351"/>
                      </a:lnTo>
                      <a:lnTo>
                        <a:pt x="86880" y="92209"/>
                      </a:lnTo>
                      <a:lnTo>
                        <a:pt x="86684" y="91781"/>
                      </a:lnTo>
                      <a:lnTo>
                        <a:pt x="86503" y="91496"/>
                      </a:lnTo>
                      <a:lnTo>
                        <a:pt x="86322" y="90926"/>
                      </a:lnTo>
                      <a:lnTo>
                        <a:pt x="86156" y="90213"/>
                      </a:lnTo>
                      <a:lnTo>
                        <a:pt x="86020" y="89358"/>
                      </a:lnTo>
                      <a:lnTo>
                        <a:pt x="85869" y="88361"/>
                      </a:lnTo>
                      <a:lnTo>
                        <a:pt x="85748" y="87220"/>
                      </a:lnTo>
                      <a:lnTo>
                        <a:pt x="85643" y="85795"/>
                      </a:lnTo>
                      <a:lnTo>
                        <a:pt x="85552" y="84228"/>
                      </a:lnTo>
                      <a:lnTo>
                        <a:pt x="85477" y="82517"/>
                      </a:lnTo>
                      <a:lnTo>
                        <a:pt x="85401" y="80522"/>
                      </a:lnTo>
                      <a:lnTo>
                        <a:pt x="85356" y="78384"/>
                      </a:lnTo>
                      <a:lnTo>
                        <a:pt x="85311" y="75819"/>
                      </a:lnTo>
                      <a:lnTo>
                        <a:pt x="85281" y="73396"/>
                      </a:lnTo>
                      <a:lnTo>
                        <a:pt x="85281" y="70546"/>
                      </a:lnTo>
                      <a:lnTo>
                        <a:pt x="85281" y="35486"/>
                      </a:lnTo>
                      <a:lnTo>
                        <a:pt x="84239" y="35486"/>
                      </a:lnTo>
                      <a:lnTo>
                        <a:pt x="84239" y="26793"/>
                      </a:lnTo>
                      <a:lnTo>
                        <a:pt x="85281" y="26793"/>
                      </a:lnTo>
                      <a:lnTo>
                        <a:pt x="85281" y="14964"/>
                      </a:lnTo>
                      <a:close/>
                      <a:moveTo>
                        <a:pt x="94394" y="51591"/>
                      </a:moveTo>
                      <a:lnTo>
                        <a:pt x="94394" y="75391"/>
                      </a:lnTo>
                      <a:lnTo>
                        <a:pt x="94409" y="79952"/>
                      </a:lnTo>
                      <a:lnTo>
                        <a:pt x="94424" y="83942"/>
                      </a:lnTo>
                      <a:lnTo>
                        <a:pt x="94454" y="87648"/>
                      </a:lnTo>
                      <a:lnTo>
                        <a:pt x="94500" y="90783"/>
                      </a:lnTo>
                      <a:lnTo>
                        <a:pt x="93383" y="90783"/>
                      </a:lnTo>
                      <a:lnTo>
                        <a:pt x="93293" y="82802"/>
                      </a:lnTo>
                      <a:lnTo>
                        <a:pt x="93247" y="82802"/>
                      </a:lnTo>
                      <a:lnTo>
                        <a:pt x="93142" y="83800"/>
                      </a:lnTo>
                      <a:lnTo>
                        <a:pt x="93051" y="84940"/>
                      </a:lnTo>
                      <a:lnTo>
                        <a:pt x="92946" y="85938"/>
                      </a:lnTo>
                      <a:lnTo>
                        <a:pt x="92855" y="86935"/>
                      </a:lnTo>
                      <a:lnTo>
                        <a:pt x="92734" y="87790"/>
                      </a:lnTo>
                      <a:lnTo>
                        <a:pt x="92614" y="88503"/>
                      </a:lnTo>
                      <a:lnTo>
                        <a:pt x="92493" y="89216"/>
                      </a:lnTo>
                      <a:lnTo>
                        <a:pt x="92372" y="89786"/>
                      </a:lnTo>
                      <a:lnTo>
                        <a:pt x="92236" y="90356"/>
                      </a:lnTo>
                      <a:lnTo>
                        <a:pt x="92101" y="90783"/>
                      </a:lnTo>
                      <a:lnTo>
                        <a:pt x="91950" y="91211"/>
                      </a:lnTo>
                      <a:lnTo>
                        <a:pt x="91814" y="91496"/>
                      </a:lnTo>
                      <a:lnTo>
                        <a:pt x="91663" y="91781"/>
                      </a:lnTo>
                      <a:lnTo>
                        <a:pt x="91497" y="92209"/>
                      </a:lnTo>
                      <a:lnTo>
                        <a:pt x="91331" y="92209"/>
                      </a:lnTo>
                      <a:lnTo>
                        <a:pt x="91180" y="92351"/>
                      </a:lnTo>
                      <a:lnTo>
                        <a:pt x="90924" y="92209"/>
                      </a:lnTo>
                      <a:lnTo>
                        <a:pt x="90712" y="91781"/>
                      </a:lnTo>
                      <a:lnTo>
                        <a:pt x="90501" y="91353"/>
                      </a:lnTo>
                      <a:lnTo>
                        <a:pt x="90290" y="90783"/>
                      </a:lnTo>
                      <a:lnTo>
                        <a:pt x="90109" y="89928"/>
                      </a:lnTo>
                      <a:lnTo>
                        <a:pt x="89943" y="89073"/>
                      </a:lnTo>
                      <a:lnTo>
                        <a:pt x="89762" y="87933"/>
                      </a:lnTo>
                      <a:lnTo>
                        <a:pt x="89611" y="86508"/>
                      </a:lnTo>
                      <a:lnTo>
                        <a:pt x="89505" y="85225"/>
                      </a:lnTo>
                      <a:lnTo>
                        <a:pt x="89400" y="83800"/>
                      </a:lnTo>
                      <a:lnTo>
                        <a:pt x="89309" y="82375"/>
                      </a:lnTo>
                      <a:lnTo>
                        <a:pt x="89219" y="80665"/>
                      </a:lnTo>
                      <a:lnTo>
                        <a:pt x="89173" y="79097"/>
                      </a:lnTo>
                      <a:lnTo>
                        <a:pt x="89128" y="77387"/>
                      </a:lnTo>
                      <a:lnTo>
                        <a:pt x="89113" y="75676"/>
                      </a:lnTo>
                      <a:lnTo>
                        <a:pt x="89098" y="73824"/>
                      </a:lnTo>
                      <a:lnTo>
                        <a:pt x="89098" y="72399"/>
                      </a:lnTo>
                      <a:lnTo>
                        <a:pt x="89113" y="70973"/>
                      </a:lnTo>
                      <a:lnTo>
                        <a:pt x="89128" y="69691"/>
                      </a:lnTo>
                      <a:lnTo>
                        <a:pt x="89158" y="68408"/>
                      </a:lnTo>
                      <a:lnTo>
                        <a:pt x="89204" y="67125"/>
                      </a:lnTo>
                      <a:lnTo>
                        <a:pt x="89249" y="65843"/>
                      </a:lnTo>
                      <a:lnTo>
                        <a:pt x="89309" y="64703"/>
                      </a:lnTo>
                      <a:lnTo>
                        <a:pt x="89370" y="63562"/>
                      </a:lnTo>
                      <a:lnTo>
                        <a:pt x="89445" y="62565"/>
                      </a:lnTo>
                      <a:lnTo>
                        <a:pt x="89520" y="61567"/>
                      </a:lnTo>
                      <a:lnTo>
                        <a:pt x="89596" y="60427"/>
                      </a:lnTo>
                      <a:lnTo>
                        <a:pt x="89686" y="59429"/>
                      </a:lnTo>
                      <a:lnTo>
                        <a:pt x="89792" y="58574"/>
                      </a:lnTo>
                      <a:lnTo>
                        <a:pt x="89913" y="57719"/>
                      </a:lnTo>
                      <a:lnTo>
                        <a:pt x="90033" y="56864"/>
                      </a:lnTo>
                      <a:lnTo>
                        <a:pt x="90154" y="56009"/>
                      </a:lnTo>
                      <a:lnTo>
                        <a:pt x="90441" y="54584"/>
                      </a:lnTo>
                      <a:lnTo>
                        <a:pt x="90743" y="53301"/>
                      </a:lnTo>
                      <a:lnTo>
                        <a:pt x="91075" y="52304"/>
                      </a:lnTo>
                      <a:lnTo>
                        <a:pt x="91437" y="51591"/>
                      </a:lnTo>
                      <a:lnTo>
                        <a:pt x="91829" y="50736"/>
                      </a:lnTo>
                      <a:lnTo>
                        <a:pt x="92251" y="50308"/>
                      </a:lnTo>
                      <a:lnTo>
                        <a:pt x="92704" y="50023"/>
                      </a:lnTo>
                      <a:lnTo>
                        <a:pt x="93172" y="50023"/>
                      </a:lnTo>
                      <a:lnTo>
                        <a:pt x="93172" y="48741"/>
                      </a:lnTo>
                      <a:lnTo>
                        <a:pt x="93157" y="46888"/>
                      </a:lnTo>
                      <a:lnTo>
                        <a:pt x="93142" y="45178"/>
                      </a:lnTo>
                      <a:lnTo>
                        <a:pt x="93112" y="43610"/>
                      </a:lnTo>
                      <a:lnTo>
                        <a:pt x="93066" y="42185"/>
                      </a:lnTo>
                      <a:lnTo>
                        <a:pt x="93021" y="40760"/>
                      </a:lnTo>
                      <a:lnTo>
                        <a:pt x="92961" y="39619"/>
                      </a:lnTo>
                      <a:lnTo>
                        <a:pt x="92885" y="38622"/>
                      </a:lnTo>
                      <a:lnTo>
                        <a:pt x="92795" y="37624"/>
                      </a:lnTo>
                      <a:lnTo>
                        <a:pt x="92689" y="36769"/>
                      </a:lnTo>
                      <a:lnTo>
                        <a:pt x="92568" y="36057"/>
                      </a:lnTo>
                      <a:lnTo>
                        <a:pt x="92448" y="35344"/>
                      </a:lnTo>
                      <a:lnTo>
                        <a:pt x="92312" y="34774"/>
                      </a:lnTo>
                      <a:lnTo>
                        <a:pt x="92161" y="34346"/>
                      </a:lnTo>
                      <a:lnTo>
                        <a:pt x="91995" y="34061"/>
                      </a:lnTo>
                      <a:lnTo>
                        <a:pt x="91814" y="33919"/>
                      </a:lnTo>
                      <a:lnTo>
                        <a:pt x="91633" y="33919"/>
                      </a:lnTo>
                      <a:lnTo>
                        <a:pt x="91376" y="33919"/>
                      </a:lnTo>
                      <a:lnTo>
                        <a:pt x="91150" y="34204"/>
                      </a:lnTo>
                      <a:lnTo>
                        <a:pt x="90909" y="34489"/>
                      </a:lnTo>
                      <a:lnTo>
                        <a:pt x="90682" y="35059"/>
                      </a:lnTo>
                      <a:lnTo>
                        <a:pt x="90471" y="35629"/>
                      </a:lnTo>
                      <a:lnTo>
                        <a:pt x="90260" y="36627"/>
                      </a:lnTo>
                      <a:lnTo>
                        <a:pt x="90064" y="37624"/>
                      </a:lnTo>
                      <a:lnTo>
                        <a:pt x="89883" y="38622"/>
                      </a:lnTo>
                      <a:lnTo>
                        <a:pt x="89596" y="31068"/>
                      </a:lnTo>
                      <a:lnTo>
                        <a:pt x="89822" y="29643"/>
                      </a:lnTo>
                      <a:lnTo>
                        <a:pt x="90079" y="28503"/>
                      </a:lnTo>
                      <a:lnTo>
                        <a:pt x="90335" y="27505"/>
                      </a:lnTo>
                      <a:lnTo>
                        <a:pt x="90607" y="26793"/>
                      </a:lnTo>
                      <a:lnTo>
                        <a:pt x="90894" y="26080"/>
                      </a:lnTo>
                      <a:lnTo>
                        <a:pt x="91195" y="25510"/>
                      </a:lnTo>
                      <a:lnTo>
                        <a:pt x="91482" y="25368"/>
                      </a:lnTo>
                      <a:lnTo>
                        <a:pt x="91814" y="25225"/>
                      </a:lnTo>
                      <a:lnTo>
                        <a:pt x="92131" y="25368"/>
                      </a:lnTo>
                      <a:lnTo>
                        <a:pt x="92417" y="25795"/>
                      </a:lnTo>
                      <a:lnTo>
                        <a:pt x="92689" y="26223"/>
                      </a:lnTo>
                      <a:lnTo>
                        <a:pt x="92946" y="26935"/>
                      </a:lnTo>
                      <a:lnTo>
                        <a:pt x="93172" y="27790"/>
                      </a:lnTo>
                      <a:lnTo>
                        <a:pt x="93383" y="28931"/>
                      </a:lnTo>
                      <a:lnTo>
                        <a:pt x="93579" y="30213"/>
                      </a:lnTo>
                      <a:lnTo>
                        <a:pt x="93745" y="31923"/>
                      </a:lnTo>
                      <a:lnTo>
                        <a:pt x="93896" y="33634"/>
                      </a:lnTo>
                      <a:lnTo>
                        <a:pt x="94032" y="35486"/>
                      </a:lnTo>
                      <a:lnTo>
                        <a:pt x="94138" y="37624"/>
                      </a:lnTo>
                      <a:lnTo>
                        <a:pt x="94228" y="39904"/>
                      </a:lnTo>
                      <a:lnTo>
                        <a:pt x="94288" y="42612"/>
                      </a:lnTo>
                      <a:lnTo>
                        <a:pt x="94364" y="45320"/>
                      </a:lnTo>
                      <a:lnTo>
                        <a:pt x="94379" y="48313"/>
                      </a:lnTo>
                      <a:lnTo>
                        <a:pt x="94394" y="51591"/>
                      </a:lnTo>
                      <a:close/>
                      <a:moveTo>
                        <a:pt x="93172" y="69263"/>
                      </a:moveTo>
                      <a:lnTo>
                        <a:pt x="93172" y="58147"/>
                      </a:lnTo>
                      <a:lnTo>
                        <a:pt x="92825" y="58147"/>
                      </a:lnTo>
                      <a:lnTo>
                        <a:pt x="92508" y="58289"/>
                      </a:lnTo>
                      <a:lnTo>
                        <a:pt x="92206" y="58432"/>
                      </a:lnTo>
                      <a:lnTo>
                        <a:pt x="91920" y="58859"/>
                      </a:lnTo>
                      <a:lnTo>
                        <a:pt x="91678" y="59287"/>
                      </a:lnTo>
                      <a:lnTo>
                        <a:pt x="91437" y="59857"/>
                      </a:lnTo>
                      <a:lnTo>
                        <a:pt x="91225" y="60570"/>
                      </a:lnTo>
                      <a:lnTo>
                        <a:pt x="91044" y="61567"/>
                      </a:lnTo>
                      <a:lnTo>
                        <a:pt x="90863" y="62422"/>
                      </a:lnTo>
                      <a:lnTo>
                        <a:pt x="90728" y="63420"/>
                      </a:lnTo>
                      <a:lnTo>
                        <a:pt x="90607" y="64703"/>
                      </a:lnTo>
                      <a:lnTo>
                        <a:pt x="90516" y="65985"/>
                      </a:lnTo>
                      <a:lnTo>
                        <a:pt x="90441" y="67553"/>
                      </a:lnTo>
                      <a:lnTo>
                        <a:pt x="90365" y="68978"/>
                      </a:lnTo>
                      <a:lnTo>
                        <a:pt x="90335" y="70688"/>
                      </a:lnTo>
                      <a:lnTo>
                        <a:pt x="90320" y="72541"/>
                      </a:lnTo>
                      <a:lnTo>
                        <a:pt x="90335" y="73824"/>
                      </a:lnTo>
                      <a:lnTo>
                        <a:pt x="90350" y="75106"/>
                      </a:lnTo>
                      <a:lnTo>
                        <a:pt x="90380" y="76104"/>
                      </a:lnTo>
                      <a:lnTo>
                        <a:pt x="90426" y="77387"/>
                      </a:lnTo>
                      <a:lnTo>
                        <a:pt x="90471" y="78384"/>
                      </a:lnTo>
                      <a:lnTo>
                        <a:pt x="90531" y="79239"/>
                      </a:lnTo>
                      <a:lnTo>
                        <a:pt x="90607" y="80095"/>
                      </a:lnTo>
                      <a:lnTo>
                        <a:pt x="90682" y="80807"/>
                      </a:lnTo>
                      <a:lnTo>
                        <a:pt x="90758" y="81377"/>
                      </a:lnTo>
                      <a:lnTo>
                        <a:pt x="90833" y="82090"/>
                      </a:lnTo>
                      <a:lnTo>
                        <a:pt x="90924" y="82517"/>
                      </a:lnTo>
                      <a:lnTo>
                        <a:pt x="91044" y="82945"/>
                      </a:lnTo>
                      <a:lnTo>
                        <a:pt x="91135" y="83230"/>
                      </a:lnTo>
                      <a:lnTo>
                        <a:pt x="91241" y="83515"/>
                      </a:lnTo>
                      <a:lnTo>
                        <a:pt x="91361" y="83657"/>
                      </a:lnTo>
                      <a:lnTo>
                        <a:pt x="91482" y="83657"/>
                      </a:lnTo>
                      <a:lnTo>
                        <a:pt x="91633" y="83657"/>
                      </a:lnTo>
                      <a:lnTo>
                        <a:pt x="91784" y="83372"/>
                      </a:lnTo>
                      <a:lnTo>
                        <a:pt x="91920" y="83230"/>
                      </a:lnTo>
                      <a:lnTo>
                        <a:pt x="92040" y="82802"/>
                      </a:lnTo>
                      <a:lnTo>
                        <a:pt x="92191" y="82375"/>
                      </a:lnTo>
                      <a:lnTo>
                        <a:pt x="92312" y="81662"/>
                      </a:lnTo>
                      <a:lnTo>
                        <a:pt x="92433" y="81092"/>
                      </a:lnTo>
                      <a:lnTo>
                        <a:pt x="92538" y="80237"/>
                      </a:lnTo>
                      <a:lnTo>
                        <a:pt x="92644" y="79524"/>
                      </a:lnTo>
                      <a:lnTo>
                        <a:pt x="92734" y="78812"/>
                      </a:lnTo>
                      <a:lnTo>
                        <a:pt x="92825" y="77957"/>
                      </a:lnTo>
                      <a:lnTo>
                        <a:pt x="92885" y="77102"/>
                      </a:lnTo>
                      <a:lnTo>
                        <a:pt x="92961" y="75961"/>
                      </a:lnTo>
                      <a:lnTo>
                        <a:pt x="93006" y="74964"/>
                      </a:lnTo>
                      <a:lnTo>
                        <a:pt x="93051" y="73966"/>
                      </a:lnTo>
                      <a:lnTo>
                        <a:pt x="93096" y="72969"/>
                      </a:lnTo>
                      <a:lnTo>
                        <a:pt x="93127" y="72114"/>
                      </a:lnTo>
                      <a:lnTo>
                        <a:pt x="93142" y="71116"/>
                      </a:lnTo>
                      <a:lnTo>
                        <a:pt x="93157" y="70261"/>
                      </a:lnTo>
                      <a:lnTo>
                        <a:pt x="93172" y="69263"/>
                      </a:lnTo>
                      <a:close/>
                      <a:moveTo>
                        <a:pt x="97608" y="90783"/>
                      </a:moveTo>
                      <a:lnTo>
                        <a:pt x="96371" y="90783"/>
                      </a:lnTo>
                      <a:lnTo>
                        <a:pt x="96371" y="26793"/>
                      </a:lnTo>
                      <a:lnTo>
                        <a:pt x="97608" y="26793"/>
                      </a:lnTo>
                      <a:lnTo>
                        <a:pt x="97608" y="90783"/>
                      </a:lnTo>
                      <a:close/>
                      <a:moveTo>
                        <a:pt x="96974" y="14964"/>
                      </a:moveTo>
                      <a:lnTo>
                        <a:pt x="96959" y="14964"/>
                      </a:lnTo>
                      <a:lnTo>
                        <a:pt x="96808" y="14821"/>
                      </a:lnTo>
                      <a:lnTo>
                        <a:pt x="96657" y="14394"/>
                      </a:lnTo>
                      <a:lnTo>
                        <a:pt x="96582" y="14109"/>
                      </a:lnTo>
                      <a:lnTo>
                        <a:pt x="96522" y="13681"/>
                      </a:lnTo>
                      <a:lnTo>
                        <a:pt x="96461" y="13254"/>
                      </a:lnTo>
                      <a:lnTo>
                        <a:pt x="96401" y="12826"/>
                      </a:lnTo>
                      <a:lnTo>
                        <a:pt x="96310" y="11686"/>
                      </a:lnTo>
                      <a:lnTo>
                        <a:pt x="96250" y="10261"/>
                      </a:lnTo>
                      <a:lnTo>
                        <a:pt x="96205" y="8978"/>
                      </a:lnTo>
                      <a:lnTo>
                        <a:pt x="96190" y="7410"/>
                      </a:lnTo>
                      <a:lnTo>
                        <a:pt x="96205" y="5985"/>
                      </a:lnTo>
                      <a:lnTo>
                        <a:pt x="96250" y="4560"/>
                      </a:lnTo>
                      <a:lnTo>
                        <a:pt x="96325" y="3277"/>
                      </a:lnTo>
                      <a:lnTo>
                        <a:pt x="96416" y="2280"/>
                      </a:lnTo>
                      <a:lnTo>
                        <a:pt x="96476" y="1710"/>
                      </a:lnTo>
                      <a:lnTo>
                        <a:pt x="96537" y="1282"/>
                      </a:lnTo>
                      <a:lnTo>
                        <a:pt x="96612" y="855"/>
                      </a:lnTo>
                      <a:lnTo>
                        <a:pt x="96672" y="570"/>
                      </a:lnTo>
                      <a:lnTo>
                        <a:pt x="96823" y="285"/>
                      </a:lnTo>
                      <a:lnTo>
                        <a:pt x="96989" y="0"/>
                      </a:lnTo>
                      <a:lnTo>
                        <a:pt x="97155" y="285"/>
                      </a:lnTo>
                      <a:lnTo>
                        <a:pt x="97306" y="570"/>
                      </a:lnTo>
                      <a:lnTo>
                        <a:pt x="97382" y="855"/>
                      </a:lnTo>
                      <a:lnTo>
                        <a:pt x="97442" y="1282"/>
                      </a:lnTo>
                      <a:lnTo>
                        <a:pt x="97502" y="1710"/>
                      </a:lnTo>
                      <a:lnTo>
                        <a:pt x="97548" y="2137"/>
                      </a:lnTo>
                      <a:lnTo>
                        <a:pt x="97653" y="3277"/>
                      </a:lnTo>
                      <a:lnTo>
                        <a:pt x="97714" y="4418"/>
                      </a:lnTo>
                      <a:lnTo>
                        <a:pt x="97774" y="5985"/>
                      </a:lnTo>
                      <a:lnTo>
                        <a:pt x="97774" y="7410"/>
                      </a:lnTo>
                      <a:lnTo>
                        <a:pt x="97774" y="8978"/>
                      </a:lnTo>
                      <a:lnTo>
                        <a:pt x="97714" y="10261"/>
                      </a:lnTo>
                      <a:lnTo>
                        <a:pt x="97653" y="11686"/>
                      </a:lnTo>
                      <a:lnTo>
                        <a:pt x="97548" y="12826"/>
                      </a:lnTo>
                      <a:lnTo>
                        <a:pt x="97502" y="13254"/>
                      </a:lnTo>
                      <a:lnTo>
                        <a:pt x="97442" y="13681"/>
                      </a:lnTo>
                      <a:lnTo>
                        <a:pt x="97382" y="14109"/>
                      </a:lnTo>
                      <a:lnTo>
                        <a:pt x="97306" y="14394"/>
                      </a:lnTo>
                      <a:lnTo>
                        <a:pt x="97231" y="14679"/>
                      </a:lnTo>
                      <a:lnTo>
                        <a:pt x="97140" y="14821"/>
                      </a:lnTo>
                      <a:lnTo>
                        <a:pt x="97065" y="14821"/>
                      </a:lnTo>
                      <a:lnTo>
                        <a:pt x="96974" y="14964"/>
                      </a:lnTo>
                      <a:close/>
                      <a:moveTo>
                        <a:pt x="99645" y="90783"/>
                      </a:moveTo>
                      <a:lnTo>
                        <a:pt x="99645" y="44038"/>
                      </a:lnTo>
                      <a:lnTo>
                        <a:pt x="99645" y="39904"/>
                      </a:lnTo>
                      <a:lnTo>
                        <a:pt x="99630" y="35629"/>
                      </a:lnTo>
                      <a:lnTo>
                        <a:pt x="99615" y="31353"/>
                      </a:lnTo>
                      <a:lnTo>
                        <a:pt x="99600" y="26793"/>
                      </a:lnTo>
                      <a:lnTo>
                        <a:pt x="100686" y="26793"/>
                      </a:lnTo>
                      <a:lnTo>
                        <a:pt x="100761" y="37339"/>
                      </a:lnTo>
                      <a:lnTo>
                        <a:pt x="100777" y="37339"/>
                      </a:lnTo>
                      <a:lnTo>
                        <a:pt x="100852" y="36199"/>
                      </a:lnTo>
                      <a:lnTo>
                        <a:pt x="100943" y="34916"/>
                      </a:lnTo>
                      <a:lnTo>
                        <a:pt x="101018" y="33776"/>
                      </a:lnTo>
                      <a:lnTo>
                        <a:pt x="101139" y="32779"/>
                      </a:lnTo>
                      <a:lnTo>
                        <a:pt x="101244" y="31781"/>
                      </a:lnTo>
                      <a:lnTo>
                        <a:pt x="101350" y="30926"/>
                      </a:lnTo>
                      <a:lnTo>
                        <a:pt x="101471" y="29928"/>
                      </a:lnTo>
                      <a:lnTo>
                        <a:pt x="101606" y="29073"/>
                      </a:lnTo>
                      <a:lnTo>
                        <a:pt x="101772" y="28218"/>
                      </a:lnTo>
                      <a:lnTo>
                        <a:pt x="101938" y="27505"/>
                      </a:lnTo>
                      <a:lnTo>
                        <a:pt x="102104" y="26793"/>
                      </a:lnTo>
                      <a:lnTo>
                        <a:pt x="102285" y="26365"/>
                      </a:lnTo>
                      <a:lnTo>
                        <a:pt x="102451" y="25938"/>
                      </a:lnTo>
                      <a:lnTo>
                        <a:pt x="102632" y="25510"/>
                      </a:lnTo>
                      <a:lnTo>
                        <a:pt x="102829" y="25225"/>
                      </a:lnTo>
                      <a:lnTo>
                        <a:pt x="103025" y="25225"/>
                      </a:lnTo>
                      <a:lnTo>
                        <a:pt x="103236" y="25368"/>
                      </a:lnTo>
                      <a:lnTo>
                        <a:pt x="103462" y="25510"/>
                      </a:lnTo>
                      <a:lnTo>
                        <a:pt x="103658" y="26080"/>
                      </a:lnTo>
                      <a:lnTo>
                        <a:pt x="103855" y="26650"/>
                      </a:lnTo>
                      <a:lnTo>
                        <a:pt x="104051" y="27363"/>
                      </a:lnTo>
                      <a:lnTo>
                        <a:pt x="104232" y="28361"/>
                      </a:lnTo>
                      <a:lnTo>
                        <a:pt x="104398" y="29358"/>
                      </a:lnTo>
                      <a:lnTo>
                        <a:pt x="104564" y="30641"/>
                      </a:lnTo>
                      <a:lnTo>
                        <a:pt x="104669" y="31638"/>
                      </a:lnTo>
                      <a:lnTo>
                        <a:pt x="104760" y="32636"/>
                      </a:lnTo>
                      <a:lnTo>
                        <a:pt x="104850" y="33634"/>
                      </a:lnTo>
                      <a:lnTo>
                        <a:pt x="104926" y="34774"/>
                      </a:lnTo>
                      <a:lnTo>
                        <a:pt x="105001" y="35771"/>
                      </a:lnTo>
                      <a:lnTo>
                        <a:pt x="105092" y="37197"/>
                      </a:lnTo>
                      <a:lnTo>
                        <a:pt x="105152" y="38337"/>
                      </a:lnTo>
                      <a:lnTo>
                        <a:pt x="105198" y="39762"/>
                      </a:lnTo>
                      <a:lnTo>
                        <a:pt x="105258" y="41187"/>
                      </a:lnTo>
                      <a:lnTo>
                        <a:pt x="105288" y="42612"/>
                      </a:lnTo>
                      <a:lnTo>
                        <a:pt x="105333" y="44038"/>
                      </a:lnTo>
                      <a:lnTo>
                        <a:pt x="105364" y="45605"/>
                      </a:lnTo>
                      <a:lnTo>
                        <a:pt x="105394" y="49026"/>
                      </a:lnTo>
                      <a:lnTo>
                        <a:pt x="105409" y="52589"/>
                      </a:lnTo>
                      <a:lnTo>
                        <a:pt x="105409" y="90783"/>
                      </a:lnTo>
                      <a:lnTo>
                        <a:pt x="104187" y="90783"/>
                      </a:lnTo>
                      <a:lnTo>
                        <a:pt x="104187" y="53871"/>
                      </a:lnTo>
                      <a:lnTo>
                        <a:pt x="104172" y="51591"/>
                      </a:lnTo>
                      <a:lnTo>
                        <a:pt x="104156" y="49311"/>
                      </a:lnTo>
                      <a:lnTo>
                        <a:pt x="104126" y="47458"/>
                      </a:lnTo>
                      <a:lnTo>
                        <a:pt x="104081" y="45463"/>
                      </a:lnTo>
                      <a:lnTo>
                        <a:pt x="104036" y="43752"/>
                      </a:lnTo>
                      <a:lnTo>
                        <a:pt x="103960" y="42327"/>
                      </a:lnTo>
                      <a:lnTo>
                        <a:pt x="103870" y="40760"/>
                      </a:lnTo>
                      <a:lnTo>
                        <a:pt x="103779" y="39477"/>
                      </a:lnTo>
                      <a:lnTo>
                        <a:pt x="103689" y="38479"/>
                      </a:lnTo>
                      <a:lnTo>
                        <a:pt x="103568" y="37482"/>
                      </a:lnTo>
                      <a:lnTo>
                        <a:pt x="103447" y="36769"/>
                      </a:lnTo>
                      <a:lnTo>
                        <a:pt x="103296" y="36057"/>
                      </a:lnTo>
                      <a:lnTo>
                        <a:pt x="103145" y="35486"/>
                      </a:lnTo>
                      <a:lnTo>
                        <a:pt x="102980" y="35059"/>
                      </a:lnTo>
                      <a:lnTo>
                        <a:pt x="102814" y="34774"/>
                      </a:lnTo>
                      <a:lnTo>
                        <a:pt x="102617" y="34774"/>
                      </a:lnTo>
                      <a:lnTo>
                        <a:pt x="102466" y="34774"/>
                      </a:lnTo>
                      <a:lnTo>
                        <a:pt x="102331" y="34916"/>
                      </a:lnTo>
                      <a:lnTo>
                        <a:pt x="102180" y="35201"/>
                      </a:lnTo>
                      <a:lnTo>
                        <a:pt x="102059" y="35629"/>
                      </a:lnTo>
                      <a:lnTo>
                        <a:pt x="101938" y="36199"/>
                      </a:lnTo>
                      <a:lnTo>
                        <a:pt x="101818" y="36769"/>
                      </a:lnTo>
                      <a:lnTo>
                        <a:pt x="101697" y="37482"/>
                      </a:lnTo>
                      <a:lnTo>
                        <a:pt x="101576" y="38194"/>
                      </a:lnTo>
                      <a:lnTo>
                        <a:pt x="101471" y="39049"/>
                      </a:lnTo>
                      <a:lnTo>
                        <a:pt x="101380" y="40047"/>
                      </a:lnTo>
                      <a:lnTo>
                        <a:pt x="101290" y="41187"/>
                      </a:lnTo>
                      <a:lnTo>
                        <a:pt x="101199" y="42185"/>
                      </a:lnTo>
                      <a:lnTo>
                        <a:pt x="101139" y="43182"/>
                      </a:lnTo>
                      <a:lnTo>
                        <a:pt x="101063" y="44323"/>
                      </a:lnTo>
                      <a:lnTo>
                        <a:pt x="101003" y="45463"/>
                      </a:lnTo>
                      <a:lnTo>
                        <a:pt x="100958" y="46888"/>
                      </a:lnTo>
                      <a:lnTo>
                        <a:pt x="100927" y="48028"/>
                      </a:lnTo>
                      <a:lnTo>
                        <a:pt x="100897" y="49311"/>
                      </a:lnTo>
                      <a:lnTo>
                        <a:pt x="100882" y="50736"/>
                      </a:lnTo>
                      <a:lnTo>
                        <a:pt x="100882" y="52304"/>
                      </a:lnTo>
                      <a:lnTo>
                        <a:pt x="100882" y="90783"/>
                      </a:lnTo>
                      <a:lnTo>
                        <a:pt x="99645" y="90783"/>
                      </a:lnTo>
                      <a:close/>
                      <a:moveTo>
                        <a:pt x="107687" y="14964"/>
                      </a:moveTo>
                      <a:lnTo>
                        <a:pt x="108894" y="11401"/>
                      </a:lnTo>
                      <a:lnTo>
                        <a:pt x="108894" y="26793"/>
                      </a:lnTo>
                      <a:lnTo>
                        <a:pt x="110645" y="26793"/>
                      </a:lnTo>
                      <a:lnTo>
                        <a:pt x="110645" y="35486"/>
                      </a:lnTo>
                      <a:lnTo>
                        <a:pt x="108894" y="35486"/>
                      </a:lnTo>
                      <a:lnTo>
                        <a:pt x="108894" y="70118"/>
                      </a:lnTo>
                      <a:lnTo>
                        <a:pt x="108894" y="71686"/>
                      </a:lnTo>
                      <a:lnTo>
                        <a:pt x="108909" y="73111"/>
                      </a:lnTo>
                      <a:lnTo>
                        <a:pt x="108924" y="74394"/>
                      </a:lnTo>
                      <a:lnTo>
                        <a:pt x="108940" y="75534"/>
                      </a:lnTo>
                      <a:lnTo>
                        <a:pt x="108985" y="76817"/>
                      </a:lnTo>
                      <a:lnTo>
                        <a:pt x="109030" y="77814"/>
                      </a:lnTo>
                      <a:lnTo>
                        <a:pt x="109075" y="78669"/>
                      </a:lnTo>
                      <a:lnTo>
                        <a:pt x="109136" y="79382"/>
                      </a:lnTo>
                      <a:lnTo>
                        <a:pt x="109196" y="80095"/>
                      </a:lnTo>
                      <a:lnTo>
                        <a:pt x="109256" y="80807"/>
                      </a:lnTo>
                      <a:lnTo>
                        <a:pt x="109332" y="81235"/>
                      </a:lnTo>
                      <a:lnTo>
                        <a:pt x="109407" y="81662"/>
                      </a:lnTo>
                      <a:lnTo>
                        <a:pt x="109498" y="82232"/>
                      </a:lnTo>
                      <a:lnTo>
                        <a:pt x="109603" y="82375"/>
                      </a:lnTo>
                      <a:lnTo>
                        <a:pt x="109709" y="82517"/>
                      </a:lnTo>
                      <a:lnTo>
                        <a:pt x="109815" y="82660"/>
                      </a:lnTo>
                      <a:lnTo>
                        <a:pt x="110011" y="82517"/>
                      </a:lnTo>
                      <a:lnTo>
                        <a:pt x="110207" y="82375"/>
                      </a:lnTo>
                      <a:lnTo>
                        <a:pt x="110373" y="82232"/>
                      </a:lnTo>
                      <a:lnTo>
                        <a:pt x="110524" y="81662"/>
                      </a:lnTo>
                      <a:lnTo>
                        <a:pt x="110584" y="90498"/>
                      </a:lnTo>
                      <a:lnTo>
                        <a:pt x="110358" y="91211"/>
                      </a:lnTo>
                      <a:lnTo>
                        <a:pt x="110086" y="91781"/>
                      </a:lnTo>
                      <a:lnTo>
                        <a:pt x="109815" y="92209"/>
                      </a:lnTo>
                      <a:lnTo>
                        <a:pt x="109498" y="92351"/>
                      </a:lnTo>
                      <a:lnTo>
                        <a:pt x="109287" y="92209"/>
                      </a:lnTo>
                      <a:lnTo>
                        <a:pt x="109090" y="91781"/>
                      </a:lnTo>
                      <a:lnTo>
                        <a:pt x="108894" y="91496"/>
                      </a:lnTo>
                      <a:lnTo>
                        <a:pt x="108728" y="90926"/>
                      </a:lnTo>
                      <a:lnTo>
                        <a:pt x="108577" y="90213"/>
                      </a:lnTo>
                      <a:lnTo>
                        <a:pt x="108411" y="89358"/>
                      </a:lnTo>
                      <a:lnTo>
                        <a:pt x="108276" y="88361"/>
                      </a:lnTo>
                      <a:lnTo>
                        <a:pt x="108155" y="87220"/>
                      </a:lnTo>
                      <a:lnTo>
                        <a:pt x="108049" y="85795"/>
                      </a:lnTo>
                      <a:lnTo>
                        <a:pt x="107959" y="84228"/>
                      </a:lnTo>
                      <a:lnTo>
                        <a:pt x="107868" y="82517"/>
                      </a:lnTo>
                      <a:lnTo>
                        <a:pt x="107808" y="80522"/>
                      </a:lnTo>
                      <a:lnTo>
                        <a:pt x="107748" y="78384"/>
                      </a:lnTo>
                      <a:lnTo>
                        <a:pt x="107717" y="75819"/>
                      </a:lnTo>
                      <a:lnTo>
                        <a:pt x="107702" y="73396"/>
                      </a:lnTo>
                      <a:lnTo>
                        <a:pt x="107687" y="70546"/>
                      </a:lnTo>
                      <a:lnTo>
                        <a:pt x="107687" y="35486"/>
                      </a:lnTo>
                      <a:lnTo>
                        <a:pt x="106646" y="35486"/>
                      </a:lnTo>
                      <a:lnTo>
                        <a:pt x="106646" y="26793"/>
                      </a:lnTo>
                      <a:lnTo>
                        <a:pt x="107687" y="26793"/>
                      </a:lnTo>
                      <a:lnTo>
                        <a:pt x="107687" y="14964"/>
                      </a:lnTo>
                      <a:close/>
                      <a:moveTo>
                        <a:pt x="111142" y="26793"/>
                      </a:moveTo>
                      <a:lnTo>
                        <a:pt x="112485" y="26793"/>
                      </a:lnTo>
                      <a:lnTo>
                        <a:pt x="113964" y="64560"/>
                      </a:lnTo>
                      <a:lnTo>
                        <a:pt x="114070" y="67553"/>
                      </a:lnTo>
                      <a:lnTo>
                        <a:pt x="114190" y="70546"/>
                      </a:lnTo>
                      <a:lnTo>
                        <a:pt x="114296" y="73966"/>
                      </a:lnTo>
                      <a:lnTo>
                        <a:pt x="114402" y="77672"/>
                      </a:lnTo>
                      <a:lnTo>
                        <a:pt x="114432" y="77672"/>
                      </a:lnTo>
                      <a:lnTo>
                        <a:pt x="114507" y="75106"/>
                      </a:lnTo>
                      <a:lnTo>
                        <a:pt x="114598" y="72256"/>
                      </a:lnTo>
                      <a:lnTo>
                        <a:pt x="114734" y="68551"/>
                      </a:lnTo>
                      <a:lnTo>
                        <a:pt x="114869" y="64275"/>
                      </a:lnTo>
                      <a:lnTo>
                        <a:pt x="116197" y="26793"/>
                      </a:lnTo>
                      <a:lnTo>
                        <a:pt x="117510" y="26793"/>
                      </a:lnTo>
                      <a:lnTo>
                        <a:pt x="115654" y="72399"/>
                      </a:lnTo>
                      <a:lnTo>
                        <a:pt x="115488" y="76532"/>
                      </a:lnTo>
                      <a:lnTo>
                        <a:pt x="115337" y="80380"/>
                      </a:lnTo>
                      <a:lnTo>
                        <a:pt x="115156" y="84085"/>
                      </a:lnTo>
                      <a:lnTo>
                        <a:pt x="115020" y="87505"/>
                      </a:lnTo>
                      <a:lnTo>
                        <a:pt x="114869" y="90498"/>
                      </a:lnTo>
                      <a:lnTo>
                        <a:pt x="114734" y="93349"/>
                      </a:lnTo>
                      <a:lnTo>
                        <a:pt x="114598" y="95771"/>
                      </a:lnTo>
                      <a:lnTo>
                        <a:pt x="114477" y="98052"/>
                      </a:lnTo>
                      <a:lnTo>
                        <a:pt x="114341" y="100332"/>
                      </a:lnTo>
                      <a:lnTo>
                        <a:pt x="114205" y="102470"/>
                      </a:lnTo>
                      <a:lnTo>
                        <a:pt x="114055" y="104465"/>
                      </a:lnTo>
                      <a:lnTo>
                        <a:pt x="113919" y="106318"/>
                      </a:lnTo>
                      <a:lnTo>
                        <a:pt x="113783" y="108171"/>
                      </a:lnTo>
                      <a:lnTo>
                        <a:pt x="113647" y="109738"/>
                      </a:lnTo>
                      <a:lnTo>
                        <a:pt x="113481" y="111163"/>
                      </a:lnTo>
                      <a:lnTo>
                        <a:pt x="113345" y="112589"/>
                      </a:lnTo>
                      <a:lnTo>
                        <a:pt x="113164" y="114014"/>
                      </a:lnTo>
                      <a:lnTo>
                        <a:pt x="112968" y="115296"/>
                      </a:lnTo>
                      <a:lnTo>
                        <a:pt x="112772" y="116437"/>
                      </a:lnTo>
                      <a:lnTo>
                        <a:pt x="112591" y="117577"/>
                      </a:lnTo>
                      <a:lnTo>
                        <a:pt x="112410" y="118432"/>
                      </a:lnTo>
                      <a:lnTo>
                        <a:pt x="112214" y="119002"/>
                      </a:lnTo>
                      <a:lnTo>
                        <a:pt x="112018" y="119572"/>
                      </a:lnTo>
                      <a:lnTo>
                        <a:pt x="111837" y="120000"/>
                      </a:lnTo>
                      <a:lnTo>
                        <a:pt x="111520" y="110166"/>
                      </a:lnTo>
                      <a:lnTo>
                        <a:pt x="111791" y="109168"/>
                      </a:lnTo>
                      <a:lnTo>
                        <a:pt x="112078" y="108028"/>
                      </a:lnTo>
                      <a:lnTo>
                        <a:pt x="112334" y="106318"/>
                      </a:lnTo>
                      <a:lnTo>
                        <a:pt x="112606" y="104465"/>
                      </a:lnTo>
                      <a:lnTo>
                        <a:pt x="112757" y="103325"/>
                      </a:lnTo>
                      <a:lnTo>
                        <a:pt x="112893" y="101757"/>
                      </a:lnTo>
                      <a:lnTo>
                        <a:pt x="113059" y="100332"/>
                      </a:lnTo>
                      <a:lnTo>
                        <a:pt x="113179" y="98764"/>
                      </a:lnTo>
                      <a:lnTo>
                        <a:pt x="113300" y="97197"/>
                      </a:lnTo>
                      <a:lnTo>
                        <a:pt x="113421" y="95344"/>
                      </a:lnTo>
                      <a:lnTo>
                        <a:pt x="113542" y="93491"/>
                      </a:lnTo>
                      <a:lnTo>
                        <a:pt x="113632" y="91496"/>
                      </a:lnTo>
                      <a:lnTo>
                        <a:pt x="113708" y="89928"/>
                      </a:lnTo>
                      <a:lnTo>
                        <a:pt x="113738" y="88788"/>
                      </a:lnTo>
                      <a:lnTo>
                        <a:pt x="113708" y="87648"/>
                      </a:lnTo>
                      <a:lnTo>
                        <a:pt x="113647" y="85653"/>
                      </a:lnTo>
                      <a:lnTo>
                        <a:pt x="111142" y="26793"/>
                      </a:lnTo>
                      <a:close/>
                      <a:moveTo>
                        <a:pt x="119170" y="92351"/>
                      </a:moveTo>
                      <a:lnTo>
                        <a:pt x="119139" y="92351"/>
                      </a:lnTo>
                      <a:lnTo>
                        <a:pt x="119049" y="92209"/>
                      </a:lnTo>
                      <a:lnTo>
                        <a:pt x="118973" y="92209"/>
                      </a:lnTo>
                      <a:lnTo>
                        <a:pt x="118898" y="91781"/>
                      </a:lnTo>
                      <a:lnTo>
                        <a:pt x="118823" y="91496"/>
                      </a:lnTo>
                      <a:lnTo>
                        <a:pt x="118762" y="91211"/>
                      </a:lnTo>
                      <a:lnTo>
                        <a:pt x="118687" y="90783"/>
                      </a:lnTo>
                      <a:lnTo>
                        <a:pt x="118626" y="90356"/>
                      </a:lnTo>
                      <a:lnTo>
                        <a:pt x="118551" y="89786"/>
                      </a:lnTo>
                      <a:lnTo>
                        <a:pt x="118506" y="89216"/>
                      </a:lnTo>
                      <a:lnTo>
                        <a:pt x="118460" y="88646"/>
                      </a:lnTo>
                      <a:lnTo>
                        <a:pt x="118415" y="87933"/>
                      </a:lnTo>
                      <a:lnTo>
                        <a:pt x="118385" y="87220"/>
                      </a:lnTo>
                      <a:lnTo>
                        <a:pt x="118355" y="85510"/>
                      </a:lnTo>
                      <a:lnTo>
                        <a:pt x="118340" y="83942"/>
                      </a:lnTo>
                      <a:lnTo>
                        <a:pt x="118340" y="83087"/>
                      </a:lnTo>
                      <a:lnTo>
                        <a:pt x="118355" y="82232"/>
                      </a:lnTo>
                      <a:lnTo>
                        <a:pt x="118370" y="81377"/>
                      </a:lnTo>
                      <a:lnTo>
                        <a:pt x="118385" y="80522"/>
                      </a:lnTo>
                      <a:lnTo>
                        <a:pt x="118430" y="79809"/>
                      </a:lnTo>
                      <a:lnTo>
                        <a:pt x="118460" y="79239"/>
                      </a:lnTo>
                      <a:lnTo>
                        <a:pt x="118506" y="78527"/>
                      </a:lnTo>
                      <a:lnTo>
                        <a:pt x="118566" y="77957"/>
                      </a:lnTo>
                      <a:lnTo>
                        <a:pt x="118642" y="77387"/>
                      </a:lnTo>
                      <a:lnTo>
                        <a:pt x="118702" y="76959"/>
                      </a:lnTo>
                      <a:lnTo>
                        <a:pt x="118777" y="76389"/>
                      </a:lnTo>
                      <a:lnTo>
                        <a:pt x="118838" y="76104"/>
                      </a:lnTo>
                      <a:lnTo>
                        <a:pt x="118913" y="75819"/>
                      </a:lnTo>
                      <a:lnTo>
                        <a:pt x="119004" y="75676"/>
                      </a:lnTo>
                      <a:lnTo>
                        <a:pt x="119079" y="75534"/>
                      </a:lnTo>
                      <a:lnTo>
                        <a:pt x="119185" y="75534"/>
                      </a:lnTo>
                      <a:lnTo>
                        <a:pt x="119275" y="75534"/>
                      </a:lnTo>
                      <a:lnTo>
                        <a:pt x="119351" y="75676"/>
                      </a:lnTo>
                      <a:lnTo>
                        <a:pt x="119426" y="75819"/>
                      </a:lnTo>
                      <a:lnTo>
                        <a:pt x="119502" y="76104"/>
                      </a:lnTo>
                      <a:lnTo>
                        <a:pt x="119577" y="76389"/>
                      </a:lnTo>
                      <a:lnTo>
                        <a:pt x="119637" y="76959"/>
                      </a:lnTo>
                      <a:lnTo>
                        <a:pt x="119698" y="77387"/>
                      </a:lnTo>
                      <a:lnTo>
                        <a:pt x="119773" y="77957"/>
                      </a:lnTo>
                      <a:lnTo>
                        <a:pt x="119834" y="78527"/>
                      </a:lnTo>
                      <a:lnTo>
                        <a:pt x="119879" y="79097"/>
                      </a:lnTo>
                      <a:lnTo>
                        <a:pt x="119909" y="79809"/>
                      </a:lnTo>
                      <a:lnTo>
                        <a:pt x="119939" y="80522"/>
                      </a:lnTo>
                      <a:lnTo>
                        <a:pt x="119969" y="81235"/>
                      </a:lnTo>
                      <a:lnTo>
                        <a:pt x="119984" y="82232"/>
                      </a:lnTo>
                      <a:lnTo>
                        <a:pt x="120000" y="83087"/>
                      </a:lnTo>
                      <a:lnTo>
                        <a:pt x="120000" y="83942"/>
                      </a:lnTo>
                      <a:lnTo>
                        <a:pt x="119984" y="85510"/>
                      </a:lnTo>
                      <a:lnTo>
                        <a:pt x="119939" y="87220"/>
                      </a:lnTo>
                      <a:lnTo>
                        <a:pt x="119909" y="87933"/>
                      </a:lnTo>
                      <a:lnTo>
                        <a:pt x="119879" y="88646"/>
                      </a:lnTo>
                      <a:lnTo>
                        <a:pt x="119834" y="89216"/>
                      </a:lnTo>
                      <a:lnTo>
                        <a:pt x="119773" y="89786"/>
                      </a:lnTo>
                      <a:lnTo>
                        <a:pt x="119698" y="90356"/>
                      </a:lnTo>
                      <a:lnTo>
                        <a:pt x="119637" y="90783"/>
                      </a:lnTo>
                      <a:lnTo>
                        <a:pt x="119577" y="91211"/>
                      </a:lnTo>
                      <a:lnTo>
                        <a:pt x="119502" y="91496"/>
                      </a:lnTo>
                      <a:lnTo>
                        <a:pt x="119426" y="91781"/>
                      </a:lnTo>
                      <a:lnTo>
                        <a:pt x="119336" y="92209"/>
                      </a:lnTo>
                      <a:lnTo>
                        <a:pt x="119260" y="92209"/>
                      </a:lnTo>
                      <a:lnTo>
                        <a:pt x="119170" y="92351"/>
                      </a:lnTo>
                      <a:close/>
                    </a:path>
                  </a:pathLst>
                </a:custGeom>
                <a:solidFill>
                  <a:schemeClr val="lt1">
                    <a:alpha val="60000"/>
                  </a:schemeClr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</p:grpSp>
        <p:pic>
          <p:nvPicPr>
            <p:cNvPr id="281" name="Shape 281"/>
            <p:cNvPicPr preferRelativeResize="0"/>
            <p:nvPr/>
          </p:nvPicPr>
          <p:blipFill rotWithShape="1">
            <a:blip r:embed="rId3">
              <a:alphaModFix/>
            </a:blip>
            <a:srcRect b="49999" l="0" r="0" t="0"/>
            <a:stretch/>
          </p:blipFill>
          <p:spPr>
            <a:xfrm flipH="1">
              <a:off x="6689498" y="6295414"/>
              <a:ext cx="2454501" cy="5625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" name="Shape 282"/>
          <p:cNvGrpSpPr/>
          <p:nvPr/>
        </p:nvGrpSpPr>
        <p:grpSpPr>
          <a:xfrm>
            <a:off x="0" y="3"/>
            <a:ext cx="12192000" cy="759624"/>
            <a:chOff x="0" y="3"/>
            <a:chExt cx="9144000" cy="759624"/>
          </a:xfrm>
        </p:grpSpPr>
        <p:sp>
          <p:nvSpPr>
            <p:cNvPr id="283" name="Shape 283"/>
            <p:cNvSpPr/>
            <p:nvPr/>
          </p:nvSpPr>
          <p:spPr>
            <a:xfrm>
              <a:off x="0" y="3"/>
              <a:ext cx="9144000" cy="759624"/>
            </a:xfrm>
            <a:prstGeom prst="rect">
              <a:avLst/>
            </a:prstGeom>
            <a:gradFill>
              <a:gsLst>
                <a:gs pos="0">
                  <a:srgbClr val="0067AC"/>
                </a:gs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8365792" y="124822"/>
              <a:ext cx="485458" cy="424339"/>
            </a:xfrm>
            <a:custGeom>
              <a:pathLst>
                <a:path extrusionOk="0" h="120000" w="120000">
                  <a:moveTo>
                    <a:pt x="59928" y="0"/>
                  </a:moveTo>
                  <a:lnTo>
                    <a:pt x="63664" y="0"/>
                  </a:lnTo>
                  <a:lnTo>
                    <a:pt x="67113" y="330"/>
                  </a:lnTo>
                  <a:lnTo>
                    <a:pt x="70562" y="825"/>
                  </a:lnTo>
                  <a:lnTo>
                    <a:pt x="74011" y="1485"/>
                  </a:lnTo>
                  <a:lnTo>
                    <a:pt x="77317" y="2640"/>
                  </a:lnTo>
                  <a:lnTo>
                    <a:pt x="80335" y="3631"/>
                  </a:lnTo>
                  <a:lnTo>
                    <a:pt x="83497" y="4951"/>
                  </a:lnTo>
                  <a:lnTo>
                    <a:pt x="86227" y="6272"/>
                  </a:lnTo>
                  <a:lnTo>
                    <a:pt x="89101" y="7922"/>
                  </a:lnTo>
                  <a:lnTo>
                    <a:pt x="91544" y="9738"/>
                  </a:lnTo>
                  <a:lnTo>
                    <a:pt x="93844" y="11719"/>
                  </a:lnTo>
                  <a:lnTo>
                    <a:pt x="96000" y="13700"/>
                  </a:lnTo>
                  <a:lnTo>
                    <a:pt x="98011" y="15845"/>
                  </a:lnTo>
                  <a:lnTo>
                    <a:pt x="99736" y="18156"/>
                  </a:lnTo>
                  <a:lnTo>
                    <a:pt x="101317" y="20467"/>
                  </a:lnTo>
                  <a:lnTo>
                    <a:pt x="102610" y="22943"/>
                  </a:lnTo>
                  <a:lnTo>
                    <a:pt x="97149" y="21623"/>
                  </a:lnTo>
                  <a:lnTo>
                    <a:pt x="91832" y="20467"/>
                  </a:lnTo>
                  <a:lnTo>
                    <a:pt x="86514" y="19312"/>
                  </a:lnTo>
                  <a:lnTo>
                    <a:pt x="81485" y="18651"/>
                  </a:lnTo>
                  <a:lnTo>
                    <a:pt x="76742" y="17991"/>
                  </a:lnTo>
                  <a:lnTo>
                    <a:pt x="72431" y="17496"/>
                  </a:lnTo>
                  <a:lnTo>
                    <a:pt x="68694" y="17166"/>
                  </a:lnTo>
                  <a:lnTo>
                    <a:pt x="65820" y="17166"/>
                  </a:lnTo>
                  <a:lnTo>
                    <a:pt x="65101" y="17166"/>
                  </a:lnTo>
                  <a:lnTo>
                    <a:pt x="64383" y="17331"/>
                  </a:lnTo>
                  <a:lnTo>
                    <a:pt x="63808" y="17496"/>
                  </a:lnTo>
                  <a:lnTo>
                    <a:pt x="63233" y="17991"/>
                  </a:lnTo>
                  <a:lnTo>
                    <a:pt x="62658" y="18486"/>
                  </a:lnTo>
                  <a:lnTo>
                    <a:pt x="62371" y="18982"/>
                  </a:lnTo>
                  <a:lnTo>
                    <a:pt x="62083" y="19642"/>
                  </a:lnTo>
                  <a:lnTo>
                    <a:pt x="62083" y="20467"/>
                  </a:lnTo>
                  <a:lnTo>
                    <a:pt x="62083" y="21953"/>
                  </a:lnTo>
                  <a:lnTo>
                    <a:pt x="62083" y="68500"/>
                  </a:lnTo>
                  <a:lnTo>
                    <a:pt x="57916" y="68500"/>
                  </a:lnTo>
                  <a:lnTo>
                    <a:pt x="58059" y="21953"/>
                  </a:lnTo>
                  <a:lnTo>
                    <a:pt x="58059" y="20467"/>
                  </a:lnTo>
                  <a:lnTo>
                    <a:pt x="57916" y="19642"/>
                  </a:lnTo>
                  <a:lnTo>
                    <a:pt x="57772" y="18982"/>
                  </a:lnTo>
                  <a:lnTo>
                    <a:pt x="57197" y="18486"/>
                  </a:lnTo>
                  <a:lnTo>
                    <a:pt x="56766" y="17991"/>
                  </a:lnTo>
                  <a:lnTo>
                    <a:pt x="56335" y="17496"/>
                  </a:lnTo>
                  <a:lnTo>
                    <a:pt x="55760" y="17331"/>
                  </a:lnTo>
                  <a:lnTo>
                    <a:pt x="54898" y="17166"/>
                  </a:lnTo>
                  <a:lnTo>
                    <a:pt x="54323" y="17166"/>
                  </a:lnTo>
                  <a:lnTo>
                    <a:pt x="51161" y="17166"/>
                  </a:lnTo>
                  <a:lnTo>
                    <a:pt x="47568" y="17496"/>
                  </a:lnTo>
                  <a:lnTo>
                    <a:pt x="43257" y="17991"/>
                  </a:lnTo>
                  <a:lnTo>
                    <a:pt x="38514" y="18651"/>
                  </a:lnTo>
                  <a:lnTo>
                    <a:pt x="33341" y="19477"/>
                  </a:lnTo>
                  <a:lnTo>
                    <a:pt x="28023" y="20467"/>
                  </a:lnTo>
                  <a:lnTo>
                    <a:pt x="22562" y="21623"/>
                  </a:lnTo>
                  <a:lnTo>
                    <a:pt x="17389" y="22943"/>
                  </a:lnTo>
                  <a:lnTo>
                    <a:pt x="18538" y="20632"/>
                  </a:lnTo>
                  <a:lnTo>
                    <a:pt x="20119" y="18156"/>
                  </a:lnTo>
                  <a:lnTo>
                    <a:pt x="21844" y="15845"/>
                  </a:lnTo>
                  <a:lnTo>
                    <a:pt x="23856" y="13700"/>
                  </a:lnTo>
                  <a:lnTo>
                    <a:pt x="25868" y="11719"/>
                  </a:lnTo>
                  <a:lnTo>
                    <a:pt x="28311" y="9738"/>
                  </a:lnTo>
                  <a:lnTo>
                    <a:pt x="30898" y="7922"/>
                  </a:lnTo>
                  <a:lnTo>
                    <a:pt x="33485" y="6272"/>
                  </a:lnTo>
                  <a:lnTo>
                    <a:pt x="36502" y="4951"/>
                  </a:lnTo>
                  <a:lnTo>
                    <a:pt x="39377" y="3631"/>
                  </a:lnTo>
                  <a:lnTo>
                    <a:pt x="42538" y="2640"/>
                  </a:lnTo>
                  <a:lnTo>
                    <a:pt x="45844" y="1485"/>
                  </a:lnTo>
                  <a:lnTo>
                    <a:pt x="49149" y="825"/>
                  </a:lnTo>
                  <a:lnTo>
                    <a:pt x="52742" y="330"/>
                  </a:lnTo>
                  <a:lnTo>
                    <a:pt x="56335" y="0"/>
                  </a:lnTo>
                  <a:lnTo>
                    <a:pt x="59928" y="0"/>
                  </a:lnTo>
                  <a:close/>
                  <a:moveTo>
                    <a:pt x="28886" y="95570"/>
                  </a:moveTo>
                  <a:lnTo>
                    <a:pt x="28886" y="85667"/>
                  </a:lnTo>
                  <a:lnTo>
                    <a:pt x="25149" y="85667"/>
                  </a:lnTo>
                  <a:lnTo>
                    <a:pt x="21556" y="85667"/>
                  </a:lnTo>
                  <a:lnTo>
                    <a:pt x="17964" y="85667"/>
                  </a:lnTo>
                  <a:lnTo>
                    <a:pt x="14371" y="85667"/>
                  </a:lnTo>
                  <a:lnTo>
                    <a:pt x="10778" y="85667"/>
                  </a:lnTo>
                  <a:lnTo>
                    <a:pt x="7041" y="85667"/>
                  </a:lnTo>
                  <a:lnTo>
                    <a:pt x="3592" y="85667"/>
                  </a:lnTo>
                  <a:lnTo>
                    <a:pt x="0" y="85667"/>
                  </a:lnTo>
                  <a:lnTo>
                    <a:pt x="0" y="95570"/>
                  </a:lnTo>
                  <a:lnTo>
                    <a:pt x="8335" y="95570"/>
                  </a:lnTo>
                  <a:lnTo>
                    <a:pt x="8335" y="120000"/>
                  </a:lnTo>
                  <a:lnTo>
                    <a:pt x="20263" y="120000"/>
                  </a:lnTo>
                  <a:lnTo>
                    <a:pt x="20263" y="95570"/>
                  </a:lnTo>
                  <a:lnTo>
                    <a:pt x="28886" y="95570"/>
                  </a:lnTo>
                  <a:close/>
                  <a:moveTo>
                    <a:pt x="43544" y="99367"/>
                  </a:moveTo>
                  <a:lnTo>
                    <a:pt x="37508" y="120000"/>
                  </a:lnTo>
                  <a:lnTo>
                    <a:pt x="25868" y="120000"/>
                  </a:lnTo>
                  <a:lnTo>
                    <a:pt x="37365" y="85667"/>
                  </a:lnTo>
                  <a:lnTo>
                    <a:pt x="40526" y="85667"/>
                  </a:lnTo>
                  <a:lnTo>
                    <a:pt x="43544" y="85667"/>
                  </a:lnTo>
                  <a:lnTo>
                    <a:pt x="46850" y="85667"/>
                  </a:lnTo>
                  <a:lnTo>
                    <a:pt x="50011" y="85667"/>
                  </a:lnTo>
                  <a:lnTo>
                    <a:pt x="61365" y="120000"/>
                  </a:lnTo>
                  <a:lnTo>
                    <a:pt x="49724" y="120000"/>
                  </a:lnTo>
                  <a:lnTo>
                    <a:pt x="43544" y="99367"/>
                  </a:lnTo>
                  <a:close/>
                  <a:moveTo>
                    <a:pt x="87377" y="95570"/>
                  </a:moveTo>
                  <a:lnTo>
                    <a:pt x="87377" y="85667"/>
                  </a:lnTo>
                  <a:lnTo>
                    <a:pt x="83784" y="85667"/>
                  </a:lnTo>
                  <a:lnTo>
                    <a:pt x="80047" y="85667"/>
                  </a:lnTo>
                  <a:lnTo>
                    <a:pt x="76455" y="85667"/>
                  </a:lnTo>
                  <a:lnTo>
                    <a:pt x="72862" y="85667"/>
                  </a:lnTo>
                  <a:lnTo>
                    <a:pt x="69413" y="85667"/>
                  </a:lnTo>
                  <a:lnTo>
                    <a:pt x="65820" y="85667"/>
                  </a:lnTo>
                  <a:lnTo>
                    <a:pt x="62083" y="85667"/>
                  </a:lnTo>
                  <a:lnTo>
                    <a:pt x="58491" y="85667"/>
                  </a:lnTo>
                  <a:lnTo>
                    <a:pt x="58491" y="95570"/>
                  </a:lnTo>
                  <a:lnTo>
                    <a:pt x="66970" y="95570"/>
                  </a:lnTo>
                  <a:lnTo>
                    <a:pt x="66970" y="120000"/>
                  </a:lnTo>
                  <a:lnTo>
                    <a:pt x="78754" y="120000"/>
                  </a:lnTo>
                  <a:lnTo>
                    <a:pt x="78754" y="95570"/>
                  </a:lnTo>
                  <a:lnTo>
                    <a:pt x="87377" y="95570"/>
                  </a:lnTo>
                  <a:close/>
                  <a:moveTo>
                    <a:pt x="102323" y="99367"/>
                  </a:moveTo>
                  <a:lnTo>
                    <a:pt x="96143" y="120000"/>
                  </a:lnTo>
                  <a:lnTo>
                    <a:pt x="84359" y="120000"/>
                  </a:lnTo>
                  <a:lnTo>
                    <a:pt x="95856" y="85667"/>
                  </a:lnTo>
                  <a:lnTo>
                    <a:pt x="99017" y="85667"/>
                  </a:lnTo>
                  <a:lnTo>
                    <a:pt x="102323" y="85667"/>
                  </a:lnTo>
                  <a:lnTo>
                    <a:pt x="105341" y="85667"/>
                  </a:lnTo>
                  <a:lnTo>
                    <a:pt x="108502" y="85667"/>
                  </a:lnTo>
                  <a:lnTo>
                    <a:pt x="120000" y="120000"/>
                  </a:lnTo>
                  <a:lnTo>
                    <a:pt x="108359" y="120000"/>
                  </a:lnTo>
                  <a:lnTo>
                    <a:pt x="102323" y="99367"/>
                  </a:lnTo>
                  <a:close/>
                  <a:moveTo>
                    <a:pt x="104479" y="28390"/>
                  </a:moveTo>
                  <a:lnTo>
                    <a:pt x="104766" y="29876"/>
                  </a:lnTo>
                  <a:lnTo>
                    <a:pt x="104910" y="31361"/>
                  </a:lnTo>
                  <a:lnTo>
                    <a:pt x="105053" y="32682"/>
                  </a:lnTo>
                  <a:lnTo>
                    <a:pt x="105053" y="34167"/>
                  </a:lnTo>
                  <a:lnTo>
                    <a:pt x="104910" y="36973"/>
                  </a:lnTo>
                  <a:lnTo>
                    <a:pt x="104479" y="39614"/>
                  </a:lnTo>
                  <a:lnTo>
                    <a:pt x="103760" y="42420"/>
                  </a:lnTo>
                  <a:lnTo>
                    <a:pt x="102754" y="45061"/>
                  </a:lnTo>
                  <a:lnTo>
                    <a:pt x="101461" y="47537"/>
                  </a:lnTo>
                  <a:lnTo>
                    <a:pt x="100023" y="49848"/>
                  </a:lnTo>
                  <a:lnTo>
                    <a:pt x="98443" y="52159"/>
                  </a:lnTo>
                  <a:lnTo>
                    <a:pt x="96287" y="54305"/>
                  </a:lnTo>
                  <a:lnTo>
                    <a:pt x="94275" y="56451"/>
                  </a:lnTo>
                  <a:lnTo>
                    <a:pt x="91976" y="58431"/>
                  </a:lnTo>
                  <a:lnTo>
                    <a:pt x="89389" y="60247"/>
                  </a:lnTo>
                  <a:lnTo>
                    <a:pt x="86802" y="61733"/>
                  </a:lnTo>
                  <a:lnTo>
                    <a:pt x="83928" y="63218"/>
                  </a:lnTo>
                  <a:lnTo>
                    <a:pt x="80766" y="64704"/>
                  </a:lnTo>
                  <a:lnTo>
                    <a:pt x="77748" y="65694"/>
                  </a:lnTo>
                  <a:lnTo>
                    <a:pt x="74443" y="66850"/>
                  </a:lnTo>
                  <a:lnTo>
                    <a:pt x="68407" y="33342"/>
                  </a:lnTo>
                  <a:lnTo>
                    <a:pt x="68263" y="31856"/>
                  </a:lnTo>
                  <a:lnTo>
                    <a:pt x="68119" y="30206"/>
                  </a:lnTo>
                  <a:lnTo>
                    <a:pt x="68119" y="28885"/>
                  </a:lnTo>
                  <a:lnTo>
                    <a:pt x="68119" y="27400"/>
                  </a:lnTo>
                  <a:lnTo>
                    <a:pt x="68263" y="26740"/>
                  </a:lnTo>
                  <a:lnTo>
                    <a:pt x="68550" y="26079"/>
                  </a:lnTo>
                  <a:lnTo>
                    <a:pt x="68838" y="25584"/>
                  </a:lnTo>
                  <a:lnTo>
                    <a:pt x="69125" y="25089"/>
                  </a:lnTo>
                  <a:lnTo>
                    <a:pt x="69700" y="24594"/>
                  </a:lnTo>
                  <a:lnTo>
                    <a:pt x="70275" y="24099"/>
                  </a:lnTo>
                  <a:lnTo>
                    <a:pt x="70850" y="23933"/>
                  </a:lnTo>
                  <a:lnTo>
                    <a:pt x="71712" y="23768"/>
                  </a:lnTo>
                  <a:lnTo>
                    <a:pt x="75880" y="23933"/>
                  </a:lnTo>
                  <a:lnTo>
                    <a:pt x="79904" y="24429"/>
                  </a:lnTo>
                  <a:lnTo>
                    <a:pt x="83928" y="24924"/>
                  </a:lnTo>
                  <a:lnTo>
                    <a:pt x="88095" y="25419"/>
                  </a:lnTo>
                  <a:lnTo>
                    <a:pt x="92119" y="26079"/>
                  </a:lnTo>
                  <a:lnTo>
                    <a:pt x="96143" y="26905"/>
                  </a:lnTo>
                  <a:lnTo>
                    <a:pt x="100455" y="27565"/>
                  </a:lnTo>
                  <a:lnTo>
                    <a:pt x="104479" y="28390"/>
                  </a:lnTo>
                  <a:close/>
                  <a:moveTo>
                    <a:pt x="45556" y="66850"/>
                  </a:moveTo>
                  <a:lnTo>
                    <a:pt x="42395" y="65859"/>
                  </a:lnTo>
                  <a:lnTo>
                    <a:pt x="39089" y="64704"/>
                  </a:lnTo>
                  <a:lnTo>
                    <a:pt x="36071" y="63383"/>
                  </a:lnTo>
                  <a:lnTo>
                    <a:pt x="33197" y="61733"/>
                  </a:lnTo>
                  <a:lnTo>
                    <a:pt x="30610" y="60247"/>
                  </a:lnTo>
                  <a:lnTo>
                    <a:pt x="28023" y="58431"/>
                  </a:lnTo>
                  <a:lnTo>
                    <a:pt x="25724" y="56451"/>
                  </a:lnTo>
                  <a:lnTo>
                    <a:pt x="23568" y="54470"/>
                  </a:lnTo>
                  <a:lnTo>
                    <a:pt x="21556" y="52159"/>
                  </a:lnTo>
                  <a:lnTo>
                    <a:pt x="19832" y="50013"/>
                  </a:lnTo>
                  <a:lnTo>
                    <a:pt x="18395" y="47537"/>
                  </a:lnTo>
                  <a:lnTo>
                    <a:pt x="17245" y="45061"/>
                  </a:lnTo>
                  <a:lnTo>
                    <a:pt x="16095" y="42420"/>
                  </a:lnTo>
                  <a:lnTo>
                    <a:pt x="15520" y="39614"/>
                  </a:lnTo>
                  <a:lnTo>
                    <a:pt x="15089" y="36973"/>
                  </a:lnTo>
                  <a:lnTo>
                    <a:pt x="14802" y="34167"/>
                  </a:lnTo>
                  <a:lnTo>
                    <a:pt x="14802" y="32682"/>
                  </a:lnTo>
                  <a:lnTo>
                    <a:pt x="15089" y="31361"/>
                  </a:lnTo>
                  <a:lnTo>
                    <a:pt x="15233" y="29876"/>
                  </a:lnTo>
                  <a:lnTo>
                    <a:pt x="15520" y="28390"/>
                  </a:lnTo>
                  <a:lnTo>
                    <a:pt x="19544" y="27730"/>
                  </a:lnTo>
                  <a:lnTo>
                    <a:pt x="23712" y="26905"/>
                  </a:lnTo>
                  <a:lnTo>
                    <a:pt x="27736" y="26079"/>
                  </a:lnTo>
                  <a:lnTo>
                    <a:pt x="31904" y="25419"/>
                  </a:lnTo>
                  <a:lnTo>
                    <a:pt x="35928" y="24924"/>
                  </a:lnTo>
                  <a:lnTo>
                    <a:pt x="40239" y="24429"/>
                  </a:lnTo>
                  <a:lnTo>
                    <a:pt x="44263" y="23933"/>
                  </a:lnTo>
                  <a:lnTo>
                    <a:pt x="48431" y="23768"/>
                  </a:lnTo>
                  <a:lnTo>
                    <a:pt x="49149" y="23768"/>
                  </a:lnTo>
                  <a:lnTo>
                    <a:pt x="50011" y="23933"/>
                  </a:lnTo>
                  <a:lnTo>
                    <a:pt x="50443" y="24099"/>
                  </a:lnTo>
                  <a:lnTo>
                    <a:pt x="50874" y="24759"/>
                  </a:lnTo>
                  <a:lnTo>
                    <a:pt x="51305" y="25254"/>
                  </a:lnTo>
                  <a:lnTo>
                    <a:pt x="51449" y="25749"/>
                  </a:lnTo>
                  <a:lnTo>
                    <a:pt x="51880" y="26574"/>
                  </a:lnTo>
                  <a:lnTo>
                    <a:pt x="52023" y="27235"/>
                  </a:lnTo>
                  <a:lnTo>
                    <a:pt x="52023" y="28885"/>
                  </a:lnTo>
                  <a:lnTo>
                    <a:pt x="52023" y="30371"/>
                  </a:lnTo>
                  <a:lnTo>
                    <a:pt x="51880" y="32022"/>
                  </a:lnTo>
                  <a:lnTo>
                    <a:pt x="51592" y="33342"/>
                  </a:lnTo>
                  <a:lnTo>
                    <a:pt x="45556" y="668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285" name="Shape 285"/>
            <p:cNvGrpSpPr/>
            <p:nvPr/>
          </p:nvGrpSpPr>
          <p:grpSpPr>
            <a:xfrm>
              <a:off x="381000" y="249150"/>
              <a:ext cx="2373190" cy="314216"/>
              <a:chOff x="381000" y="333374"/>
              <a:chExt cx="2373190" cy="314216"/>
            </a:xfrm>
          </p:grpSpPr>
          <p:grpSp>
            <p:nvGrpSpPr>
              <p:cNvPr id="286" name="Shape 286"/>
              <p:cNvGrpSpPr/>
              <p:nvPr/>
            </p:nvGrpSpPr>
            <p:grpSpPr>
              <a:xfrm>
                <a:off x="381000" y="333374"/>
                <a:ext cx="2227429" cy="112270"/>
                <a:chOff x="68096" y="6650479"/>
                <a:chExt cx="2503487" cy="127000"/>
              </a:xfrm>
            </p:grpSpPr>
            <p:sp>
              <p:nvSpPr>
                <p:cNvPr id="287" name="Shape 287"/>
                <p:cNvSpPr/>
                <p:nvPr/>
              </p:nvSpPr>
              <p:spPr>
                <a:xfrm>
                  <a:off x="1838158" y="6650479"/>
                  <a:ext cx="733425" cy="127000"/>
                </a:xfrm>
                <a:custGeom>
                  <a:pathLst>
                    <a:path extrusionOk="0" h="120000" w="120000">
                      <a:moveTo>
                        <a:pt x="106897" y="112511"/>
                      </a:moveTo>
                      <a:lnTo>
                        <a:pt x="107353" y="114009"/>
                      </a:lnTo>
                      <a:lnTo>
                        <a:pt x="107905" y="115319"/>
                      </a:lnTo>
                      <a:lnTo>
                        <a:pt x="108523" y="116443"/>
                      </a:lnTo>
                      <a:lnTo>
                        <a:pt x="109238" y="117753"/>
                      </a:lnTo>
                      <a:lnTo>
                        <a:pt x="109953" y="118689"/>
                      </a:lnTo>
                      <a:lnTo>
                        <a:pt x="110734" y="119251"/>
                      </a:lnTo>
                      <a:lnTo>
                        <a:pt x="111547" y="119812"/>
                      </a:lnTo>
                      <a:lnTo>
                        <a:pt x="112327" y="120000"/>
                      </a:lnTo>
                      <a:lnTo>
                        <a:pt x="113270" y="119812"/>
                      </a:lnTo>
                      <a:lnTo>
                        <a:pt x="114147" y="119251"/>
                      </a:lnTo>
                      <a:lnTo>
                        <a:pt x="114570" y="118876"/>
                      </a:lnTo>
                      <a:lnTo>
                        <a:pt x="114960" y="118315"/>
                      </a:lnTo>
                      <a:lnTo>
                        <a:pt x="115350" y="117753"/>
                      </a:lnTo>
                      <a:lnTo>
                        <a:pt x="115708" y="117004"/>
                      </a:lnTo>
                      <a:lnTo>
                        <a:pt x="116066" y="116255"/>
                      </a:lnTo>
                      <a:lnTo>
                        <a:pt x="116423" y="115507"/>
                      </a:lnTo>
                      <a:lnTo>
                        <a:pt x="116716" y="114758"/>
                      </a:lnTo>
                      <a:lnTo>
                        <a:pt x="117041" y="113822"/>
                      </a:lnTo>
                      <a:lnTo>
                        <a:pt x="117301" y="112886"/>
                      </a:lnTo>
                      <a:lnTo>
                        <a:pt x="117626" y="111762"/>
                      </a:lnTo>
                      <a:lnTo>
                        <a:pt x="117854" y="110639"/>
                      </a:lnTo>
                      <a:lnTo>
                        <a:pt x="118114" y="109329"/>
                      </a:lnTo>
                      <a:lnTo>
                        <a:pt x="118309" y="108205"/>
                      </a:lnTo>
                      <a:lnTo>
                        <a:pt x="118536" y="106895"/>
                      </a:lnTo>
                      <a:lnTo>
                        <a:pt x="118764" y="105585"/>
                      </a:lnTo>
                      <a:lnTo>
                        <a:pt x="118927" y="104274"/>
                      </a:lnTo>
                      <a:lnTo>
                        <a:pt x="119252" y="101279"/>
                      </a:lnTo>
                      <a:lnTo>
                        <a:pt x="119512" y="98471"/>
                      </a:lnTo>
                      <a:lnTo>
                        <a:pt x="119707" y="95101"/>
                      </a:lnTo>
                      <a:lnTo>
                        <a:pt x="119869" y="91918"/>
                      </a:lnTo>
                      <a:lnTo>
                        <a:pt x="119967" y="88361"/>
                      </a:lnTo>
                      <a:lnTo>
                        <a:pt x="120000" y="84992"/>
                      </a:lnTo>
                      <a:lnTo>
                        <a:pt x="119967" y="81809"/>
                      </a:lnTo>
                      <a:lnTo>
                        <a:pt x="119902" y="79001"/>
                      </a:lnTo>
                      <a:lnTo>
                        <a:pt x="119772" y="76193"/>
                      </a:lnTo>
                      <a:lnTo>
                        <a:pt x="119642" y="73572"/>
                      </a:lnTo>
                      <a:lnTo>
                        <a:pt x="119479" y="71138"/>
                      </a:lnTo>
                      <a:lnTo>
                        <a:pt x="119252" y="68705"/>
                      </a:lnTo>
                      <a:lnTo>
                        <a:pt x="118992" y="66458"/>
                      </a:lnTo>
                      <a:lnTo>
                        <a:pt x="118699" y="64399"/>
                      </a:lnTo>
                      <a:lnTo>
                        <a:pt x="118341" y="62152"/>
                      </a:lnTo>
                      <a:lnTo>
                        <a:pt x="117984" y="60280"/>
                      </a:lnTo>
                      <a:lnTo>
                        <a:pt x="117561" y="58595"/>
                      </a:lnTo>
                      <a:lnTo>
                        <a:pt x="117073" y="56723"/>
                      </a:lnTo>
                      <a:lnTo>
                        <a:pt x="116586" y="55039"/>
                      </a:lnTo>
                      <a:lnTo>
                        <a:pt x="116001" y="53541"/>
                      </a:lnTo>
                      <a:lnTo>
                        <a:pt x="115415" y="52043"/>
                      </a:lnTo>
                      <a:lnTo>
                        <a:pt x="114765" y="50546"/>
                      </a:lnTo>
                      <a:lnTo>
                        <a:pt x="113855" y="48299"/>
                      </a:lnTo>
                      <a:lnTo>
                        <a:pt x="113042" y="46240"/>
                      </a:lnTo>
                      <a:lnTo>
                        <a:pt x="112717" y="45304"/>
                      </a:lnTo>
                      <a:lnTo>
                        <a:pt x="112392" y="44180"/>
                      </a:lnTo>
                      <a:lnTo>
                        <a:pt x="112099" y="43057"/>
                      </a:lnTo>
                      <a:lnTo>
                        <a:pt x="111872" y="41934"/>
                      </a:lnTo>
                      <a:lnTo>
                        <a:pt x="111644" y="40998"/>
                      </a:lnTo>
                      <a:lnTo>
                        <a:pt x="111449" y="39875"/>
                      </a:lnTo>
                      <a:lnTo>
                        <a:pt x="111286" y="38564"/>
                      </a:lnTo>
                      <a:lnTo>
                        <a:pt x="111156" y="37441"/>
                      </a:lnTo>
                      <a:lnTo>
                        <a:pt x="111059" y="35943"/>
                      </a:lnTo>
                      <a:lnTo>
                        <a:pt x="110994" y="34446"/>
                      </a:lnTo>
                      <a:lnTo>
                        <a:pt x="110929" y="33135"/>
                      </a:lnTo>
                      <a:lnTo>
                        <a:pt x="110929" y="31450"/>
                      </a:lnTo>
                      <a:lnTo>
                        <a:pt x="110929" y="30327"/>
                      </a:lnTo>
                      <a:lnTo>
                        <a:pt x="110961" y="28829"/>
                      </a:lnTo>
                      <a:lnTo>
                        <a:pt x="111026" y="27519"/>
                      </a:lnTo>
                      <a:lnTo>
                        <a:pt x="111124" y="26396"/>
                      </a:lnTo>
                      <a:lnTo>
                        <a:pt x="111221" y="25273"/>
                      </a:lnTo>
                      <a:lnTo>
                        <a:pt x="111384" y="24149"/>
                      </a:lnTo>
                      <a:lnTo>
                        <a:pt x="111547" y="22839"/>
                      </a:lnTo>
                      <a:lnTo>
                        <a:pt x="111742" y="21903"/>
                      </a:lnTo>
                      <a:lnTo>
                        <a:pt x="111937" y="20967"/>
                      </a:lnTo>
                      <a:lnTo>
                        <a:pt x="112164" y="20031"/>
                      </a:lnTo>
                      <a:lnTo>
                        <a:pt x="112457" y="19282"/>
                      </a:lnTo>
                      <a:lnTo>
                        <a:pt x="112782" y="18720"/>
                      </a:lnTo>
                      <a:lnTo>
                        <a:pt x="113107" y="18159"/>
                      </a:lnTo>
                      <a:lnTo>
                        <a:pt x="113432" y="17784"/>
                      </a:lnTo>
                      <a:lnTo>
                        <a:pt x="113855" y="17597"/>
                      </a:lnTo>
                      <a:lnTo>
                        <a:pt x="114277" y="17597"/>
                      </a:lnTo>
                      <a:lnTo>
                        <a:pt x="114928" y="17597"/>
                      </a:lnTo>
                      <a:lnTo>
                        <a:pt x="115578" y="17971"/>
                      </a:lnTo>
                      <a:lnTo>
                        <a:pt x="116163" y="18720"/>
                      </a:lnTo>
                      <a:lnTo>
                        <a:pt x="116716" y="19469"/>
                      </a:lnTo>
                      <a:lnTo>
                        <a:pt x="117171" y="20218"/>
                      </a:lnTo>
                      <a:lnTo>
                        <a:pt x="117626" y="21154"/>
                      </a:lnTo>
                      <a:lnTo>
                        <a:pt x="117984" y="22090"/>
                      </a:lnTo>
                      <a:lnTo>
                        <a:pt x="118276" y="22839"/>
                      </a:lnTo>
                      <a:lnTo>
                        <a:pt x="119187" y="5803"/>
                      </a:lnTo>
                      <a:lnTo>
                        <a:pt x="118764" y="4680"/>
                      </a:lnTo>
                      <a:lnTo>
                        <a:pt x="118276" y="3744"/>
                      </a:lnTo>
                      <a:lnTo>
                        <a:pt x="117756" y="2620"/>
                      </a:lnTo>
                      <a:lnTo>
                        <a:pt x="117171" y="1684"/>
                      </a:lnTo>
                      <a:lnTo>
                        <a:pt x="116553" y="1123"/>
                      </a:lnTo>
                      <a:lnTo>
                        <a:pt x="115871" y="561"/>
                      </a:lnTo>
                      <a:lnTo>
                        <a:pt x="115155" y="187"/>
                      </a:lnTo>
                      <a:lnTo>
                        <a:pt x="114342" y="0"/>
                      </a:lnTo>
                      <a:lnTo>
                        <a:pt x="113530" y="187"/>
                      </a:lnTo>
                      <a:lnTo>
                        <a:pt x="112782" y="748"/>
                      </a:lnTo>
                      <a:lnTo>
                        <a:pt x="112067" y="1497"/>
                      </a:lnTo>
                      <a:lnTo>
                        <a:pt x="111384" y="2620"/>
                      </a:lnTo>
                      <a:lnTo>
                        <a:pt x="110734" y="4118"/>
                      </a:lnTo>
                      <a:lnTo>
                        <a:pt x="110181" y="5616"/>
                      </a:lnTo>
                      <a:lnTo>
                        <a:pt x="109628" y="7488"/>
                      </a:lnTo>
                      <a:lnTo>
                        <a:pt x="109141" y="9547"/>
                      </a:lnTo>
                      <a:lnTo>
                        <a:pt x="108685" y="11981"/>
                      </a:lnTo>
                      <a:lnTo>
                        <a:pt x="108295" y="14414"/>
                      </a:lnTo>
                      <a:lnTo>
                        <a:pt x="108003" y="17410"/>
                      </a:lnTo>
                      <a:lnTo>
                        <a:pt x="107678" y="20218"/>
                      </a:lnTo>
                      <a:lnTo>
                        <a:pt x="107483" y="23213"/>
                      </a:lnTo>
                      <a:lnTo>
                        <a:pt x="107320" y="26583"/>
                      </a:lnTo>
                      <a:lnTo>
                        <a:pt x="107222" y="29765"/>
                      </a:lnTo>
                      <a:lnTo>
                        <a:pt x="107190" y="33510"/>
                      </a:lnTo>
                      <a:lnTo>
                        <a:pt x="107222" y="36318"/>
                      </a:lnTo>
                      <a:lnTo>
                        <a:pt x="107287" y="39500"/>
                      </a:lnTo>
                      <a:lnTo>
                        <a:pt x="107418" y="42121"/>
                      </a:lnTo>
                      <a:lnTo>
                        <a:pt x="107580" y="44929"/>
                      </a:lnTo>
                      <a:lnTo>
                        <a:pt x="107808" y="47363"/>
                      </a:lnTo>
                      <a:lnTo>
                        <a:pt x="108068" y="49609"/>
                      </a:lnTo>
                      <a:lnTo>
                        <a:pt x="108360" y="51856"/>
                      </a:lnTo>
                      <a:lnTo>
                        <a:pt x="108685" y="53915"/>
                      </a:lnTo>
                      <a:lnTo>
                        <a:pt x="109076" y="55975"/>
                      </a:lnTo>
                      <a:lnTo>
                        <a:pt x="109466" y="58034"/>
                      </a:lnTo>
                      <a:lnTo>
                        <a:pt x="109921" y="59719"/>
                      </a:lnTo>
                      <a:lnTo>
                        <a:pt x="110409" y="61404"/>
                      </a:lnTo>
                      <a:lnTo>
                        <a:pt x="110929" y="62901"/>
                      </a:lnTo>
                      <a:lnTo>
                        <a:pt x="111481" y="64586"/>
                      </a:lnTo>
                      <a:lnTo>
                        <a:pt x="112067" y="65897"/>
                      </a:lnTo>
                      <a:lnTo>
                        <a:pt x="112684" y="67207"/>
                      </a:lnTo>
                      <a:lnTo>
                        <a:pt x="113530" y="69079"/>
                      </a:lnTo>
                      <a:lnTo>
                        <a:pt x="114310" y="71326"/>
                      </a:lnTo>
                      <a:lnTo>
                        <a:pt x="114603" y="72262"/>
                      </a:lnTo>
                      <a:lnTo>
                        <a:pt x="114895" y="73385"/>
                      </a:lnTo>
                      <a:lnTo>
                        <a:pt x="115188" y="74321"/>
                      </a:lnTo>
                      <a:lnTo>
                        <a:pt x="115415" y="75444"/>
                      </a:lnTo>
                      <a:lnTo>
                        <a:pt x="115610" y="76567"/>
                      </a:lnTo>
                      <a:lnTo>
                        <a:pt x="115773" y="78065"/>
                      </a:lnTo>
                      <a:lnTo>
                        <a:pt x="115903" y="79188"/>
                      </a:lnTo>
                      <a:lnTo>
                        <a:pt x="116033" y="80499"/>
                      </a:lnTo>
                      <a:lnTo>
                        <a:pt x="116098" y="81809"/>
                      </a:lnTo>
                      <a:lnTo>
                        <a:pt x="116163" y="83307"/>
                      </a:lnTo>
                      <a:lnTo>
                        <a:pt x="116228" y="84992"/>
                      </a:lnTo>
                      <a:lnTo>
                        <a:pt x="116261" y="86489"/>
                      </a:lnTo>
                      <a:lnTo>
                        <a:pt x="116228" y="88174"/>
                      </a:lnTo>
                      <a:lnTo>
                        <a:pt x="116163" y="89859"/>
                      </a:lnTo>
                      <a:lnTo>
                        <a:pt x="116098" y="91544"/>
                      </a:lnTo>
                      <a:lnTo>
                        <a:pt x="115968" y="93042"/>
                      </a:lnTo>
                      <a:lnTo>
                        <a:pt x="115838" y="94352"/>
                      </a:lnTo>
                      <a:lnTo>
                        <a:pt x="115675" y="95663"/>
                      </a:lnTo>
                      <a:lnTo>
                        <a:pt x="115513" y="96786"/>
                      </a:lnTo>
                      <a:lnTo>
                        <a:pt x="115285" y="98096"/>
                      </a:lnTo>
                      <a:lnTo>
                        <a:pt x="115058" y="99032"/>
                      </a:lnTo>
                      <a:lnTo>
                        <a:pt x="114765" y="99781"/>
                      </a:lnTo>
                      <a:lnTo>
                        <a:pt x="114473" y="100530"/>
                      </a:lnTo>
                      <a:lnTo>
                        <a:pt x="114147" y="101092"/>
                      </a:lnTo>
                      <a:lnTo>
                        <a:pt x="113790" y="101653"/>
                      </a:lnTo>
                      <a:lnTo>
                        <a:pt x="113400" y="102028"/>
                      </a:lnTo>
                      <a:lnTo>
                        <a:pt x="113010" y="102215"/>
                      </a:lnTo>
                      <a:lnTo>
                        <a:pt x="112587" y="102215"/>
                      </a:lnTo>
                      <a:lnTo>
                        <a:pt x="111872" y="102215"/>
                      </a:lnTo>
                      <a:lnTo>
                        <a:pt x="111189" y="101653"/>
                      </a:lnTo>
                      <a:lnTo>
                        <a:pt x="110539" y="101092"/>
                      </a:lnTo>
                      <a:lnTo>
                        <a:pt x="109856" y="100156"/>
                      </a:lnTo>
                      <a:lnTo>
                        <a:pt x="109271" y="99032"/>
                      </a:lnTo>
                      <a:lnTo>
                        <a:pt x="108685" y="97909"/>
                      </a:lnTo>
                      <a:lnTo>
                        <a:pt x="108165" y="96224"/>
                      </a:lnTo>
                      <a:lnTo>
                        <a:pt x="107678" y="94914"/>
                      </a:lnTo>
                      <a:lnTo>
                        <a:pt x="106897" y="112511"/>
                      </a:lnTo>
                      <a:close/>
                      <a:moveTo>
                        <a:pt x="103646" y="49235"/>
                      </a:moveTo>
                      <a:lnTo>
                        <a:pt x="96071" y="49235"/>
                      </a:lnTo>
                      <a:lnTo>
                        <a:pt x="96071" y="19469"/>
                      </a:lnTo>
                      <a:lnTo>
                        <a:pt x="104101" y="19469"/>
                      </a:lnTo>
                      <a:lnTo>
                        <a:pt x="104101" y="1872"/>
                      </a:lnTo>
                      <a:lnTo>
                        <a:pt x="92365" y="1872"/>
                      </a:lnTo>
                      <a:lnTo>
                        <a:pt x="92365" y="118127"/>
                      </a:lnTo>
                      <a:lnTo>
                        <a:pt x="104557" y="118127"/>
                      </a:lnTo>
                      <a:lnTo>
                        <a:pt x="104557" y="100530"/>
                      </a:lnTo>
                      <a:lnTo>
                        <a:pt x="96071" y="100530"/>
                      </a:lnTo>
                      <a:lnTo>
                        <a:pt x="96071" y="66458"/>
                      </a:lnTo>
                      <a:lnTo>
                        <a:pt x="103646" y="66458"/>
                      </a:lnTo>
                      <a:lnTo>
                        <a:pt x="103646" y="49235"/>
                      </a:lnTo>
                      <a:close/>
                      <a:moveTo>
                        <a:pt x="88658" y="97909"/>
                      </a:moveTo>
                      <a:lnTo>
                        <a:pt x="88236" y="98845"/>
                      </a:lnTo>
                      <a:lnTo>
                        <a:pt x="87813" y="99594"/>
                      </a:lnTo>
                      <a:lnTo>
                        <a:pt x="87358" y="100343"/>
                      </a:lnTo>
                      <a:lnTo>
                        <a:pt x="86838" y="100904"/>
                      </a:lnTo>
                      <a:lnTo>
                        <a:pt x="86318" y="101466"/>
                      </a:lnTo>
                      <a:lnTo>
                        <a:pt x="85732" y="101840"/>
                      </a:lnTo>
                      <a:lnTo>
                        <a:pt x="85212" y="102028"/>
                      </a:lnTo>
                      <a:lnTo>
                        <a:pt x="84659" y="102028"/>
                      </a:lnTo>
                      <a:lnTo>
                        <a:pt x="84204" y="102028"/>
                      </a:lnTo>
                      <a:lnTo>
                        <a:pt x="83847" y="101840"/>
                      </a:lnTo>
                      <a:lnTo>
                        <a:pt x="83457" y="101653"/>
                      </a:lnTo>
                      <a:lnTo>
                        <a:pt x="83066" y="101279"/>
                      </a:lnTo>
                      <a:lnTo>
                        <a:pt x="82709" y="100904"/>
                      </a:lnTo>
                      <a:lnTo>
                        <a:pt x="82351" y="100530"/>
                      </a:lnTo>
                      <a:lnTo>
                        <a:pt x="81994" y="99968"/>
                      </a:lnTo>
                      <a:lnTo>
                        <a:pt x="81668" y="99219"/>
                      </a:lnTo>
                      <a:lnTo>
                        <a:pt x="81343" y="98471"/>
                      </a:lnTo>
                      <a:lnTo>
                        <a:pt x="81051" y="97722"/>
                      </a:lnTo>
                      <a:lnTo>
                        <a:pt x="80726" y="96599"/>
                      </a:lnTo>
                      <a:lnTo>
                        <a:pt x="80465" y="95663"/>
                      </a:lnTo>
                      <a:lnTo>
                        <a:pt x="80205" y="94539"/>
                      </a:lnTo>
                      <a:lnTo>
                        <a:pt x="79945" y="93416"/>
                      </a:lnTo>
                      <a:lnTo>
                        <a:pt x="79685" y="92106"/>
                      </a:lnTo>
                      <a:lnTo>
                        <a:pt x="79458" y="90982"/>
                      </a:lnTo>
                      <a:lnTo>
                        <a:pt x="79230" y="89297"/>
                      </a:lnTo>
                      <a:lnTo>
                        <a:pt x="79035" y="87987"/>
                      </a:lnTo>
                      <a:lnTo>
                        <a:pt x="78872" y="86489"/>
                      </a:lnTo>
                      <a:lnTo>
                        <a:pt x="78677" y="84804"/>
                      </a:lnTo>
                      <a:lnTo>
                        <a:pt x="78482" y="82932"/>
                      </a:lnTo>
                      <a:lnTo>
                        <a:pt x="78352" y="81248"/>
                      </a:lnTo>
                      <a:lnTo>
                        <a:pt x="78222" y="79563"/>
                      </a:lnTo>
                      <a:lnTo>
                        <a:pt x="78092" y="77691"/>
                      </a:lnTo>
                      <a:lnTo>
                        <a:pt x="77897" y="73572"/>
                      </a:lnTo>
                      <a:lnTo>
                        <a:pt x="77735" y="69453"/>
                      </a:lnTo>
                      <a:lnTo>
                        <a:pt x="77670" y="64960"/>
                      </a:lnTo>
                      <a:lnTo>
                        <a:pt x="77637" y="60280"/>
                      </a:lnTo>
                      <a:lnTo>
                        <a:pt x="77637" y="57847"/>
                      </a:lnTo>
                      <a:lnTo>
                        <a:pt x="77670" y="55226"/>
                      </a:lnTo>
                      <a:lnTo>
                        <a:pt x="77702" y="52792"/>
                      </a:lnTo>
                      <a:lnTo>
                        <a:pt x="77767" y="50546"/>
                      </a:lnTo>
                      <a:lnTo>
                        <a:pt x="77832" y="48112"/>
                      </a:lnTo>
                      <a:lnTo>
                        <a:pt x="77930" y="46053"/>
                      </a:lnTo>
                      <a:lnTo>
                        <a:pt x="78027" y="43993"/>
                      </a:lnTo>
                      <a:lnTo>
                        <a:pt x="78125" y="41747"/>
                      </a:lnTo>
                      <a:lnTo>
                        <a:pt x="78287" y="39875"/>
                      </a:lnTo>
                      <a:lnTo>
                        <a:pt x="78417" y="38003"/>
                      </a:lnTo>
                      <a:lnTo>
                        <a:pt x="78612" y="36131"/>
                      </a:lnTo>
                      <a:lnTo>
                        <a:pt x="78775" y="34446"/>
                      </a:lnTo>
                      <a:lnTo>
                        <a:pt x="78970" y="32948"/>
                      </a:lnTo>
                      <a:lnTo>
                        <a:pt x="79165" y="31450"/>
                      </a:lnTo>
                      <a:lnTo>
                        <a:pt x="79360" y="29765"/>
                      </a:lnTo>
                      <a:lnTo>
                        <a:pt x="79588" y="28455"/>
                      </a:lnTo>
                      <a:lnTo>
                        <a:pt x="79880" y="27145"/>
                      </a:lnTo>
                      <a:lnTo>
                        <a:pt x="80108" y="26021"/>
                      </a:lnTo>
                      <a:lnTo>
                        <a:pt x="80368" y="24898"/>
                      </a:lnTo>
                      <a:lnTo>
                        <a:pt x="80628" y="23775"/>
                      </a:lnTo>
                      <a:lnTo>
                        <a:pt x="80921" y="22652"/>
                      </a:lnTo>
                      <a:lnTo>
                        <a:pt x="81246" y="21903"/>
                      </a:lnTo>
                      <a:lnTo>
                        <a:pt x="81538" y="20967"/>
                      </a:lnTo>
                      <a:lnTo>
                        <a:pt x="81831" y="20405"/>
                      </a:lnTo>
                      <a:lnTo>
                        <a:pt x="82514" y="19095"/>
                      </a:lnTo>
                      <a:lnTo>
                        <a:pt x="83196" y="18346"/>
                      </a:lnTo>
                      <a:lnTo>
                        <a:pt x="83944" y="17784"/>
                      </a:lnTo>
                      <a:lnTo>
                        <a:pt x="84692" y="17597"/>
                      </a:lnTo>
                      <a:lnTo>
                        <a:pt x="85277" y="17784"/>
                      </a:lnTo>
                      <a:lnTo>
                        <a:pt x="85862" y="17971"/>
                      </a:lnTo>
                      <a:lnTo>
                        <a:pt x="86415" y="18346"/>
                      </a:lnTo>
                      <a:lnTo>
                        <a:pt x="86903" y="18907"/>
                      </a:lnTo>
                      <a:lnTo>
                        <a:pt x="87390" y="19656"/>
                      </a:lnTo>
                      <a:lnTo>
                        <a:pt x="87813" y="20405"/>
                      </a:lnTo>
                      <a:lnTo>
                        <a:pt x="88236" y="21154"/>
                      </a:lnTo>
                      <a:lnTo>
                        <a:pt x="88626" y="22090"/>
                      </a:lnTo>
                      <a:lnTo>
                        <a:pt x="89406" y="5241"/>
                      </a:lnTo>
                      <a:lnTo>
                        <a:pt x="89081" y="4492"/>
                      </a:lnTo>
                      <a:lnTo>
                        <a:pt x="88691" y="3556"/>
                      </a:lnTo>
                      <a:lnTo>
                        <a:pt x="88171" y="2433"/>
                      </a:lnTo>
                      <a:lnTo>
                        <a:pt x="87618" y="1684"/>
                      </a:lnTo>
                      <a:lnTo>
                        <a:pt x="86935" y="1123"/>
                      </a:lnTo>
                      <a:lnTo>
                        <a:pt x="86220" y="561"/>
                      </a:lnTo>
                      <a:lnTo>
                        <a:pt x="85407" y="187"/>
                      </a:lnTo>
                      <a:lnTo>
                        <a:pt x="84529" y="0"/>
                      </a:lnTo>
                      <a:lnTo>
                        <a:pt x="83977" y="187"/>
                      </a:lnTo>
                      <a:lnTo>
                        <a:pt x="83424" y="374"/>
                      </a:lnTo>
                      <a:lnTo>
                        <a:pt x="82839" y="748"/>
                      </a:lnTo>
                      <a:lnTo>
                        <a:pt x="82319" y="1123"/>
                      </a:lnTo>
                      <a:lnTo>
                        <a:pt x="81766" y="1684"/>
                      </a:lnTo>
                      <a:lnTo>
                        <a:pt x="81246" y="2433"/>
                      </a:lnTo>
                      <a:lnTo>
                        <a:pt x="80726" y="3182"/>
                      </a:lnTo>
                      <a:lnTo>
                        <a:pt x="80238" y="4305"/>
                      </a:lnTo>
                      <a:lnTo>
                        <a:pt x="79783" y="5429"/>
                      </a:lnTo>
                      <a:lnTo>
                        <a:pt x="79295" y="6552"/>
                      </a:lnTo>
                      <a:lnTo>
                        <a:pt x="78872" y="7862"/>
                      </a:lnTo>
                      <a:lnTo>
                        <a:pt x="78385" y="9360"/>
                      </a:lnTo>
                      <a:lnTo>
                        <a:pt x="77995" y="11045"/>
                      </a:lnTo>
                      <a:lnTo>
                        <a:pt x="77604" y="12730"/>
                      </a:lnTo>
                      <a:lnTo>
                        <a:pt x="77182" y="14414"/>
                      </a:lnTo>
                      <a:lnTo>
                        <a:pt x="76824" y="16287"/>
                      </a:lnTo>
                      <a:lnTo>
                        <a:pt x="76467" y="18533"/>
                      </a:lnTo>
                      <a:lnTo>
                        <a:pt x="76141" y="20592"/>
                      </a:lnTo>
                      <a:lnTo>
                        <a:pt x="75816" y="22839"/>
                      </a:lnTo>
                      <a:lnTo>
                        <a:pt x="75524" y="25273"/>
                      </a:lnTo>
                      <a:lnTo>
                        <a:pt x="75264" y="27706"/>
                      </a:lnTo>
                      <a:lnTo>
                        <a:pt x="75004" y="30327"/>
                      </a:lnTo>
                      <a:lnTo>
                        <a:pt x="74776" y="32948"/>
                      </a:lnTo>
                      <a:lnTo>
                        <a:pt x="74548" y="35569"/>
                      </a:lnTo>
                      <a:lnTo>
                        <a:pt x="74386" y="38564"/>
                      </a:lnTo>
                      <a:lnTo>
                        <a:pt x="74223" y="41560"/>
                      </a:lnTo>
                      <a:lnTo>
                        <a:pt x="74061" y="44742"/>
                      </a:lnTo>
                      <a:lnTo>
                        <a:pt x="73963" y="47737"/>
                      </a:lnTo>
                      <a:lnTo>
                        <a:pt x="73866" y="51107"/>
                      </a:lnTo>
                      <a:lnTo>
                        <a:pt x="73801" y="54290"/>
                      </a:lnTo>
                      <a:lnTo>
                        <a:pt x="73768" y="57847"/>
                      </a:lnTo>
                      <a:lnTo>
                        <a:pt x="73768" y="61404"/>
                      </a:lnTo>
                      <a:lnTo>
                        <a:pt x="73768" y="64773"/>
                      </a:lnTo>
                      <a:lnTo>
                        <a:pt x="73801" y="67769"/>
                      </a:lnTo>
                      <a:lnTo>
                        <a:pt x="73866" y="71138"/>
                      </a:lnTo>
                      <a:lnTo>
                        <a:pt x="73931" y="73946"/>
                      </a:lnTo>
                      <a:lnTo>
                        <a:pt x="74028" y="77129"/>
                      </a:lnTo>
                      <a:lnTo>
                        <a:pt x="74158" y="79937"/>
                      </a:lnTo>
                      <a:lnTo>
                        <a:pt x="74288" y="82558"/>
                      </a:lnTo>
                      <a:lnTo>
                        <a:pt x="74451" y="85553"/>
                      </a:lnTo>
                      <a:lnTo>
                        <a:pt x="74613" y="87987"/>
                      </a:lnTo>
                      <a:lnTo>
                        <a:pt x="74841" y="90608"/>
                      </a:lnTo>
                      <a:lnTo>
                        <a:pt x="75069" y="93042"/>
                      </a:lnTo>
                      <a:lnTo>
                        <a:pt x="75329" y="95288"/>
                      </a:lnTo>
                      <a:lnTo>
                        <a:pt x="75589" y="97722"/>
                      </a:lnTo>
                      <a:lnTo>
                        <a:pt x="75849" y="99968"/>
                      </a:lnTo>
                      <a:lnTo>
                        <a:pt x="76174" y="101840"/>
                      </a:lnTo>
                      <a:lnTo>
                        <a:pt x="76499" y="103900"/>
                      </a:lnTo>
                      <a:lnTo>
                        <a:pt x="76824" y="105772"/>
                      </a:lnTo>
                      <a:lnTo>
                        <a:pt x="77182" y="107457"/>
                      </a:lnTo>
                      <a:lnTo>
                        <a:pt x="77572" y="109141"/>
                      </a:lnTo>
                      <a:lnTo>
                        <a:pt x="77962" y="110826"/>
                      </a:lnTo>
                      <a:lnTo>
                        <a:pt x="78385" y="112137"/>
                      </a:lnTo>
                      <a:lnTo>
                        <a:pt x="78807" y="113447"/>
                      </a:lnTo>
                      <a:lnTo>
                        <a:pt x="79263" y="114570"/>
                      </a:lnTo>
                      <a:lnTo>
                        <a:pt x="79718" y="115694"/>
                      </a:lnTo>
                      <a:lnTo>
                        <a:pt x="80205" y="116630"/>
                      </a:lnTo>
                      <a:lnTo>
                        <a:pt x="80693" y="117566"/>
                      </a:lnTo>
                      <a:lnTo>
                        <a:pt x="81246" y="118315"/>
                      </a:lnTo>
                      <a:lnTo>
                        <a:pt x="81766" y="118876"/>
                      </a:lnTo>
                      <a:lnTo>
                        <a:pt x="82319" y="119251"/>
                      </a:lnTo>
                      <a:lnTo>
                        <a:pt x="82871" y="119625"/>
                      </a:lnTo>
                      <a:lnTo>
                        <a:pt x="83457" y="119812"/>
                      </a:lnTo>
                      <a:lnTo>
                        <a:pt x="84042" y="120000"/>
                      </a:lnTo>
                      <a:lnTo>
                        <a:pt x="84920" y="119812"/>
                      </a:lnTo>
                      <a:lnTo>
                        <a:pt x="85732" y="119438"/>
                      </a:lnTo>
                      <a:lnTo>
                        <a:pt x="86513" y="118876"/>
                      </a:lnTo>
                      <a:lnTo>
                        <a:pt x="87260" y="118315"/>
                      </a:lnTo>
                      <a:lnTo>
                        <a:pt x="87846" y="117566"/>
                      </a:lnTo>
                      <a:lnTo>
                        <a:pt x="88431" y="116443"/>
                      </a:lnTo>
                      <a:lnTo>
                        <a:pt x="88886" y="115507"/>
                      </a:lnTo>
                      <a:lnTo>
                        <a:pt x="89244" y="114570"/>
                      </a:lnTo>
                      <a:lnTo>
                        <a:pt x="88658" y="97909"/>
                      </a:lnTo>
                      <a:close/>
                      <a:moveTo>
                        <a:pt x="66908" y="1872"/>
                      </a:moveTo>
                      <a:lnTo>
                        <a:pt x="66908" y="118127"/>
                      </a:lnTo>
                      <a:lnTo>
                        <a:pt x="70582" y="118127"/>
                      </a:lnTo>
                      <a:lnTo>
                        <a:pt x="70582" y="1872"/>
                      </a:lnTo>
                      <a:lnTo>
                        <a:pt x="66908" y="1872"/>
                      </a:lnTo>
                      <a:close/>
                      <a:moveTo>
                        <a:pt x="57740" y="118127"/>
                      </a:moveTo>
                      <a:lnTo>
                        <a:pt x="64730" y="1872"/>
                      </a:lnTo>
                      <a:lnTo>
                        <a:pt x="60829" y="1872"/>
                      </a:lnTo>
                      <a:lnTo>
                        <a:pt x="57870" y="55039"/>
                      </a:lnTo>
                      <a:lnTo>
                        <a:pt x="57577" y="60280"/>
                      </a:lnTo>
                      <a:lnTo>
                        <a:pt x="57285" y="65709"/>
                      </a:lnTo>
                      <a:lnTo>
                        <a:pt x="57025" y="70951"/>
                      </a:lnTo>
                      <a:lnTo>
                        <a:pt x="56765" y="76193"/>
                      </a:lnTo>
                      <a:lnTo>
                        <a:pt x="56505" y="81435"/>
                      </a:lnTo>
                      <a:lnTo>
                        <a:pt x="56244" y="86677"/>
                      </a:lnTo>
                      <a:lnTo>
                        <a:pt x="56049" y="91918"/>
                      </a:lnTo>
                      <a:lnTo>
                        <a:pt x="55822" y="96973"/>
                      </a:lnTo>
                      <a:lnTo>
                        <a:pt x="55757" y="96973"/>
                      </a:lnTo>
                      <a:lnTo>
                        <a:pt x="55562" y="91918"/>
                      </a:lnTo>
                      <a:lnTo>
                        <a:pt x="55334" y="86489"/>
                      </a:lnTo>
                      <a:lnTo>
                        <a:pt x="55107" y="81248"/>
                      </a:lnTo>
                      <a:lnTo>
                        <a:pt x="54879" y="76006"/>
                      </a:lnTo>
                      <a:lnTo>
                        <a:pt x="54619" y="70951"/>
                      </a:lnTo>
                      <a:lnTo>
                        <a:pt x="54359" y="65522"/>
                      </a:lnTo>
                      <a:lnTo>
                        <a:pt x="54066" y="60093"/>
                      </a:lnTo>
                      <a:lnTo>
                        <a:pt x="53774" y="54664"/>
                      </a:lnTo>
                      <a:lnTo>
                        <a:pt x="51043" y="1872"/>
                      </a:lnTo>
                      <a:lnTo>
                        <a:pt x="47044" y="1872"/>
                      </a:lnTo>
                      <a:lnTo>
                        <a:pt x="53546" y="118127"/>
                      </a:lnTo>
                      <a:lnTo>
                        <a:pt x="57740" y="118127"/>
                      </a:lnTo>
                      <a:close/>
                      <a:moveTo>
                        <a:pt x="35437" y="18159"/>
                      </a:moveTo>
                      <a:lnTo>
                        <a:pt x="35795" y="17784"/>
                      </a:lnTo>
                      <a:lnTo>
                        <a:pt x="36315" y="17410"/>
                      </a:lnTo>
                      <a:lnTo>
                        <a:pt x="36933" y="17223"/>
                      </a:lnTo>
                      <a:lnTo>
                        <a:pt x="37745" y="17035"/>
                      </a:lnTo>
                      <a:lnTo>
                        <a:pt x="38168" y="17223"/>
                      </a:lnTo>
                      <a:lnTo>
                        <a:pt x="38591" y="17410"/>
                      </a:lnTo>
                      <a:lnTo>
                        <a:pt x="38981" y="17784"/>
                      </a:lnTo>
                      <a:lnTo>
                        <a:pt x="39338" y="18159"/>
                      </a:lnTo>
                      <a:lnTo>
                        <a:pt x="39729" y="18720"/>
                      </a:lnTo>
                      <a:lnTo>
                        <a:pt x="40021" y="19656"/>
                      </a:lnTo>
                      <a:lnTo>
                        <a:pt x="40314" y="20405"/>
                      </a:lnTo>
                      <a:lnTo>
                        <a:pt x="40574" y="21528"/>
                      </a:lnTo>
                      <a:lnTo>
                        <a:pt x="40834" y="22652"/>
                      </a:lnTo>
                      <a:lnTo>
                        <a:pt x="41062" y="24336"/>
                      </a:lnTo>
                      <a:lnTo>
                        <a:pt x="41224" y="25647"/>
                      </a:lnTo>
                      <a:lnTo>
                        <a:pt x="41387" y="27332"/>
                      </a:lnTo>
                      <a:lnTo>
                        <a:pt x="41517" y="29204"/>
                      </a:lnTo>
                      <a:lnTo>
                        <a:pt x="41582" y="31263"/>
                      </a:lnTo>
                      <a:lnTo>
                        <a:pt x="41647" y="33322"/>
                      </a:lnTo>
                      <a:lnTo>
                        <a:pt x="41647" y="35569"/>
                      </a:lnTo>
                      <a:lnTo>
                        <a:pt x="41647" y="37815"/>
                      </a:lnTo>
                      <a:lnTo>
                        <a:pt x="41582" y="39687"/>
                      </a:lnTo>
                      <a:lnTo>
                        <a:pt x="41517" y="41560"/>
                      </a:lnTo>
                      <a:lnTo>
                        <a:pt x="41387" y="43432"/>
                      </a:lnTo>
                      <a:lnTo>
                        <a:pt x="41224" y="45304"/>
                      </a:lnTo>
                      <a:lnTo>
                        <a:pt x="41062" y="46801"/>
                      </a:lnTo>
                      <a:lnTo>
                        <a:pt x="40801" y="48112"/>
                      </a:lnTo>
                      <a:lnTo>
                        <a:pt x="40574" y="49422"/>
                      </a:lnTo>
                      <a:lnTo>
                        <a:pt x="40314" y="50733"/>
                      </a:lnTo>
                      <a:lnTo>
                        <a:pt x="40021" y="51856"/>
                      </a:lnTo>
                      <a:lnTo>
                        <a:pt x="39696" y="52605"/>
                      </a:lnTo>
                      <a:lnTo>
                        <a:pt x="39306" y="53354"/>
                      </a:lnTo>
                      <a:lnTo>
                        <a:pt x="38916" y="53915"/>
                      </a:lnTo>
                      <a:lnTo>
                        <a:pt x="38526" y="54477"/>
                      </a:lnTo>
                      <a:lnTo>
                        <a:pt x="38070" y="54664"/>
                      </a:lnTo>
                      <a:lnTo>
                        <a:pt x="37648" y="54664"/>
                      </a:lnTo>
                      <a:lnTo>
                        <a:pt x="35437" y="54664"/>
                      </a:lnTo>
                      <a:lnTo>
                        <a:pt x="35437" y="18159"/>
                      </a:lnTo>
                      <a:close/>
                      <a:moveTo>
                        <a:pt x="31796" y="118127"/>
                      </a:moveTo>
                      <a:lnTo>
                        <a:pt x="35437" y="118127"/>
                      </a:lnTo>
                      <a:lnTo>
                        <a:pt x="35437" y="70202"/>
                      </a:lnTo>
                      <a:lnTo>
                        <a:pt x="37323" y="70202"/>
                      </a:lnTo>
                      <a:lnTo>
                        <a:pt x="37680" y="70577"/>
                      </a:lnTo>
                      <a:lnTo>
                        <a:pt x="38038" y="70764"/>
                      </a:lnTo>
                      <a:lnTo>
                        <a:pt x="38363" y="71138"/>
                      </a:lnTo>
                      <a:lnTo>
                        <a:pt x="38688" y="71513"/>
                      </a:lnTo>
                      <a:lnTo>
                        <a:pt x="38948" y="72074"/>
                      </a:lnTo>
                      <a:lnTo>
                        <a:pt x="39208" y="72823"/>
                      </a:lnTo>
                      <a:lnTo>
                        <a:pt x="39436" y="73759"/>
                      </a:lnTo>
                      <a:lnTo>
                        <a:pt x="39696" y="74882"/>
                      </a:lnTo>
                      <a:lnTo>
                        <a:pt x="39891" y="76193"/>
                      </a:lnTo>
                      <a:lnTo>
                        <a:pt x="40086" y="77691"/>
                      </a:lnTo>
                      <a:lnTo>
                        <a:pt x="40249" y="79375"/>
                      </a:lnTo>
                      <a:lnTo>
                        <a:pt x="40411" y="81060"/>
                      </a:lnTo>
                      <a:lnTo>
                        <a:pt x="40541" y="83120"/>
                      </a:lnTo>
                      <a:lnTo>
                        <a:pt x="40671" y="85553"/>
                      </a:lnTo>
                      <a:lnTo>
                        <a:pt x="40801" y="87987"/>
                      </a:lnTo>
                      <a:lnTo>
                        <a:pt x="40931" y="90795"/>
                      </a:lnTo>
                      <a:lnTo>
                        <a:pt x="41354" y="100530"/>
                      </a:lnTo>
                      <a:lnTo>
                        <a:pt x="41712" y="108393"/>
                      </a:lnTo>
                      <a:lnTo>
                        <a:pt x="41874" y="111762"/>
                      </a:lnTo>
                      <a:lnTo>
                        <a:pt x="42004" y="114383"/>
                      </a:lnTo>
                      <a:lnTo>
                        <a:pt x="42167" y="116443"/>
                      </a:lnTo>
                      <a:lnTo>
                        <a:pt x="42297" y="118127"/>
                      </a:lnTo>
                      <a:lnTo>
                        <a:pt x="46068" y="118127"/>
                      </a:lnTo>
                      <a:lnTo>
                        <a:pt x="45938" y="115881"/>
                      </a:lnTo>
                      <a:lnTo>
                        <a:pt x="45711" y="113260"/>
                      </a:lnTo>
                      <a:lnTo>
                        <a:pt x="45548" y="109516"/>
                      </a:lnTo>
                      <a:lnTo>
                        <a:pt x="45353" y="105772"/>
                      </a:lnTo>
                      <a:lnTo>
                        <a:pt x="45158" y="101092"/>
                      </a:lnTo>
                      <a:lnTo>
                        <a:pt x="44930" y="96224"/>
                      </a:lnTo>
                      <a:lnTo>
                        <a:pt x="44735" y="91170"/>
                      </a:lnTo>
                      <a:lnTo>
                        <a:pt x="44475" y="85741"/>
                      </a:lnTo>
                      <a:lnTo>
                        <a:pt x="44280" y="81622"/>
                      </a:lnTo>
                      <a:lnTo>
                        <a:pt x="44020" y="77878"/>
                      </a:lnTo>
                      <a:lnTo>
                        <a:pt x="43760" y="74508"/>
                      </a:lnTo>
                      <a:lnTo>
                        <a:pt x="43435" y="71513"/>
                      </a:lnTo>
                      <a:lnTo>
                        <a:pt x="43240" y="70015"/>
                      </a:lnTo>
                      <a:lnTo>
                        <a:pt x="43045" y="68705"/>
                      </a:lnTo>
                      <a:lnTo>
                        <a:pt x="42850" y="67581"/>
                      </a:lnTo>
                      <a:lnTo>
                        <a:pt x="42655" y="66458"/>
                      </a:lnTo>
                      <a:lnTo>
                        <a:pt x="42427" y="65522"/>
                      </a:lnTo>
                      <a:lnTo>
                        <a:pt x="42199" y="64773"/>
                      </a:lnTo>
                      <a:lnTo>
                        <a:pt x="41939" y="64024"/>
                      </a:lnTo>
                      <a:lnTo>
                        <a:pt x="41679" y="63088"/>
                      </a:lnTo>
                      <a:lnTo>
                        <a:pt x="41679" y="62714"/>
                      </a:lnTo>
                      <a:lnTo>
                        <a:pt x="42004" y="61778"/>
                      </a:lnTo>
                      <a:lnTo>
                        <a:pt x="42395" y="61029"/>
                      </a:lnTo>
                      <a:lnTo>
                        <a:pt x="42720" y="59906"/>
                      </a:lnTo>
                      <a:lnTo>
                        <a:pt x="43045" y="58783"/>
                      </a:lnTo>
                      <a:lnTo>
                        <a:pt x="43370" y="57285"/>
                      </a:lnTo>
                      <a:lnTo>
                        <a:pt x="43662" y="55787"/>
                      </a:lnTo>
                      <a:lnTo>
                        <a:pt x="43955" y="54102"/>
                      </a:lnTo>
                      <a:lnTo>
                        <a:pt x="44215" y="52418"/>
                      </a:lnTo>
                      <a:lnTo>
                        <a:pt x="44443" y="50546"/>
                      </a:lnTo>
                      <a:lnTo>
                        <a:pt x="44670" y="48299"/>
                      </a:lnTo>
                      <a:lnTo>
                        <a:pt x="44865" y="46240"/>
                      </a:lnTo>
                      <a:lnTo>
                        <a:pt x="45028" y="43993"/>
                      </a:lnTo>
                      <a:lnTo>
                        <a:pt x="45158" y="41560"/>
                      </a:lnTo>
                      <a:lnTo>
                        <a:pt x="45256" y="39126"/>
                      </a:lnTo>
                      <a:lnTo>
                        <a:pt x="45321" y="36318"/>
                      </a:lnTo>
                      <a:lnTo>
                        <a:pt x="45321" y="33697"/>
                      </a:lnTo>
                      <a:lnTo>
                        <a:pt x="45288" y="29953"/>
                      </a:lnTo>
                      <a:lnTo>
                        <a:pt x="45223" y="26583"/>
                      </a:lnTo>
                      <a:lnTo>
                        <a:pt x="45060" y="23213"/>
                      </a:lnTo>
                      <a:lnTo>
                        <a:pt x="44898" y="20218"/>
                      </a:lnTo>
                      <a:lnTo>
                        <a:pt x="44638" y="17597"/>
                      </a:lnTo>
                      <a:lnTo>
                        <a:pt x="44313" y="14789"/>
                      </a:lnTo>
                      <a:lnTo>
                        <a:pt x="43988" y="12542"/>
                      </a:lnTo>
                      <a:lnTo>
                        <a:pt x="43597" y="10483"/>
                      </a:lnTo>
                      <a:lnTo>
                        <a:pt x="43337" y="9173"/>
                      </a:lnTo>
                      <a:lnTo>
                        <a:pt x="43045" y="8049"/>
                      </a:lnTo>
                      <a:lnTo>
                        <a:pt x="42752" y="7113"/>
                      </a:lnTo>
                      <a:lnTo>
                        <a:pt x="42460" y="6177"/>
                      </a:lnTo>
                      <a:lnTo>
                        <a:pt x="42134" y="5241"/>
                      </a:lnTo>
                      <a:lnTo>
                        <a:pt x="41777" y="4492"/>
                      </a:lnTo>
                      <a:lnTo>
                        <a:pt x="41452" y="3931"/>
                      </a:lnTo>
                      <a:lnTo>
                        <a:pt x="41062" y="3182"/>
                      </a:lnTo>
                      <a:lnTo>
                        <a:pt x="40249" y="2246"/>
                      </a:lnTo>
                      <a:lnTo>
                        <a:pt x="39371" y="1497"/>
                      </a:lnTo>
                      <a:lnTo>
                        <a:pt x="38396" y="1123"/>
                      </a:lnTo>
                      <a:lnTo>
                        <a:pt x="37388" y="936"/>
                      </a:lnTo>
                      <a:lnTo>
                        <a:pt x="36575" y="936"/>
                      </a:lnTo>
                      <a:lnTo>
                        <a:pt x="35795" y="1123"/>
                      </a:lnTo>
                      <a:lnTo>
                        <a:pt x="35047" y="1310"/>
                      </a:lnTo>
                      <a:lnTo>
                        <a:pt x="34299" y="1684"/>
                      </a:lnTo>
                      <a:lnTo>
                        <a:pt x="33616" y="2059"/>
                      </a:lnTo>
                      <a:lnTo>
                        <a:pt x="32966" y="2433"/>
                      </a:lnTo>
                      <a:lnTo>
                        <a:pt x="32348" y="2808"/>
                      </a:lnTo>
                      <a:lnTo>
                        <a:pt x="31796" y="3556"/>
                      </a:lnTo>
                      <a:lnTo>
                        <a:pt x="31796" y="118127"/>
                      </a:lnTo>
                      <a:close/>
                      <a:moveTo>
                        <a:pt x="27699" y="49235"/>
                      </a:moveTo>
                      <a:lnTo>
                        <a:pt x="20059" y="49235"/>
                      </a:lnTo>
                      <a:lnTo>
                        <a:pt x="20059" y="19469"/>
                      </a:lnTo>
                      <a:lnTo>
                        <a:pt x="28122" y="19469"/>
                      </a:lnTo>
                      <a:lnTo>
                        <a:pt x="28122" y="1872"/>
                      </a:lnTo>
                      <a:lnTo>
                        <a:pt x="16385" y="1872"/>
                      </a:lnTo>
                      <a:lnTo>
                        <a:pt x="16385" y="118127"/>
                      </a:lnTo>
                      <a:lnTo>
                        <a:pt x="28577" y="118127"/>
                      </a:lnTo>
                      <a:lnTo>
                        <a:pt x="28577" y="100530"/>
                      </a:lnTo>
                      <a:lnTo>
                        <a:pt x="20059" y="100530"/>
                      </a:lnTo>
                      <a:lnTo>
                        <a:pt x="20059" y="66458"/>
                      </a:lnTo>
                      <a:lnTo>
                        <a:pt x="27699" y="66458"/>
                      </a:lnTo>
                      <a:lnTo>
                        <a:pt x="27699" y="49235"/>
                      </a:lnTo>
                      <a:close/>
                      <a:moveTo>
                        <a:pt x="0" y="112511"/>
                      </a:moveTo>
                      <a:lnTo>
                        <a:pt x="455" y="114009"/>
                      </a:lnTo>
                      <a:lnTo>
                        <a:pt x="1040" y="115319"/>
                      </a:lnTo>
                      <a:lnTo>
                        <a:pt x="1625" y="116443"/>
                      </a:lnTo>
                      <a:lnTo>
                        <a:pt x="2340" y="117753"/>
                      </a:lnTo>
                      <a:lnTo>
                        <a:pt x="3056" y="118689"/>
                      </a:lnTo>
                      <a:lnTo>
                        <a:pt x="3836" y="119251"/>
                      </a:lnTo>
                      <a:lnTo>
                        <a:pt x="4649" y="119812"/>
                      </a:lnTo>
                      <a:lnTo>
                        <a:pt x="5429" y="120000"/>
                      </a:lnTo>
                      <a:lnTo>
                        <a:pt x="6372" y="119812"/>
                      </a:lnTo>
                      <a:lnTo>
                        <a:pt x="7282" y="119251"/>
                      </a:lnTo>
                      <a:lnTo>
                        <a:pt x="7672" y="118876"/>
                      </a:lnTo>
                      <a:lnTo>
                        <a:pt x="8062" y="118315"/>
                      </a:lnTo>
                      <a:lnTo>
                        <a:pt x="8485" y="117753"/>
                      </a:lnTo>
                      <a:lnTo>
                        <a:pt x="8843" y="117004"/>
                      </a:lnTo>
                      <a:lnTo>
                        <a:pt x="9168" y="116255"/>
                      </a:lnTo>
                      <a:lnTo>
                        <a:pt x="9525" y="115507"/>
                      </a:lnTo>
                      <a:lnTo>
                        <a:pt x="9850" y="114758"/>
                      </a:lnTo>
                      <a:lnTo>
                        <a:pt x="10143" y="113822"/>
                      </a:lnTo>
                      <a:lnTo>
                        <a:pt x="10436" y="112886"/>
                      </a:lnTo>
                      <a:lnTo>
                        <a:pt x="10728" y="111762"/>
                      </a:lnTo>
                      <a:lnTo>
                        <a:pt x="10988" y="110639"/>
                      </a:lnTo>
                      <a:lnTo>
                        <a:pt x="11216" y="109329"/>
                      </a:lnTo>
                      <a:lnTo>
                        <a:pt x="11444" y="108205"/>
                      </a:lnTo>
                      <a:lnTo>
                        <a:pt x="11639" y="106895"/>
                      </a:lnTo>
                      <a:lnTo>
                        <a:pt x="11866" y="105585"/>
                      </a:lnTo>
                      <a:lnTo>
                        <a:pt x="12061" y="104274"/>
                      </a:lnTo>
                      <a:lnTo>
                        <a:pt x="12354" y="101279"/>
                      </a:lnTo>
                      <a:lnTo>
                        <a:pt x="12614" y="98471"/>
                      </a:lnTo>
                      <a:lnTo>
                        <a:pt x="12809" y="95101"/>
                      </a:lnTo>
                      <a:lnTo>
                        <a:pt x="13004" y="91918"/>
                      </a:lnTo>
                      <a:lnTo>
                        <a:pt x="13069" y="88361"/>
                      </a:lnTo>
                      <a:lnTo>
                        <a:pt x="13102" y="84992"/>
                      </a:lnTo>
                      <a:lnTo>
                        <a:pt x="13069" y="81809"/>
                      </a:lnTo>
                      <a:lnTo>
                        <a:pt x="13037" y="79001"/>
                      </a:lnTo>
                      <a:lnTo>
                        <a:pt x="12907" y="76193"/>
                      </a:lnTo>
                      <a:lnTo>
                        <a:pt x="12777" y="73572"/>
                      </a:lnTo>
                      <a:lnTo>
                        <a:pt x="12581" y="71138"/>
                      </a:lnTo>
                      <a:lnTo>
                        <a:pt x="12386" y="68705"/>
                      </a:lnTo>
                      <a:lnTo>
                        <a:pt x="12126" y="66458"/>
                      </a:lnTo>
                      <a:lnTo>
                        <a:pt x="11834" y="64399"/>
                      </a:lnTo>
                      <a:lnTo>
                        <a:pt x="11476" y="62152"/>
                      </a:lnTo>
                      <a:lnTo>
                        <a:pt x="11086" y="60280"/>
                      </a:lnTo>
                      <a:lnTo>
                        <a:pt x="10663" y="58595"/>
                      </a:lnTo>
                      <a:lnTo>
                        <a:pt x="10176" y="56723"/>
                      </a:lnTo>
                      <a:lnTo>
                        <a:pt x="9688" y="55039"/>
                      </a:lnTo>
                      <a:lnTo>
                        <a:pt x="9135" y="53541"/>
                      </a:lnTo>
                      <a:lnTo>
                        <a:pt x="8550" y="52043"/>
                      </a:lnTo>
                      <a:lnTo>
                        <a:pt x="7900" y="50546"/>
                      </a:lnTo>
                      <a:lnTo>
                        <a:pt x="6989" y="48299"/>
                      </a:lnTo>
                      <a:lnTo>
                        <a:pt x="6177" y="46240"/>
                      </a:lnTo>
                      <a:lnTo>
                        <a:pt x="5819" y="45304"/>
                      </a:lnTo>
                      <a:lnTo>
                        <a:pt x="5494" y="44180"/>
                      </a:lnTo>
                      <a:lnTo>
                        <a:pt x="5234" y="43057"/>
                      </a:lnTo>
                      <a:lnTo>
                        <a:pt x="4974" y="41934"/>
                      </a:lnTo>
                      <a:lnTo>
                        <a:pt x="4746" y="40998"/>
                      </a:lnTo>
                      <a:lnTo>
                        <a:pt x="4584" y="39875"/>
                      </a:lnTo>
                      <a:lnTo>
                        <a:pt x="4389" y="38564"/>
                      </a:lnTo>
                      <a:lnTo>
                        <a:pt x="4259" y="37441"/>
                      </a:lnTo>
                      <a:lnTo>
                        <a:pt x="4161" y="35943"/>
                      </a:lnTo>
                      <a:lnTo>
                        <a:pt x="4096" y="34446"/>
                      </a:lnTo>
                      <a:lnTo>
                        <a:pt x="4063" y="33135"/>
                      </a:lnTo>
                      <a:lnTo>
                        <a:pt x="4063" y="31450"/>
                      </a:lnTo>
                      <a:lnTo>
                        <a:pt x="4063" y="30327"/>
                      </a:lnTo>
                      <a:lnTo>
                        <a:pt x="4096" y="28829"/>
                      </a:lnTo>
                      <a:lnTo>
                        <a:pt x="4161" y="27519"/>
                      </a:lnTo>
                      <a:lnTo>
                        <a:pt x="4226" y="26396"/>
                      </a:lnTo>
                      <a:lnTo>
                        <a:pt x="4356" y="25273"/>
                      </a:lnTo>
                      <a:lnTo>
                        <a:pt x="4519" y="24149"/>
                      </a:lnTo>
                      <a:lnTo>
                        <a:pt x="4649" y="22839"/>
                      </a:lnTo>
                      <a:lnTo>
                        <a:pt x="4844" y="21903"/>
                      </a:lnTo>
                      <a:lnTo>
                        <a:pt x="5071" y="20967"/>
                      </a:lnTo>
                      <a:lnTo>
                        <a:pt x="5299" y="20031"/>
                      </a:lnTo>
                      <a:lnTo>
                        <a:pt x="5559" y="19282"/>
                      </a:lnTo>
                      <a:lnTo>
                        <a:pt x="5884" y="18720"/>
                      </a:lnTo>
                      <a:lnTo>
                        <a:pt x="6209" y="18159"/>
                      </a:lnTo>
                      <a:lnTo>
                        <a:pt x="6567" y="17784"/>
                      </a:lnTo>
                      <a:lnTo>
                        <a:pt x="6989" y="17597"/>
                      </a:lnTo>
                      <a:lnTo>
                        <a:pt x="7380" y="17597"/>
                      </a:lnTo>
                      <a:lnTo>
                        <a:pt x="8062" y="17597"/>
                      </a:lnTo>
                      <a:lnTo>
                        <a:pt x="8713" y="17971"/>
                      </a:lnTo>
                      <a:lnTo>
                        <a:pt x="9265" y="18720"/>
                      </a:lnTo>
                      <a:lnTo>
                        <a:pt x="9818" y="19469"/>
                      </a:lnTo>
                      <a:lnTo>
                        <a:pt x="10306" y="20218"/>
                      </a:lnTo>
                      <a:lnTo>
                        <a:pt x="10761" y="21154"/>
                      </a:lnTo>
                      <a:lnTo>
                        <a:pt x="11118" y="22090"/>
                      </a:lnTo>
                      <a:lnTo>
                        <a:pt x="11411" y="22839"/>
                      </a:lnTo>
                      <a:lnTo>
                        <a:pt x="12289" y="5803"/>
                      </a:lnTo>
                      <a:lnTo>
                        <a:pt x="11899" y="4680"/>
                      </a:lnTo>
                      <a:lnTo>
                        <a:pt x="11379" y="3744"/>
                      </a:lnTo>
                      <a:lnTo>
                        <a:pt x="10891" y="2620"/>
                      </a:lnTo>
                      <a:lnTo>
                        <a:pt x="10273" y="1684"/>
                      </a:lnTo>
                      <a:lnTo>
                        <a:pt x="9688" y="1123"/>
                      </a:lnTo>
                      <a:lnTo>
                        <a:pt x="8973" y="561"/>
                      </a:lnTo>
                      <a:lnTo>
                        <a:pt x="8257" y="187"/>
                      </a:lnTo>
                      <a:lnTo>
                        <a:pt x="7445" y="0"/>
                      </a:lnTo>
                      <a:lnTo>
                        <a:pt x="6632" y="187"/>
                      </a:lnTo>
                      <a:lnTo>
                        <a:pt x="5917" y="748"/>
                      </a:lnTo>
                      <a:lnTo>
                        <a:pt x="5169" y="1497"/>
                      </a:lnTo>
                      <a:lnTo>
                        <a:pt x="4519" y="2620"/>
                      </a:lnTo>
                      <a:lnTo>
                        <a:pt x="3868" y="4118"/>
                      </a:lnTo>
                      <a:lnTo>
                        <a:pt x="3283" y="5616"/>
                      </a:lnTo>
                      <a:lnTo>
                        <a:pt x="2730" y="7488"/>
                      </a:lnTo>
                      <a:lnTo>
                        <a:pt x="2275" y="9547"/>
                      </a:lnTo>
                      <a:lnTo>
                        <a:pt x="1820" y="11981"/>
                      </a:lnTo>
                      <a:lnTo>
                        <a:pt x="1430" y="14414"/>
                      </a:lnTo>
                      <a:lnTo>
                        <a:pt x="1105" y="17410"/>
                      </a:lnTo>
                      <a:lnTo>
                        <a:pt x="845" y="20218"/>
                      </a:lnTo>
                      <a:lnTo>
                        <a:pt x="585" y="23213"/>
                      </a:lnTo>
                      <a:lnTo>
                        <a:pt x="455" y="26583"/>
                      </a:lnTo>
                      <a:lnTo>
                        <a:pt x="357" y="29765"/>
                      </a:lnTo>
                      <a:lnTo>
                        <a:pt x="325" y="33510"/>
                      </a:lnTo>
                      <a:lnTo>
                        <a:pt x="357" y="36318"/>
                      </a:lnTo>
                      <a:lnTo>
                        <a:pt x="422" y="39500"/>
                      </a:lnTo>
                      <a:lnTo>
                        <a:pt x="520" y="42121"/>
                      </a:lnTo>
                      <a:lnTo>
                        <a:pt x="682" y="44929"/>
                      </a:lnTo>
                      <a:lnTo>
                        <a:pt x="942" y="47363"/>
                      </a:lnTo>
                      <a:lnTo>
                        <a:pt x="1170" y="49609"/>
                      </a:lnTo>
                      <a:lnTo>
                        <a:pt x="1463" y="51856"/>
                      </a:lnTo>
                      <a:lnTo>
                        <a:pt x="1788" y="53915"/>
                      </a:lnTo>
                      <a:lnTo>
                        <a:pt x="2178" y="55975"/>
                      </a:lnTo>
                      <a:lnTo>
                        <a:pt x="2600" y="58034"/>
                      </a:lnTo>
                      <a:lnTo>
                        <a:pt x="3023" y="59719"/>
                      </a:lnTo>
                      <a:lnTo>
                        <a:pt x="3543" y="61404"/>
                      </a:lnTo>
                      <a:lnTo>
                        <a:pt x="4031" y="62901"/>
                      </a:lnTo>
                      <a:lnTo>
                        <a:pt x="4616" y="64586"/>
                      </a:lnTo>
                      <a:lnTo>
                        <a:pt x="5169" y="65897"/>
                      </a:lnTo>
                      <a:lnTo>
                        <a:pt x="5787" y="67207"/>
                      </a:lnTo>
                      <a:lnTo>
                        <a:pt x="6664" y="69079"/>
                      </a:lnTo>
                      <a:lnTo>
                        <a:pt x="7412" y="71326"/>
                      </a:lnTo>
                      <a:lnTo>
                        <a:pt x="7737" y="72262"/>
                      </a:lnTo>
                      <a:lnTo>
                        <a:pt x="8030" y="73385"/>
                      </a:lnTo>
                      <a:lnTo>
                        <a:pt x="8290" y="74321"/>
                      </a:lnTo>
                      <a:lnTo>
                        <a:pt x="8518" y="75444"/>
                      </a:lnTo>
                      <a:lnTo>
                        <a:pt x="8713" y="76567"/>
                      </a:lnTo>
                      <a:lnTo>
                        <a:pt x="8875" y="78065"/>
                      </a:lnTo>
                      <a:lnTo>
                        <a:pt x="9038" y="79188"/>
                      </a:lnTo>
                      <a:lnTo>
                        <a:pt x="9135" y="80499"/>
                      </a:lnTo>
                      <a:lnTo>
                        <a:pt x="9233" y="81809"/>
                      </a:lnTo>
                      <a:lnTo>
                        <a:pt x="9330" y="83307"/>
                      </a:lnTo>
                      <a:lnTo>
                        <a:pt x="9363" y="84992"/>
                      </a:lnTo>
                      <a:lnTo>
                        <a:pt x="9363" y="86489"/>
                      </a:lnTo>
                      <a:lnTo>
                        <a:pt x="9363" y="88174"/>
                      </a:lnTo>
                      <a:lnTo>
                        <a:pt x="9265" y="89859"/>
                      </a:lnTo>
                      <a:lnTo>
                        <a:pt x="9200" y="91544"/>
                      </a:lnTo>
                      <a:lnTo>
                        <a:pt x="9103" y="93042"/>
                      </a:lnTo>
                      <a:lnTo>
                        <a:pt x="8973" y="94352"/>
                      </a:lnTo>
                      <a:lnTo>
                        <a:pt x="8810" y="95663"/>
                      </a:lnTo>
                      <a:lnTo>
                        <a:pt x="8615" y="96786"/>
                      </a:lnTo>
                      <a:lnTo>
                        <a:pt x="8420" y="98096"/>
                      </a:lnTo>
                      <a:lnTo>
                        <a:pt x="8160" y="99032"/>
                      </a:lnTo>
                      <a:lnTo>
                        <a:pt x="7867" y="99781"/>
                      </a:lnTo>
                      <a:lnTo>
                        <a:pt x="7575" y="100530"/>
                      </a:lnTo>
                      <a:lnTo>
                        <a:pt x="7250" y="101092"/>
                      </a:lnTo>
                      <a:lnTo>
                        <a:pt x="6924" y="101653"/>
                      </a:lnTo>
                      <a:lnTo>
                        <a:pt x="6502" y="102028"/>
                      </a:lnTo>
                      <a:lnTo>
                        <a:pt x="6112" y="102215"/>
                      </a:lnTo>
                      <a:lnTo>
                        <a:pt x="5689" y="102215"/>
                      </a:lnTo>
                      <a:lnTo>
                        <a:pt x="5006" y="102215"/>
                      </a:lnTo>
                      <a:lnTo>
                        <a:pt x="4291" y="101653"/>
                      </a:lnTo>
                      <a:lnTo>
                        <a:pt x="3641" y="101092"/>
                      </a:lnTo>
                      <a:lnTo>
                        <a:pt x="2991" y="100156"/>
                      </a:lnTo>
                      <a:lnTo>
                        <a:pt x="2405" y="99032"/>
                      </a:lnTo>
                      <a:lnTo>
                        <a:pt x="1820" y="97909"/>
                      </a:lnTo>
                      <a:lnTo>
                        <a:pt x="1300" y="96224"/>
                      </a:lnTo>
                      <a:lnTo>
                        <a:pt x="845" y="94914"/>
                      </a:lnTo>
                      <a:lnTo>
                        <a:pt x="0" y="1125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288" name="Shape 288"/>
                <p:cNvSpPr/>
                <p:nvPr/>
              </p:nvSpPr>
              <p:spPr>
                <a:xfrm>
                  <a:off x="623720" y="6650479"/>
                  <a:ext cx="1169986" cy="127000"/>
                </a:xfrm>
                <a:custGeom>
                  <a:pathLst>
                    <a:path extrusionOk="0" h="120000" w="120000">
                      <a:moveTo>
                        <a:pt x="115784" y="118127"/>
                      </a:moveTo>
                      <a:lnTo>
                        <a:pt x="115784" y="69079"/>
                      </a:lnTo>
                      <a:lnTo>
                        <a:pt x="120000" y="1872"/>
                      </a:lnTo>
                      <a:lnTo>
                        <a:pt x="117373" y="1872"/>
                      </a:lnTo>
                      <a:lnTo>
                        <a:pt x="115866" y="31638"/>
                      </a:lnTo>
                      <a:lnTo>
                        <a:pt x="115560" y="37815"/>
                      </a:lnTo>
                      <a:lnTo>
                        <a:pt x="115275" y="43432"/>
                      </a:lnTo>
                      <a:lnTo>
                        <a:pt x="115011" y="49048"/>
                      </a:lnTo>
                      <a:lnTo>
                        <a:pt x="114766" y="54664"/>
                      </a:lnTo>
                      <a:lnTo>
                        <a:pt x="114746" y="54664"/>
                      </a:lnTo>
                      <a:lnTo>
                        <a:pt x="114461" y="48861"/>
                      </a:lnTo>
                      <a:lnTo>
                        <a:pt x="114216" y="43432"/>
                      </a:lnTo>
                      <a:lnTo>
                        <a:pt x="113952" y="37815"/>
                      </a:lnTo>
                      <a:lnTo>
                        <a:pt x="113626" y="31825"/>
                      </a:lnTo>
                      <a:lnTo>
                        <a:pt x="112119" y="1872"/>
                      </a:lnTo>
                      <a:lnTo>
                        <a:pt x="109492" y="1872"/>
                      </a:lnTo>
                      <a:lnTo>
                        <a:pt x="113483" y="69641"/>
                      </a:lnTo>
                      <a:lnTo>
                        <a:pt x="113483" y="118127"/>
                      </a:lnTo>
                      <a:lnTo>
                        <a:pt x="115784" y="118127"/>
                      </a:lnTo>
                      <a:close/>
                      <a:moveTo>
                        <a:pt x="108291" y="97909"/>
                      </a:moveTo>
                      <a:lnTo>
                        <a:pt x="108046" y="98845"/>
                      </a:lnTo>
                      <a:lnTo>
                        <a:pt x="107782" y="99594"/>
                      </a:lnTo>
                      <a:lnTo>
                        <a:pt x="107456" y="100343"/>
                      </a:lnTo>
                      <a:lnTo>
                        <a:pt x="107150" y="100904"/>
                      </a:lnTo>
                      <a:lnTo>
                        <a:pt x="106804" y="101466"/>
                      </a:lnTo>
                      <a:lnTo>
                        <a:pt x="106478" y="101840"/>
                      </a:lnTo>
                      <a:lnTo>
                        <a:pt x="106112" y="102028"/>
                      </a:lnTo>
                      <a:lnTo>
                        <a:pt x="105766" y="102028"/>
                      </a:lnTo>
                      <a:lnTo>
                        <a:pt x="105521" y="102028"/>
                      </a:lnTo>
                      <a:lnTo>
                        <a:pt x="105257" y="101840"/>
                      </a:lnTo>
                      <a:lnTo>
                        <a:pt x="105012" y="101653"/>
                      </a:lnTo>
                      <a:lnTo>
                        <a:pt x="104788" y="101279"/>
                      </a:lnTo>
                      <a:lnTo>
                        <a:pt x="104544" y="100904"/>
                      </a:lnTo>
                      <a:lnTo>
                        <a:pt x="104340" y="100530"/>
                      </a:lnTo>
                      <a:lnTo>
                        <a:pt x="104116" y="99968"/>
                      </a:lnTo>
                      <a:lnTo>
                        <a:pt x="103933" y="99219"/>
                      </a:lnTo>
                      <a:lnTo>
                        <a:pt x="103709" y="98471"/>
                      </a:lnTo>
                      <a:lnTo>
                        <a:pt x="103526" y="97722"/>
                      </a:lnTo>
                      <a:lnTo>
                        <a:pt x="103342" y="96599"/>
                      </a:lnTo>
                      <a:lnTo>
                        <a:pt x="103180" y="95663"/>
                      </a:lnTo>
                      <a:lnTo>
                        <a:pt x="102976" y="94539"/>
                      </a:lnTo>
                      <a:lnTo>
                        <a:pt x="102833" y="93416"/>
                      </a:lnTo>
                      <a:lnTo>
                        <a:pt x="102670" y="92106"/>
                      </a:lnTo>
                      <a:lnTo>
                        <a:pt x="102548" y="90982"/>
                      </a:lnTo>
                      <a:lnTo>
                        <a:pt x="102406" y="89297"/>
                      </a:lnTo>
                      <a:lnTo>
                        <a:pt x="102263" y="87987"/>
                      </a:lnTo>
                      <a:lnTo>
                        <a:pt x="102141" y="86489"/>
                      </a:lnTo>
                      <a:lnTo>
                        <a:pt x="102039" y="84804"/>
                      </a:lnTo>
                      <a:lnTo>
                        <a:pt x="101937" y="82932"/>
                      </a:lnTo>
                      <a:lnTo>
                        <a:pt x="101836" y="81248"/>
                      </a:lnTo>
                      <a:lnTo>
                        <a:pt x="101754" y="79563"/>
                      </a:lnTo>
                      <a:lnTo>
                        <a:pt x="101673" y="77691"/>
                      </a:lnTo>
                      <a:lnTo>
                        <a:pt x="101530" y="73572"/>
                      </a:lnTo>
                      <a:lnTo>
                        <a:pt x="101449" y="69453"/>
                      </a:lnTo>
                      <a:lnTo>
                        <a:pt x="101388" y="64960"/>
                      </a:lnTo>
                      <a:lnTo>
                        <a:pt x="101367" y="60280"/>
                      </a:lnTo>
                      <a:lnTo>
                        <a:pt x="101388" y="57847"/>
                      </a:lnTo>
                      <a:lnTo>
                        <a:pt x="101388" y="55226"/>
                      </a:lnTo>
                      <a:lnTo>
                        <a:pt x="101428" y="52792"/>
                      </a:lnTo>
                      <a:lnTo>
                        <a:pt x="101449" y="50546"/>
                      </a:lnTo>
                      <a:lnTo>
                        <a:pt x="101510" y="48112"/>
                      </a:lnTo>
                      <a:lnTo>
                        <a:pt x="101550" y="46053"/>
                      </a:lnTo>
                      <a:lnTo>
                        <a:pt x="101632" y="43993"/>
                      </a:lnTo>
                      <a:lnTo>
                        <a:pt x="101713" y="41747"/>
                      </a:lnTo>
                      <a:lnTo>
                        <a:pt x="101795" y="39875"/>
                      </a:lnTo>
                      <a:lnTo>
                        <a:pt x="101897" y="38003"/>
                      </a:lnTo>
                      <a:lnTo>
                        <a:pt x="101978" y="36131"/>
                      </a:lnTo>
                      <a:lnTo>
                        <a:pt x="102100" y="34446"/>
                      </a:lnTo>
                      <a:lnTo>
                        <a:pt x="102202" y="32948"/>
                      </a:lnTo>
                      <a:lnTo>
                        <a:pt x="102345" y="31450"/>
                      </a:lnTo>
                      <a:lnTo>
                        <a:pt x="102487" y="29765"/>
                      </a:lnTo>
                      <a:lnTo>
                        <a:pt x="102630" y="28455"/>
                      </a:lnTo>
                      <a:lnTo>
                        <a:pt x="102772" y="27145"/>
                      </a:lnTo>
                      <a:lnTo>
                        <a:pt x="102935" y="26021"/>
                      </a:lnTo>
                      <a:lnTo>
                        <a:pt x="103098" y="24898"/>
                      </a:lnTo>
                      <a:lnTo>
                        <a:pt x="103281" y="23775"/>
                      </a:lnTo>
                      <a:lnTo>
                        <a:pt x="103444" y="22652"/>
                      </a:lnTo>
                      <a:lnTo>
                        <a:pt x="103628" y="21903"/>
                      </a:lnTo>
                      <a:lnTo>
                        <a:pt x="103811" y="20967"/>
                      </a:lnTo>
                      <a:lnTo>
                        <a:pt x="104035" y="20405"/>
                      </a:lnTo>
                      <a:lnTo>
                        <a:pt x="104442" y="19095"/>
                      </a:lnTo>
                      <a:lnTo>
                        <a:pt x="104870" y="18346"/>
                      </a:lnTo>
                      <a:lnTo>
                        <a:pt x="105318" y="17784"/>
                      </a:lnTo>
                      <a:lnTo>
                        <a:pt x="105806" y="17597"/>
                      </a:lnTo>
                      <a:lnTo>
                        <a:pt x="106193" y="17784"/>
                      </a:lnTo>
                      <a:lnTo>
                        <a:pt x="106539" y="17971"/>
                      </a:lnTo>
                      <a:lnTo>
                        <a:pt x="106865" y="18346"/>
                      </a:lnTo>
                      <a:lnTo>
                        <a:pt x="107191" y="18907"/>
                      </a:lnTo>
                      <a:lnTo>
                        <a:pt x="107497" y="19656"/>
                      </a:lnTo>
                      <a:lnTo>
                        <a:pt x="107782" y="20405"/>
                      </a:lnTo>
                      <a:lnTo>
                        <a:pt x="108026" y="21154"/>
                      </a:lnTo>
                      <a:lnTo>
                        <a:pt x="108250" y="22090"/>
                      </a:lnTo>
                      <a:lnTo>
                        <a:pt x="108759" y="5241"/>
                      </a:lnTo>
                      <a:lnTo>
                        <a:pt x="108576" y="4492"/>
                      </a:lnTo>
                      <a:lnTo>
                        <a:pt x="108291" y="3556"/>
                      </a:lnTo>
                      <a:lnTo>
                        <a:pt x="107985" y="2433"/>
                      </a:lnTo>
                      <a:lnTo>
                        <a:pt x="107619" y="1684"/>
                      </a:lnTo>
                      <a:lnTo>
                        <a:pt x="107211" y="1123"/>
                      </a:lnTo>
                      <a:lnTo>
                        <a:pt x="106743" y="561"/>
                      </a:lnTo>
                      <a:lnTo>
                        <a:pt x="106254" y="187"/>
                      </a:lnTo>
                      <a:lnTo>
                        <a:pt x="105705" y="0"/>
                      </a:lnTo>
                      <a:lnTo>
                        <a:pt x="105338" y="187"/>
                      </a:lnTo>
                      <a:lnTo>
                        <a:pt x="104992" y="374"/>
                      </a:lnTo>
                      <a:lnTo>
                        <a:pt x="104646" y="748"/>
                      </a:lnTo>
                      <a:lnTo>
                        <a:pt x="104300" y="1123"/>
                      </a:lnTo>
                      <a:lnTo>
                        <a:pt x="103974" y="1684"/>
                      </a:lnTo>
                      <a:lnTo>
                        <a:pt x="103648" y="2433"/>
                      </a:lnTo>
                      <a:lnTo>
                        <a:pt x="103342" y="3182"/>
                      </a:lnTo>
                      <a:lnTo>
                        <a:pt x="103017" y="4305"/>
                      </a:lnTo>
                      <a:lnTo>
                        <a:pt x="102732" y="5429"/>
                      </a:lnTo>
                      <a:lnTo>
                        <a:pt x="102446" y="6552"/>
                      </a:lnTo>
                      <a:lnTo>
                        <a:pt x="102141" y="7862"/>
                      </a:lnTo>
                      <a:lnTo>
                        <a:pt x="101876" y="9360"/>
                      </a:lnTo>
                      <a:lnTo>
                        <a:pt x="101591" y="11045"/>
                      </a:lnTo>
                      <a:lnTo>
                        <a:pt x="101347" y="12730"/>
                      </a:lnTo>
                      <a:lnTo>
                        <a:pt x="101123" y="14414"/>
                      </a:lnTo>
                      <a:lnTo>
                        <a:pt x="100899" y="16287"/>
                      </a:lnTo>
                      <a:lnTo>
                        <a:pt x="100655" y="18533"/>
                      </a:lnTo>
                      <a:lnTo>
                        <a:pt x="100451" y="20592"/>
                      </a:lnTo>
                      <a:lnTo>
                        <a:pt x="100268" y="22839"/>
                      </a:lnTo>
                      <a:lnTo>
                        <a:pt x="100064" y="25273"/>
                      </a:lnTo>
                      <a:lnTo>
                        <a:pt x="99901" y="27706"/>
                      </a:lnTo>
                      <a:lnTo>
                        <a:pt x="99738" y="30327"/>
                      </a:lnTo>
                      <a:lnTo>
                        <a:pt x="99596" y="32948"/>
                      </a:lnTo>
                      <a:lnTo>
                        <a:pt x="99473" y="35569"/>
                      </a:lnTo>
                      <a:lnTo>
                        <a:pt x="99351" y="38564"/>
                      </a:lnTo>
                      <a:lnTo>
                        <a:pt x="99229" y="41560"/>
                      </a:lnTo>
                      <a:lnTo>
                        <a:pt x="99148" y="44742"/>
                      </a:lnTo>
                      <a:lnTo>
                        <a:pt x="99087" y="47737"/>
                      </a:lnTo>
                      <a:lnTo>
                        <a:pt x="99025" y="51107"/>
                      </a:lnTo>
                      <a:lnTo>
                        <a:pt x="98985" y="54290"/>
                      </a:lnTo>
                      <a:lnTo>
                        <a:pt x="98964" y="57847"/>
                      </a:lnTo>
                      <a:lnTo>
                        <a:pt x="98944" y="61404"/>
                      </a:lnTo>
                      <a:lnTo>
                        <a:pt x="98964" y="64773"/>
                      </a:lnTo>
                      <a:lnTo>
                        <a:pt x="98985" y="67769"/>
                      </a:lnTo>
                      <a:lnTo>
                        <a:pt x="99005" y="71138"/>
                      </a:lnTo>
                      <a:lnTo>
                        <a:pt x="99066" y="73946"/>
                      </a:lnTo>
                      <a:lnTo>
                        <a:pt x="99127" y="77129"/>
                      </a:lnTo>
                      <a:lnTo>
                        <a:pt x="99188" y="79937"/>
                      </a:lnTo>
                      <a:lnTo>
                        <a:pt x="99290" y="82558"/>
                      </a:lnTo>
                      <a:lnTo>
                        <a:pt x="99392" y="85553"/>
                      </a:lnTo>
                      <a:lnTo>
                        <a:pt x="99514" y="87987"/>
                      </a:lnTo>
                      <a:lnTo>
                        <a:pt x="99636" y="90608"/>
                      </a:lnTo>
                      <a:lnTo>
                        <a:pt x="99779" y="93042"/>
                      </a:lnTo>
                      <a:lnTo>
                        <a:pt x="99921" y="95288"/>
                      </a:lnTo>
                      <a:lnTo>
                        <a:pt x="100084" y="97722"/>
                      </a:lnTo>
                      <a:lnTo>
                        <a:pt x="100288" y="99968"/>
                      </a:lnTo>
                      <a:lnTo>
                        <a:pt x="100471" y="101840"/>
                      </a:lnTo>
                      <a:lnTo>
                        <a:pt x="100655" y="103900"/>
                      </a:lnTo>
                      <a:lnTo>
                        <a:pt x="100899" y="105772"/>
                      </a:lnTo>
                      <a:lnTo>
                        <a:pt x="101103" y="107457"/>
                      </a:lnTo>
                      <a:lnTo>
                        <a:pt x="101347" y="109141"/>
                      </a:lnTo>
                      <a:lnTo>
                        <a:pt x="101591" y="110826"/>
                      </a:lnTo>
                      <a:lnTo>
                        <a:pt x="101856" y="112137"/>
                      </a:lnTo>
                      <a:lnTo>
                        <a:pt x="102121" y="113447"/>
                      </a:lnTo>
                      <a:lnTo>
                        <a:pt x="102406" y="114570"/>
                      </a:lnTo>
                      <a:lnTo>
                        <a:pt x="102691" y="115694"/>
                      </a:lnTo>
                      <a:lnTo>
                        <a:pt x="102996" y="116630"/>
                      </a:lnTo>
                      <a:lnTo>
                        <a:pt x="103322" y="117566"/>
                      </a:lnTo>
                      <a:lnTo>
                        <a:pt x="103628" y="118315"/>
                      </a:lnTo>
                      <a:lnTo>
                        <a:pt x="103974" y="118876"/>
                      </a:lnTo>
                      <a:lnTo>
                        <a:pt x="104300" y="119251"/>
                      </a:lnTo>
                      <a:lnTo>
                        <a:pt x="104646" y="119625"/>
                      </a:lnTo>
                      <a:lnTo>
                        <a:pt x="105033" y="119812"/>
                      </a:lnTo>
                      <a:lnTo>
                        <a:pt x="105379" y="120000"/>
                      </a:lnTo>
                      <a:lnTo>
                        <a:pt x="105949" y="119812"/>
                      </a:lnTo>
                      <a:lnTo>
                        <a:pt x="106478" y="119438"/>
                      </a:lnTo>
                      <a:lnTo>
                        <a:pt x="106967" y="118876"/>
                      </a:lnTo>
                      <a:lnTo>
                        <a:pt x="107395" y="118315"/>
                      </a:lnTo>
                      <a:lnTo>
                        <a:pt x="107802" y="117566"/>
                      </a:lnTo>
                      <a:lnTo>
                        <a:pt x="108128" y="116443"/>
                      </a:lnTo>
                      <a:lnTo>
                        <a:pt x="108413" y="115507"/>
                      </a:lnTo>
                      <a:lnTo>
                        <a:pt x="108678" y="114570"/>
                      </a:lnTo>
                      <a:lnTo>
                        <a:pt x="108291" y="97909"/>
                      </a:lnTo>
                      <a:close/>
                      <a:moveTo>
                        <a:pt x="89068" y="118127"/>
                      </a:moveTo>
                      <a:lnTo>
                        <a:pt x="89068" y="76380"/>
                      </a:lnTo>
                      <a:lnTo>
                        <a:pt x="89068" y="69453"/>
                      </a:lnTo>
                      <a:lnTo>
                        <a:pt x="89068" y="62714"/>
                      </a:lnTo>
                      <a:lnTo>
                        <a:pt x="89068" y="56349"/>
                      </a:lnTo>
                      <a:lnTo>
                        <a:pt x="89048" y="50358"/>
                      </a:lnTo>
                      <a:lnTo>
                        <a:pt x="89027" y="44368"/>
                      </a:lnTo>
                      <a:lnTo>
                        <a:pt x="89007" y="38377"/>
                      </a:lnTo>
                      <a:lnTo>
                        <a:pt x="88986" y="32761"/>
                      </a:lnTo>
                      <a:lnTo>
                        <a:pt x="88966" y="26957"/>
                      </a:lnTo>
                      <a:lnTo>
                        <a:pt x="89007" y="26957"/>
                      </a:lnTo>
                      <a:lnTo>
                        <a:pt x="89251" y="31825"/>
                      </a:lnTo>
                      <a:lnTo>
                        <a:pt x="89516" y="37067"/>
                      </a:lnTo>
                      <a:lnTo>
                        <a:pt x="89801" y="41934"/>
                      </a:lnTo>
                      <a:lnTo>
                        <a:pt x="90066" y="46989"/>
                      </a:lnTo>
                      <a:lnTo>
                        <a:pt x="90371" y="52230"/>
                      </a:lnTo>
                      <a:lnTo>
                        <a:pt x="90677" y="57285"/>
                      </a:lnTo>
                      <a:lnTo>
                        <a:pt x="90982" y="62152"/>
                      </a:lnTo>
                      <a:lnTo>
                        <a:pt x="91287" y="67020"/>
                      </a:lnTo>
                      <a:lnTo>
                        <a:pt x="94566" y="118127"/>
                      </a:lnTo>
                      <a:lnTo>
                        <a:pt x="96948" y="118127"/>
                      </a:lnTo>
                      <a:lnTo>
                        <a:pt x="96948" y="1872"/>
                      </a:lnTo>
                      <a:lnTo>
                        <a:pt x="94831" y="1872"/>
                      </a:lnTo>
                      <a:lnTo>
                        <a:pt x="94831" y="42308"/>
                      </a:lnTo>
                      <a:lnTo>
                        <a:pt x="94831" y="48861"/>
                      </a:lnTo>
                      <a:lnTo>
                        <a:pt x="94851" y="55226"/>
                      </a:lnTo>
                      <a:lnTo>
                        <a:pt x="94851" y="61404"/>
                      </a:lnTo>
                      <a:lnTo>
                        <a:pt x="94871" y="67394"/>
                      </a:lnTo>
                      <a:lnTo>
                        <a:pt x="94912" y="73198"/>
                      </a:lnTo>
                      <a:lnTo>
                        <a:pt x="94932" y="79001"/>
                      </a:lnTo>
                      <a:lnTo>
                        <a:pt x="94994" y="84804"/>
                      </a:lnTo>
                      <a:lnTo>
                        <a:pt x="95034" y="90608"/>
                      </a:lnTo>
                      <a:lnTo>
                        <a:pt x="94994" y="90795"/>
                      </a:lnTo>
                      <a:lnTo>
                        <a:pt x="94749" y="85928"/>
                      </a:lnTo>
                      <a:lnTo>
                        <a:pt x="94525" y="81060"/>
                      </a:lnTo>
                      <a:lnTo>
                        <a:pt x="94281" y="76193"/>
                      </a:lnTo>
                      <a:lnTo>
                        <a:pt x="93996" y="71326"/>
                      </a:lnTo>
                      <a:lnTo>
                        <a:pt x="93731" y="66458"/>
                      </a:lnTo>
                      <a:lnTo>
                        <a:pt x="93446" y="61404"/>
                      </a:lnTo>
                      <a:lnTo>
                        <a:pt x="93141" y="56536"/>
                      </a:lnTo>
                      <a:lnTo>
                        <a:pt x="92835" y="51856"/>
                      </a:lnTo>
                      <a:lnTo>
                        <a:pt x="89577" y="1872"/>
                      </a:lnTo>
                      <a:lnTo>
                        <a:pt x="86950" y="1872"/>
                      </a:lnTo>
                      <a:lnTo>
                        <a:pt x="86950" y="118127"/>
                      </a:lnTo>
                      <a:lnTo>
                        <a:pt x="89068" y="118127"/>
                      </a:lnTo>
                      <a:close/>
                      <a:moveTo>
                        <a:pt x="77929" y="69079"/>
                      </a:moveTo>
                      <a:lnTo>
                        <a:pt x="78927" y="40436"/>
                      </a:lnTo>
                      <a:lnTo>
                        <a:pt x="79090" y="35007"/>
                      </a:lnTo>
                      <a:lnTo>
                        <a:pt x="79232" y="29578"/>
                      </a:lnTo>
                      <a:lnTo>
                        <a:pt x="79375" y="24149"/>
                      </a:lnTo>
                      <a:lnTo>
                        <a:pt x="79518" y="18720"/>
                      </a:lnTo>
                      <a:lnTo>
                        <a:pt x="79579" y="18720"/>
                      </a:lnTo>
                      <a:lnTo>
                        <a:pt x="79721" y="23962"/>
                      </a:lnTo>
                      <a:lnTo>
                        <a:pt x="79864" y="29391"/>
                      </a:lnTo>
                      <a:lnTo>
                        <a:pt x="80027" y="35007"/>
                      </a:lnTo>
                      <a:lnTo>
                        <a:pt x="80190" y="40624"/>
                      </a:lnTo>
                      <a:lnTo>
                        <a:pt x="81208" y="69079"/>
                      </a:lnTo>
                      <a:lnTo>
                        <a:pt x="77929" y="69079"/>
                      </a:lnTo>
                      <a:close/>
                      <a:moveTo>
                        <a:pt x="81574" y="85366"/>
                      </a:moveTo>
                      <a:lnTo>
                        <a:pt x="82735" y="118127"/>
                      </a:lnTo>
                      <a:lnTo>
                        <a:pt x="85199" y="118127"/>
                      </a:lnTo>
                      <a:lnTo>
                        <a:pt x="81106" y="1872"/>
                      </a:lnTo>
                      <a:lnTo>
                        <a:pt x="78174" y="1872"/>
                      </a:lnTo>
                      <a:lnTo>
                        <a:pt x="74101" y="118127"/>
                      </a:lnTo>
                      <a:lnTo>
                        <a:pt x="76483" y="118127"/>
                      </a:lnTo>
                      <a:lnTo>
                        <a:pt x="77563" y="85366"/>
                      </a:lnTo>
                      <a:lnTo>
                        <a:pt x="81574" y="85366"/>
                      </a:lnTo>
                      <a:close/>
                      <a:moveTo>
                        <a:pt x="69010" y="118127"/>
                      </a:moveTo>
                      <a:lnTo>
                        <a:pt x="71311" y="118127"/>
                      </a:lnTo>
                      <a:lnTo>
                        <a:pt x="71311" y="19656"/>
                      </a:lnTo>
                      <a:lnTo>
                        <a:pt x="74936" y="19656"/>
                      </a:lnTo>
                      <a:lnTo>
                        <a:pt x="74936" y="1872"/>
                      </a:lnTo>
                      <a:lnTo>
                        <a:pt x="65386" y="1872"/>
                      </a:lnTo>
                      <a:lnTo>
                        <a:pt x="65386" y="19656"/>
                      </a:lnTo>
                      <a:lnTo>
                        <a:pt x="69010" y="19656"/>
                      </a:lnTo>
                      <a:lnTo>
                        <a:pt x="69010" y="118127"/>
                      </a:lnTo>
                      <a:close/>
                      <a:moveTo>
                        <a:pt x="59175" y="118127"/>
                      </a:moveTo>
                      <a:lnTo>
                        <a:pt x="66689" y="118127"/>
                      </a:lnTo>
                      <a:lnTo>
                        <a:pt x="66689" y="100343"/>
                      </a:lnTo>
                      <a:lnTo>
                        <a:pt x="61496" y="100343"/>
                      </a:lnTo>
                      <a:lnTo>
                        <a:pt x="61496" y="1872"/>
                      </a:lnTo>
                      <a:lnTo>
                        <a:pt x="59175" y="1872"/>
                      </a:lnTo>
                      <a:lnTo>
                        <a:pt x="59175" y="118127"/>
                      </a:lnTo>
                      <a:close/>
                      <a:moveTo>
                        <a:pt x="46692" y="1872"/>
                      </a:moveTo>
                      <a:lnTo>
                        <a:pt x="46692" y="68330"/>
                      </a:lnTo>
                      <a:lnTo>
                        <a:pt x="46692" y="71700"/>
                      </a:lnTo>
                      <a:lnTo>
                        <a:pt x="46713" y="74882"/>
                      </a:lnTo>
                      <a:lnTo>
                        <a:pt x="46733" y="78065"/>
                      </a:lnTo>
                      <a:lnTo>
                        <a:pt x="46774" y="81060"/>
                      </a:lnTo>
                      <a:lnTo>
                        <a:pt x="46814" y="84056"/>
                      </a:lnTo>
                      <a:lnTo>
                        <a:pt x="46896" y="86677"/>
                      </a:lnTo>
                      <a:lnTo>
                        <a:pt x="46957" y="89297"/>
                      </a:lnTo>
                      <a:lnTo>
                        <a:pt x="47038" y="91918"/>
                      </a:lnTo>
                      <a:lnTo>
                        <a:pt x="47120" y="94165"/>
                      </a:lnTo>
                      <a:lnTo>
                        <a:pt x="47222" y="96411"/>
                      </a:lnTo>
                      <a:lnTo>
                        <a:pt x="47323" y="98845"/>
                      </a:lnTo>
                      <a:lnTo>
                        <a:pt x="47446" y="100717"/>
                      </a:lnTo>
                      <a:lnTo>
                        <a:pt x="47568" y="102589"/>
                      </a:lnTo>
                      <a:lnTo>
                        <a:pt x="47710" y="104648"/>
                      </a:lnTo>
                      <a:lnTo>
                        <a:pt x="47853" y="106333"/>
                      </a:lnTo>
                      <a:lnTo>
                        <a:pt x="47995" y="107831"/>
                      </a:lnTo>
                      <a:lnTo>
                        <a:pt x="48158" y="109329"/>
                      </a:lnTo>
                      <a:lnTo>
                        <a:pt x="48321" y="110826"/>
                      </a:lnTo>
                      <a:lnTo>
                        <a:pt x="48525" y="112137"/>
                      </a:lnTo>
                      <a:lnTo>
                        <a:pt x="48708" y="113260"/>
                      </a:lnTo>
                      <a:lnTo>
                        <a:pt x="48891" y="114383"/>
                      </a:lnTo>
                      <a:lnTo>
                        <a:pt x="49095" y="115319"/>
                      </a:lnTo>
                      <a:lnTo>
                        <a:pt x="49319" y="116255"/>
                      </a:lnTo>
                      <a:lnTo>
                        <a:pt x="49523" y="117004"/>
                      </a:lnTo>
                      <a:lnTo>
                        <a:pt x="49747" y="117753"/>
                      </a:lnTo>
                      <a:lnTo>
                        <a:pt x="49991" y="118502"/>
                      </a:lnTo>
                      <a:lnTo>
                        <a:pt x="50215" y="118876"/>
                      </a:lnTo>
                      <a:lnTo>
                        <a:pt x="50459" y="119251"/>
                      </a:lnTo>
                      <a:lnTo>
                        <a:pt x="50968" y="119812"/>
                      </a:lnTo>
                      <a:lnTo>
                        <a:pt x="51518" y="120000"/>
                      </a:lnTo>
                      <a:lnTo>
                        <a:pt x="51783" y="120000"/>
                      </a:lnTo>
                      <a:lnTo>
                        <a:pt x="52048" y="119812"/>
                      </a:lnTo>
                      <a:lnTo>
                        <a:pt x="52333" y="119625"/>
                      </a:lnTo>
                      <a:lnTo>
                        <a:pt x="52597" y="119251"/>
                      </a:lnTo>
                      <a:lnTo>
                        <a:pt x="52842" y="118876"/>
                      </a:lnTo>
                      <a:lnTo>
                        <a:pt x="53107" y="118315"/>
                      </a:lnTo>
                      <a:lnTo>
                        <a:pt x="53331" y="117753"/>
                      </a:lnTo>
                      <a:lnTo>
                        <a:pt x="53575" y="116817"/>
                      </a:lnTo>
                      <a:lnTo>
                        <a:pt x="53819" y="116068"/>
                      </a:lnTo>
                      <a:lnTo>
                        <a:pt x="54023" y="115132"/>
                      </a:lnTo>
                      <a:lnTo>
                        <a:pt x="54227" y="114196"/>
                      </a:lnTo>
                      <a:lnTo>
                        <a:pt x="54430" y="113073"/>
                      </a:lnTo>
                      <a:lnTo>
                        <a:pt x="54634" y="111950"/>
                      </a:lnTo>
                      <a:lnTo>
                        <a:pt x="54817" y="110639"/>
                      </a:lnTo>
                      <a:lnTo>
                        <a:pt x="55000" y="108954"/>
                      </a:lnTo>
                      <a:lnTo>
                        <a:pt x="55163" y="107457"/>
                      </a:lnTo>
                      <a:lnTo>
                        <a:pt x="55347" y="105959"/>
                      </a:lnTo>
                      <a:lnTo>
                        <a:pt x="55489" y="104274"/>
                      </a:lnTo>
                      <a:lnTo>
                        <a:pt x="55632" y="102215"/>
                      </a:lnTo>
                      <a:lnTo>
                        <a:pt x="55754" y="100343"/>
                      </a:lnTo>
                      <a:lnTo>
                        <a:pt x="55876" y="98283"/>
                      </a:lnTo>
                      <a:lnTo>
                        <a:pt x="55998" y="96037"/>
                      </a:lnTo>
                      <a:lnTo>
                        <a:pt x="56100" y="93790"/>
                      </a:lnTo>
                      <a:lnTo>
                        <a:pt x="56202" y="91544"/>
                      </a:lnTo>
                      <a:lnTo>
                        <a:pt x="56283" y="88923"/>
                      </a:lnTo>
                      <a:lnTo>
                        <a:pt x="56344" y="86302"/>
                      </a:lnTo>
                      <a:lnTo>
                        <a:pt x="56405" y="83494"/>
                      </a:lnTo>
                      <a:lnTo>
                        <a:pt x="56446" y="80686"/>
                      </a:lnTo>
                      <a:lnTo>
                        <a:pt x="56487" y="77878"/>
                      </a:lnTo>
                      <a:lnTo>
                        <a:pt x="56528" y="74695"/>
                      </a:lnTo>
                      <a:lnTo>
                        <a:pt x="56548" y="71700"/>
                      </a:lnTo>
                      <a:lnTo>
                        <a:pt x="56548" y="68143"/>
                      </a:lnTo>
                      <a:lnTo>
                        <a:pt x="56548" y="1872"/>
                      </a:lnTo>
                      <a:lnTo>
                        <a:pt x="54247" y="1872"/>
                      </a:lnTo>
                      <a:lnTo>
                        <a:pt x="54247" y="69641"/>
                      </a:lnTo>
                      <a:lnTo>
                        <a:pt x="54227" y="73759"/>
                      </a:lnTo>
                      <a:lnTo>
                        <a:pt x="54186" y="77691"/>
                      </a:lnTo>
                      <a:lnTo>
                        <a:pt x="54145" y="81060"/>
                      </a:lnTo>
                      <a:lnTo>
                        <a:pt x="54064" y="84430"/>
                      </a:lnTo>
                      <a:lnTo>
                        <a:pt x="53962" y="87425"/>
                      </a:lnTo>
                      <a:lnTo>
                        <a:pt x="53840" y="90046"/>
                      </a:lnTo>
                      <a:lnTo>
                        <a:pt x="53717" y="92667"/>
                      </a:lnTo>
                      <a:lnTo>
                        <a:pt x="53534" y="94726"/>
                      </a:lnTo>
                      <a:lnTo>
                        <a:pt x="53351" y="96599"/>
                      </a:lnTo>
                      <a:lnTo>
                        <a:pt x="53168" y="98471"/>
                      </a:lnTo>
                      <a:lnTo>
                        <a:pt x="52944" y="99781"/>
                      </a:lnTo>
                      <a:lnTo>
                        <a:pt x="52699" y="100904"/>
                      </a:lnTo>
                      <a:lnTo>
                        <a:pt x="52455" y="101840"/>
                      </a:lnTo>
                      <a:lnTo>
                        <a:pt x="52190" y="102402"/>
                      </a:lnTo>
                      <a:lnTo>
                        <a:pt x="51885" y="102776"/>
                      </a:lnTo>
                      <a:lnTo>
                        <a:pt x="51600" y="102776"/>
                      </a:lnTo>
                      <a:lnTo>
                        <a:pt x="51294" y="102776"/>
                      </a:lnTo>
                      <a:lnTo>
                        <a:pt x="51030" y="102402"/>
                      </a:lnTo>
                      <a:lnTo>
                        <a:pt x="50765" y="101653"/>
                      </a:lnTo>
                      <a:lnTo>
                        <a:pt x="50520" y="100904"/>
                      </a:lnTo>
                      <a:lnTo>
                        <a:pt x="50296" y="99781"/>
                      </a:lnTo>
                      <a:lnTo>
                        <a:pt x="50093" y="98471"/>
                      </a:lnTo>
                      <a:lnTo>
                        <a:pt x="49869" y="96599"/>
                      </a:lnTo>
                      <a:lnTo>
                        <a:pt x="49706" y="94726"/>
                      </a:lnTo>
                      <a:lnTo>
                        <a:pt x="49543" y="92667"/>
                      </a:lnTo>
                      <a:lnTo>
                        <a:pt x="49400" y="90046"/>
                      </a:lnTo>
                      <a:lnTo>
                        <a:pt x="49299" y="87425"/>
                      </a:lnTo>
                      <a:lnTo>
                        <a:pt x="49197" y="84430"/>
                      </a:lnTo>
                      <a:lnTo>
                        <a:pt x="49095" y="81060"/>
                      </a:lnTo>
                      <a:lnTo>
                        <a:pt x="49034" y="77691"/>
                      </a:lnTo>
                      <a:lnTo>
                        <a:pt x="48993" y="73759"/>
                      </a:lnTo>
                      <a:lnTo>
                        <a:pt x="48993" y="69641"/>
                      </a:lnTo>
                      <a:lnTo>
                        <a:pt x="48993" y="1872"/>
                      </a:lnTo>
                      <a:lnTo>
                        <a:pt x="46692" y="1872"/>
                      </a:lnTo>
                      <a:close/>
                      <a:moveTo>
                        <a:pt x="36429" y="112511"/>
                      </a:moveTo>
                      <a:lnTo>
                        <a:pt x="36714" y="114009"/>
                      </a:lnTo>
                      <a:lnTo>
                        <a:pt x="37081" y="115319"/>
                      </a:lnTo>
                      <a:lnTo>
                        <a:pt x="37468" y="116443"/>
                      </a:lnTo>
                      <a:lnTo>
                        <a:pt x="37895" y="117753"/>
                      </a:lnTo>
                      <a:lnTo>
                        <a:pt x="38343" y="118689"/>
                      </a:lnTo>
                      <a:lnTo>
                        <a:pt x="38852" y="119251"/>
                      </a:lnTo>
                      <a:lnTo>
                        <a:pt x="39341" y="119812"/>
                      </a:lnTo>
                      <a:lnTo>
                        <a:pt x="39830" y="120000"/>
                      </a:lnTo>
                      <a:lnTo>
                        <a:pt x="40441" y="119812"/>
                      </a:lnTo>
                      <a:lnTo>
                        <a:pt x="40991" y="119251"/>
                      </a:lnTo>
                      <a:lnTo>
                        <a:pt x="41235" y="118876"/>
                      </a:lnTo>
                      <a:lnTo>
                        <a:pt x="41479" y="118315"/>
                      </a:lnTo>
                      <a:lnTo>
                        <a:pt x="41744" y="117753"/>
                      </a:lnTo>
                      <a:lnTo>
                        <a:pt x="41968" y="117004"/>
                      </a:lnTo>
                      <a:lnTo>
                        <a:pt x="42172" y="116255"/>
                      </a:lnTo>
                      <a:lnTo>
                        <a:pt x="42396" y="115507"/>
                      </a:lnTo>
                      <a:lnTo>
                        <a:pt x="42599" y="114758"/>
                      </a:lnTo>
                      <a:lnTo>
                        <a:pt x="42782" y="113822"/>
                      </a:lnTo>
                      <a:lnTo>
                        <a:pt x="42966" y="112886"/>
                      </a:lnTo>
                      <a:lnTo>
                        <a:pt x="43149" y="111762"/>
                      </a:lnTo>
                      <a:lnTo>
                        <a:pt x="43312" y="110639"/>
                      </a:lnTo>
                      <a:lnTo>
                        <a:pt x="43454" y="109329"/>
                      </a:lnTo>
                      <a:lnTo>
                        <a:pt x="43597" y="108205"/>
                      </a:lnTo>
                      <a:lnTo>
                        <a:pt x="43719" y="106895"/>
                      </a:lnTo>
                      <a:lnTo>
                        <a:pt x="43862" y="105585"/>
                      </a:lnTo>
                      <a:lnTo>
                        <a:pt x="43984" y="104274"/>
                      </a:lnTo>
                      <a:lnTo>
                        <a:pt x="44188" y="101279"/>
                      </a:lnTo>
                      <a:lnTo>
                        <a:pt x="44330" y="98471"/>
                      </a:lnTo>
                      <a:lnTo>
                        <a:pt x="44452" y="95101"/>
                      </a:lnTo>
                      <a:lnTo>
                        <a:pt x="44574" y="91918"/>
                      </a:lnTo>
                      <a:lnTo>
                        <a:pt x="44615" y="88361"/>
                      </a:lnTo>
                      <a:lnTo>
                        <a:pt x="44636" y="84992"/>
                      </a:lnTo>
                      <a:lnTo>
                        <a:pt x="44636" y="81809"/>
                      </a:lnTo>
                      <a:lnTo>
                        <a:pt x="44595" y="79001"/>
                      </a:lnTo>
                      <a:lnTo>
                        <a:pt x="44513" y="76193"/>
                      </a:lnTo>
                      <a:lnTo>
                        <a:pt x="44432" y="73572"/>
                      </a:lnTo>
                      <a:lnTo>
                        <a:pt x="44310" y="71138"/>
                      </a:lnTo>
                      <a:lnTo>
                        <a:pt x="44188" y="68705"/>
                      </a:lnTo>
                      <a:lnTo>
                        <a:pt x="44025" y="66458"/>
                      </a:lnTo>
                      <a:lnTo>
                        <a:pt x="43841" y="64399"/>
                      </a:lnTo>
                      <a:lnTo>
                        <a:pt x="43617" y="62152"/>
                      </a:lnTo>
                      <a:lnTo>
                        <a:pt x="43373" y="60280"/>
                      </a:lnTo>
                      <a:lnTo>
                        <a:pt x="43108" y="58595"/>
                      </a:lnTo>
                      <a:lnTo>
                        <a:pt x="42803" y="56723"/>
                      </a:lnTo>
                      <a:lnTo>
                        <a:pt x="42497" y="55039"/>
                      </a:lnTo>
                      <a:lnTo>
                        <a:pt x="42151" y="53541"/>
                      </a:lnTo>
                      <a:lnTo>
                        <a:pt x="41785" y="52043"/>
                      </a:lnTo>
                      <a:lnTo>
                        <a:pt x="41377" y="50546"/>
                      </a:lnTo>
                      <a:lnTo>
                        <a:pt x="40807" y="48299"/>
                      </a:lnTo>
                      <a:lnTo>
                        <a:pt x="40298" y="46240"/>
                      </a:lnTo>
                      <a:lnTo>
                        <a:pt x="40095" y="45304"/>
                      </a:lnTo>
                      <a:lnTo>
                        <a:pt x="39871" y="44180"/>
                      </a:lnTo>
                      <a:lnTo>
                        <a:pt x="39708" y="43057"/>
                      </a:lnTo>
                      <a:lnTo>
                        <a:pt x="39545" y="41934"/>
                      </a:lnTo>
                      <a:lnTo>
                        <a:pt x="39423" y="40998"/>
                      </a:lnTo>
                      <a:lnTo>
                        <a:pt x="39300" y="39875"/>
                      </a:lnTo>
                      <a:lnTo>
                        <a:pt x="39178" y="38564"/>
                      </a:lnTo>
                      <a:lnTo>
                        <a:pt x="39097" y="37441"/>
                      </a:lnTo>
                      <a:lnTo>
                        <a:pt x="39036" y="35943"/>
                      </a:lnTo>
                      <a:lnTo>
                        <a:pt x="38995" y="34446"/>
                      </a:lnTo>
                      <a:lnTo>
                        <a:pt x="38975" y="33135"/>
                      </a:lnTo>
                      <a:lnTo>
                        <a:pt x="38975" y="31450"/>
                      </a:lnTo>
                      <a:lnTo>
                        <a:pt x="38975" y="30327"/>
                      </a:lnTo>
                      <a:lnTo>
                        <a:pt x="38995" y="28829"/>
                      </a:lnTo>
                      <a:lnTo>
                        <a:pt x="39036" y="27519"/>
                      </a:lnTo>
                      <a:lnTo>
                        <a:pt x="39076" y="26396"/>
                      </a:lnTo>
                      <a:lnTo>
                        <a:pt x="39158" y="25273"/>
                      </a:lnTo>
                      <a:lnTo>
                        <a:pt x="39260" y="24149"/>
                      </a:lnTo>
                      <a:lnTo>
                        <a:pt x="39361" y="22839"/>
                      </a:lnTo>
                      <a:lnTo>
                        <a:pt x="39463" y="21903"/>
                      </a:lnTo>
                      <a:lnTo>
                        <a:pt x="39606" y="20967"/>
                      </a:lnTo>
                      <a:lnTo>
                        <a:pt x="39748" y="20031"/>
                      </a:lnTo>
                      <a:lnTo>
                        <a:pt x="39911" y="19282"/>
                      </a:lnTo>
                      <a:lnTo>
                        <a:pt x="40115" y="18720"/>
                      </a:lnTo>
                      <a:lnTo>
                        <a:pt x="40319" y="18159"/>
                      </a:lnTo>
                      <a:lnTo>
                        <a:pt x="40543" y="17784"/>
                      </a:lnTo>
                      <a:lnTo>
                        <a:pt x="40807" y="17597"/>
                      </a:lnTo>
                      <a:lnTo>
                        <a:pt x="41052" y="17597"/>
                      </a:lnTo>
                      <a:lnTo>
                        <a:pt x="41479" y="17597"/>
                      </a:lnTo>
                      <a:lnTo>
                        <a:pt x="41886" y="17971"/>
                      </a:lnTo>
                      <a:lnTo>
                        <a:pt x="42253" y="18720"/>
                      </a:lnTo>
                      <a:lnTo>
                        <a:pt x="42599" y="19469"/>
                      </a:lnTo>
                      <a:lnTo>
                        <a:pt x="42884" y="20218"/>
                      </a:lnTo>
                      <a:lnTo>
                        <a:pt x="43169" y="21154"/>
                      </a:lnTo>
                      <a:lnTo>
                        <a:pt x="43393" y="22090"/>
                      </a:lnTo>
                      <a:lnTo>
                        <a:pt x="43577" y="22839"/>
                      </a:lnTo>
                      <a:lnTo>
                        <a:pt x="44126" y="5803"/>
                      </a:lnTo>
                      <a:lnTo>
                        <a:pt x="43882" y="4680"/>
                      </a:lnTo>
                      <a:lnTo>
                        <a:pt x="43556" y="3744"/>
                      </a:lnTo>
                      <a:lnTo>
                        <a:pt x="43251" y="2620"/>
                      </a:lnTo>
                      <a:lnTo>
                        <a:pt x="42884" y="1684"/>
                      </a:lnTo>
                      <a:lnTo>
                        <a:pt x="42497" y="1123"/>
                      </a:lnTo>
                      <a:lnTo>
                        <a:pt x="42049" y="561"/>
                      </a:lnTo>
                      <a:lnTo>
                        <a:pt x="41601" y="187"/>
                      </a:lnTo>
                      <a:lnTo>
                        <a:pt x="41113" y="0"/>
                      </a:lnTo>
                      <a:lnTo>
                        <a:pt x="40604" y="187"/>
                      </a:lnTo>
                      <a:lnTo>
                        <a:pt x="40135" y="748"/>
                      </a:lnTo>
                      <a:lnTo>
                        <a:pt x="39667" y="1497"/>
                      </a:lnTo>
                      <a:lnTo>
                        <a:pt x="39260" y="2620"/>
                      </a:lnTo>
                      <a:lnTo>
                        <a:pt x="38852" y="4118"/>
                      </a:lnTo>
                      <a:lnTo>
                        <a:pt x="38486" y="5616"/>
                      </a:lnTo>
                      <a:lnTo>
                        <a:pt x="38140" y="7488"/>
                      </a:lnTo>
                      <a:lnTo>
                        <a:pt x="37855" y="9547"/>
                      </a:lnTo>
                      <a:lnTo>
                        <a:pt x="37569" y="11981"/>
                      </a:lnTo>
                      <a:lnTo>
                        <a:pt x="37325" y="14414"/>
                      </a:lnTo>
                      <a:lnTo>
                        <a:pt x="37122" y="17410"/>
                      </a:lnTo>
                      <a:lnTo>
                        <a:pt x="36959" y="20218"/>
                      </a:lnTo>
                      <a:lnTo>
                        <a:pt x="36816" y="23213"/>
                      </a:lnTo>
                      <a:lnTo>
                        <a:pt x="36714" y="26583"/>
                      </a:lnTo>
                      <a:lnTo>
                        <a:pt x="36653" y="29765"/>
                      </a:lnTo>
                      <a:lnTo>
                        <a:pt x="36633" y="33510"/>
                      </a:lnTo>
                      <a:lnTo>
                        <a:pt x="36653" y="36318"/>
                      </a:lnTo>
                      <a:lnTo>
                        <a:pt x="36694" y="39500"/>
                      </a:lnTo>
                      <a:lnTo>
                        <a:pt x="36775" y="42121"/>
                      </a:lnTo>
                      <a:lnTo>
                        <a:pt x="36877" y="44929"/>
                      </a:lnTo>
                      <a:lnTo>
                        <a:pt x="37020" y="47363"/>
                      </a:lnTo>
                      <a:lnTo>
                        <a:pt x="37162" y="49609"/>
                      </a:lnTo>
                      <a:lnTo>
                        <a:pt x="37346" y="51856"/>
                      </a:lnTo>
                      <a:lnTo>
                        <a:pt x="37549" y="53915"/>
                      </a:lnTo>
                      <a:lnTo>
                        <a:pt x="37814" y="55975"/>
                      </a:lnTo>
                      <a:lnTo>
                        <a:pt x="38058" y="58034"/>
                      </a:lnTo>
                      <a:lnTo>
                        <a:pt x="38323" y="59719"/>
                      </a:lnTo>
                      <a:lnTo>
                        <a:pt x="38649" y="61404"/>
                      </a:lnTo>
                      <a:lnTo>
                        <a:pt x="38954" y="62901"/>
                      </a:lnTo>
                      <a:lnTo>
                        <a:pt x="39321" y="64586"/>
                      </a:lnTo>
                      <a:lnTo>
                        <a:pt x="39667" y="65897"/>
                      </a:lnTo>
                      <a:lnTo>
                        <a:pt x="40054" y="67207"/>
                      </a:lnTo>
                      <a:lnTo>
                        <a:pt x="40604" y="69079"/>
                      </a:lnTo>
                      <a:lnTo>
                        <a:pt x="41072" y="71326"/>
                      </a:lnTo>
                      <a:lnTo>
                        <a:pt x="41276" y="72262"/>
                      </a:lnTo>
                      <a:lnTo>
                        <a:pt x="41459" y="73385"/>
                      </a:lnTo>
                      <a:lnTo>
                        <a:pt x="41622" y="74321"/>
                      </a:lnTo>
                      <a:lnTo>
                        <a:pt x="41764" y="75444"/>
                      </a:lnTo>
                      <a:lnTo>
                        <a:pt x="41886" y="76567"/>
                      </a:lnTo>
                      <a:lnTo>
                        <a:pt x="41988" y="78065"/>
                      </a:lnTo>
                      <a:lnTo>
                        <a:pt x="42090" y="79188"/>
                      </a:lnTo>
                      <a:lnTo>
                        <a:pt x="42151" y="80499"/>
                      </a:lnTo>
                      <a:lnTo>
                        <a:pt x="42212" y="81809"/>
                      </a:lnTo>
                      <a:lnTo>
                        <a:pt x="42253" y="83307"/>
                      </a:lnTo>
                      <a:lnTo>
                        <a:pt x="42294" y="84992"/>
                      </a:lnTo>
                      <a:lnTo>
                        <a:pt x="42294" y="86489"/>
                      </a:lnTo>
                      <a:lnTo>
                        <a:pt x="42294" y="88174"/>
                      </a:lnTo>
                      <a:lnTo>
                        <a:pt x="42233" y="89859"/>
                      </a:lnTo>
                      <a:lnTo>
                        <a:pt x="42192" y="91544"/>
                      </a:lnTo>
                      <a:lnTo>
                        <a:pt x="42131" y="93042"/>
                      </a:lnTo>
                      <a:lnTo>
                        <a:pt x="42049" y="94352"/>
                      </a:lnTo>
                      <a:lnTo>
                        <a:pt x="41948" y="95663"/>
                      </a:lnTo>
                      <a:lnTo>
                        <a:pt x="41825" y="96786"/>
                      </a:lnTo>
                      <a:lnTo>
                        <a:pt x="41703" y="98096"/>
                      </a:lnTo>
                      <a:lnTo>
                        <a:pt x="41540" y="99032"/>
                      </a:lnTo>
                      <a:lnTo>
                        <a:pt x="41357" y="99781"/>
                      </a:lnTo>
                      <a:lnTo>
                        <a:pt x="41174" y="100530"/>
                      </a:lnTo>
                      <a:lnTo>
                        <a:pt x="40970" y="101092"/>
                      </a:lnTo>
                      <a:lnTo>
                        <a:pt x="40767" y="101653"/>
                      </a:lnTo>
                      <a:lnTo>
                        <a:pt x="40502" y="102028"/>
                      </a:lnTo>
                      <a:lnTo>
                        <a:pt x="40257" y="102215"/>
                      </a:lnTo>
                      <a:lnTo>
                        <a:pt x="40013" y="102215"/>
                      </a:lnTo>
                      <a:lnTo>
                        <a:pt x="39565" y="102215"/>
                      </a:lnTo>
                      <a:lnTo>
                        <a:pt x="39117" y="101653"/>
                      </a:lnTo>
                      <a:lnTo>
                        <a:pt x="38710" y="101092"/>
                      </a:lnTo>
                      <a:lnTo>
                        <a:pt x="38303" y="100156"/>
                      </a:lnTo>
                      <a:lnTo>
                        <a:pt x="37936" y="99032"/>
                      </a:lnTo>
                      <a:lnTo>
                        <a:pt x="37569" y="97909"/>
                      </a:lnTo>
                      <a:lnTo>
                        <a:pt x="37244" y="96224"/>
                      </a:lnTo>
                      <a:lnTo>
                        <a:pt x="36959" y="94914"/>
                      </a:lnTo>
                      <a:lnTo>
                        <a:pt x="36429" y="112511"/>
                      </a:lnTo>
                      <a:close/>
                      <a:moveTo>
                        <a:pt x="26472" y="118127"/>
                      </a:moveTo>
                      <a:lnTo>
                        <a:pt x="26472" y="76380"/>
                      </a:lnTo>
                      <a:lnTo>
                        <a:pt x="26472" y="69453"/>
                      </a:lnTo>
                      <a:lnTo>
                        <a:pt x="26451" y="62714"/>
                      </a:lnTo>
                      <a:lnTo>
                        <a:pt x="26451" y="56349"/>
                      </a:lnTo>
                      <a:lnTo>
                        <a:pt x="26431" y="50358"/>
                      </a:lnTo>
                      <a:lnTo>
                        <a:pt x="26431" y="44368"/>
                      </a:lnTo>
                      <a:lnTo>
                        <a:pt x="26410" y="38377"/>
                      </a:lnTo>
                      <a:lnTo>
                        <a:pt x="26370" y="32761"/>
                      </a:lnTo>
                      <a:lnTo>
                        <a:pt x="26349" y="26957"/>
                      </a:lnTo>
                      <a:lnTo>
                        <a:pt x="26410" y="26957"/>
                      </a:lnTo>
                      <a:lnTo>
                        <a:pt x="26634" y="31825"/>
                      </a:lnTo>
                      <a:lnTo>
                        <a:pt x="26899" y="37067"/>
                      </a:lnTo>
                      <a:lnTo>
                        <a:pt x="27184" y="41934"/>
                      </a:lnTo>
                      <a:lnTo>
                        <a:pt x="27449" y="46989"/>
                      </a:lnTo>
                      <a:lnTo>
                        <a:pt x="27734" y="52230"/>
                      </a:lnTo>
                      <a:lnTo>
                        <a:pt x="28060" y="57285"/>
                      </a:lnTo>
                      <a:lnTo>
                        <a:pt x="28345" y="62152"/>
                      </a:lnTo>
                      <a:lnTo>
                        <a:pt x="28671" y="67020"/>
                      </a:lnTo>
                      <a:lnTo>
                        <a:pt x="31949" y="118127"/>
                      </a:lnTo>
                      <a:lnTo>
                        <a:pt x="34332" y="118127"/>
                      </a:lnTo>
                      <a:lnTo>
                        <a:pt x="34332" y="1872"/>
                      </a:lnTo>
                      <a:lnTo>
                        <a:pt x="32214" y="1872"/>
                      </a:lnTo>
                      <a:lnTo>
                        <a:pt x="32214" y="42308"/>
                      </a:lnTo>
                      <a:lnTo>
                        <a:pt x="32214" y="48861"/>
                      </a:lnTo>
                      <a:lnTo>
                        <a:pt x="32214" y="55226"/>
                      </a:lnTo>
                      <a:lnTo>
                        <a:pt x="32234" y="61404"/>
                      </a:lnTo>
                      <a:lnTo>
                        <a:pt x="32255" y="67394"/>
                      </a:lnTo>
                      <a:lnTo>
                        <a:pt x="32275" y="73198"/>
                      </a:lnTo>
                      <a:lnTo>
                        <a:pt x="32316" y="79001"/>
                      </a:lnTo>
                      <a:lnTo>
                        <a:pt x="32357" y="84804"/>
                      </a:lnTo>
                      <a:lnTo>
                        <a:pt x="32418" y="90608"/>
                      </a:lnTo>
                      <a:lnTo>
                        <a:pt x="32357" y="90795"/>
                      </a:lnTo>
                      <a:lnTo>
                        <a:pt x="32133" y="85928"/>
                      </a:lnTo>
                      <a:lnTo>
                        <a:pt x="31909" y="81060"/>
                      </a:lnTo>
                      <a:lnTo>
                        <a:pt x="31664" y="76193"/>
                      </a:lnTo>
                      <a:lnTo>
                        <a:pt x="31379" y="71326"/>
                      </a:lnTo>
                      <a:lnTo>
                        <a:pt x="31114" y="66458"/>
                      </a:lnTo>
                      <a:lnTo>
                        <a:pt x="30809" y="61404"/>
                      </a:lnTo>
                      <a:lnTo>
                        <a:pt x="30524" y="56536"/>
                      </a:lnTo>
                      <a:lnTo>
                        <a:pt x="30218" y="51856"/>
                      </a:lnTo>
                      <a:lnTo>
                        <a:pt x="26960" y="1872"/>
                      </a:lnTo>
                      <a:lnTo>
                        <a:pt x="24333" y="1872"/>
                      </a:lnTo>
                      <a:lnTo>
                        <a:pt x="24333" y="118127"/>
                      </a:lnTo>
                      <a:lnTo>
                        <a:pt x="26472" y="118127"/>
                      </a:lnTo>
                      <a:close/>
                      <a:moveTo>
                        <a:pt x="16371" y="102964"/>
                      </a:moveTo>
                      <a:lnTo>
                        <a:pt x="16188" y="102776"/>
                      </a:lnTo>
                      <a:lnTo>
                        <a:pt x="15985" y="102776"/>
                      </a:lnTo>
                      <a:lnTo>
                        <a:pt x="15801" y="102402"/>
                      </a:lnTo>
                      <a:lnTo>
                        <a:pt x="15598" y="102028"/>
                      </a:lnTo>
                      <a:lnTo>
                        <a:pt x="15414" y="101653"/>
                      </a:lnTo>
                      <a:lnTo>
                        <a:pt x="15251" y="101092"/>
                      </a:lnTo>
                      <a:lnTo>
                        <a:pt x="15089" y="100343"/>
                      </a:lnTo>
                      <a:lnTo>
                        <a:pt x="14926" y="99594"/>
                      </a:lnTo>
                      <a:lnTo>
                        <a:pt x="14742" y="98658"/>
                      </a:lnTo>
                      <a:lnTo>
                        <a:pt x="14600" y="97909"/>
                      </a:lnTo>
                      <a:lnTo>
                        <a:pt x="14457" y="96599"/>
                      </a:lnTo>
                      <a:lnTo>
                        <a:pt x="14315" y="95475"/>
                      </a:lnTo>
                      <a:lnTo>
                        <a:pt x="14050" y="93042"/>
                      </a:lnTo>
                      <a:lnTo>
                        <a:pt x="13826" y="90234"/>
                      </a:lnTo>
                      <a:lnTo>
                        <a:pt x="13602" y="87238"/>
                      </a:lnTo>
                      <a:lnTo>
                        <a:pt x="13439" y="84056"/>
                      </a:lnTo>
                      <a:lnTo>
                        <a:pt x="13256" y="80499"/>
                      </a:lnTo>
                      <a:lnTo>
                        <a:pt x="13134" y="76755"/>
                      </a:lnTo>
                      <a:lnTo>
                        <a:pt x="13032" y="72823"/>
                      </a:lnTo>
                      <a:lnTo>
                        <a:pt x="12971" y="68705"/>
                      </a:lnTo>
                      <a:lnTo>
                        <a:pt x="12910" y="64773"/>
                      </a:lnTo>
                      <a:lnTo>
                        <a:pt x="12910" y="60280"/>
                      </a:lnTo>
                      <a:lnTo>
                        <a:pt x="12910" y="55975"/>
                      </a:lnTo>
                      <a:lnTo>
                        <a:pt x="12950" y="51856"/>
                      </a:lnTo>
                      <a:lnTo>
                        <a:pt x="13032" y="47737"/>
                      </a:lnTo>
                      <a:lnTo>
                        <a:pt x="13134" y="43993"/>
                      </a:lnTo>
                      <a:lnTo>
                        <a:pt x="13256" y="40062"/>
                      </a:lnTo>
                      <a:lnTo>
                        <a:pt x="13419" y="36318"/>
                      </a:lnTo>
                      <a:lnTo>
                        <a:pt x="13602" y="33135"/>
                      </a:lnTo>
                      <a:lnTo>
                        <a:pt x="13785" y="29953"/>
                      </a:lnTo>
                      <a:lnTo>
                        <a:pt x="14030" y="27145"/>
                      </a:lnTo>
                      <a:lnTo>
                        <a:pt x="14294" y="24711"/>
                      </a:lnTo>
                      <a:lnTo>
                        <a:pt x="14437" y="23588"/>
                      </a:lnTo>
                      <a:lnTo>
                        <a:pt x="14580" y="22277"/>
                      </a:lnTo>
                      <a:lnTo>
                        <a:pt x="14722" y="21341"/>
                      </a:lnTo>
                      <a:lnTo>
                        <a:pt x="14905" y="20405"/>
                      </a:lnTo>
                      <a:lnTo>
                        <a:pt x="15068" y="19656"/>
                      </a:lnTo>
                      <a:lnTo>
                        <a:pt x="15231" y="19095"/>
                      </a:lnTo>
                      <a:lnTo>
                        <a:pt x="15414" y="18533"/>
                      </a:lnTo>
                      <a:lnTo>
                        <a:pt x="15598" y="17971"/>
                      </a:lnTo>
                      <a:lnTo>
                        <a:pt x="15801" y="17597"/>
                      </a:lnTo>
                      <a:lnTo>
                        <a:pt x="16005" y="17223"/>
                      </a:lnTo>
                      <a:lnTo>
                        <a:pt x="16188" y="17035"/>
                      </a:lnTo>
                      <a:lnTo>
                        <a:pt x="16433" y="17035"/>
                      </a:lnTo>
                      <a:lnTo>
                        <a:pt x="16636" y="17035"/>
                      </a:lnTo>
                      <a:lnTo>
                        <a:pt x="16840" y="17223"/>
                      </a:lnTo>
                      <a:lnTo>
                        <a:pt x="17023" y="17597"/>
                      </a:lnTo>
                      <a:lnTo>
                        <a:pt x="17227" y="17971"/>
                      </a:lnTo>
                      <a:lnTo>
                        <a:pt x="17410" y="18533"/>
                      </a:lnTo>
                      <a:lnTo>
                        <a:pt x="17593" y="19095"/>
                      </a:lnTo>
                      <a:lnTo>
                        <a:pt x="17756" y="19843"/>
                      </a:lnTo>
                      <a:lnTo>
                        <a:pt x="17939" y="20592"/>
                      </a:lnTo>
                      <a:lnTo>
                        <a:pt x="18102" y="21341"/>
                      </a:lnTo>
                      <a:lnTo>
                        <a:pt x="18245" y="22464"/>
                      </a:lnTo>
                      <a:lnTo>
                        <a:pt x="18387" y="23588"/>
                      </a:lnTo>
                      <a:lnTo>
                        <a:pt x="18530" y="24711"/>
                      </a:lnTo>
                      <a:lnTo>
                        <a:pt x="18795" y="27145"/>
                      </a:lnTo>
                      <a:lnTo>
                        <a:pt x="19019" y="29953"/>
                      </a:lnTo>
                      <a:lnTo>
                        <a:pt x="19222" y="33135"/>
                      </a:lnTo>
                      <a:lnTo>
                        <a:pt x="19385" y="36318"/>
                      </a:lnTo>
                      <a:lnTo>
                        <a:pt x="19568" y="40062"/>
                      </a:lnTo>
                      <a:lnTo>
                        <a:pt x="19691" y="43806"/>
                      </a:lnTo>
                      <a:lnTo>
                        <a:pt x="19772" y="47550"/>
                      </a:lnTo>
                      <a:lnTo>
                        <a:pt x="19833" y="51482"/>
                      </a:lnTo>
                      <a:lnTo>
                        <a:pt x="19874" y="55413"/>
                      </a:lnTo>
                      <a:lnTo>
                        <a:pt x="19894" y="59531"/>
                      </a:lnTo>
                      <a:lnTo>
                        <a:pt x="19874" y="64212"/>
                      </a:lnTo>
                      <a:lnTo>
                        <a:pt x="19833" y="68330"/>
                      </a:lnTo>
                      <a:lnTo>
                        <a:pt x="19772" y="72636"/>
                      </a:lnTo>
                      <a:lnTo>
                        <a:pt x="19670" y="76567"/>
                      </a:lnTo>
                      <a:lnTo>
                        <a:pt x="19548" y="80499"/>
                      </a:lnTo>
                      <a:lnTo>
                        <a:pt x="19365" y="84056"/>
                      </a:lnTo>
                      <a:lnTo>
                        <a:pt x="19202" y="87425"/>
                      </a:lnTo>
                      <a:lnTo>
                        <a:pt x="18998" y="90234"/>
                      </a:lnTo>
                      <a:lnTo>
                        <a:pt x="18754" y="93229"/>
                      </a:lnTo>
                      <a:lnTo>
                        <a:pt x="18489" y="95663"/>
                      </a:lnTo>
                      <a:lnTo>
                        <a:pt x="18347" y="96786"/>
                      </a:lnTo>
                      <a:lnTo>
                        <a:pt x="18204" y="97909"/>
                      </a:lnTo>
                      <a:lnTo>
                        <a:pt x="18062" y="98845"/>
                      </a:lnTo>
                      <a:lnTo>
                        <a:pt x="17878" y="99594"/>
                      </a:lnTo>
                      <a:lnTo>
                        <a:pt x="17715" y="100343"/>
                      </a:lnTo>
                      <a:lnTo>
                        <a:pt x="17553" y="101092"/>
                      </a:lnTo>
                      <a:lnTo>
                        <a:pt x="17390" y="101653"/>
                      </a:lnTo>
                      <a:lnTo>
                        <a:pt x="17206" y="102028"/>
                      </a:lnTo>
                      <a:lnTo>
                        <a:pt x="17003" y="102402"/>
                      </a:lnTo>
                      <a:lnTo>
                        <a:pt x="16819" y="102776"/>
                      </a:lnTo>
                      <a:lnTo>
                        <a:pt x="16616" y="102776"/>
                      </a:lnTo>
                      <a:lnTo>
                        <a:pt x="16392" y="102964"/>
                      </a:lnTo>
                      <a:lnTo>
                        <a:pt x="16371" y="102964"/>
                      </a:lnTo>
                      <a:close/>
                      <a:moveTo>
                        <a:pt x="16331" y="120000"/>
                      </a:moveTo>
                      <a:lnTo>
                        <a:pt x="16657" y="120000"/>
                      </a:lnTo>
                      <a:lnTo>
                        <a:pt x="16962" y="119812"/>
                      </a:lnTo>
                      <a:lnTo>
                        <a:pt x="17288" y="119438"/>
                      </a:lnTo>
                      <a:lnTo>
                        <a:pt x="17573" y="119063"/>
                      </a:lnTo>
                      <a:lnTo>
                        <a:pt x="17878" y="118502"/>
                      </a:lnTo>
                      <a:lnTo>
                        <a:pt x="18184" y="117753"/>
                      </a:lnTo>
                      <a:lnTo>
                        <a:pt x="18449" y="116817"/>
                      </a:lnTo>
                      <a:lnTo>
                        <a:pt x="18734" y="115881"/>
                      </a:lnTo>
                      <a:lnTo>
                        <a:pt x="18998" y="114758"/>
                      </a:lnTo>
                      <a:lnTo>
                        <a:pt x="19263" y="113634"/>
                      </a:lnTo>
                      <a:lnTo>
                        <a:pt x="19528" y="112324"/>
                      </a:lnTo>
                      <a:lnTo>
                        <a:pt x="19752" y="111014"/>
                      </a:lnTo>
                      <a:lnTo>
                        <a:pt x="19996" y="109329"/>
                      </a:lnTo>
                      <a:lnTo>
                        <a:pt x="20220" y="107644"/>
                      </a:lnTo>
                      <a:lnTo>
                        <a:pt x="20444" y="105959"/>
                      </a:lnTo>
                      <a:lnTo>
                        <a:pt x="20627" y="104087"/>
                      </a:lnTo>
                      <a:lnTo>
                        <a:pt x="20831" y="102028"/>
                      </a:lnTo>
                      <a:lnTo>
                        <a:pt x="21035" y="99781"/>
                      </a:lnTo>
                      <a:lnTo>
                        <a:pt x="21198" y="97722"/>
                      </a:lnTo>
                      <a:lnTo>
                        <a:pt x="21360" y="95288"/>
                      </a:lnTo>
                      <a:lnTo>
                        <a:pt x="21503" y="92854"/>
                      </a:lnTo>
                      <a:lnTo>
                        <a:pt x="21646" y="90234"/>
                      </a:lnTo>
                      <a:lnTo>
                        <a:pt x="21788" y="87613"/>
                      </a:lnTo>
                      <a:lnTo>
                        <a:pt x="21910" y="84804"/>
                      </a:lnTo>
                      <a:lnTo>
                        <a:pt x="22012" y="81809"/>
                      </a:lnTo>
                      <a:lnTo>
                        <a:pt x="22094" y="79001"/>
                      </a:lnTo>
                      <a:lnTo>
                        <a:pt x="22175" y="75819"/>
                      </a:lnTo>
                      <a:lnTo>
                        <a:pt x="22236" y="72636"/>
                      </a:lnTo>
                      <a:lnTo>
                        <a:pt x="22277" y="69266"/>
                      </a:lnTo>
                      <a:lnTo>
                        <a:pt x="22318" y="65897"/>
                      </a:lnTo>
                      <a:lnTo>
                        <a:pt x="22338" y="62340"/>
                      </a:lnTo>
                      <a:lnTo>
                        <a:pt x="22338" y="58783"/>
                      </a:lnTo>
                      <a:lnTo>
                        <a:pt x="22338" y="55600"/>
                      </a:lnTo>
                      <a:lnTo>
                        <a:pt x="22318" y="52605"/>
                      </a:lnTo>
                      <a:lnTo>
                        <a:pt x="22297" y="49609"/>
                      </a:lnTo>
                      <a:lnTo>
                        <a:pt x="22256" y="46801"/>
                      </a:lnTo>
                      <a:lnTo>
                        <a:pt x="22195" y="43993"/>
                      </a:lnTo>
                      <a:lnTo>
                        <a:pt x="22134" y="40998"/>
                      </a:lnTo>
                      <a:lnTo>
                        <a:pt x="22053" y="38377"/>
                      </a:lnTo>
                      <a:lnTo>
                        <a:pt x="21951" y="35569"/>
                      </a:lnTo>
                      <a:lnTo>
                        <a:pt x="21849" y="32948"/>
                      </a:lnTo>
                      <a:lnTo>
                        <a:pt x="21747" y="30514"/>
                      </a:lnTo>
                      <a:lnTo>
                        <a:pt x="21605" y="27893"/>
                      </a:lnTo>
                      <a:lnTo>
                        <a:pt x="21462" y="25647"/>
                      </a:lnTo>
                      <a:lnTo>
                        <a:pt x="21320" y="23213"/>
                      </a:lnTo>
                      <a:lnTo>
                        <a:pt x="21157" y="21154"/>
                      </a:lnTo>
                      <a:lnTo>
                        <a:pt x="20994" y="19095"/>
                      </a:lnTo>
                      <a:lnTo>
                        <a:pt x="20790" y="17035"/>
                      </a:lnTo>
                      <a:lnTo>
                        <a:pt x="20607" y="14976"/>
                      </a:lnTo>
                      <a:lnTo>
                        <a:pt x="20403" y="13291"/>
                      </a:lnTo>
                      <a:lnTo>
                        <a:pt x="20179" y="11606"/>
                      </a:lnTo>
                      <a:lnTo>
                        <a:pt x="19955" y="9734"/>
                      </a:lnTo>
                      <a:lnTo>
                        <a:pt x="19731" y="8237"/>
                      </a:lnTo>
                      <a:lnTo>
                        <a:pt x="19487" y="6926"/>
                      </a:lnTo>
                      <a:lnTo>
                        <a:pt x="19222" y="5616"/>
                      </a:lnTo>
                      <a:lnTo>
                        <a:pt x="18978" y="4492"/>
                      </a:lnTo>
                      <a:lnTo>
                        <a:pt x="18673" y="3556"/>
                      </a:lnTo>
                      <a:lnTo>
                        <a:pt x="18408" y="2433"/>
                      </a:lnTo>
                      <a:lnTo>
                        <a:pt x="18123" y="1684"/>
                      </a:lnTo>
                      <a:lnTo>
                        <a:pt x="17797" y="1123"/>
                      </a:lnTo>
                      <a:lnTo>
                        <a:pt x="17491" y="561"/>
                      </a:lnTo>
                      <a:lnTo>
                        <a:pt x="17186" y="374"/>
                      </a:lnTo>
                      <a:lnTo>
                        <a:pt x="16840" y="0"/>
                      </a:lnTo>
                      <a:lnTo>
                        <a:pt x="16514" y="0"/>
                      </a:lnTo>
                      <a:lnTo>
                        <a:pt x="16168" y="0"/>
                      </a:lnTo>
                      <a:lnTo>
                        <a:pt x="15842" y="374"/>
                      </a:lnTo>
                      <a:lnTo>
                        <a:pt x="15516" y="561"/>
                      </a:lnTo>
                      <a:lnTo>
                        <a:pt x="15211" y="1123"/>
                      </a:lnTo>
                      <a:lnTo>
                        <a:pt x="14926" y="1684"/>
                      </a:lnTo>
                      <a:lnTo>
                        <a:pt x="14620" y="2433"/>
                      </a:lnTo>
                      <a:lnTo>
                        <a:pt x="14335" y="3556"/>
                      </a:lnTo>
                      <a:lnTo>
                        <a:pt x="14050" y="4492"/>
                      </a:lnTo>
                      <a:lnTo>
                        <a:pt x="13785" y="5616"/>
                      </a:lnTo>
                      <a:lnTo>
                        <a:pt x="13541" y="6926"/>
                      </a:lnTo>
                      <a:lnTo>
                        <a:pt x="13276" y="8237"/>
                      </a:lnTo>
                      <a:lnTo>
                        <a:pt x="13032" y="9734"/>
                      </a:lnTo>
                      <a:lnTo>
                        <a:pt x="12808" y="11606"/>
                      </a:lnTo>
                      <a:lnTo>
                        <a:pt x="12564" y="13291"/>
                      </a:lnTo>
                      <a:lnTo>
                        <a:pt x="12360" y="14976"/>
                      </a:lnTo>
                      <a:lnTo>
                        <a:pt x="12156" y="17223"/>
                      </a:lnTo>
                      <a:lnTo>
                        <a:pt x="11973" y="19095"/>
                      </a:lnTo>
                      <a:lnTo>
                        <a:pt x="11769" y="21341"/>
                      </a:lnTo>
                      <a:lnTo>
                        <a:pt x="11606" y="23588"/>
                      </a:lnTo>
                      <a:lnTo>
                        <a:pt x="11444" y="26021"/>
                      </a:lnTo>
                      <a:lnTo>
                        <a:pt x="11301" y="28268"/>
                      </a:lnTo>
                      <a:lnTo>
                        <a:pt x="11179" y="31076"/>
                      </a:lnTo>
                      <a:lnTo>
                        <a:pt x="11036" y="33510"/>
                      </a:lnTo>
                      <a:lnTo>
                        <a:pt x="10914" y="36318"/>
                      </a:lnTo>
                      <a:lnTo>
                        <a:pt x="10812" y="39126"/>
                      </a:lnTo>
                      <a:lnTo>
                        <a:pt x="10731" y="41934"/>
                      </a:lnTo>
                      <a:lnTo>
                        <a:pt x="10670" y="45117"/>
                      </a:lnTo>
                      <a:lnTo>
                        <a:pt x="10609" y="47925"/>
                      </a:lnTo>
                      <a:lnTo>
                        <a:pt x="10548" y="51107"/>
                      </a:lnTo>
                      <a:lnTo>
                        <a:pt x="10527" y="54290"/>
                      </a:lnTo>
                      <a:lnTo>
                        <a:pt x="10507" y="57659"/>
                      </a:lnTo>
                      <a:lnTo>
                        <a:pt x="10487" y="60842"/>
                      </a:lnTo>
                      <a:lnTo>
                        <a:pt x="10507" y="64024"/>
                      </a:lnTo>
                      <a:lnTo>
                        <a:pt x="10527" y="67207"/>
                      </a:lnTo>
                      <a:lnTo>
                        <a:pt x="10548" y="70015"/>
                      </a:lnTo>
                      <a:lnTo>
                        <a:pt x="10588" y="73198"/>
                      </a:lnTo>
                      <a:lnTo>
                        <a:pt x="10649" y="76006"/>
                      </a:lnTo>
                      <a:lnTo>
                        <a:pt x="10711" y="79001"/>
                      </a:lnTo>
                      <a:lnTo>
                        <a:pt x="10792" y="81622"/>
                      </a:lnTo>
                      <a:lnTo>
                        <a:pt x="10894" y="84617"/>
                      </a:lnTo>
                      <a:lnTo>
                        <a:pt x="10996" y="87051"/>
                      </a:lnTo>
                      <a:lnTo>
                        <a:pt x="11138" y="89672"/>
                      </a:lnTo>
                      <a:lnTo>
                        <a:pt x="11260" y="92106"/>
                      </a:lnTo>
                      <a:lnTo>
                        <a:pt x="11382" y="94539"/>
                      </a:lnTo>
                      <a:lnTo>
                        <a:pt x="11545" y="96786"/>
                      </a:lnTo>
                      <a:lnTo>
                        <a:pt x="11708" y="99032"/>
                      </a:lnTo>
                      <a:lnTo>
                        <a:pt x="11892" y="101092"/>
                      </a:lnTo>
                      <a:lnTo>
                        <a:pt x="12075" y="103151"/>
                      </a:lnTo>
                      <a:lnTo>
                        <a:pt x="12258" y="105210"/>
                      </a:lnTo>
                      <a:lnTo>
                        <a:pt x="12462" y="106895"/>
                      </a:lnTo>
                      <a:lnTo>
                        <a:pt x="12686" y="108580"/>
                      </a:lnTo>
                      <a:lnTo>
                        <a:pt x="12910" y="110078"/>
                      </a:lnTo>
                      <a:lnTo>
                        <a:pt x="13134" y="111762"/>
                      </a:lnTo>
                      <a:lnTo>
                        <a:pt x="13398" y="113073"/>
                      </a:lnTo>
                      <a:lnTo>
                        <a:pt x="13643" y="114383"/>
                      </a:lnTo>
                      <a:lnTo>
                        <a:pt x="13887" y="115507"/>
                      </a:lnTo>
                      <a:lnTo>
                        <a:pt x="14172" y="116443"/>
                      </a:lnTo>
                      <a:lnTo>
                        <a:pt x="14457" y="117566"/>
                      </a:lnTo>
                      <a:lnTo>
                        <a:pt x="14742" y="118315"/>
                      </a:lnTo>
                      <a:lnTo>
                        <a:pt x="15048" y="118876"/>
                      </a:lnTo>
                      <a:lnTo>
                        <a:pt x="15333" y="119438"/>
                      </a:lnTo>
                      <a:lnTo>
                        <a:pt x="15659" y="119812"/>
                      </a:lnTo>
                      <a:lnTo>
                        <a:pt x="15985" y="120000"/>
                      </a:lnTo>
                      <a:lnTo>
                        <a:pt x="16310" y="120000"/>
                      </a:lnTo>
                      <a:lnTo>
                        <a:pt x="16331" y="120000"/>
                      </a:lnTo>
                      <a:close/>
                      <a:moveTo>
                        <a:pt x="9326" y="97909"/>
                      </a:moveTo>
                      <a:lnTo>
                        <a:pt x="9102" y="98845"/>
                      </a:lnTo>
                      <a:lnTo>
                        <a:pt x="8837" y="99594"/>
                      </a:lnTo>
                      <a:lnTo>
                        <a:pt x="8511" y="100343"/>
                      </a:lnTo>
                      <a:lnTo>
                        <a:pt x="8206" y="100904"/>
                      </a:lnTo>
                      <a:lnTo>
                        <a:pt x="7860" y="101466"/>
                      </a:lnTo>
                      <a:lnTo>
                        <a:pt x="7534" y="101840"/>
                      </a:lnTo>
                      <a:lnTo>
                        <a:pt x="7167" y="102028"/>
                      </a:lnTo>
                      <a:lnTo>
                        <a:pt x="6821" y="102028"/>
                      </a:lnTo>
                      <a:lnTo>
                        <a:pt x="6577" y="102028"/>
                      </a:lnTo>
                      <a:lnTo>
                        <a:pt x="6312" y="101840"/>
                      </a:lnTo>
                      <a:lnTo>
                        <a:pt x="6068" y="101653"/>
                      </a:lnTo>
                      <a:lnTo>
                        <a:pt x="5844" y="101279"/>
                      </a:lnTo>
                      <a:lnTo>
                        <a:pt x="5599" y="100904"/>
                      </a:lnTo>
                      <a:lnTo>
                        <a:pt x="5396" y="100530"/>
                      </a:lnTo>
                      <a:lnTo>
                        <a:pt x="5172" y="99968"/>
                      </a:lnTo>
                      <a:lnTo>
                        <a:pt x="4948" y="99219"/>
                      </a:lnTo>
                      <a:lnTo>
                        <a:pt x="4764" y="98471"/>
                      </a:lnTo>
                      <a:lnTo>
                        <a:pt x="4581" y="97722"/>
                      </a:lnTo>
                      <a:lnTo>
                        <a:pt x="4398" y="96599"/>
                      </a:lnTo>
                      <a:lnTo>
                        <a:pt x="4215" y="95663"/>
                      </a:lnTo>
                      <a:lnTo>
                        <a:pt x="4031" y="94539"/>
                      </a:lnTo>
                      <a:lnTo>
                        <a:pt x="3889" y="93416"/>
                      </a:lnTo>
                      <a:lnTo>
                        <a:pt x="3726" y="92106"/>
                      </a:lnTo>
                      <a:lnTo>
                        <a:pt x="3604" y="90982"/>
                      </a:lnTo>
                      <a:lnTo>
                        <a:pt x="3441" y="89297"/>
                      </a:lnTo>
                      <a:lnTo>
                        <a:pt x="3319" y="87987"/>
                      </a:lnTo>
                      <a:lnTo>
                        <a:pt x="3197" y="86489"/>
                      </a:lnTo>
                      <a:lnTo>
                        <a:pt x="3095" y="84804"/>
                      </a:lnTo>
                      <a:lnTo>
                        <a:pt x="2993" y="82932"/>
                      </a:lnTo>
                      <a:lnTo>
                        <a:pt x="2891" y="81248"/>
                      </a:lnTo>
                      <a:lnTo>
                        <a:pt x="2810" y="79563"/>
                      </a:lnTo>
                      <a:lnTo>
                        <a:pt x="2728" y="77691"/>
                      </a:lnTo>
                      <a:lnTo>
                        <a:pt x="2586" y="73572"/>
                      </a:lnTo>
                      <a:lnTo>
                        <a:pt x="2504" y="69453"/>
                      </a:lnTo>
                      <a:lnTo>
                        <a:pt x="2443" y="64960"/>
                      </a:lnTo>
                      <a:lnTo>
                        <a:pt x="2423" y="60280"/>
                      </a:lnTo>
                      <a:lnTo>
                        <a:pt x="2423" y="57847"/>
                      </a:lnTo>
                      <a:lnTo>
                        <a:pt x="2443" y="55226"/>
                      </a:lnTo>
                      <a:lnTo>
                        <a:pt x="2484" y="52792"/>
                      </a:lnTo>
                      <a:lnTo>
                        <a:pt x="2504" y="50546"/>
                      </a:lnTo>
                      <a:lnTo>
                        <a:pt x="2545" y="48112"/>
                      </a:lnTo>
                      <a:lnTo>
                        <a:pt x="2606" y="46053"/>
                      </a:lnTo>
                      <a:lnTo>
                        <a:pt x="2667" y="43993"/>
                      </a:lnTo>
                      <a:lnTo>
                        <a:pt x="2769" y="41747"/>
                      </a:lnTo>
                      <a:lnTo>
                        <a:pt x="2850" y="39875"/>
                      </a:lnTo>
                      <a:lnTo>
                        <a:pt x="2952" y="38003"/>
                      </a:lnTo>
                      <a:lnTo>
                        <a:pt x="3034" y="36131"/>
                      </a:lnTo>
                      <a:lnTo>
                        <a:pt x="3156" y="34446"/>
                      </a:lnTo>
                      <a:lnTo>
                        <a:pt x="3258" y="32948"/>
                      </a:lnTo>
                      <a:lnTo>
                        <a:pt x="3400" y="31450"/>
                      </a:lnTo>
                      <a:lnTo>
                        <a:pt x="3543" y="29765"/>
                      </a:lnTo>
                      <a:lnTo>
                        <a:pt x="3685" y="28455"/>
                      </a:lnTo>
                      <a:lnTo>
                        <a:pt x="3828" y="27145"/>
                      </a:lnTo>
                      <a:lnTo>
                        <a:pt x="3991" y="26021"/>
                      </a:lnTo>
                      <a:lnTo>
                        <a:pt x="4154" y="24898"/>
                      </a:lnTo>
                      <a:lnTo>
                        <a:pt x="4337" y="23775"/>
                      </a:lnTo>
                      <a:lnTo>
                        <a:pt x="4500" y="22652"/>
                      </a:lnTo>
                      <a:lnTo>
                        <a:pt x="4683" y="21903"/>
                      </a:lnTo>
                      <a:lnTo>
                        <a:pt x="4866" y="20967"/>
                      </a:lnTo>
                      <a:lnTo>
                        <a:pt x="5090" y="20405"/>
                      </a:lnTo>
                      <a:lnTo>
                        <a:pt x="5498" y="19095"/>
                      </a:lnTo>
                      <a:lnTo>
                        <a:pt x="5925" y="18346"/>
                      </a:lnTo>
                      <a:lnTo>
                        <a:pt x="6373" y="17784"/>
                      </a:lnTo>
                      <a:lnTo>
                        <a:pt x="6862" y="17597"/>
                      </a:lnTo>
                      <a:lnTo>
                        <a:pt x="7228" y="17784"/>
                      </a:lnTo>
                      <a:lnTo>
                        <a:pt x="7595" y="17971"/>
                      </a:lnTo>
                      <a:lnTo>
                        <a:pt x="7921" y="18346"/>
                      </a:lnTo>
                      <a:lnTo>
                        <a:pt x="8247" y="18907"/>
                      </a:lnTo>
                      <a:lnTo>
                        <a:pt x="8552" y="19656"/>
                      </a:lnTo>
                      <a:lnTo>
                        <a:pt x="8837" y="20405"/>
                      </a:lnTo>
                      <a:lnTo>
                        <a:pt x="9081" y="21154"/>
                      </a:lnTo>
                      <a:lnTo>
                        <a:pt x="9305" y="22090"/>
                      </a:lnTo>
                      <a:lnTo>
                        <a:pt x="9815" y="5241"/>
                      </a:lnTo>
                      <a:lnTo>
                        <a:pt x="9631" y="4492"/>
                      </a:lnTo>
                      <a:lnTo>
                        <a:pt x="9346" y="3556"/>
                      </a:lnTo>
                      <a:lnTo>
                        <a:pt x="9041" y="2433"/>
                      </a:lnTo>
                      <a:lnTo>
                        <a:pt x="8674" y="1684"/>
                      </a:lnTo>
                      <a:lnTo>
                        <a:pt x="8267" y="1123"/>
                      </a:lnTo>
                      <a:lnTo>
                        <a:pt x="7799" y="561"/>
                      </a:lnTo>
                      <a:lnTo>
                        <a:pt x="7310" y="187"/>
                      </a:lnTo>
                      <a:lnTo>
                        <a:pt x="6760" y="0"/>
                      </a:lnTo>
                      <a:lnTo>
                        <a:pt x="6394" y="187"/>
                      </a:lnTo>
                      <a:lnTo>
                        <a:pt x="6047" y="374"/>
                      </a:lnTo>
                      <a:lnTo>
                        <a:pt x="5701" y="748"/>
                      </a:lnTo>
                      <a:lnTo>
                        <a:pt x="5355" y="1123"/>
                      </a:lnTo>
                      <a:lnTo>
                        <a:pt x="5029" y="1684"/>
                      </a:lnTo>
                      <a:lnTo>
                        <a:pt x="4703" y="2433"/>
                      </a:lnTo>
                      <a:lnTo>
                        <a:pt x="4398" y="3182"/>
                      </a:lnTo>
                      <a:lnTo>
                        <a:pt x="4072" y="4305"/>
                      </a:lnTo>
                      <a:lnTo>
                        <a:pt x="3767" y="5429"/>
                      </a:lnTo>
                      <a:lnTo>
                        <a:pt x="3502" y="6552"/>
                      </a:lnTo>
                      <a:lnTo>
                        <a:pt x="3197" y="7862"/>
                      </a:lnTo>
                      <a:lnTo>
                        <a:pt x="2932" y="9360"/>
                      </a:lnTo>
                      <a:lnTo>
                        <a:pt x="2647" y="11045"/>
                      </a:lnTo>
                      <a:lnTo>
                        <a:pt x="2402" y="12730"/>
                      </a:lnTo>
                      <a:lnTo>
                        <a:pt x="2178" y="14414"/>
                      </a:lnTo>
                      <a:lnTo>
                        <a:pt x="1914" y="16287"/>
                      </a:lnTo>
                      <a:lnTo>
                        <a:pt x="1710" y="18533"/>
                      </a:lnTo>
                      <a:lnTo>
                        <a:pt x="1506" y="20592"/>
                      </a:lnTo>
                      <a:lnTo>
                        <a:pt x="1323" y="22839"/>
                      </a:lnTo>
                      <a:lnTo>
                        <a:pt x="1119" y="25273"/>
                      </a:lnTo>
                      <a:lnTo>
                        <a:pt x="957" y="27706"/>
                      </a:lnTo>
                      <a:lnTo>
                        <a:pt x="794" y="30327"/>
                      </a:lnTo>
                      <a:lnTo>
                        <a:pt x="651" y="32948"/>
                      </a:lnTo>
                      <a:lnTo>
                        <a:pt x="529" y="35569"/>
                      </a:lnTo>
                      <a:lnTo>
                        <a:pt x="386" y="38564"/>
                      </a:lnTo>
                      <a:lnTo>
                        <a:pt x="285" y="41560"/>
                      </a:lnTo>
                      <a:lnTo>
                        <a:pt x="203" y="44742"/>
                      </a:lnTo>
                      <a:lnTo>
                        <a:pt x="122" y="47737"/>
                      </a:lnTo>
                      <a:lnTo>
                        <a:pt x="81" y="51107"/>
                      </a:lnTo>
                      <a:lnTo>
                        <a:pt x="40" y="54290"/>
                      </a:lnTo>
                      <a:lnTo>
                        <a:pt x="20" y="57847"/>
                      </a:lnTo>
                      <a:lnTo>
                        <a:pt x="0" y="61404"/>
                      </a:lnTo>
                      <a:lnTo>
                        <a:pt x="20" y="64773"/>
                      </a:lnTo>
                      <a:lnTo>
                        <a:pt x="40" y="67769"/>
                      </a:lnTo>
                      <a:lnTo>
                        <a:pt x="61" y="71138"/>
                      </a:lnTo>
                      <a:lnTo>
                        <a:pt x="122" y="73946"/>
                      </a:lnTo>
                      <a:lnTo>
                        <a:pt x="183" y="77129"/>
                      </a:lnTo>
                      <a:lnTo>
                        <a:pt x="244" y="79937"/>
                      </a:lnTo>
                      <a:lnTo>
                        <a:pt x="325" y="82558"/>
                      </a:lnTo>
                      <a:lnTo>
                        <a:pt x="447" y="85553"/>
                      </a:lnTo>
                      <a:lnTo>
                        <a:pt x="570" y="87987"/>
                      </a:lnTo>
                      <a:lnTo>
                        <a:pt x="692" y="90608"/>
                      </a:lnTo>
                      <a:lnTo>
                        <a:pt x="834" y="93042"/>
                      </a:lnTo>
                      <a:lnTo>
                        <a:pt x="977" y="95288"/>
                      </a:lnTo>
                      <a:lnTo>
                        <a:pt x="1140" y="97722"/>
                      </a:lnTo>
                      <a:lnTo>
                        <a:pt x="1343" y="99968"/>
                      </a:lnTo>
                      <a:lnTo>
                        <a:pt x="1527" y="101840"/>
                      </a:lnTo>
                      <a:lnTo>
                        <a:pt x="1710" y="103900"/>
                      </a:lnTo>
                      <a:lnTo>
                        <a:pt x="1934" y="105772"/>
                      </a:lnTo>
                      <a:lnTo>
                        <a:pt x="2158" y="107457"/>
                      </a:lnTo>
                      <a:lnTo>
                        <a:pt x="2402" y="109141"/>
                      </a:lnTo>
                      <a:lnTo>
                        <a:pt x="2647" y="110826"/>
                      </a:lnTo>
                      <a:lnTo>
                        <a:pt x="2911" y="112137"/>
                      </a:lnTo>
                      <a:lnTo>
                        <a:pt x="3176" y="113447"/>
                      </a:lnTo>
                      <a:lnTo>
                        <a:pt x="3441" y="114570"/>
                      </a:lnTo>
                      <a:lnTo>
                        <a:pt x="3746" y="115694"/>
                      </a:lnTo>
                      <a:lnTo>
                        <a:pt x="4052" y="116630"/>
                      </a:lnTo>
                      <a:lnTo>
                        <a:pt x="4378" y="117566"/>
                      </a:lnTo>
                      <a:lnTo>
                        <a:pt x="4683" y="118315"/>
                      </a:lnTo>
                      <a:lnTo>
                        <a:pt x="5029" y="118876"/>
                      </a:lnTo>
                      <a:lnTo>
                        <a:pt x="5355" y="119251"/>
                      </a:lnTo>
                      <a:lnTo>
                        <a:pt x="5701" y="119625"/>
                      </a:lnTo>
                      <a:lnTo>
                        <a:pt x="6068" y="119812"/>
                      </a:lnTo>
                      <a:lnTo>
                        <a:pt x="6434" y="120000"/>
                      </a:lnTo>
                      <a:lnTo>
                        <a:pt x="7004" y="119812"/>
                      </a:lnTo>
                      <a:lnTo>
                        <a:pt x="7534" y="119438"/>
                      </a:lnTo>
                      <a:lnTo>
                        <a:pt x="8002" y="118876"/>
                      </a:lnTo>
                      <a:lnTo>
                        <a:pt x="8450" y="118315"/>
                      </a:lnTo>
                      <a:lnTo>
                        <a:pt x="8857" y="117566"/>
                      </a:lnTo>
                      <a:lnTo>
                        <a:pt x="9183" y="116443"/>
                      </a:lnTo>
                      <a:lnTo>
                        <a:pt x="9468" y="115507"/>
                      </a:lnTo>
                      <a:lnTo>
                        <a:pt x="9733" y="114570"/>
                      </a:lnTo>
                      <a:lnTo>
                        <a:pt x="9326" y="979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289" name="Shape 289"/>
                <p:cNvSpPr/>
                <p:nvPr/>
              </p:nvSpPr>
              <p:spPr>
                <a:xfrm>
                  <a:off x="68096" y="6652067"/>
                  <a:ext cx="493711" cy="123824"/>
                </a:xfrm>
                <a:custGeom>
                  <a:pathLst>
                    <a:path extrusionOk="0" h="120000" w="120000">
                      <a:moveTo>
                        <a:pt x="28807" y="34589"/>
                      </a:moveTo>
                      <a:lnTo>
                        <a:pt x="28807" y="0"/>
                      </a:lnTo>
                      <a:lnTo>
                        <a:pt x="25242" y="0"/>
                      </a:lnTo>
                      <a:lnTo>
                        <a:pt x="21629" y="0"/>
                      </a:lnTo>
                      <a:lnTo>
                        <a:pt x="18016" y="0"/>
                      </a:lnTo>
                      <a:lnTo>
                        <a:pt x="14403" y="0"/>
                      </a:lnTo>
                      <a:lnTo>
                        <a:pt x="10790" y="0"/>
                      </a:lnTo>
                      <a:lnTo>
                        <a:pt x="7226" y="0"/>
                      </a:lnTo>
                      <a:lnTo>
                        <a:pt x="3613" y="0"/>
                      </a:lnTo>
                      <a:lnTo>
                        <a:pt x="0" y="0"/>
                      </a:lnTo>
                      <a:lnTo>
                        <a:pt x="0" y="34589"/>
                      </a:lnTo>
                      <a:lnTo>
                        <a:pt x="8478" y="34589"/>
                      </a:lnTo>
                      <a:lnTo>
                        <a:pt x="8478" y="120000"/>
                      </a:lnTo>
                      <a:lnTo>
                        <a:pt x="20377" y="120000"/>
                      </a:lnTo>
                      <a:lnTo>
                        <a:pt x="20377" y="34589"/>
                      </a:lnTo>
                      <a:lnTo>
                        <a:pt x="28807" y="34589"/>
                      </a:lnTo>
                      <a:close/>
                      <a:moveTo>
                        <a:pt x="43693" y="48309"/>
                      </a:moveTo>
                      <a:lnTo>
                        <a:pt x="37623" y="120000"/>
                      </a:lnTo>
                      <a:lnTo>
                        <a:pt x="25965" y="120000"/>
                      </a:lnTo>
                      <a:lnTo>
                        <a:pt x="37382" y="0"/>
                      </a:lnTo>
                      <a:lnTo>
                        <a:pt x="38972" y="0"/>
                      </a:lnTo>
                      <a:lnTo>
                        <a:pt x="40562" y="0"/>
                      </a:lnTo>
                      <a:lnTo>
                        <a:pt x="42103" y="0"/>
                      </a:lnTo>
                      <a:lnTo>
                        <a:pt x="43693" y="0"/>
                      </a:lnTo>
                      <a:lnTo>
                        <a:pt x="45234" y="0"/>
                      </a:lnTo>
                      <a:lnTo>
                        <a:pt x="46824" y="0"/>
                      </a:lnTo>
                      <a:lnTo>
                        <a:pt x="48414" y="0"/>
                      </a:lnTo>
                      <a:lnTo>
                        <a:pt x="50004" y="0"/>
                      </a:lnTo>
                      <a:lnTo>
                        <a:pt x="61421" y="120000"/>
                      </a:lnTo>
                      <a:lnTo>
                        <a:pt x="49763" y="120000"/>
                      </a:lnTo>
                      <a:lnTo>
                        <a:pt x="43693" y="48309"/>
                      </a:lnTo>
                      <a:close/>
                      <a:moveTo>
                        <a:pt x="87386" y="34589"/>
                      </a:moveTo>
                      <a:lnTo>
                        <a:pt x="87386" y="0"/>
                      </a:lnTo>
                      <a:lnTo>
                        <a:pt x="83821" y="0"/>
                      </a:lnTo>
                      <a:lnTo>
                        <a:pt x="80208" y="0"/>
                      </a:lnTo>
                      <a:lnTo>
                        <a:pt x="76595" y="0"/>
                      </a:lnTo>
                      <a:lnTo>
                        <a:pt x="72982" y="0"/>
                      </a:lnTo>
                      <a:lnTo>
                        <a:pt x="69369" y="0"/>
                      </a:lnTo>
                      <a:lnTo>
                        <a:pt x="65804" y="0"/>
                      </a:lnTo>
                      <a:lnTo>
                        <a:pt x="62191" y="0"/>
                      </a:lnTo>
                      <a:lnTo>
                        <a:pt x="58578" y="0"/>
                      </a:lnTo>
                      <a:lnTo>
                        <a:pt x="58578" y="34589"/>
                      </a:lnTo>
                      <a:lnTo>
                        <a:pt x="67009" y="34589"/>
                      </a:lnTo>
                      <a:lnTo>
                        <a:pt x="67009" y="120000"/>
                      </a:lnTo>
                      <a:lnTo>
                        <a:pt x="78956" y="120000"/>
                      </a:lnTo>
                      <a:lnTo>
                        <a:pt x="78956" y="34589"/>
                      </a:lnTo>
                      <a:lnTo>
                        <a:pt x="87386" y="34589"/>
                      </a:lnTo>
                      <a:close/>
                      <a:moveTo>
                        <a:pt x="102272" y="48309"/>
                      </a:moveTo>
                      <a:lnTo>
                        <a:pt x="96154" y="120000"/>
                      </a:lnTo>
                      <a:lnTo>
                        <a:pt x="84496" y="120000"/>
                      </a:lnTo>
                      <a:lnTo>
                        <a:pt x="95913" y="0"/>
                      </a:lnTo>
                      <a:lnTo>
                        <a:pt x="97503" y="0"/>
                      </a:lnTo>
                      <a:lnTo>
                        <a:pt x="99092" y="0"/>
                      </a:lnTo>
                      <a:lnTo>
                        <a:pt x="100682" y="0"/>
                      </a:lnTo>
                      <a:lnTo>
                        <a:pt x="102272" y="0"/>
                      </a:lnTo>
                      <a:lnTo>
                        <a:pt x="103813" y="0"/>
                      </a:lnTo>
                      <a:lnTo>
                        <a:pt x="105403" y="0"/>
                      </a:lnTo>
                      <a:lnTo>
                        <a:pt x="106945" y="0"/>
                      </a:lnTo>
                      <a:lnTo>
                        <a:pt x="108534" y="0"/>
                      </a:lnTo>
                      <a:lnTo>
                        <a:pt x="120000" y="120000"/>
                      </a:lnTo>
                      <a:lnTo>
                        <a:pt x="108293" y="120000"/>
                      </a:lnTo>
                      <a:lnTo>
                        <a:pt x="102272" y="4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  <p:sp>
            <p:nvSpPr>
              <p:cNvPr id="290" name="Shape 290"/>
              <p:cNvSpPr/>
              <p:nvPr/>
            </p:nvSpPr>
            <p:spPr>
              <a:xfrm>
                <a:off x="1582362" y="523806"/>
                <a:ext cx="1171827" cy="123784"/>
              </a:xfrm>
              <a:custGeom>
                <a:pathLst>
                  <a:path extrusionOk="0" h="120000" w="120000">
                    <a:moveTo>
                      <a:pt x="4888" y="39477"/>
                    </a:moveTo>
                    <a:lnTo>
                      <a:pt x="4888" y="49026"/>
                    </a:lnTo>
                    <a:lnTo>
                      <a:pt x="1222" y="49026"/>
                    </a:lnTo>
                    <a:lnTo>
                      <a:pt x="1222" y="81092"/>
                    </a:lnTo>
                    <a:lnTo>
                      <a:pt x="5311" y="81092"/>
                    </a:lnTo>
                    <a:lnTo>
                      <a:pt x="5311" y="90783"/>
                    </a:lnTo>
                    <a:lnTo>
                      <a:pt x="0" y="90783"/>
                    </a:lnTo>
                    <a:lnTo>
                      <a:pt x="0" y="1567"/>
                    </a:lnTo>
                    <a:lnTo>
                      <a:pt x="5099" y="1567"/>
                    </a:lnTo>
                    <a:lnTo>
                      <a:pt x="5099" y="11258"/>
                    </a:lnTo>
                    <a:lnTo>
                      <a:pt x="1222" y="11258"/>
                    </a:lnTo>
                    <a:lnTo>
                      <a:pt x="1222" y="39477"/>
                    </a:lnTo>
                    <a:lnTo>
                      <a:pt x="4888" y="39477"/>
                    </a:lnTo>
                    <a:close/>
                    <a:moveTo>
                      <a:pt x="6050" y="26793"/>
                    </a:moveTo>
                    <a:lnTo>
                      <a:pt x="7423" y="26793"/>
                    </a:lnTo>
                    <a:lnTo>
                      <a:pt x="8389" y="40475"/>
                    </a:lnTo>
                    <a:lnTo>
                      <a:pt x="8540" y="42755"/>
                    </a:lnTo>
                    <a:lnTo>
                      <a:pt x="8721" y="45178"/>
                    </a:lnTo>
                    <a:lnTo>
                      <a:pt x="8887" y="48028"/>
                    </a:lnTo>
                    <a:lnTo>
                      <a:pt x="9068" y="50878"/>
                    </a:lnTo>
                    <a:lnTo>
                      <a:pt x="9113" y="50878"/>
                    </a:lnTo>
                    <a:lnTo>
                      <a:pt x="9264" y="48456"/>
                    </a:lnTo>
                    <a:lnTo>
                      <a:pt x="9430" y="45748"/>
                    </a:lnTo>
                    <a:lnTo>
                      <a:pt x="9596" y="43182"/>
                    </a:lnTo>
                    <a:lnTo>
                      <a:pt x="9792" y="40332"/>
                    </a:lnTo>
                    <a:lnTo>
                      <a:pt x="10743" y="26793"/>
                    </a:lnTo>
                    <a:lnTo>
                      <a:pt x="12070" y="26793"/>
                    </a:lnTo>
                    <a:lnTo>
                      <a:pt x="9747" y="57719"/>
                    </a:lnTo>
                    <a:lnTo>
                      <a:pt x="12146" y="90783"/>
                    </a:lnTo>
                    <a:lnTo>
                      <a:pt x="10743" y="90783"/>
                    </a:lnTo>
                    <a:lnTo>
                      <a:pt x="9747" y="76247"/>
                    </a:lnTo>
                    <a:lnTo>
                      <a:pt x="9581" y="74109"/>
                    </a:lnTo>
                    <a:lnTo>
                      <a:pt x="9415" y="71401"/>
                    </a:lnTo>
                    <a:lnTo>
                      <a:pt x="9234" y="68551"/>
                    </a:lnTo>
                    <a:lnTo>
                      <a:pt x="9023" y="65130"/>
                    </a:lnTo>
                    <a:lnTo>
                      <a:pt x="8992" y="65130"/>
                    </a:lnTo>
                    <a:lnTo>
                      <a:pt x="8872" y="67268"/>
                    </a:lnTo>
                    <a:lnTo>
                      <a:pt x="8721" y="69833"/>
                    </a:lnTo>
                    <a:lnTo>
                      <a:pt x="8509" y="72826"/>
                    </a:lnTo>
                    <a:lnTo>
                      <a:pt x="8283" y="76247"/>
                    </a:lnTo>
                    <a:lnTo>
                      <a:pt x="7302" y="90783"/>
                    </a:lnTo>
                    <a:lnTo>
                      <a:pt x="5944" y="90783"/>
                    </a:lnTo>
                    <a:lnTo>
                      <a:pt x="8344" y="58147"/>
                    </a:lnTo>
                    <a:lnTo>
                      <a:pt x="6050" y="26793"/>
                    </a:lnTo>
                    <a:close/>
                    <a:moveTo>
                      <a:pt x="13323" y="116864"/>
                    </a:moveTo>
                    <a:lnTo>
                      <a:pt x="13323" y="47600"/>
                    </a:lnTo>
                    <a:lnTo>
                      <a:pt x="13323" y="42470"/>
                    </a:lnTo>
                    <a:lnTo>
                      <a:pt x="13308" y="37197"/>
                    </a:lnTo>
                    <a:lnTo>
                      <a:pt x="13293" y="31923"/>
                    </a:lnTo>
                    <a:lnTo>
                      <a:pt x="13278" y="26793"/>
                    </a:lnTo>
                    <a:lnTo>
                      <a:pt x="14379" y="26793"/>
                    </a:lnTo>
                    <a:lnTo>
                      <a:pt x="14439" y="37767"/>
                    </a:lnTo>
                    <a:lnTo>
                      <a:pt x="14454" y="37767"/>
                    </a:lnTo>
                    <a:lnTo>
                      <a:pt x="14560" y="36342"/>
                    </a:lnTo>
                    <a:lnTo>
                      <a:pt x="14666" y="34774"/>
                    </a:lnTo>
                    <a:lnTo>
                      <a:pt x="14771" y="33491"/>
                    </a:lnTo>
                    <a:lnTo>
                      <a:pt x="14907" y="32351"/>
                    </a:lnTo>
                    <a:lnTo>
                      <a:pt x="15028" y="31211"/>
                    </a:lnTo>
                    <a:lnTo>
                      <a:pt x="15164" y="30071"/>
                    </a:lnTo>
                    <a:lnTo>
                      <a:pt x="15299" y="29216"/>
                    </a:lnTo>
                    <a:lnTo>
                      <a:pt x="15450" y="28361"/>
                    </a:lnTo>
                    <a:lnTo>
                      <a:pt x="15601" y="27648"/>
                    </a:lnTo>
                    <a:lnTo>
                      <a:pt x="15767" y="27078"/>
                    </a:lnTo>
                    <a:lnTo>
                      <a:pt x="15918" y="26508"/>
                    </a:lnTo>
                    <a:lnTo>
                      <a:pt x="16114" y="26080"/>
                    </a:lnTo>
                    <a:lnTo>
                      <a:pt x="16280" y="25795"/>
                    </a:lnTo>
                    <a:lnTo>
                      <a:pt x="16461" y="25368"/>
                    </a:lnTo>
                    <a:lnTo>
                      <a:pt x="16672" y="25225"/>
                    </a:lnTo>
                    <a:lnTo>
                      <a:pt x="16869" y="25225"/>
                    </a:lnTo>
                    <a:lnTo>
                      <a:pt x="17170" y="25368"/>
                    </a:lnTo>
                    <a:lnTo>
                      <a:pt x="17457" y="25938"/>
                    </a:lnTo>
                    <a:lnTo>
                      <a:pt x="17593" y="26223"/>
                    </a:lnTo>
                    <a:lnTo>
                      <a:pt x="17744" y="26650"/>
                    </a:lnTo>
                    <a:lnTo>
                      <a:pt x="17880" y="27078"/>
                    </a:lnTo>
                    <a:lnTo>
                      <a:pt x="18000" y="27505"/>
                    </a:lnTo>
                    <a:lnTo>
                      <a:pt x="18121" y="28218"/>
                    </a:lnTo>
                    <a:lnTo>
                      <a:pt x="18257" y="28788"/>
                    </a:lnTo>
                    <a:lnTo>
                      <a:pt x="18377" y="29501"/>
                    </a:lnTo>
                    <a:lnTo>
                      <a:pt x="18483" y="30356"/>
                    </a:lnTo>
                    <a:lnTo>
                      <a:pt x="18709" y="32209"/>
                    </a:lnTo>
                    <a:lnTo>
                      <a:pt x="18921" y="34346"/>
                    </a:lnTo>
                    <a:lnTo>
                      <a:pt x="19102" y="36769"/>
                    </a:lnTo>
                    <a:lnTo>
                      <a:pt x="19268" y="39192"/>
                    </a:lnTo>
                    <a:lnTo>
                      <a:pt x="19419" y="41900"/>
                    </a:lnTo>
                    <a:lnTo>
                      <a:pt x="19524" y="44750"/>
                    </a:lnTo>
                    <a:lnTo>
                      <a:pt x="19615" y="47743"/>
                    </a:lnTo>
                    <a:lnTo>
                      <a:pt x="19675" y="50878"/>
                    </a:lnTo>
                    <a:lnTo>
                      <a:pt x="19720" y="54299"/>
                    </a:lnTo>
                    <a:lnTo>
                      <a:pt x="19735" y="57862"/>
                    </a:lnTo>
                    <a:lnTo>
                      <a:pt x="19720" y="61852"/>
                    </a:lnTo>
                    <a:lnTo>
                      <a:pt x="19675" y="65558"/>
                    </a:lnTo>
                    <a:lnTo>
                      <a:pt x="19645" y="67410"/>
                    </a:lnTo>
                    <a:lnTo>
                      <a:pt x="19600" y="69121"/>
                    </a:lnTo>
                    <a:lnTo>
                      <a:pt x="19554" y="70831"/>
                    </a:lnTo>
                    <a:lnTo>
                      <a:pt x="19494" y="72541"/>
                    </a:lnTo>
                    <a:lnTo>
                      <a:pt x="19434" y="74109"/>
                    </a:lnTo>
                    <a:lnTo>
                      <a:pt x="19358" y="75534"/>
                    </a:lnTo>
                    <a:lnTo>
                      <a:pt x="19283" y="77102"/>
                    </a:lnTo>
                    <a:lnTo>
                      <a:pt x="19192" y="78527"/>
                    </a:lnTo>
                    <a:lnTo>
                      <a:pt x="19102" y="79809"/>
                    </a:lnTo>
                    <a:lnTo>
                      <a:pt x="19011" y="81092"/>
                    </a:lnTo>
                    <a:lnTo>
                      <a:pt x="18906" y="82517"/>
                    </a:lnTo>
                    <a:lnTo>
                      <a:pt x="18785" y="83657"/>
                    </a:lnTo>
                    <a:lnTo>
                      <a:pt x="18574" y="85653"/>
                    </a:lnTo>
                    <a:lnTo>
                      <a:pt x="18332" y="87505"/>
                    </a:lnTo>
                    <a:lnTo>
                      <a:pt x="18211" y="88218"/>
                    </a:lnTo>
                    <a:lnTo>
                      <a:pt x="18076" y="88931"/>
                    </a:lnTo>
                    <a:lnTo>
                      <a:pt x="17955" y="89501"/>
                    </a:lnTo>
                    <a:lnTo>
                      <a:pt x="17819" y="90071"/>
                    </a:lnTo>
                    <a:lnTo>
                      <a:pt x="17548" y="90926"/>
                    </a:lnTo>
                    <a:lnTo>
                      <a:pt x="17261" y="91638"/>
                    </a:lnTo>
                    <a:lnTo>
                      <a:pt x="16944" y="92209"/>
                    </a:lnTo>
                    <a:lnTo>
                      <a:pt x="16642" y="92351"/>
                    </a:lnTo>
                    <a:lnTo>
                      <a:pt x="16461" y="92209"/>
                    </a:lnTo>
                    <a:lnTo>
                      <a:pt x="16280" y="92066"/>
                    </a:lnTo>
                    <a:lnTo>
                      <a:pt x="16129" y="91781"/>
                    </a:lnTo>
                    <a:lnTo>
                      <a:pt x="15963" y="91496"/>
                    </a:lnTo>
                    <a:lnTo>
                      <a:pt x="15812" y="91211"/>
                    </a:lnTo>
                    <a:lnTo>
                      <a:pt x="15662" y="90783"/>
                    </a:lnTo>
                    <a:lnTo>
                      <a:pt x="15526" y="90213"/>
                    </a:lnTo>
                    <a:lnTo>
                      <a:pt x="15375" y="89643"/>
                    </a:lnTo>
                    <a:lnTo>
                      <a:pt x="15254" y="89073"/>
                    </a:lnTo>
                    <a:lnTo>
                      <a:pt x="15133" y="88361"/>
                    </a:lnTo>
                    <a:lnTo>
                      <a:pt x="15028" y="87505"/>
                    </a:lnTo>
                    <a:lnTo>
                      <a:pt x="14922" y="86508"/>
                    </a:lnTo>
                    <a:lnTo>
                      <a:pt x="14801" y="85510"/>
                    </a:lnTo>
                    <a:lnTo>
                      <a:pt x="14711" y="84513"/>
                    </a:lnTo>
                    <a:lnTo>
                      <a:pt x="14620" y="83372"/>
                    </a:lnTo>
                    <a:lnTo>
                      <a:pt x="14545" y="82232"/>
                    </a:lnTo>
                    <a:lnTo>
                      <a:pt x="14545" y="116864"/>
                    </a:lnTo>
                    <a:lnTo>
                      <a:pt x="13323" y="116864"/>
                    </a:lnTo>
                    <a:close/>
                    <a:moveTo>
                      <a:pt x="14545" y="53729"/>
                    </a:moveTo>
                    <a:lnTo>
                      <a:pt x="14545" y="64703"/>
                    </a:lnTo>
                    <a:lnTo>
                      <a:pt x="14545" y="66698"/>
                    </a:lnTo>
                    <a:lnTo>
                      <a:pt x="14575" y="68408"/>
                    </a:lnTo>
                    <a:lnTo>
                      <a:pt x="14620" y="70118"/>
                    </a:lnTo>
                    <a:lnTo>
                      <a:pt x="14666" y="71828"/>
                    </a:lnTo>
                    <a:lnTo>
                      <a:pt x="14741" y="73396"/>
                    </a:lnTo>
                    <a:lnTo>
                      <a:pt x="14832" y="74821"/>
                    </a:lnTo>
                    <a:lnTo>
                      <a:pt x="14952" y="76247"/>
                    </a:lnTo>
                    <a:lnTo>
                      <a:pt x="15088" y="77814"/>
                    </a:lnTo>
                    <a:lnTo>
                      <a:pt x="15224" y="78954"/>
                    </a:lnTo>
                    <a:lnTo>
                      <a:pt x="15360" y="80095"/>
                    </a:lnTo>
                    <a:lnTo>
                      <a:pt x="15526" y="80950"/>
                    </a:lnTo>
                    <a:lnTo>
                      <a:pt x="15692" y="81662"/>
                    </a:lnTo>
                    <a:lnTo>
                      <a:pt x="15858" y="82375"/>
                    </a:lnTo>
                    <a:lnTo>
                      <a:pt x="16054" y="82802"/>
                    </a:lnTo>
                    <a:lnTo>
                      <a:pt x="16250" y="83087"/>
                    </a:lnTo>
                    <a:lnTo>
                      <a:pt x="16446" y="83087"/>
                    </a:lnTo>
                    <a:lnTo>
                      <a:pt x="16688" y="83087"/>
                    </a:lnTo>
                    <a:lnTo>
                      <a:pt x="16899" y="82660"/>
                    </a:lnTo>
                    <a:lnTo>
                      <a:pt x="17095" y="82232"/>
                    </a:lnTo>
                    <a:lnTo>
                      <a:pt x="17306" y="81377"/>
                    </a:lnTo>
                    <a:lnTo>
                      <a:pt x="17487" y="80380"/>
                    </a:lnTo>
                    <a:lnTo>
                      <a:pt x="17653" y="79239"/>
                    </a:lnTo>
                    <a:lnTo>
                      <a:pt x="17819" y="77957"/>
                    </a:lnTo>
                    <a:lnTo>
                      <a:pt x="17955" y="76247"/>
                    </a:lnTo>
                    <a:lnTo>
                      <a:pt x="18076" y="74536"/>
                    </a:lnTo>
                    <a:lnTo>
                      <a:pt x="18181" y="72684"/>
                    </a:lnTo>
                    <a:lnTo>
                      <a:pt x="18287" y="70546"/>
                    </a:lnTo>
                    <a:lnTo>
                      <a:pt x="18362" y="68408"/>
                    </a:lnTo>
                    <a:lnTo>
                      <a:pt x="18423" y="65985"/>
                    </a:lnTo>
                    <a:lnTo>
                      <a:pt x="18468" y="63705"/>
                    </a:lnTo>
                    <a:lnTo>
                      <a:pt x="18498" y="60997"/>
                    </a:lnTo>
                    <a:lnTo>
                      <a:pt x="18498" y="58432"/>
                    </a:lnTo>
                    <a:lnTo>
                      <a:pt x="18498" y="55866"/>
                    </a:lnTo>
                    <a:lnTo>
                      <a:pt x="18468" y="53586"/>
                    </a:lnTo>
                    <a:lnTo>
                      <a:pt x="18423" y="51306"/>
                    </a:lnTo>
                    <a:lnTo>
                      <a:pt x="18377" y="49168"/>
                    </a:lnTo>
                    <a:lnTo>
                      <a:pt x="18302" y="47173"/>
                    </a:lnTo>
                    <a:lnTo>
                      <a:pt x="18196" y="45178"/>
                    </a:lnTo>
                    <a:lnTo>
                      <a:pt x="18106" y="43467"/>
                    </a:lnTo>
                    <a:lnTo>
                      <a:pt x="17985" y="41757"/>
                    </a:lnTo>
                    <a:lnTo>
                      <a:pt x="17834" y="39904"/>
                    </a:lnTo>
                    <a:lnTo>
                      <a:pt x="17683" y="38622"/>
                    </a:lnTo>
                    <a:lnTo>
                      <a:pt x="17502" y="37339"/>
                    </a:lnTo>
                    <a:lnTo>
                      <a:pt x="17336" y="36342"/>
                    </a:lnTo>
                    <a:lnTo>
                      <a:pt x="17140" y="35486"/>
                    </a:lnTo>
                    <a:lnTo>
                      <a:pt x="16929" y="34916"/>
                    </a:lnTo>
                    <a:lnTo>
                      <a:pt x="16718" y="34631"/>
                    </a:lnTo>
                    <a:lnTo>
                      <a:pt x="16476" y="34489"/>
                    </a:lnTo>
                    <a:lnTo>
                      <a:pt x="16325" y="34631"/>
                    </a:lnTo>
                    <a:lnTo>
                      <a:pt x="16175" y="34774"/>
                    </a:lnTo>
                    <a:lnTo>
                      <a:pt x="16024" y="35059"/>
                    </a:lnTo>
                    <a:lnTo>
                      <a:pt x="15873" y="35486"/>
                    </a:lnTo>
                    <a:lnTo>
                      <a:pt x="15722" y="36199"/>
                    </a:lnTo>
                    <a:lnTo>
                      <a:pt x="15586" y="36769"/>
                    </a:lnTo>
                    <a:lnTo>
                      <a:pt x="15450" y="37624"/>
                    </a:lnTo>
                    <a:lnTo>
                      <a:pt x="15314" y="38479"/>
                    </a:lnTo>
                    <a:lnTo>
                      <a:pt x="15194" y="39477"/>
                    </a:lnTo>
                    <a:lnTo>
                      <a:pt x="15073" y="40617"/>
                    </a:lnTo>
                    <a:lnTo>
                      <a:pt x="14983" y="41900"/>
                    </a:lnTo>
                    <a:lnTo>
                      <a:pt x="14892" y="43182"/>
                    </a:lnTo>
                    <a:lnTo>
                      <a:pt x="14801" y="44465"/>
                    </a:lnTo>
                    <a:lnTo>
                      <a:pt x="14726" y="45748"/>
                    </a:lnTo>
                    <a:lnTo>
                      <a:pt x="14666" y="47458"/>
                    </a:lnTo>
                    <a:lnTo>
                      <a:pt x="14620" y="49026"/>
                    </a:lnTo>
                    <a:lnTo>
                      <a:pt x="14590" y="50308"/>
                    </a:lnTo>
                    <a:lnTo>
                      <a:pt x="14560" y="51733"/>
                    </a:lnTo>
                    <a:lnTo>
                      <a:pt x="14545" y="52731"/>
                    </a:lnTo>
                    <a:lnTo>
                      <a:pt x="14545" y="53729"/>
                    </a:lnTo>
                    <a:close/>
                    <a:moveTo>
                      <a:pt x="26721" y="60855"/>
                    </a:moveTo>
                    <a:lnTo>
                      <a:pt x="21984" y="60712"/>
                    </a:lnTo>
                    <a:lnTo>
                      <a:pt x="21999" y="63420"/>
                    </a:lnTo>
                    <a:lnTo>
                      <a:pt x="22029" y="65985"/>
                    </a:lnTo>
                    <a:lnTo>
                      <a:pt x="22089" y="68408"/>
                    </a:lnTo>
                    <a:lnTo>
                      <a:pt x="22165" y="70546"/>
                    </a:lnTo>
                    <a:lnTo>
                      <a:pt x="22285" y="72684"/>
                    </a:lnTo>
                    <a:lnTo>
                      <a:pt x="22391" y="74536"/>
                    </a:lnTo>
                    <a:lnTo>
                      <a:pt x="22527" y="76247"/>
                    </a:lnTo>
                    <a:lnTo>
                      <a:pt x="22693" y="77814"/>
                    </a:lnTo>
                    <a:lnTo>
                      <a:pt x="22859" y="78954"/>
                    </a:lnTo>
                    <a:lnTo>
                      <a:pt x="23025" y="80095"/>
                    </a:lnTo>
                    <a:lnTo>
                      <a:pt x="23191" y="80950"/>
                    </a:lnTo>
                    <a:lnTo>
                      <a:pt x="23402" y="81662"/>
                    </a:lnTo>
                    <a:lnTo>
                      <a:pt x="23598" y="82232"/>
                    </a:lnTo>
                    <a:lnTo>
                      <a:pt x="23809" y="82660"/>
                    </a:lnTo>
                    <a:lnTo>
                      <a:pt x="24051" y="82945"/>
                    </a:lnTo>
                    <a:lnTo>
                      <a:pt x="24292" y="82945"/>
                    </a:lnTo>
                    <a:lnTo>
                      <a:pt x="24564" y="82945"/>
                    </a:lnTo>
                    <a:lnTo>
                      <a:pt x="24805" y="82802"/>
                    </a:lnTo>
                    <a:lnTo>
                      <a:pt x="25047" y="82517"/>
                    </a:lnTo>
                    <a:lnTo>
                      <a:pt x="25288" y="82232"/>
                    </a:lnTo>
                    <a:lnTo>
                      <a:pt x="25499" y="81662"/>
                    </a:lnTo>
                    <a:lnTo>
                      <a:pt x="25741" y="81092"/>
                    </a:lnTo>
                    <a:lnTo>
                      <a:pt x="25952" y="80380"/>
                    </a:lnTo>
                    <a:lnTo>
                      <a:pt x="26178" y="79667"/>
                    </a:lnTo>
                    <a:lnTo>
                      <a:pt x="26374" y="88076"/>
                    </a:lnTo>
                    <a:lnTo>
                      <a:pt x="26148" y="88931"/>
                    </a:lnTo>
                    <a:lnTo>
                      <a:pt x="25877" y="89786"/>
                    </a:lnTo>
                    <a:lnTo>
                      <a:pt x="25620" y="90498"/>
                    </a:lnTo>
                    <a:lnTo>
                      <a:pt x="25348" y="91068"/>
                    </a:lnTo>
                    <a:lnTo>
                      <a:pt x="25062" y="91496"/>
                    </a:lnTo>
                    <a:lnTo>
                      <a:pt x="24760" y="91781"/>
                    </a:lnTo>
                    <a:lnTo>
                      <a:pt x="24458" y="92066"/>
                    </a:lnTo>
                    <a:lnTo>
                      <a:pt x="24126" y="92209"/>
                    </a:lnTo>
                    <a:lnTo>
                      <a:pt x="23749" y="92066"/>
                    </a:lnTo>
                    <a:lnTo>
                      <a:pt x="23402" y="91496"/>
                    </a:lnTo>
                    <a:lnTo>
                      <a:pt x="23221" y="91211"/>
                    </a:lnTo>
                    <a:lnTo>
                      <a:pt x="23055" y="90783"/>
                    </a:lnTo>
                    <a:lnTo>
                      <a:pt x="22904" y="90356"/>
                    </a:lnTo>
                    <a:lnTo>
                      <a:pt x="22738" y="89928"/>
                    </a:lnTo>
                    <a:lnTo>
                      <a:pt x="22587" y="89358"/>
                    </a:lnTo>
                    <a:lnTo>
                      <a:pt x="22451" y="88646"/>
                    </a:lnTo>
                    <a:lnTo>
                      <a:pt x="22316" y="87933"/>
                    </a:lnTo>
                    <a:lnTo>
                      <a:pt x="22165" y="87220"/>
                    </a:lnTo>
                    <a:lnTo>
                      <a:pt x="22044" y="86223"/>
                    </a:lnTo>
                    <a:lnTo>
                      <a:pt x="21923" y="85225"/>
                    </a:lnTo>
                    <a:lnTo>
                      <a:pt x="21803" y="84370"/>
                    </a:lnTo>
                    <a:lnTo>
                      <a:pt x="21697" y="83230"/>
                    </a:lnTo>
                    <a:lnTo>
                      <a:pt x="21576" y="82090"/>
                    </a:lnTo>
                    <a:lnTo>
                      <a:pt x="21471" y="80807"/>
                    </a:lnTo>
                    <a:lnTo>
                      <a:pt x="21380" y="79667"/>
                    </a:lnTo>
                    <a:lnTo>
                      <a:pt x="21305" y="78527"/>
                    </a:lnTo>
                    <a:lnTo>
                      <a:pt x="21214" y="77244"/>
                    </a:lnTo>
                    <a:lnTo>
                      <a:pt x="21154" y="75676"/>
                    </a:lnTo>
                    <a:lnTo>
                      <a:pt x="21078" y="74394"/>
                    </a:lnTo>
                    <a:lnTo>
                      <a:pt x="21018" y="72969"/>
                    </a:lnTo>
                    <a:lnTo>
                      <a:pt x="20958" y="71401"/>
                    </a:lnTo>
                    <a:lnTo>
                      <a:pt x="20912" y="69833"/>
                    </a:lnTo>
                    <a:lnTo>
                      <a:pt x="20882" y="68408"/>
                    </a:lnTo>
                    <a:lnTo>
                      <a:pt x="20852" y="66840"/>
                    </a:lnTo>
                    <a:lnTo>
                      <a:pt x="20807" y="63420"/>
                    </a:lnTo>
                    <a:lnTo>
                      <a:pt x="20792" y="59714"/>
                    </a:lnTo>
                    <a:lnTo>
                      <a:pt x="20807" y="56152"/>
                    </a:lnTo>
                    <a:lnTo>
                      <a:pt x="20852" y="52731"/>
                    </a:lnTo>
                    <a:lnTo>
                      <a:pt x="20912" y="49311"/>
                    </a:lnTo>
                    <a:lnTo>
                      <a:pt x="21003" y="46175"/>
                    </a:lnTo>
                    <a:lnTo>
                      <a:pt x="21078" y="44608"/>
                    </a:lnTo>
                    <a:lnTo>
                      <a:pt x="21139" y="43182"/>
                    </a:lnTo>
                    <a:lnTo>
                      <a:pt x="21214" y="41757"/>
                    </a:lnTo>
                    <a:lnTo>
                      <a:pt x="21290" y="40190"/>
                    </a:lnTo>
                    <a:lnTo>
                      <a:pt x="21365" y="38907"/>
                    </a:lnTo>
                    <a:lnTo>
                      <a:pt x="21456" y="37624"/>
                    </a:lnTo>
                    <a:lnTo>
                      <a:pt x="21546" y="36342"/>
                    </a:lnTo>
                    <a:lnTo>
                      <a:pt x="21667" y="35059"/>
                    </a:lnTo>
                    <a:lnTo>
                      <a:pt x="21772" y="33919"/>
                    </a:lnTo>
                    <a:lnTo>
                      <a:pt x="21893" y="32779"/>
                    </a:lnTo>
                    <a:lnTo>
                      <a:pt x="21999" y="31781"/>
                    </a:lnTo>
                    <a:lnTo>
                      <a:pt x="22119" y="30926"/>
                    </a:lnTo>
                    <a:lnTo>
                      <a:pt x="22270" y="29928"/>
                    </a:lnTo>
                    <a:lnTo>
                      <a:pt x="22391" y="29073"/>
                    </a:lnTo>
                    <a:lnTo>
                      <a:pt x="22527" y="28361"/>
                    </a:lnTo>
                    <a:lnTo>
                      <a:pt x="22663" y="27790"/>
                    </a:lnTo>
                    <a:lnTo>
                      <a:pt x="22829" y="27220"/>
                    </a:lnTo>
                    <a:lnTo>
                      <a:pt x="22964" y="26650"/>
                    </a:lnTo>
                    <a:lnTo>
                      <a:pt x="23115" y="26365"/>
                    </a:lnTo>
                    <a:lnTo>
                      <a:pt x="23281" y="25938"/>
                    </a:lnTo>
                    <a:lnTo>
                      <a:pt x="23447" y="25510"/>
                    </a:lnTo>
                    <a:lnTo>
                      <a:pt x="23613" y="25368"/>
                    </a:lnTo>
                    <a:lnTo>
                      <a:pt x="23779" y="25225"/>
                    </a:lnTo>
                    <a:lnTo>
                      <a:pt x="23975" y="25225"/>
                    </a:lnTo>
                    <a:lnTo>
                      <a:pt x="24156" y="25225"/>
                    </a:lnTo>
                    <a:lnTo>
                      <a:pt x="24322" y="25368"/>
                    </a:lnTo>
                    <a:lnTo>
                      <a:pt x="24503" y="25795"/>
                    </a:lnTo>
                    <a:lnTo>
                      <a:pt x="24669" y="26080"/>
                    </a:lnTo>
                    <a:lnTo>
                      <a:pt x="24820" y="26365"/>
                    </a:lnTo>
                    <a:lnTo>
                      <a:pt x="24971" y="26793"/>
                    </a:lnTo>
                    <a:lnTo>
                      <a:pt x="25122" y="27363"/>
                    </a:lnTo>
                    <a:lnTo>
                      <a:pt x="25273" y="27933"/>
                    </a:lnTo>
                    <a:lnTo>
                      <a:pt x="25394" y="28646"/>
                    </a:lnTo>
                    <a:lnTo>
                      <a:pt x="25529" y="29358"/>
                    </a:lnTo>
                    <a:lnTo>
                      <a:pt x="25665" y="30213"/>
                    </a:lnTo>
                    <a:lnTo>
                      <a:pt x="25771" y="31353"/>
                    </a:lnTo>
                    <a:lnTo>
                      <a:pt x="25892" y="32351"/>
                    </a:lnTo>
                    <a:lnTo>
                      <a:pt x="25997" y="33349"/>
                    </a:lnTo>
                    <a:lnTo>
                      <a:pt x="26088" y="34489"/>
                    </a:lnTo>
                    <a:lnTo>
                      <a:pt x="26193" y="35771"/>
                    </a:lnTo>
                    <a:lnTo>
                      <a:pt x="26329" y="37909"/>
                    </a:lnTo>
                    <a:lnTo>
                      <a:pt x="26450" y="40047"/>
                    </a:lnTo>
                    <a:lnTo>
                      <a:pt x="26540" y="42470"/>
                    </a:lnTo>
                    <a:lnTo>
                      <a:pt x="26616" y="44750"/>
                    </a:lnTo>
                    <a:lnTo>
                      <a:pt x="26676" y="47315"/>
                    </a:lnTo>
                    <a:lnTo>
                      <a:pt x="26737" y="49738"/>
                    </a:lnTo>
                    <a:lnTo>
                      <a:pt x="26767" y="52589"/>
                    </a:lnTo>
                    <a:lnTo>
                      <a:pt x="26767" y="55296"/>
                    </a:lnTo>
                    <a:lnTo>
                      <a:pt x="26767" y="57007"/>
                    </a:lnTo>
                    <a:lnTo>
                      <a:pt x="26752" y="58432"/>
                    </a:lnTo>
                    <a:lnTo>
                      <a:pt x="26737" y="59714"/>
                    </a:lnTo>
                    <a:lnTo>
                      <a:pt x="26721" y="60855"/>
                    </a:lnTo>
                    <a:close/>
                    <a:moveTo>
                      <a:pt x="21984" y="52446"/>
                    </a:moveTo>
                    <a:lnTo>
                      <a:pt x="25590" y="52446"/>
                    </a:lnTo>
                    <a:lnTo>
                      <a:pt x="25590" y="50593"/>
                    </a:lnTo>
                    <a:lnTo>
                      <a:pt x="25560" y="49026"/>
                    </a:lnTo>
                    <a:lnTo>
                      <a:pt x="25529" y="47315"/>
                    </a:lnTo>
                    <a:lnTo>
                      <a:pt x="25499" y="45748"/>
                    </a:lnTo>
                    <a:lnTo>
                      <a:pt x="25454" y="44323"/>
                    </a:lnTo>
                    <a:lnTo>
                      <a:pt x="25394" y="42897"/>
                    </a:lnTo>
                    <a:lnTo>
                      <a:pt x="25318" y="41615"/>
                    </a:lnTo>
                    <a:lnTo>
                      <a:pt x="25243" y="40190"/>
                    </a:lnTo>
                    <a:lnTo>
                      <a:pt x="25137" y="38622"/>
                    </a:lnTo>
                    <a:lnTo>
                      <a:pt x="24986" y="37339"/>
                    </a:lnTo>
                    <a:lnTo>
                      <a:pt x="24835" y="36199"/>
                    </a:lnTo>
                    <a:lnTo>
                      <a:pt x="24685" y="35201"/>
                    </a:lnTo>
                    <a:lnTo>
                      <a:pt x="24503" y="34489"/>
                    </a:lnTo>
                    <a:lnTo>
                      <a:pt x="24307" y="34061"/>
                    </a:lnTo>
                    <a:lnTo>
                      <a:pt x="24096" y="33776"/>
                    </a:lnTo>
                    <a:lnTo>
                      <a:pt x="23885" y="33634"/>
                    </a:lnTo>
                    <a:lnTo>
                      <a:pt x="23658" y="33776"/>
                    </a:lnTo>
                    <a:lnTo>
                      <a:pt x="23462" y="34061"/>
                    </a:lnTo>
                    <a:lnTo>
                      <a:pt x="23266" y="34489"/>
                    </a:lnTo>
                    <a:lnTo>
                      <a:pt x="23100" y="35201"/>
                    </a:lnTo>
                    <a:lnTo>
                      <a:pt x="22934" y="36199"/>
                    </a:lnTo>
                    <a:lnTo>
                      <a:pt x="22783" y="37197"/>
                    </a:lnTo>
                    <a:lnTo>
                      <a:pt x="22632" y="38479"/>
                    </a:lnTo>
                    <a:lnTo>
                      <a:pt x="22497" y="39904"/>
                    </a:lnTo>
                    <a:lnTo>
                      <a:pt x="22406" y="41330"/>
                    </a:lnTo>
                    <a:lnTo>
                      <a:pt x="22316" y="42755"/>
                    </a:lnTo>
                    <a:lnTo>
                      <a:pt x="22240" y="44180"/>
                    </a:lnTo>
                    <a:lnTo>
                      <a:pt x="22150" y="45605"/>
                    </a:lnTo>
                    <a:lnTo>
                      <a:pt x="22089" y="47315"/>
                    </a:lnTo>
                    <a:lnTo>
                      <a:pt x="22044" y="48883"/>
                    </a:lnTo>
                    <a:lnTo>
                      <a:pt x="22014" y="50593"/>
                    </a:lnTo>
                    <a:lnTo>
                      <a:pt x="21984" y="52446"/>
                    </a:lnTo>
                    <a:close/>
                    <a:moveTo>
                      <a:pt x="28291" y="90783"/>
                    </a:moveTo>
                    <a:lnTo>
                      <a:pt x="28291" y="46745"/>
                    </a:lnTo>
                    <a:lnTo>
                      <a:pt x="28291" y="41472"/>
                    </a:lnTo>
                    <a:lnTo>
                      <a:pt x="28276" y="36484"/>
                    </a:lnTo>
                    <a:lnTo>
                      <a:pt x="28261" y="31496"/>
                    </a:lnTo>
                    <a:lnTo>
                      <a:pt x="28245" y="26793"/>
                    </a:lnTo>
                    <a:lnTo>
                      <a:pt x="29332" y="26793"/>
                    </a:lnTo>
                    <a:lnTo>
                      <a:pt x="29362" y="39334"/>
                    </a:lnTo>
                    <a:lnTo>
                      <a:pt x="29422" y="39334"/>
                    </a:lnTo>
                    <a:lnTo>
                      <a:pt x="29483" y="37767"/>
                    </a:lnTo>
                    <a:lnTo>
                      <a:pt x="29558" y="36342"/>
                    </a:lnTo>
                    <a:lnTo>
                      <a:pt x="29634" y="34916"/>
                    </a:lnTo>
                    <a:lnTo>
                      <a:pt x="29724" y="33634"/>
                    </a:lnTo>
                    <a:lnTo>
                      <a:pt x="29815" y="32351"/>
                    </a:lnTo>
                    <a:lnTo>
                      <a:pt x="29920" y="31211"/>
                    </a:lnTo>
                    <a:lnTo>
                      <a:pt x="30041" y="30071"/>
                    </a:lnTo>
                    <a:lnTo>
                      <a:pt x="30177" y="29073"/>
                    </a:lnTo>
                    <a:lnTo>
                      <a:pt x="30298" y="28218"/>
                    </a:lnTo>
                    <a:lnTo>
                      <a:pt x="30433" y="27505"/>
                    </a:lnTo>
                    <a:lnTo>
                      <a:pt x="30569" y="26793"/>
                    </a:lnTo>
                    <a:lnTo>
                      <a:pt x="30720" y="26365"/>
                    </a:lnTo>
                    <a:lnTo>
                      <a:pt x="30856" y="25938"/>
                    </a:lnTo>
                    <a:lnTo>
                      <a:pt x="30992" y="25510"/>
                    </a:lnTo>
                    <a:lnTo>
                      <a:pt x="31142" y="25225"/>
                    </a:lnTo>
                    <a:lnTo>
                      <a:pt x="31308" y="25225"/>
                    </a:lnTo>
                    <a:lnTo>
                      <a:pt x="31490" y="25368"/>
                    </a:lnTo>
                    <a:lnTo>
                      <a:pt x="31640" y="25795"/>
                    </a:lnTo>
                    <a:lnTo>
                      <a:pt x="31640" y="36769"/>
                    </a:lnTo>
                    <a:lnTo>
                      <a:pt x="31444" y="36484"/>
                    </a:lnTo>
                    <a:lnTo>
                      <a:pt x="31218" y="36342"/>
                    </a:lnTo>
                    <a:lnTo>
                      <a:pt x="31007" y="36484"/>
                    </a:lnTo>
                    <a:lnTo>
                      <a:pt x="30826" y="36769"/>
                    </a:lnTo>
                    <a:lnTo>
                      <a:pt x="30660" y="37197"/>
                    </a:lnTo>
                    <a:lnTo>
                      <a:pt x="30479" y="37909"/>
                    </a:lnTo>
                    <a:lnTo>
                      <a:pt x="30328" y="38764"/>
                    </a:lnTo>
                    <a:lnTo>
                      <a:pt x="30177" y="39904"/>
                    </a:lnTo>
                    <a:lnTo>
                      <a:pt x="30026" y="41330"/>
                    </a:lnTo>
                    <a:lnTo>
                      <a:pt x="29905" y="42755"/>
                    </a:lnTo>
                    <a:lnTo>
                      <a:pt x="29815" y="44180"/>
                    </a:lnTo>
                    <a:lnTo>
                      <a:pt x="29739" y="45748"/>
                    </a:lnTo>
                    <a:lnTo>
                      <a:pt x="29664" y="47458"/>
                    </a:lnTo>
                    <a:lnTo>
                      <a:pt x="29619" y="49026"/>
                    </a:lnTo>
                    <a:lnTo>
                      <a:pt x="29573" y="50736"/>
                    </a:lnTo>
                    <a:lnTo>
                      <a:pt x="29543" y="52731"/>
                    </a:lnTo>
                    <a:lnTo>
                      <a:pt x="29528" y="54584"/>
                    </a:lnTo>
                    <a:lnTo>
                      <a:pt x="29498" y="56722"/>
                    </a:lnTo>
                    <a:lnTo>
                      <a:pt x="29498" y="90783"/>
                    </a:lnTo>
                    <a:lnTo>
                      <a:pt x="28291" y="90783"/>
                    </a:lnTo>
                    <a:close/>
                    <a:moveTo>
                      <a:pt x="34100" y="90783"/>
                    </a:moveTo>
                    <a:lnTo>
                      <a:pt x="32863" y="90783"/>
                    </a:lnTo>
                    <a:lnTo>
                      <a:pt x="32863" y="26793"/>
                    </a:lnTo>
                    <a:lnTo>
                      <a:pt x="34100" y="26793"/>
                    </a:lnTo>
                    <a:lnTo>
                      <a:pt x="34100" y="90783"/>
                    </a:lnTo>
                    <a:close/>
                    <a:moveTo>
                      <a:pt x="33481" y="14964"/>
                    </a:moveTo>
                    <a:lnTo>
                      <a:pt x="33451" y="14964"/>
                    </a:lnTo>
                    <a:lnTo>
                      <a:pt x="33285" y="14821"/>
                    </a:lnTo>
                    <a:lnTo>
                      <a:pt x="33149" y="14394"/>
                    </a:lnTo>
                    <a:lnTo>
                      <a:pt x="33089" y="14109"/>
                    </a:lnTo>
                    <a:lnTo>
                      <a:pt x="33029" y="13681"/>
                    </a:lnTo>
                    <a:lnTo>
                      <a:pt x="32968" y="13254"/>
                    </a:lnTo>
                    <a:lnTo>
                      <a:pt x="32908" y="12826"/>
                    </a:lnTo>
                    <a:lnTo>
                      <a:pt x="32802" y="11686"/>
                    </a:lnTo>
                    <a:lnTo>
                      <a:pt x="32742" y="10261"/>
                    </a:lnTo>
                    <a:lnTo>
                      <a:pt x="32697" y="8978"/>
                    </a:lnTo>
                    <a:lnTo>
                      <a:pt x="32682" y="7410"/>
                    </a:lnTo>
                    <a:lnTo>
                      <a:pt x="32697" y="5985"/>
                    </a:lnTo>
                    <a:lnTo>
                      <a:pt x="32742" y="4560"/>
                    </a:lnTo>
                    <a:lnTo>
                      <a:pt x="32802" y="3277"/>
                    </a:lnTo>
                    <a:lnTo>
                      <a:pt x="32923" y="2280"/>
                    </a:lnTo>
                    <a:lnTo>
                      <a:pt x="32968" y="1710"/>
                    </a:lnTo>
                    <a:lnTo>
                      <a:pt x="33029" y="1282"/>
                    </a:lnTo>
                    <a:lnTo>
                      <a:pt x="33104" y="855"/>
                    </a:lnTo>
                    <a:lnTo>
                      <a:pt x="33164" y="570"/>
                    </a:lnTo>
                    <a:lnTo>
                      <a:pt x="33315" y="285"/>
                    </a:lnTo>
                    <a:lnTo>
                      <a:pt x="33496" y="0"/>
                    </a:lnTo>
                    <a:lnTo>
                      <a:pt x="33647" y="285"/>
                    </a:lnTo>
                    <a:lnTo>
                      <a:pt x="33798" y="570"/>
                    </a:lnTo>
                    <a:lnTo>
                      <a:pt x="33858" y="855"/>
                    </a:lnTo>
                    <a:lnTo>
                      <a:pt x="33934" y="1282"/>
                    </a:lnTo>
                    <a:lnTo>
                      <a:pt x="33994" y="1710"/>
                    </a:lnTo>
                    <a:lnTo>
                      <a:pt x="34055" y="2137"/>
                    </a:lnTo>
                    <a:lnTo>
                      <a:pt x="34145" y="3277"/>
                    </a:lnTo>
                    <a:lnTo>
                      <a:pt x="34221" y="4418"/>
                    </a:lnTo>
                    <a:lnTo>
                      <a:pt x="34251" y="5985"/>
                    </a:lnTo>
                    <a:lnTo>
                      <a:pt x="34266" y="7410"/>
                    </a:lnTo>
                    <a:lnTo>
                      <a:pt x="34251" y="8978"/>
                    </a:lnTo>
                    <a:lnTo>
                      <a:pt x="34221" y="10261"/>
                    </a:lnTo>
                    <a:lnTo>
                      <a:pt x="34145" y="11686"/>
                    </a:lnTo>
                    <a:lnTo>
                      <a:pt x="34055" y="12826"/>
                    </a:lnTo>
                    <a:lnTo>
                      <a:pt x="33994" y="13254"/>
                    </a:lnTo>
                    <a:lnTo>
                      <a:pt x="33934" y="13681"/>
                    </a:lnTo>
                    <a:lnTo>
                      <a:pt x="33858" y="14109"/>
                    </a:lnTo>
                    <a:lnTo>
                      <a:pt x="33798" y="14394"/>
                    </a:lnTo>
                    <a:lnTo>
                      <a:pt x="33723" y="14679"/>
                    </a:lnTo>
                    <a:lnTo>
                      <a:pt x="33647" y="14821"/>
                    </a:lnTo>
                    <a:lnTo>
                      <a:pt x="33557" y="14821"/>
                    </a:lnTo>
                    <a:lnTo>
                      <a:pt x="33481" y="14964"/>
                    </a:lnTo>
                    <a:close/>
                    <a:moveTo>
                      <a:pt x="41569" y="60855"/>
                    </a:moveTo>
                    <a:lnTo>
                      <a:pt x="36831" y="60712"/>
                    </a:lnTo>
                    <a:lnTo>
                      <a:pt x="36861" y="63420"/>
                    </a:lnTo>
                    <a:lnTo>
                      <a:pt x="36906" y="65985"/>
                    </a:lnTo>
                    <a:lnTo>
                      <a:pt x="36952" y="68408"/>
                    </a:lnTo>
                    <a:lnTo>
                      <a:pt x="37027" y="70546"/>
                    </a:lnTo>
                    <a:lnTo>
                      <a:pt x="37133" y="72684"/>
                    </a:lnTo>
                    <a:lnTo>
                      <a:pt x="37253" y="74536"/>
                    </a:lnTo>
                    <a:lnTo>
                      <a:pt x="37389" y="76247"/>
                    </a:lnTo>
                    <a:lnTo>
                      <a:pt x="37555" y="77814"/>
                    </a:lnTo>
                    <a:lnTo>
                      <a:pt x="37706" y="78954"/>
                    </a:lnTo>
                    <a:lnTo>
                      <a:pt x="37872" y="80095"/>
                    </a:lnTo>
                    <a:lnTo>
                      <a:pt x="38068" y="80950"/>
                    </a:lnTo>
                    <a:lnTo>
                      <a:pt x="38249" y="81662"/>
                    </a:lnTo>
                    <a:lnTo>
                      <a:pt x="38445" y="82232"/>
                    </a:lnTo>
                    <a:lnTo>
                      <a:pt x="38687" y="82660"/>
                    </a:lnTo>
                    <a:lnTo>
                      <a:pt x="38913" y="82945"/>
                    </a:lnTo>
                    <a:lnTo>
                      <a:pt x="39155" y="82945"/>
                    </a:lnTo>
                    <a:lnTo>
                      <a:pt x="39411" y="82945"/>
                    </a:lnTo>
                    <a:lnTo>
                      <a:pt x="39652" y="82802"/>
                    </a:lnTo>
                    <a:lnTo>
                      <a:pt x="39894" y="82517"/>
                    </a:lnTo>
                    <a:lnTo>
                      <a:pt x="40135" y="82232"/>
                    </a:lnTo>
                    <a:lnTo>
                      <a:pt x="40377" y="81662"/>
                    </a:lnTo>
                    <a:lnTo>
                      <a:pt x="40588" y="81092"/>
                    </a:lnTo>
                    <a:lnTo>
                      <a:pt x="40814" y="80380"/>
                    </a:lnTo>
                    <a:lnTo>
                      <a:pt x="41026" y="79667"/>
                    </a:lnTo>
                    <a:lnTo>
                      <a:pt x="41222" y="88076"/>
                    </a:lnTo>
                    <a:lnTo>
                      <a:pt x="40995" y="88931"/>
                    </a:lnTo>
                    <a:lnTo>
                      <a:pt x="40739" y="89786"/>
                    </a:lnTo>
                    <a:lnTo>
                      <a:pt x="40482" y="90498"/>
                    </a:lnTo>
                    <a:lnTo>
                      <a:pt x="40196" y="91068"/>
                    </a:lnTo>
                    <a:lnTo>
                      <a:pt x="39909" y="91496"/>
                    </a:lnTo>
                    <a:lnTo>
                      <a:pt x="39607" y="91781"/>
                    </a:lnTo>
                    <a:lnTo>
                      <a:pt x="39305" y="92066"/>
                    </a:lnTo>
                    <a:lnTo>
                      <a:pt x="38973" y="92209"/>
                    </a:lnTo>
                    <a:lnTo>
                      <a:pt x="38611" y="92066"/>
                    </a:lnTo>
                    <a:lnTo>
                      <a:pt x="38249" y="91496"/>
                    </a:lnTo>
                    <a:lnTo>
                      <a:pt x="38083" y="91211"/>
                    </a:lnTo>
                    <a:lnTo>
                      <a:pt x="37902" y="90783"/>
                    </a:lnTo>
                    <a:lnTo>
                      <a:pt x="37751" y="90356"/>
                    </a:lnTo>
                    <a:lnTo>
                      <a:pt x="37600" y="89928"/>
                    </a:lnTo>
                    <a:lnTo>
                      <a:pt x="37465" y="89358"/>
                    </a:lnTo>
                    <a:lnTo>
                      <a:pt x="37299" y="88646"/>
                    </a:lnTo>
                    <a:lnTo>
                      <a:pt x="37163" y="87933"/>
                    </a:lnTo>
                    <a:lnTo>
                      <a:pt x="37042" y="87220"/>
                    </a:lnTo>
                    <a:lnTo>
                      <a:pt x="36906" y="86223"/>
                    </a:lnTo>
                    <a:lnTo>
                      <a:pt x="36771" y="85225"/>
                    </a:lnTo>
                    <a:lnTo>
                      <a:pt x="36650" y="84370"/>
                    </a:lnTo>
                    <a:lnTo>
                      <a:pt x="36544" y="83230"/>
                    </a:lnTo>
                    <a:lnTo>
                      <a:pt x="36439" y="82090"/>
                    </a:lnTo>
                    <a:lnTo>
                      <a:pt x="36348" y="80807"/>
                    </a:lnTo>
                    <a:lnTo>
                      <a:pt x="36227" y="79667"/>
                    </a:lnTo>
                    <a:lnTo>
                      <a:pt x="36152" y="78527"/>
                    </a:lnTo>
                    <a:lnTo>
                      <a:pt x="36076" y="77244"/>
                    </a:lnTo>
                    <a:lnTo>
                      <a:pt x="36001" y="75676"/>
                    </a:lnTo>
                    <a:lnTo>
                      <a:pt x="35941" y="74394"/>
                    </a:lnTo>
                    <a:lnTo>
                      <a:pt x="35880" y="72969"/>
                    </a:lnTo>
                    <a:lnTo>
                      <a:pt x="35820" y="71401"/>
                    </a:lnTo>
                    <a:lnTo>
                      <a:pt x="35775" y="69833"/>
                    </a:lnTo>
                    <a:lnTo>
                      <a:pt x="35745" y="68408"/>
                    </a:lnTo>
                    <a:lnTo>
                      <a:pt x="35699" y="66840"/>
                    </a:lnTo>
                    <a:lnTo>
                      <a:pt x="35654" y="63420"/>
                    </a:lnTo>
                    <a:lnTo>
                      <a:pt x="35639" y="59714"/>
                    </a:lnTo>
                    <a:lnTo>
                      <a:pt x="35654" y="56152"/>
                    </a:lnTo>
                    <a:lnTo>
                      <a:pt x="35699" y="52731"/>
                    </a:lnTo>
                    <a:lnTo>
                      <a:pt x="35775" y="49311"/>
                    </a:lnTo>
                    <a:lnTo>
                      <a:pt x="35865" y="46175"/>
                    </a:lnTo>
                    <a:lnTo>
                      <a:pt x="35926" y="44608"/>
                    </a:lnTo>
                    <a:lnTo>
                      <a:pt x="35986" y="43182"/>
                    </a:lnTo>
                    <a:lnTo>
                      <a:pt x="36061" y="41757"/>
                    </a:lnTo>
                    <a:lnTo>
                      <a:pt x="36137" y="40190"/>
                    </a:lnTo>
                    <a:lnTo>
                      <a:pt x="36212" y="38907"/>
                    </a:lnTo>
                    <a:lnTo>
                      <a:pt x="36318" y="37624"/>
                    </a:lnTo>
                    <a:lnTo>
                      <a:pt x="36423" y="36342"/>
                    </a:lnTo>
                    <a:lnTo>
                      <a:pt x="36514" y="35059"/>
                    </a:lnTo>
                    <a:lnTo>
                      <a:pt x="36620" y="33919"/>
                    </a:lnTo>
                    <a:lnTo>
                      <a:pt x="36740" y="32779"/>
                    </a:lnTo>
                    <a:lnTo>
                      <a:pt x="36876" y="31781"/>
                    </a:lnTo>
                    <a:lnTo>
                      <a:pt x="36997" y="30926"/>
                    </a:lnTo>
                    <a:lnTo>
                      <a:pt x="37118" y="29928"/>
                    </a:lnTo>
                    <a:lnTo>
                      <a:pt x="37238" y="29073"/>
                    </a:lnTo>
                    <a:lnTo>
                      <a:pt x="37374" y="28361"/>
                    </a:lnTo>
                    <a:lnTo>
                      <a:pt x="37525" y="27790"/>
                    </a:lnTo>
                    <a:lnTo>
                      <a:pt x="37676" y="27220"/>
                    </a:lnTo>
                    <a:lnTo>
                      <a:pt x="37827" y="26650"/>
                    </a:lnTo>
                    <a:lnTo>
                      <a:pt x="37993" y="26365"/>
                    </a:lnTo>
                    <a:lnTo>
                      <a:pt x="38144" y="25938"/>
                    </a:lnTo>
                    <a:lnTo>
                      <a:pt x="38310" y="25510"/>
                    </a:lnTo>
                    <a:lnTo>
                      <a:pt x="38460" y="25368"/>
                    </a:lnTo>
                    <a:lnTo>
                      <a:pt x="38657" y="25225"/>
                    </a:lnTo>
                    <a:lnTo>
                      <a:pt x="38823" y="25225"/>
                    </a:lnTo>
                    <a:lnTo>
                      <a:pt x="39004" y="25225"/>
                    </a:lnTo>
                    <a:lnTo>
                      <a:pt x="39185" y="25368"/>
                    </a:lnTo>
                    <a:lnTo>
                      <a:pt x="39351" y="25795"/>
                    </a:lnTo>
                    <a:lnTo>
                      <a:pt x="39517" y="26080"/>
                    </a:lnTo>
                    <a:lnTo>
                      <a:pt x="39683" y="26365"/>
                    </a:lnTo>
                    <a:lnTo>
                      <a:pt x="39834" y="26793"/>
                    </a:lnTo>
                    <a:lnTo>
                      <a:pt x="39984" y="27363"/>
                    </a:lnTo>
                    <a:lnTo>
                      <a:pt x="40120" y="27933"/>
                    </a:lnTo>
                    <a:lnTo>
                      <a:pt x="40271" y="28646"/>
                    </a:lnTo>
                    <a:lnTo>
                      <a:pt x="40392" y="29358"/>
                    </a:lnTo>
                    <a:lnTo>
                      <a:pt x="40513" y="30213"/>
                    </a:lnTo>
                    <a:lnTo>
                      <a:pt x="40633" y="31353"/>
                    </a:lnTo>
                    <a:lnTo>
                      <a:pt x="40739" y="32351"/>
                    </a:lnTo>
                    <a:lnTo>
                      <a:pt x="40860" y="33349"/>
                    </a:lnTo>
                    <a:lnTo>
                      <a:pt x="40950" y="34489"/>
                    </a:lnTo>
                    <a:lnTo>
                      <a:pt x="41056" y="35771"/>
                    </a:lnTo>
                    <a:lnTo>
                      <a:pt x="41176" y="37909"/>
                    </a:lnTo>
                    <a:lnTo>
                      <a:pt x="41297" y="40047"/>
                    </a:lnTo>
                    <a:lnTo>
                      <a:pt x="41403" y="42470"/>
                    </a:lnTo>
                    <a:lnTo>
                      <a:pt x="41478" y="44750"/>
                    </a:lnTo>
                    <a:lnTo>
                      <a:pt x="41539" y="47315"/>
                    </a:lnTo>
                    <a:lnTo>
                      <a:pt x="41584" y="49738"/>
                    </a:lnTo>
                    <a:lnTo>
                      <a:pt x="41614" y="52589"/>
                    </a:lnTo>
                    <a:lnTo>
                      <a:pt x="41629" y="55296"/>
                    </a:lnTo>
                    <a:lnTo>
                      <a:pt x="41614" y="57007"/>
                    </a:lnTo>
                    <a:lnTo>
                      <a:pt x="41614" y="58432"/>
                    </a:lnTo>
                    <a:lnTo>
                      <a:pt x="41599" y="59714"/>
                    </a:lnTo>
                    <a:lnTo>
                      <a:pt x="41569" y="60855"/>
                    </a:lnTo>
                    <a:close/>
                    <a:moveTo>
                      <a:pt x="36831" y="52446"/>
                    </a:moveTo>
                    <a:lnTo>
                      <a:pt x="40437" y="52446"/>
                    </a:lnTo>
                    <a:lnTo>
                      <a:pt x="40437" y="50593"/>
                    </a:lnTo>
                    <a:lnTo>
                      <a:pt x="40422" y="49026"/>
                    </a:lnTo>
                    <a:lnTo>
                      <a:pt x="40392" y="47315"/>
                    </a:lnTo>
                    <a:lnTo>
                      <a:pt x="40362" y="45748"/>
                    </a:lnTo>
                    <a:lnTo>
                      <a:pt x="40316" y="44323"/>
                    </a:lnTo>
                    <a:lnTo>
                      <a:pt x="40256" y="42897"/>
                    </a:lnTo>
                    <a:lnTo>
                      <a:pt x="40181" y="41615"/>
                    </a:lnTo>
                    <a:lnTo>
                      <a:pt x="40090" y="40190"/>
                    </a:lnTo>
                    <a:lnTo>
                      <a:pt x="39984" y="38622"/>
                    </a:lnTo>
                    <a:lnTo>
                      <a:pt x="39849" y="37339"/>
                    </a:lnTo>
                    <a:lnTo>
                      <a:pt x="39713" y="36199"/>
                    </a:lnTo>
                    <a:lnTo>
                      <a:pt x="39532" y="35201"/>
                    </a:lnTo>
                    <a:lnTo>
                      <a:pt x="39366" y="34489"/>
                    </a:lnTo>
                    <a:lnTo>
                      <a:pt x="39170" y="34061"/>
                    </a:lnTo>
                    <a:lnTo>
                      <a:pt x="38943" y="33776"/>
                    </a:lnTo>
                    <a:lnTo>
                      <a:pt x="38732" y="33634"/>
                    </a:lnTo>
                    <a:lnTo>
                      <a:pt x="38506" y="33776"/>
                    </a:lnTo>
                    <a:lnTo>
                      <a:pt x="38325" y="34061"/>
                    </a:lnTo>
                    <a:lnTo>
                      <a:pt x="38144" y="34489"/>
                    </a:lnTo>
                    <a:lnTo>
                      <a:pt x="37947" y="35201"/>
                    </a:lnTo>
                    <a:lnTo>
                      <a:pt x="37781" y="36199"/>
                    </a:lnTo>
                    <a:lnTo>
                      <a:pt x="37631" y="37197"/>
                    </a:lnTo>
                    <a:lnTo>
                      <a:pt x="37495" y="38479"/>
                    </a:lnTo>
                    <a:lnTo>
                      <a:pt x="37344" y="39904"/>
                    </a:lnTo>
                    <a:lnTo>
                      <a:pt x="37253" y="41330"/>
                    </a:lnTo>
                    <a:lnTo>
                      <a:pt x="37163" y="42755"/>
                    </a:lnTo>
                    <a:lnTo>
                      <a:pt x="37087" y="44180"/>
                    </a:lnTo>
                    <a:lnTo>
                      <a:pt x="37027" y="45605"/>
                    </a:lnTo>
                    <a:lnTo>
                      <a:pt x="36967" y="47315"/>
                    </a:lnTo>
                    <a:lnTo>
                      <a:pt x="36906" y="48883"/>
                    </a:lnTo>
                    <a:lnTo>
                      <a:pt x="36876" y="50593"/>
                    </a:lnTo>
                    <a:lnTo>
                      <a:pt x="36831" y="52446"/>
                    </a:lnTo>
                    <a:close/>
                    <a:moveTo>
                      <a:pt x="43153" y="90783"/>
                    </a:moveTo>
                    <a:lnTo>
                      <a:pt x="43153" y="44038"/>
                    </a:lnTo>
                    <a:lnTo>
                      <a:pt x="43153" y="39904"/>
                    </a:lnTo>
                    <a:lnTo>
                      <a:pt x="43138" y="35629"/>
                    </a:lnTo>
                    <a:lnTo>
                      <a:pt x="43123" y="31353"/>
                    </a:lnTo>
                    <a:lnTo>
                      <a:pt x="43093" y="26793"/>
                    </a:lnTo>
                    <a:lnTo>
                      <a:pt x="44194" y="26793"/>
                    </a:lnTo>
                    <a:lnTo>
                      <a:pt x="44254" y="37339"/>
                    </a:lnTo>
                    <a:lnTo>
                      <a:pt x="44285" y="37339"/>
                    </a:lnTo>
                    <a:lnTo>
                      <a:pt x="44360" y="36199"/>
                    </a:lnTo>
                    <a:lnTo>
                      <a:pt x="44436" y="34916"/>
                    </a:lnTo>
                    <a:lnTo>
                      <a:pt x="44526" y="33776"/>
                    </a:lnTo>
                    <a:lnTo>
                      <a:pt x="44632" y="32779"/>
                    </a:lnTo>
                    <a:lnTo>
                      <a:pt x="44722" y="31781"/>
                    </a:lnTo>
                    <a:lnTo>
                      <a:pt x="44858" y="30926"/>
                    </a:lnTo>
                    <a:lnTo>
                      <a:pt x="44979" y="29928"/>
                    </a:lnTo>
                    <a:lnTo>
                      <a:pt x="45099" y="29073"/>
                    </a:lnTo>
                    <a:lnTo>
                      <a:pt x="45265" y="28218"/>
                    </a:lnTo>
                    <a:lnTo>
                      <a:pt x="45431" y="27505"/>
                    </a:lnTo>
                    <a:lnTo>
                      <a:pt x="45597" y="26793"/>
                    </a:lnTo>
                    <a:lnTo>
                      <a:pt x="45763" y="26365"/>
                    </a:lnTo>
                    <a:lnTo>
                      <a:pt x="45960" y="25938"/>
                    </a:lnTo>
                    <a:lnTo>
                      <a:pt x="46141" y="25510"/>
                    </a:lnTo>
                    <a:lnTo>
                      <a:pt x="46322" y="25225"/>
                    </a:lnTo>
                    <a:lnTo>
                      <a:pt x="46533" y="25225"/>
                    </a:lnTo>
                    <a:lnTo>
                      <a:pt x="46744" y="25368"/>
                    </a:lnTo>
                    <a:lnTo>
                      <a:pt x="46955" y="25510"/>
                    </a:lnTo>
                    <a:lnTo>
                      <a:pt x="47167" y="26080"/>
                    </a:lnTo>
                    <a:lnTo>
                      <a:pt x="47363" y="26650"/>
                    </a:lnTo>
                    <a:lnTo>
                      <a:pt x="47544" y="27363"/>
                    </a:lnTo>
                    <a:lnTo>
                      <a:pt x="47725" y="28361"/>
                    </a:lnTo>
                    <a:lnTo>
                      <a:pt x="47891" y="29358"/>
                    </a:lnTo>
                    <a:lnTo>
                      <a:pt x="48057" y="30641"/>
                    </a:lnTo>
                    <a:lnTo>
                      <a:pt x="48162" y="31638"/>
                    </a:lnTo>
                    <a:lnTo>
                      <a:pt x="48268" y="32636"/>
                    </a:lnTo>
                    <a:lnTo>
                      <a:pt x="48359" y="33634"/>
                    </a:lnTo>
                    <a:lnTo>
                      <a:pt x="48434" y="34774"/>
                    </a:lnTo>
                    <a:lnTo>
                      <a:pt x="48509" y="35771"/>
                    </a:lnTo>
                    <a:lnTo>
                      <a:pt x="48570" y="37197"/>
                    </a:lnTo>
                    <a:lnTo>
                      <a:pt x="48630" y="38337"/>
                    </a:lnTo>
                    <a:lnTo>
                      <a:pt x="48706" y="39762"/>
                    </a:lnTo>
                    <a:lnTo>
                      <a:pt x="48751" y="41187"/>
                    </a:lnTo>
                    <a:lnTo>
                      <a:pt x="48796" y="42612"/>
                    </a:lnTo>
                    <a:lnTo>
                      <a:pt x="48826" y="44038"/>
                    </a:lnTo>
                    <a:lnTo>
                      <a:pt x="48857" y="45605"/>
                    </a:lnTo>
                    <a:lnTo>
                      <a:pt x="48902" y="49026"/>
                    </a:lnTo>
                    <a:lnTo>
                      <a:pt x="48917" y="52589"/>
                    </a:lnTo>
                    <a:lnTo>
                      <a:pt x="48917" y="90783"/>
                    </a:lnTo>
                    <a:lnTo>
                      <a:pt x="47680" y="90783"/>
                    </a:lnTo>
                    <a:lnTo>
                      <a:pt x="47680" y="53871"/>
                    </a:lnTo>
                    <a:lnTo>
                      <a:pt x="47680" y="51591"/>
                    </a:lnTo>
                    <a:lnTo>
                      <a:pt x="47665" y="49311"/>
                    </a:lnTo>
                    <a:lnTo>
                      <a:pt x="47634" y="47458"/>
                    </a:lnTo>
                    <a:lnTo>
                      <a:pt x="47589" y="45463"/>
                    </a:lnTo>
                    <a:lnTo>
                      <a:pt x="47529" y="43752"/>
                    </a:lnTo>
                    <a:lnTo>
                      <a:pt x="47453" y="42327"/>
                    </a:lnTo>
                    <a:lnTo>
                      <a:pt x="47378" y="40760"/>
                    </a:lnTo>
                    <a:lnTo>
                      <a:pt x="47287" y="39477"/>
                    </a:lnTo>
                    <a:lnTo>
                      <a:pt x="47182" y="38479"/>
                    </a:lnTo>
                    <a:lnTo>
                      <a:pt x="47076" y="37482"/>
                    </a:lnTo>
                    <a:lnTo>
                      <a:pt x="46940" y="36769"/>
                    </a:lnTo>
                    <a:lnTo>
                      <a:pt x="46804" y="36057"/>
                    </a:lnTo>
                    <a:lnTo>
                      <a:pt x="46654" y="35486"/>
                    </a:lnTo>
                    <a:lnTo>
                      <a:pt x="46488" y="35059"/>
                    </a:lnTo>
                    <a:lnTo>
                      <a:pt x="46307" y="34774"/>
                    </a:lnTo>
                    <a:lnTo>
                      <a:pt x="46110" y="34774"/>
                    </a:lnTo>
                    <a:lnTo>
                      <a:pt x="45975" y="34774"/>
                    </a:lnTo>
                    <a:lnTo>
                      <a:pt x="45824" y="34916"/>
                    </a:lnTo>
                    <a:lnTo>
                      <a:pt x="45688" y="35201"/>
                    </a:lnTo>
                    <a:lnTo>
                      <a:pt x="45567" y="35629"/>
                    </a:lnTo>
                    <a:lnTo>
                      <a:pt x="45447" y="36199"/>
                    </a:lnTo>
                    <a:lnTo>
                      <a:pt x="45326" y="36769"/>
                    </a:lnTo>
                    <a:lnTo>
                      <a:pt x="45190" y="37482"/>
                    </a:lnTo>
                    <a:lnTo>
                      <a:pt x="45084" y="38194"/>
                    </a:lnTo>
                    <a:lnTo>
                      <a:pt x="44979" y="39049"/>
                    </a:lnTo>
                    <a:lnTo>
                      <a:pt x="44873" y="40047"/>
                    </a:lnTo>
                    <a:lnTo>
                      <a:pt x="44783" y="41187"/>
                    </a:lnTo>
                    <a:lnTo>
                      <a:pt x="44692" y="42185"/>
                    </a:lnTo>
                    <a:lnTo>
                      <a:pt x="44632" y="43182"/>
                    </a:lnTo>
                    <a:lnTo>
                      <a:pt x="44556" y="44323"/>
                    </a:lnTo>
                    <a:lnTo>
                      <a:pt x="44511" y="45463"/>
                    </a:lnTo>
                    <a:lnTo>
                      <a:pt x="44466" y="46888"/>
                    </a:lnTo>
                    <a:lnTo>
                      <a:pt x="44436" y="48028"/>
                    </a:lnTo>
                    <a:lnTo>
                      <a:pt x="44405" y="49311"/>
                    </a:lnTo>
                    <a:lnTo>
                      <a:pt x="44390" y="50736"/>
                    </a:lnTo>
                    <a:lnTo>
                      <a:pt x="44390" y="52304"/>
                    </a:lnTo>
                    <a:lnTo>
                      <a:pt x="44390" y="90783"/>
                    </a:lnTo>
                    <a:lnTo>
                      <a:pt x="43153" y="90783"/>
                    </a:lnTo>
                    <a:close/>
                    <a:moveTo>
                      <a:pt x="55526" y="79667"/>
                    </a:moveTo>
                    <a:lnTo>
                      <a:pt x="55737" y="88361"/>
                    </a:lnTo>
                    <a:lnTo>
                      <a:pt x="55541" y="89358"/>
                    </a:lnTo>
                    <a:lnTo>
                      <a:pt x="55314" y="90071"/>
                    </a:lnTo>
                    <a:lnTo>
                      <a:pt x="55088" y="90641"/>
                    </a:lnTo>
                    <a:lnTo>
                      <a:pt x="54847" y="91211"/>
                    </a:lnTo>
                    <a:lnTo>
                      <a:pt x="54605" y="91638"/>
                    </a:lnTo>
                    <a:lnTo>
                      <a:pt x="54349" y="92066"/>
                    </a:lnTo>
                    <a:lnTo>
                      <a:pt x="54077" y="92209"/>
                    </a:lnTo>
                    <a:lnTo>
                      <a:pt x="53806" y="92351"/>
                    </a:lnTo>
                    <a:lnTo>
                      <a:pt x="53428" y="92209"/>
                    </a:lnTo>
                    <a:lnTo>
                      <a:pt x="53066" y="91638"/>
                    </a:lnTo>
                    <a:lnTo>
                      <a:pt x="52900" y="91353"/>
                    </a:lnTo>
                    <a:lnTo>
                      <a:pt x="52734" y="90926"/>
                    </a:lnTo>
                    <a:lnTo>
                      <a:pt x="52568" y="90498"/>
                    </a:lnTo>
                    <a:lnTo>
                      <a:pt x="52417" y="89928"/>
                    </a:lnTo>
                    <a:lnTo>
                      <a:pt x="52267" y="89358"/>
                    </a:lnTo>
                    <a:lnTo>
                      <a:pt x="52131" y="88788"/>
                    </a:lnTo>
                    <a:lnTo>
                      <a:pt x="51980" y="88076"/>
                    </a:lnTo>
                    <a:lnTo>
                      <a:pt x="51844" y="87220"/>
                    </a:lnTo>
                    <a:lnTo>
                      <a:pt x="51708" y="86223"/>
                    </a:lnTo>
                    <a:lnTo>
                      <a:pt x="51588" y="85368"/>
                    </a:lnTo>
                    <a:lnTo>
                      <a:pt x="51452" y="84370"/>
                    </a:lnTo>
                    <a:lnTo>
                      <a:pt x="51346" y="83230"/>
                    </a:lnTo>
                    <a:lnTo>
                      <a:pt x="51225" y="82090"/>
                    </a:lnTo>
                    <a:lnTo>
                      <a:pt x="51135" y="80807"/>
                    </a:lnTo>
                    <a:lnTo>
                      <a:pt x="51029" y="79667"/>
                    </a:lnTo>
                    <a:lnTo>
                      <a:pt x="50954" y="78384"/>
                    </a:lnTo>
                    <a:lnTo>
                      <a:pt x="50848" y="77102"/>
                    </a:lnTo>
                    <a:lnTo>
                      <a:pt x="50773" y="75676"/>
                    </a:lnTo>
                    <a:lnTo>
                      <a:pt x="50712" y="74251"/>
                    </a:lnTo>
                    <a:lnTo>
                      <a:pt x="50652" y="72826"/>
                    </a:lnTo>
                    <a:lnTo>
                      <a:pt x="50607" y="71258"/>
                    </a:lnTo>
                    <a:lnTo>
                      <a:pt x="50562" y="69691"/>
                    </a:lnTo>
                    <a:lnTo>
                      <a:pt x="50516" y="68123"/>
                    </a:lnTo>
                    <a:lnTo>
                      <a:pt x="50486" y="66555"/>
                    </a:lnTo>
                    <a:lnTo>
                      <a:pt x="50441" y="62992"/>
                    </a:lnTo>
                    <a:lnTo>
                      <a:pt x="50426" y="59429"/>
                    </a:lnTo>
                    <a:lnTo>
                      <a:pt x="50426" y="57577"/>
                    </a:lnTo>
                    <a:lnTo>
                      <a:pt x="50441" y="55724"/>
                    </a:lnTo>
                    <a:lnTo>
                      <a:pt x="50456" y="54014"/>
                    </a:lnTo>
                    <a:lnTo>
                      <a:pt x="50486" y="52304"/>
                    </a:lnTo>
                    <a:lnTo>
                      <a:pt x="50516" y="50593"/>
                    </a:lnTo>
                    <a:lnTo>
                      <a:pt x="50562" y="49026"/>
                    </a:lnTo>
                    <a:lnTo>
                      <a:pt x="50607" y="47458"/>
                    </a:lnTo>
                    <a:lnTo>
                      <a:pt x="50667" y="45748"/>
                    </a:lnTo>
                    <a:lnTo>
                      <a:pt x="50743" y="44323"/>
                    </a:lnTo>
                    <a:lnTo>
                      <a:pt x="50803" y="42897"/>
                    </a:lnTo>
                    <a:lnTo>
                      <a:pt x="50894" y="41472"/>
                    </a:lnTo>
                    <a:lnTo>
                      <a:pt x="50984" y="40047"/>
                    </a:lnTo>
                    <a:lnTo>
                      <a:pt x="51090" y="38764"/>
                    </a:lnTo>
                    <a:lnTo>
                      <a:pt x="51195" y="37482"/>
                    </a:lnTo>
                    <a:lnTo>
                      <a:pt x="51301" y="36199"/>
                    </a:lnTo>
                    <a:lnTo>
                      <a:pt x="51422" y="34916"/>
                    </a:lnTo>
                    <a:lnTo>
                      <a:pt x="51557" y="33776"/>
                    </a:lnTo>
                    <a:lnTo>
                      <a:pt x="51678" y="32779"/>
                    </a:lnTo>
                    <a:lnTo>
                      <a:pt x="51814" y="31781"/>
                    </a:lnTo>
                    <a:lnTo>
                      <a:pt x="51950" y="30641"/>
                    </a:lnTo>
                    <a:lnTo>
                      <a:pt x="52116" y="29928"/>
                    </a:lnTo>
                    <a:lnTo>
                      <a:pt x="52267" y="29073"/>
                    </a:lnTo>
                    <a:lnTo>
                      <a:pt x="52417" y="28361"/>
                    </a:lnTo>
                    <a:lnTo>
                      <a:pt x="52568" y="27790"/>
                    </a:lnTo>
                    <a:lnTo>
                      <a:pt x="52749" y="27220"/>
                    </a:lnTo>
                    <a:lnTo>
                      <a:pt x="52915" y="26793"/>
                    </a:lnTo>
                    <a:lnTo>
                      <a:pt x="53096" y="26365"/>
                    </a:lnTo>
                    <a:lnTo>
                      <a:pt x="53293" y="26080"/>
                    </a:lnTo>
                    <a:lnTo>
                      <a:pt x="53474" y="25795"/>
                    </a:lnTo>
                    <a:lnTo>
                      <a:pt x="53655" y="25510"/>
                    </a:lnTo>
                    <a:lnTo>
                      <a:pt x="53866" y="25368"/>
                    </a:lnTo>
                    <a:lnTo>
                      <a:pt x="54062" y="25368"/>
                    </a:lnTo>
                    <a:lnTo>
                      <a:pt x="54304" y="25368"/>
                    </a:lnTo>
                    <a:lnTo>
                      <a:pt x="54560" y="25510"/>
                    </a:lnTo>
                    <a:lnTo>
                      <a:pt x="54786" y="25938"/>
                    </a:lnTo>
                    <a:lnTo>
                      <a:pt x="55013" y="26365"/>
                    </a:lnTo>
                    <a:lnTo>
                      <a:pt x="55209" y="26793"/>
                    </a:lnTo>
                    <a:lnTo>
                      <a:pt x="55405" y="27363"/>
                    </a:lnTo>
                    <a:lnTo>
                      <a:pt x="55601" y="27933"/>
                    </a:lnTo>
                    <a:lnTo>
                      <a:pt x="55767" y="28646"/>
                    </a:lnTo>
                    <a:lnTo>
                      <a:pt x="55496" y="37767"/>
                    </a:lnTo>
                    <a:lnTo>
                      <a:pt x="55330" y="37054"/>
                    </a:lnTo>
                    <a:lnTo>
                      <a:pt x="55164" y="36484"/>
                    </a:lnTo>
                    <a:lnTo>
                      <a:pt x="55013" y="35771"/>
                    </a:lnTo>
                    <a:lnTo>
                      <a:pt x="54817" y="35344"/>
                    </a:lnTo>
                    <a:lnTo>
                      <a:pt x="54651" y="35059"/>
                    </a:lnTo>
                    <a:lnTo>
                      <a:pt x="54454" y="34774"/>
                    </a:lnTo>
                    <a:lnTo>
                      <a:pt x="54258" y="34631"/>
                    </a:lnTo>
                    <a:lnTo>
                      <a:pt x="54062" y="34631"/>
                    </a:lnTo>
                    <a:lnTo>
                      <a:pt x="53791" y="34774"/>
                    </a:lnTo>
                    <a:lnTo>
                      <a:pt x="53534" y="35059"/>
                    </a:lnTo>
                    <a:lnTo>
                      <a:pt x="53293" y="35629"/>
                    </a:lnTo>
                    <a:lnTo>
                      <a:pt x="53051" y="36484"/>
                    </a:lnTo>
                    <a:lnTo>
                      <a:pt x="52840" y="37482"/>
                    </a:lnTo>
                    <a:lnTo>
                      <a:pt x="52644" y="38622"/>
                    </a:lnTo>
                    <a:lnTo>
                      <a:pt x="52448" y="40047"/>
                    </a:lnTo>
                    <a:lnTo>
                      <a:pt x="52282" y="41900"/>
                    </a:lnTo>
                    <a:lnTo>
                      <a:pt x="52146" y="43467"/>
                    </a:lnTo>
                    <a:lnTo>
                      <a:pt x="52010" y="45320"/>
                    </a:lnTo>
                    <a:lnTo>
                      <a:pt x="51904" y="47315"/>
                    </a:lnTo>
                    <a:lnTo>
                      <a:pt x="51814" y="49311"/>
                    </a:lnTo>
                    <a:lnTo>
                      <a:pt x="51754" y="51591"/>
                    </a:lnTo>
                    <a:lnTo>
                      <a:pt x="51708" y="53871"/>
                    </a:lnTo>
                    <a:lnTo>
                      <a:pt x="51678" y="56437"/>
                    </a:lnTo>
                    <a:lnTo>
                      <a:pt x="51663" y="58859"/>
                    </a:lnTo>
                    <a:lnTo>
                      <a:pt x="51678" y="61567"/>
                    </a:lnTo>
                    <a:lnTo>
                      <a:pt x="51708" y="63990"/>
                    </a:lnTo>
                    <a:lnTo>
                      <a:pt x="51754" y="66555"/>
                    </a:lnTo>
                    <a:lnTo>
                      <a:pt x="51829" y="68693"/>
                    </a:lnTo>
                    <a:lnTo>
                      <a:pt x="51920" y="70688"/>
                    </a:lnTo>
                    <a:lnTo>
                      <a:pt x="52040" y="72826"/>
                    </a:lnTo>
                    <a:lnTo>
                      <a:pt x="52176" y="74536"/>
                    </a:lnTo>
                    <a:lnTo>
                      <a:pt x="52327" y="76247"/>
                    </a:lnTo>
                    <a:lnTo>
                      <a:pt x="52493" y="77814"/>
                    </a:lnTo>
                    <a:lnTo>
                      <a:pt x="52689" y="79097"/>
                    </a:lnTo>
                    <a:lnTo>
                      <a:pt x="52885" y="80237"/>
                    </a:lnTo>
                    <a:lnTo>
                      <a:pt x="53081" y="81092"/>
                    </a:lnTo>
                    <a:lnTo>
                      <a:pt x="53308" y="81947"/>
                    </a:lnTo>
                    <a:lnTo>
                      <a:pt x="53534" y="82517"/>
                    </a:lnTo>
                    <a:lnTo>
                      <a:pt x="53775" y="82802"/>
                    </a:lnTo>
                    <a:lnTo>
                      <a:pt x="54017" y="82802"/>
                    </a:lnTo>
                    <a:lnTo>
                      <a:pt x="54198" y="82802"/>
                    </a:lnTo>
                    <a:lnTo>
                      <a:pt x="54394" y="82660"/>
                    </a:lnTo>
                    <a:lnTo>
                      <a:pt x="54590" y="82375"/>
                    </a:lnTo>
                    <a:lnTo>
                      <a:pt x="54771" y="82090"/>
                    </a:lnTo>
                    <a:lnTo>
                      <a:pt x="54967" y="81520"/>
                    </a:lnTo>
                    <a:lnTo>
                      <a:pt x="55149" y="80950"/>
                    </a:lnTo>
                    <a:lnTo>
                      <a:pt x="55330" y="80380"/>
                    </a:lnTo>
                    <a:lnTo>
                      <a:pt x="55526" y="79667"/>
                    </a:lnTo>
                    <a:close/>
                    <a:moveTo>
                      <a:pt x="62602" y="60855"/>
                    </a:moveTo>
                    <a:lnTo>
                      <a:pt x="57880" y="60712"/>
                    </a:lnTo>
                    <a:lnTo>
                      <a:pt x="57895" y="63420"/>
                    </a:lnTo>
                    <a:lnTo>
                      <a:pt x="57940" y="65985"/>
                    </a:lnTo>
                    <a:lnTo>
                      <a:pt x="57985" y="68408"/>
                    </a:lnTo>
                    <a:lnTo>
                      <a:pt x="58061" y="70546"/>
                    </a:lnTo>
                    <a:lnTo>
                      <a:pt x="58166" y="72684"/>
                    </a:lnTo>
                    <a:lnTo>
                      <a:pt x="58302" y="74536"/>
                    </a:lnTo>
                    <a:lnTo>
                      <a:pt x="58438" y="76247"/>
                    </a:lnTo>
                    <a:lnTo>
                      <a:pt x="58589" y="77814"/>
                    </a:lnTo>
                    <a:lnTo>
                      <a:pt x="58740" y="78954"/>
                    </a:lnTo>
                    <a:lnTo>
                      <a:pt x="58921" y="80095"/>
                    </a:lnTo>
                    <a:lnTo>
                      <a:pt x="59102" y="80950"/>
                    </a:lnTo>
                    <a:lnTo>
                      <a:pt x="59283" y="81662"/>
                    </a:lnTo>
                    <a:lnTo>
                      <a:pt x="59494" y="82232"/>
                    </a:lnTo>
                    <a:lnTo>
                      <a:pt x="59720" y="82660"/>
                    </a:lnTo>
                    <a:lnTo>
                      <a:pt x="59947" y="82945"/>
                    </a:lnTo>
                    <a:lnTo>
                      <a:pt x="60188" y="82945"/>
                    </a:lnTo>
                    <a:lnTo>
                      <a:pt x="60445" y="82945"/>
                    </a:lnTo>
                    <a:lnTo>
                      <a:pt x="60701" y="82802"/>
                    </a:lnTo>
                    <a:lnTo>
                      <a:pt x="60927" y="82517"/>
                    </a:lnTo>
                    <a:lnTo>
                      <a:pt x="61184" y="82232"/>
                    </a:lnTo>
                    <a:lnTo>
                      <a:pt x="61410" y="81662"/>
                    </a:lnTo>
                    <a:lnTo>
                      <a:pt x="61622" y="81092"/>
                    </a:lnTo>
                    <a:lnTo>
                      <a:pt x="61848" y="80380"/>
                    </a:lnTo>
                    <a:lnTo>
                      <a:pt x="62059" y="79667"/>
                    </a:lnTo>
                    <a:lnTo>
                      <a:pt x="62270" y="88076"/>
                    </a:lnTo>
                    <a:lnTo>
                      <a:pt x="62029" y="88931"/>
                    </a:lnTo>
                    <a:lnTo>
                      <a:pt x="61788" y="89786"/>
                    </a:lnTo>
                    <a:lnTo>
                      <a:pt x="61516" y="90498"/>
                    </a:lnTo>
                    <a:lnTo>
                      <a:pt x="61244" y="91068"/>
                    </a:lnTo>
                    <a:lnTo>
                      <a:pt x="60943" y="91496"/>
                    </a:lnTo>
                    <a:lnTo>
                      <a:pt x="60656" y="91781"/>
                    </a:lnTo>
                    <a:lnTo>
                      <a:pt x="60339" y="92066"/>
                    </a:lnTo>
                    <a:lnTo>
                      <a:pt x="60022" y="92209"/>
                    </a:lnTo>
                    <a:lnTo>
                      <a:pt x="59645" y="92066"/>
                    </a:lnTo>
                    <a:lnTo>
                      <a:pt x="59283" y="91496"/>
                    </a:lnTo>
                    <a:lnTo>
                      <a:pt x="59117" y="91211"/>
                    </a:lnTo>
                    <a:lnTo>
                      <a:pt x="58951" y="90783"/>
                    </a:lnTo>
                    <a:lnTo>
                      <a:pt x="58785" y="90356"/>
                    </a:lnTo>
                    <a:lnTo>
                      <a:pt x="58634" y="89928"/>
                    </a:lnTo>
                    <a:lnTo>
                      <a:pt x="58498" y="89358"/>
                    </a:lnTo>
                    <a:lnTo>
                      <a:pt x="58347" y="88646"/>
                    </a:lnTo>
                    <a:lnTo>
                      <a:pt x="58196" y="87933"/>
                    </a:lnTo>
                    <a:lnTo>
                      <a:pt x="58076" y="87220"/>
                    </a:lnTo>
                    <a:lnTo>
                      <a:pt x="57940" y="86223"/>
                    </a:lnTo>
                    <a:lnTo>
                      <a:pt x="57819" y="85225"/>
                    </a:lnTo>
                    <a:lnTo>
                      <a:pt x="57683" y="84370"/>
                    </a:lnTo>
                    <a:lnTo>
                      <a:pt x="57578" y="83230"/>
                    </a:lnTo>
                    <a:lnTo>
                      <a:pt x="57472" y="82090"/>
                    </a:lnTo>
                    <a:lnTo>
                      <a:pt x="57382" y="80807"/>
                    </a:lnTo>
                    <a:lnTo>
                      <a:pt x="57276" y="79667"/>
                    </a:lnTo>
                    <a:lnTo>
                      <a:pt x="57201" y="78527"/>
                    </a:lnTo>
                    <a:lnTo>
                      <a:pt x="57110" y="77244"/>
                    </a:lnTo>
                    <a:lnTo>
                      <a:pt x="57035" y="75676"/>
                    </a:lnTo>
                    <a:lnTo>
                      <a:pt x="56974" y="74394"/>
                    </a:lnTo>
                    <a:lnTo>
                      <a:pt x="56914" y="72969"/>
                    </a:lnTo>
                    <a:lnTo>
                      <a:pt x="56854" y="71401"/>
                    </a:lnTo>
                    <a:lnTo>
                      <a:pt x="56808" y="69833"/>
                    </a:lnTo>
                    <a:lnTo>
                      <a:pt x="56778" y="68408"/>
                    </a:lnTo>
                    <a:lnTo>
                      <a:pt x="56748" y="66840"/>
                    </a:lnTo>
                    <a:lnTo>
                      <a:pt x="56703" y="63420"/>
                    </a:lnTo>
                    <a:lnTo>
                      <a:pt x="56688" y="59714"/>
                    </a:lnTo>
                    <a:lnTo>
                      <a:pt x="56703" y="56152"/>
                    </a:lnTo>
                    <a:lnTo>
                      <a:pt x="56748" y="52731"/>
                    </a:lnTo>
                    <a:lnTo>
                      <a:pt x="56808" y="49311"/>
                    </a:lnTo>
                    <a:lnTo>
                      <a:pt x="56899" y="46175"/>
                    </a:lnTo>
                    <a:lnTo>
                      <a:pt x="56959" y="44608"/>
                    </a:lnTo>
                    <a:lnTo>
                      <a:pt x="57019" y="43182"/>
                    </a:lnTo>
                    <a:lnTo>
                      <a:pt x="57095" y="41757"/>
                    </a:lnTo>
                    <a:lnTo>
                      <a:pt x="57185" y="40190"/>
                    </a:lnTo>
                    <a:lnTo>
                      <a:pt x="57261" y="38907"/>
                    </a:lnTo>
                    <a:lnTo>
                      <a:pt x="57351" y="37624"/>
                    </a:lnTo>
                    <a:lnTo>
                      <a:pt x="57457" y="36342"/>
                    </a:lnTo>
                    <a:lnTo>
                      <a:pt x="57548" y="35059"/>
                    </a:lnTo>
                    <a:lnTo>
                      <a:pt x="57653" y="33919"/>
                    </a:lnTo>
                    <a:lnTo>
                      <a:pt x="57789" y="32779"/>
                    </a:lnTo>
                    <a:lnTo>
                      <a:pt x="57910" y="31781"/>
                    </a:lnTo>
                    <a:lnTo>
                      <a:pt x="58030" y="30926"/>
                    </a:lnTo>
                    <a:lnTo>
                      <a:pt x="58151" y="29928"/>
                    </a:lnTo>
                    <a:lnTo>
                      <a:pt x="58287" y="29073"/>
                    </a:lnTo>
                    <a:lnTo>
                      <a:pt x="58423" y="28361"/>
                    </a:lnTo>
                    <a:lnTo>
                      <a:pt x="58559" y="27790"/>
                    </a:lnTo>
                    <a:lnTo>
                      <a:pt x="58709" y="27220"/>
                    </a:lnTo>
                    <a:lnTo>
                      <a:pt x="58875" y="26650"/>
                    </a:lnTo>
                    <a:lnTo>
                      <a:pt x="59026" y="26365"/>
                    </a:lnTo>
                    <a:lnTo>
                      <a:pt x="59177" y="25938"/>
                    </a:lnTo>
                    <a:lnTo>
                      <a:pt x="59343" y="25510"/>
                    </a:lnTo>
                    <a:lnTo>
                      <a:pt x="59509" y="25368"/>
                    </a:lnTo>
                    <a:lnTo>
                      <a:pt x="59690" y="25225"/>
                    </a:lnTo>
                    <a:lnTo>
                      <a:pt x="59856" y="25225"/>
                    </a:lnTo>
                    <a:lnTo>
                      <a:pt x="60052" y="25225"/>
                    </a:lnTo>
                    <a:lnTo>
                      <a:pt x="60218" y="25368"/>
                    </a:lnTo>
                    <a:lnTo>
                      <a:pt x="60384" y="25795"/>
                    </a:lnTo>
                    <a:lnTo>
                      <a:pt x="60565" y="26080"/>
                    </a:lnTo>
                    <a:lnTo>
                      <a:pt x="60716" y="26365"/>
                    </a:lnTo>
                    <a:lnTo>
                      <a:pt x="60867" y="26793"/>
                    </a:lnTo>
                    <a:lnTo>
                      <a:pt x="61018" y="27363"/>
                    </a:lnTo>
                    <a:lnTo>
                      <a:pt x="61169" y="27933"/>
                    </a:lnTo>
                    <a:lnTo>
                      <a:pt x="61305" y="28646"/>
                    </a:lnTo>
                    <a:lnTo>
                      <a:pt x="61425" y="29358"/>
                    </a:lnTo>
                    <a:lnTo>
                      <a:pt x="61546" y="30213"/>
                    </a:lnTo>
                    <a:lnTo>
                      <a:pt x="61682" y="31353"/>
                    </a:lnTo>
                    <a:lnTo>
                      <a:pt x="61788" y="32351"/>
                    </a:lnTo>
                    <a:lnTo>
                      <a:pt x="61893" y="33349"/>
                    </a:lnTo>
                    <a:lnTo>
                      <a:pt x="61984" y="34489"/>
                    </a:lnTo>
                    <a:lnTo>
                      <a:pt x="62089" y="35771"/>
                    </a:lnTo>
                    <a:lnTo>
                      <a:pt x="62225" y="37909"/>
                    </a:lnTo>
                    <a:lnTo>
                      <a:pt x="62346" y="40047"/>
                    </a:lnTo>
                    <a:lnTo>
                      <a:pt x="62436" y="42470"/>
                    </a:lnTo>
                    <a:lnTo>
                      <a:pt x="62512" y="44750"/>
                    </a:lnTo>
                    <a:lnTo>
                      <a:pt x="62572" y="47315"/>
                    </a:lnTo>
                    <a:lnTo>
                      <a:pt x="62617" y="49738"/>
                    </a:lnTo>
                    <a:lnTo>
                      <a:pt x="62648" y="52589"/>
                    </a:lnTo>
                    <a:lnTo>
                      <a:pt x="62663" y="55296"/>
                    </a:lnTo>
                    <a:lnTo>
                      <a:pt x="62648" y="57007"/>
                    </a:lnTo>
                    <a:lnTo>
                      <a:pt x="62648" y="58432"/>
                    </a:lnTo>
                    <a:lnTo>
                      <a:pt x="62632" y="59714"/>
                    </a:lnTo>
                    <a:lnTo>
                      <a:pt x="62602" y="60855"/>
                    </a:lnTo>
                    <a:close/>
                    <a:moveTo>
                      <a:pt x="57880" y="52446"/>
                    </a:moveTo>
                    <a:lnTo>
                      <a:pt x="61471" y="52446"/>
                    </a:lnTo>
                    <a:lnTo>
                      <a:pt x="61471" y="50593"/>
                    </a:lnTo>
                    <a:lnTo>
                      <a:pt x="61456" y="49026"/>
                    </a:lnTo>
                    <a:lnTo>
                      <a:pt x="61425" y="47315"/>
                    </a:lnTo>
                    <a:lnTo>
                      <a:pt x="61395" y="45748"/>
                    </a:lnTo>
                    <a:lnTo>
                      <a:pt x="61350" y="44323"/>
                    </a:lnTo>
                    <a:lnTo>
                      <a:pt x="61290" y="42897"/>
                    </a:lnTo>
                    <a:lnTo>
                      <a:pt x="61229" y="41615"/>
                    </a:lnTo>
                    <a:lnTo>
                      <a:pt x="61139" y="40190"/>
                    </a:lnTo>
                    <a:lnTo>
                      <a:pt x="61018" y="38622"/>
                    </a:lnTo>
                    <a:lnTo>
                      <a:pt x="60882" y="37339"/>
                    </a:lnTo>
                    <a:lnTo>
                      <a:pt x="60746" y="36199"/>
                    </a:lnTo>
                    <a:lnTo>
                      <a:pt x="60580" y="35201"/>
                    </a:lnTo>
                    <a:lnTo>
                      <a:pt x="60399" y="34489"/>
                    </a:lnTo>
                    <a:lnTo>
                      <a:pt x="60203" y="34061"/>
                    </a:lnTo>
                    <a:lnTo>
                      <a:pt x="59992" y="33776"/>
                    </a:lnTo>
                    <a:lnTo>
                      <a:pt x="59766" y="33634"/>
                    </a:lnTo>
                    <a:lnTo>
                      <a:pt x="59554" y="33776"/>
                    </a:lnTo>
                    <a:lnTo>
                      <a:pt x="59358" y="34061"/>
                    </a:lnTo>
                    <a:lnTo>
                      <a:pt x="59177" y="34489"/>
                    </a:lnTo>
                    <a:lnTo>
                      <a:pt x="58996" y="35201"/>
                    </a:lnTo>
                    <a:lnTo>
                      <a:pt x="58845" y="36199"/>
                    </a:lnTo>
                    <a:lnTo>
                      <a:pt x="58664" y="37197"/>
                    </a:lnTo>
                    <a:lnTo>
                      <a:pt x="58528" y="38479"/>
                    </a:lnTo>
                    <a:lnTo>
                      <a:pt x="58393" y="39904"/>
                    </a:lnTo>
                    <a:lnTo>
                      <a:pt x="58302" y="41330"/>
                    </a:lnTo>
                    <a:lnTo>
                      <a:pt x="58196" y="42755"/>
                    </a:lnTo>
                    <a:lnTo>
                      <a:pt x="58121" y="44180"/>
                    </a:lnTo>
                    <a:lnTo>
                      <a:pt x="58061" y="45605"/>
                    </a:lnTo>
                    <a:lnTo>
                      <a:pt x="58000" y="47315"/>
                    </a:lnTo>
                    <a:lnTo>
                      <a:pt x="57940" y="48883"/>
                    </a:lnTo>
                    <a:lnTo>
                      <a:pt x="57910" y="50593"/>
                    </a:lnTo>
                    <a:lnTo>
                      <a:pt x="57880" y="52446"/>
                    </a:lnTo>
                    <a:close/>
                    <a:moveTo>
                      <a:pt x="71761" y="79667"/>
                    </a:moveTo>
                    <a:lnTo>
                      <a:pt x="71987" y="88361"/>
                    </a:lnTo>
                    <a:lnTo>
                      <a:pt x="71761" y="89358"/>
                    </a:lnTo>
                    <a:lnTo>
                      <a:pt x="71550" y="90071"/>
                    </a:lnTo>
                    <a:lnTo>
                      <a:pt x="71339" y="90641"/>
                    </a:lnTo>
                    <a:lnTo>
                      <a:pt x="71082" y="91211"/>
                    </a:lnTo>
                    <a:lnTo>
                      <a:pt x="70841" y="91638"/>
                    </a:lnTo>
                    <a:lnTo>
                      <a:pt x="70584" y="92066"/>
                    </a:lnTo>
                    <a:lnTo>
                      <a:pt x="70313" y="92209"/>
                    </a:lnTo>
                    <a:lnTo>
                      <a:pt x="70026" y="92351"/>
                    </a:lnTo>
                    <a:lnTo>
                      <a:pt x="69664" y="92209"/>
                    </a:lnTo>
                    <a:lnTo>
                      <a:pt x="69302" y="91638"/>
                    </a:lnTo>
                    <a:lnTo>
                      <a:pt x="69136" y="91353"/>
                    </a:lnTo>
                    <a:lnTo>
                      <a:pt x="68970" y="90926"/>
                    </a:lnTo>
                    <a:lnTo>
                      <a:pt x="68804" y="90498"/>
                    </a:lnTo>
                    <a:lnTo>
                      <a:pt x="68653" y="89928"/>
                    </a:lnTo>
                    <a:lnTo>
                      <a:pt x="68517" y="89358"/>
                    </a:lnTo>
                    <a:lnTo>
                      <a:pt x="68351" y="88788"/>
                    </a:lnTo>
                    <a:lnTo>
                      <a:pt x="68215" y="88076"/>
                    </a:lnTo>
                    <a:lnTo>
                      <a:pt x="68079" y="87220"/>
                    </a:lnTo>
                    <a:lnTo>
                      <a:pt x="67959" y="86223"/>
                    </a:lnTo>
                    <a:lnTo>
                      <a:pt x="67823" y="85368"/>
                    </a:lnTo>
                    <a:lnTo>
                      <a:pt x="67702" y="84370"/>
                    </a:lnTo>
                    <a:lnTo>
                      <a:pt x="67582" y="83230"/>
                    </a:lnTo>
                    <a:lnTo>
                      <a:pt x="67476" y="82090"/>
                    </a:lnTo>
                    <a:lnTo>
                      <a:pt x="67370" y="80807"/>
                    </a:lnTo>
                    <a:lnTo>
                      <a:pt x="67265" y="79667"/>
                    </a:lnTo>
                    <a:lnTo>
                      <a:pt x="67174" y="78384"/>
                    </a:lnTo>
                    <a:lnTo>
                      <a:pt x="67099" y="77102"/>
                    </a:lnTo>
                    <a:lnTo>
                      <a:pt x="67023" y="75676"/>
                    </a:lnTo>
                    <a:lnTo>
                      <a:pt x="66948" y="74251"/>
                    </a:lnTo>
                    <a:lnTo>
                      <a:pt x="66903" y="72826"/>
                    </a:lnTo>
                    <a:lnTo>
                      <a:pt x="66842" y="71258"/>
                    </a:lnTo>
                    <a:lnTo>
                      <a:pt x="66797" y="69691"/>
                    </a:lnTo>
                    <a:lnTo>
                      <a:pt x="66752" y="68123"/>
                    </a:lnTo>
                    <a:lnTo>
                      <a:pt x="66706" y="66555"/>
                    </a:lnTo>
                    <a:lnTo>
                      <a:pt x="66676" y="62992"/>
                    </a:lnTo>
                    <a:lnTo>
                      <a:pt x="66661" y="59429"/>
                    </a:lnTo>
                    <a:lnTo>
                      <a:pt x="66661" y="57577"/>
                    </a:lnTo>
                    <a:lnTo>
                      <a:pt x="66676" y="55724"/>
                    </a:lnTo>
                    <a:lnTo>
                      <a:pt x="66691" y="54014"/>
                    </a:lnTo>
                    <a:lnTo>
                      <a:pt x="66737" y="52304"/>
                    </a:lnTo>
                    <a:lnTo>
                      <a:pt x="66767" y="50593"/>
                    </a:lnTo>
                    <a:lnTo>
                      <a:pt x="66812" y="49026"/>
                    </a:lnTo>
                    <a:lnTo>
                      <a:pt x="66857" y="47458"/>
                    </a:lnTo>
                    <a:lnTo>
                      <a:pt x="66918" y="45748"/>
                    </a:lnTo>
                    <a:lnTo>
                      <a:pt x="66978" y="44323"/>
                    </a:lnTo>
                    <a:lnTo>
                      <a:pt x="67053" y="42897"/>
                    </a:lnTo>
                    <a:lnTo>
                      <a:pt x="67129" y="41472"/>
                    </a:lnTo>
                    <a:lnTo>
                      <a:pt x="67219" y="40047"/>
                    </a:lnTo>
                    <a:lnTo>
                      <a:pt x="67325" y="38764"/>
                    </a:lnTo>
                    <a:lnTo>
                      <a:pt x="67431" y="37482"/>
                    </a:lnTo>
                    <a:lnTo>
                      <a:pt x="67536" y="36199"/>
                    </a:lnTo>
                    <a:lnTo>
                      <a:pt x="67657" y="34916"/>
                    </a:lnTo>
                    <a:lnTo>
                      <a:pt x="67778" y="33776"/>
                    </a:lnTo>
                    <a:lnTo>
                      <a:pt x="67929" y="32779"/>
                    </a:lnTo>
                    <a:lnTo>
                      <a:pt x="68064" y="31781"/>
                    </a:lnTo>
                    <a:lnTo>
                      <a:pt x="68200" y="30641"/>
                    </a:lnTo>
                    <a:lnTo>
                      <a:pt x="68336" y="29928"/>
                    </a:lnTo>
                    <a:lnTo>
                      <a:pt x="68502" y="29073"/>
                    </a:lnTo>
                    <a:lnTo>
                      <a:pt x="68653" y="28361"/>
                    </a:lnTo>
                    <a:lnTo>
                      <a:pt x="68819" y="27790"/>
                    </a:lnTo>
                    <a:lnTo>
                      <a:pt x="69000" y="27220"/>
                    </a:lnTo>
                    <a:lnTo>
                      <a:pt x="69166" y="26793"/>
                    </a:lnTo>
                    <a:lnTo>
                      <a:pt x="69332" y="26365"/>
                    </a:lnTo>
                    <a:lnTo>
                      <a:pt x="69513" y="26080"/>
                    </a:lnTo>
                    <a:lnTo>
                      <a:pt x="69709" y="25795"/>
                    </a:lnTo>
                    <a:lnTo>
                      <a:pt x="69890" y="25510"/>
                    </a:lnTo>
                    <a:lnTo>
                      <a:pt x="70086" y="25368"/>
                    </a:lnTo>
                    <a:lnTo>
                      <a:pt x="70298" y="25368"/>
                    </a:lnTo>
                    <a:lnTo>
                      <a:pt x="70554" y="25368"/>
                    </a:lnTo>
                    <a:lnTo>
                      <a:pt x="70795" y="25510"/>
                    </a:lnTo>
                    <a:lnTo>
                      <a:pt x="71022" y="25938"/>
                    </a:lnTo>
                    <a:lnTo>
                      <a:pt x="71248" y="26365"/>
                    </a:lnTo>
                    <a:lnTo>
                      <a:pt x="71459" y="26793"/>
                    </a:lnTo>
                    <a:lnTo>
                      <a:pt x="71640" y="27363"/>
                    </a:lnTo>
                    <a:lnTo>
                      <a:pt x="71837" y="27933"/>
                    </a:lnTo>
                    <a:lnTo>
                      <a:pt x="72003" y="28646"/>
                    </a:lnTo>
                    <a:lnTo>
                      <a:pt x="71716" y="37767"/>
                    </a:lnTo>
                    <a:lnTo>
                      <a:pt x="71565" y="37054"/>
                    </a:lnTo>
                    <a:lnTo>
                      <a:pt x="71414" y="36484"/>
                    </a:lnTo>
                    <a:lnTo>
                      <a:pt x="71248" y="35771"/>
                    </a:lnTo>
                    <a:lnTo>
                      <a:pt x="71067" y="35344"/>
                    </a:lnTo>
                    <a:lnTo>
                      <a:pt x="70886" y="35059"/>
                    </a:lnTo>
                    <a:lnTo>
                      <a:pt x="70705" y="34774"/>
                    </a:lnTo>
                    <a:lnTo>
                      <a:pt x="70494" y="34631"/>
                    </a:lnTo>
                    <a:lnTo>
                      <a:pt x="70298" y="34631"/>
                    </a:lnTo>
                    <a:lnTo>
                      <a:pt x="70026" y="34774"/>
                    </a:lnTo>
                    <a:lnTo>
                      <a:pt x="69769" y="35059"/>
                    </a:lnTo>
                    <a:lnTo>
                      <a:pt x="69513" y="35629"/>
                    </a:lnTo>
                    <a:lnTo>
                      <a:pt x="69302" y="36484"/>
                    </a:lnTo>
                    <a:lnTo>
                      <a:pt x="69090" y="37482"/>
                    </a:lnTo>
                    <a:lnTo>
                      <a:pt x="68879" y="38622"/>
                    </a:lnTo>
                    <a:lnTo>
                      <a:pt x="68698" y="40047"/>
                    </a:lnTo>
                    <a:lnTo>
                      <a:pt x="68532" y="41900"/>
                    </a:lnTo>
                    <a:lnTo>
                      <a:pt x="68366" y="43467"/>
                    </a:lnTo>
                    <a:lnTo>
                      <a:pt x="68245" y="45320"/>
                    </a:lnTo>
                    <a:lnTo>
                      <a:pt x="68140" y="47315"/>
                    </a:lnTo>
                    <a:lnTo>
                      <a:pt x="68064" y="49311"/>
                    </a:lnTo>
                    <a:lnTo>
                      <a:pt x="68004" y="51591"/>
                    </a:lnTo>
                    <a:lnTo>
                      <a:pt x="67944" y="53871"/>
                    </a:lnTo>
                    <a:lnTo>
                      <a:pt x="67929" y="56437"/>
                    </a:lnTo>
                    <a:lnTo>
                      <a:pt x="67913" y="58859"/>
                    </a:lnTo>
                    <a:lnTo>
                      <a:pt x="67929" y="61567"/>
                    </a:lnTo>
                    <a:lnTo>
                      <a:pt x="67959" y="63990"/>
                    </a:lnTo>
                    <a:lnTo>
                      <a:pt x="68004" y="66555"/>
                    </a:lnTo>
                    <a:lnTo>
                      <a:pt x="68079" y="68693"/>
                    </a:lnTo>
                    <a:lnTo>
                      <a:pt x="68170" y="70688"/>
                    </a:lnTo>
                    <a:lnTo>
                      <a:pt x="68276" y="72826"/>
                    </a:lnTo>
                    <a:lnTo>
                      <a:pt x="68427" y="74536"/>
                    </a:lnTo>
                    <a:lnTo>
                      <a:pt x="68577" y="76247"/>
                    </a:lnTo>
                    <a:lnTo>
                      <a:pt x="68743" y="77814"/>
                    </a:lnTo>
                    <a:lnTo>
                      <a:pt x="68924" y="79097"/>
                    </a:lnTo>
                    <a:lnTo>
                      <a:pt x="69121" y="80237"/>
                    </a:lnTo>
                    <a:lnTo>
                      <a:pt x="69317" y="81092"/>
                    </a:lnTo>
                    <a:lnTo>
                      <a:pt x="69528" y="81947"/>
                    </a:lnTo>
                    <a:lnTo>
                      <a:pt x="69769" y="82517"/>
                    </a:lnTo>
                    <a:lnTo>
                      <a:pt x="69996" y="82802"/>
                    </a:lnTo>
                    <a:lnTo>
                      <a:pt x="70267" y="82802"/>
                    </a:lnTo>
                    <a:lnTo>
                      <a:pt x="70448" y="82802"/>
                    </a:lnTo>
                    <a:lnTo>
                      <a:pt x="70629" y="82660"/>
                    </a:lnTo>
                    <a:lnTo>
                      <a:pt x="70826" y="82375"/>
                    </a:lnTo>
                    <a:lnTo>
                      <a:pt x="71007" y="82090"/>
                    </a:lnTo>
                    <a:lnTo>
                      <a:pt x="71188" y="81520"/>
                    </a:lnTo>
                    <a:lnTo>
                      <a:pt x="71399" y="80950"/>
                    </a:lnTo>
                    <a:lnTo>
                      <a:pt x="71580" y="80380"/>
                    </a:lnTo>
                    <a:lnTo>
                      <a:pt x="71761" y="79667"/>
                    </a:lnTo>
                    <a:close/>
                    <a:moveTo>
                      <a:pt x="78838" y="60855"/>
                    </a:moveTo>
                    <a:lnTo>
                      <a:pt x="74130" y="60712"/>
                    </a:lnTo>
                    <a:lnTo>
                      <a:pt x="74145" y="63420"/>
                    </a:lnTo>
                    <a:lnTo>
                      <a:pt x="74175" y="65985"/>
                    </a:lnTo>
                    <a:lnTo>
                      <a:pt x="74236" y="68408"/>
                    </a:lnTo>
                    <a:lnTo>
                      <a:pt x="74311" y="70546"/>
                    </a:lnTo>
                    <a:lnTo>
                      <a:pt x="74402" y="72684"/>
                    </a:lnTo>
                    <a:lnTo>
                      <a:pt x="74522" y="74536"/>
                    </a:lnTo>
                    <a:lnTo>
                      <a:pt x="74673" y="76247"/>
                    </a:lnTo>
                    <a:lnTo>
                      <a:pt x="74824" y="77814"/>
                    </a:lnTo>
                    <a:lnTo>
                      <a:pt x="74975" y="78954"/>
                    </a:lnTo>
                    <a:lnTo>
                      <a:pt x="75141" y="80095"/>
                    </a:lnTo>
                    <a:lnTo>
                      <a:pt x="75337" y="80950"/>
                    </a:lnTo>
                    <a:lnTo>
                      <a:pt x="75533" y="81662"/>
                    </a:lnTo>
                    <a:lnTo>
                      <a:pt x="75729" y="82232"/>
                    </a:lnTo>
                    <a:lnTo>
                      <a:pt x="75956" y="82660"/>
                    </a:lnTo>
                    <a:lnTo>
                      <a:pt x="76182" y="82945"/>
                    </a:lnTo>
                    <a:lnTo>
                      <a:pt x="76439" y="82945"/>
                    </a:lnTo>
                    <a:lnTo>
                      <a:pt x="76680" y="82945"/>
                    </a:lnTo>
                    <a:lnTo>
                      <a:pt x="76937" y="82802"/>
                    </a:lnTo>
                    <a:lnTo>
                      <a:pt x="77178" y="82517"/>
                    </a:lnTo>
                    <a:lnTo>
                      <a:pt x="77404" y="82232"/>
                    </a:lnTo>
                    <a:lnTo>
                      <a:pt x="77646" y="81662"/>
                    </a:lnTo>
                    <a:lnTo>
                      <a:pt x="77872" y="81092"/>
                    </a:lnTo>
                    <a:lnTo>
                      <a:pt x="78098" y="80380"/>
                    </a:lnTo>
                    <a:lnTo>
                      <a:pt x="78294" y="79667"/>
                    </a:lnTo>
                    <a:lnTo>
                      <a:pt x="78506" y="88076"/>
                    </a:lnTo>
                    <a:lnTo>
                      <a:pt x="78264" y="88931"/>
                    </a:lnTo>
                    <a:lnTo>
                      <a:pt x="78023" y="89786"/>
                    </a:lnTo>
                    <a:lnTo>
                      <a:pt x="77751" y="90498"/>
                    </a:lnTo>
                    <a:lnTo>
                      <a:pt x="77480" y="91068"/>
                    </a:lnTo>
                    <a:lnTo>
                      <a:pt x="77193" y="91496"/>
                    </a:lnTo>
                    <a:lnTo>
                      <a:pt x="76891" y="91781"/>
                    </a:lnTo>
                    <a:lnTo>
                      <a:pt x="76574" y="92066"/>
                    </a:lnTo>
                    <a:lnTo>
                      <a:pt x="76258" y="92209"/>
                    </a:lnTo>
                    <a:lnTo>
                      <a:pt x="75880" y="92066"/>
                    </a:lnTo>
                    <a:lnTo>
                      <a:pt x="75533" y="91496"/>
                    </a:lnTo>
                    <a:lnTo>
                      <a:pt x="75367" y="91211"/>
                    </a:lnTo>
                    <a:lnTo>
                      <a:pt x="75201" y="90783"/>
                    </a:lnTo>
                    <a:lnTo>
                      <a:pt x="75035" y="90356"/>
                    </a:lnTo>
                    <a:lnTo>
                      <a:pt x="74884" y="89928"/>
                    </a:lnTo>
                    <a:lnTo>
                      <a:pt x="74734" y="89358"/>
                    </a:lnTo>
                    <a:lnTo>
                      <a:pt x="74583" y="88646"/>
                    </a:lnTo>
                    <a:lnTo>
                      <a:pt x="74447" y="87933"/>
                    </a:lnTo>
                    <a:lnTo>
                      <a:pt x="74311" y="87220"/>
                    </a:lnTo>
                    <a:lnTo>
                      <a:pt x="74190" y="86223"/>
                    </a:lnTo>
                    <a:lnTo>
                      <a:pt x="74070" y="85225"/>
                    </a:lnTo>
                    <a:lnTo>
                      <a:pt x="73934" y="84370"/>
                    </a:lnTo>
                    <a:lnTo>
                      <a:pt x="73828" y="83230"/>
                    </a:lnTo>
                    <a:lnTo>
                      <a:pt x="73723" y="82090"/>
                    </a:lnTo>
                    <a:lnTo>
                      <a:pt x="73617" y="80807"/>
                    </a:lnTo>
                    <a:lnTo>
                      <a:pt x="73526" y="79667"/>
                    </a:lnTo>
                    <a:lnTo>
                      <a:pt x="73421" y="78527"/>
                    </a:lnTo>
                    <a:lnTo>
                      <a:pt x="73345" y="77244"/>
                    </a:lnTo>
                    <a:lnTo>
                      <a:pt x="73270" y="75676"/>
                    </a:lnTo>
                    <a:lnTo>
                      <a:pt x="73210" y="74394"/>
                    </a:lnTo>
                    <a:lnTo>
                      <a:pt x="73149" y="72969"/>
                    </a:lnTo>
                    <a:lnTo>
                      <a:pt x="73104" y="71401"/>
                    </a:lnTo>
                    <a:lnTo>
                      <a:pt x="73059" y="69833"/>
                    </a:lnTo>
                    <a:lnTo>
                      <a:pt x="73029" y="68408"/>
                    </a:lnTo>
                    <a:lnTo>
                      <a:pt x="72983" y="66840"/>
                    </a:lnTo>
                    <a:lnTo>
                      <a:pt x="72953" y="63420"/>
                    </a:lnTo>
                    <a:lnTo>
                      <a:pt x="72938" y="59714"/>
                    </a:lnTo>
                    <a:lnTo>
                      <a:pt x="72953" y="56152"/>
                    </a:lnTo>
                    <a:lnTo>
                      <a:pt x="72983" y="52731"/>
                    </a:lnTo>
                    <a:lnTo>
                      <a:pt x="73059" y="49311"/>
                    </a:lnTo>
                    <a:lnTo>
                      <a:pt x="73149" y="46175"/>
                    </a:lnTo>
                    <a:lnTo>
                      <a:pt x="73210" y="44608"/>
                    </a:lnTo>
                    <a:lnTo>
                      <a:pt x="73270" y="43182"/>
                    </a:lnTo>
                    <a:lnTo>
                      <a:pt x="73330" y="41757"/>
                    </a:lnTo>
                    <a:lnTo>
                      <a:pt x="73406" y="40190"/>
                    </a:lnTo>
                    <a:lnTo>
                      <a:pt x="73511" y="38907"/>
                    </a:lnTo>
                    <a:lnTo>
                      <a:pt x="73602" y="37624"/>
                    </a:lnTo>
                    <a:lnTo>
                      <a:pt x="73692" y="36342"/>
                    </a:lnTo>
                    <a:lnTo>
                      <a:pt x="73798" y="35059"/>
                    </a:lnTo>
                    <a:lnTo>
                      <a:pt x="73904" y="33919"/>
                    </a:lnTo>
                    <a:lnTo>
                      <a:pt x="74009" y="32779"/>
                    </a:lnTo>
                    <a:lnTo>
                      <a:pt x="74145" y="31781"/>
                    </a:lnTo>
                    <a:lnTo>
                      <a:pt x="74266" y="30926"/>
                    </a:lnTo>
                    <a:lnTo>
                      <a:pt x="74387" y="29928"/>
                    </a:lnTo>
                    <a:lnTo>
                      <a:pt x="74522" y="29073"/>
                    </a:lnTo>
                    <a:lnTo>
                      <a:pt x="74673" y="28361"/>
                    </a:lnTo>
                    <a:lnTo>
                      <a:pt x="74809" y="27790"/>
                    </a:lnTo>
                    <a:lnTo>
                      <a:pt x="74945" y="27220"/>
                    </a:lnTo>
                    <a:lnTo>
                      <a:pt x="75096" y="26650"/>
                    </a:lnTo>
                    <a:lnTo>
                      <a:pt x="75262" y="26365"/>
                    </a:lnTo>
                    <a:lnTo>
                      <a:pt x="75428" y="25938"/>
                    </a:lnTo>
                    <a:lnTo>
                      <a:pt x="75579" y="25510"/>
                    </a:lnTo>
                    <a:lnTo>
                      <a:pt x="75760" y="25368"/>
                    </a:lnTo>
                    <a:lnTo>
                      <a:pt x="75926" y="25225"/>
                    </a:lnTo>
                    <a:lnTo>
                      <a:pt x="76107" y="25225"/>
                    </a:lnTo>
                    <a:lnTo>
                      <a:pt x="76273" y="25225"/>
                    </a:lnTo>
                    <a:lnTo>
                      <a:pt x="76469" y="25368"/>
                    </a:lnTo>
                    <a:lnTo>
                      <a:pt x="76635" y="25795"/>
                    </a:lnTo>
                    <a:lnTo>
                      <a:pt x="76801" y="26080"/>
                    </a:lnTo>
                    <a:lnTo>
                      <a:pt x="76967" y="26365"/>
                    </a:lnTo>
                    <a:lnTo>
                      <a:pt x="77118" y="26793"/>
                    </a:lnTo>
                    <a:lnTo>
                      <a:pt x="77253" y="27363"/>
                    </a:lnTo>
                    <a:lnTo>
                      <a:pt x="77389" y="27933"/>
                    </a:lnTo>
                    <a:lnTo>
                      <a:pt x="77540" y="28646"/>
                    </a:lnTo>
                    <a:lnTo>
                      <a:pt x="77676" y="29358"/>
                    </a:lnTo>
                    <a:lnTo>
                      <a:pt x="77797" y="30213"/>
                    </a:lnTo>
                    <a:lnTo>
                      <a:pt x="77902" y="31353"/>
                    </a:lnTo>
                    <a:lnTo>
                      <a:pt x="78038" y="32351"/>
                    </a:lnTo>
                    <a:lnTo>
                      <a:pt x="78129" y="33349"/>
                    </a:lnTo>
                    <a:lnTo>
                      <a:pt x="78234" y="34489"/>
                    </a:lnTo>
                    <a:lnTo>
                      <a:pt x="78325" y="35771"/>
                    </a:lnTo>
                    <a:lnTo>
                      <a:pt x="78460" y="37909"/>
                    </a:lnTo>
                    <a:lnTo>
                      <a:pt x="78581" y="40047"/>
                    </a:lnTo>
                    <a:lnTo>
                      <a:pt x="78687" y="42470"/>
                    </a:lnTo>
                    <a:lnTo>
                      <a:pt x="78762" y="44750"/>
                    </a:lnTo>
                    <a:lnTo>
                      <a:pt x="78823" y="47315"/>
                    </a:lnTo>
                    <a:lnTo>
                      <a:pt x="78868" y="49738"/>
                    </a:lnTo>
                    <a:lnTo>
                      <a:pt x="78898" y="52589"/>
                    </a:lnTo>
                    <a:lnTo>
                      <a:pt x="78898" y="55296"/>
                    </a:lnTo>
                    <a:lnTo>
                      <a:pt x="78898" y="57007"/>
                    </a:lnTo>
                    <a:lnTo>
                      <a:pt x="78883" y="58432"/>
                    </a:lnTo>
                    <a:lnTo>
                      <a:pt x="78868" y="59714"/>
                    </a:lnTo>
                    <a:lnTo>
                      <a:pt x="78838" y="60855"/>
                    </a:lnTo>
                    <a:close/>
                    <a:moveTo>
                      <a:pt x="74130" y="52446"/>
                    </a:moveTo>
                    <a:lnTo>
                      <a:pt x="77706" y="52446"/>
                    </a:lnTo>
                    <a:lnTo>
                      <a:pt x="77706" y="50593"/>
                    </a:lnTo>
                    <a:lnTo>
                      <a:pt x="77691" y="49026"/>
                    </a:lnTo>
                    <a:lnTo>
                      <a:pt x="77676" y="47315"/>
                    </a:lnTo>
                    <a:lnTo>
                      <a:pt x="77631" y="45748"/>
                    </a:lnTo>
                    <a:lnTo>
                      <a:pt x="77585" y="44323"/>
                    </a:lnTo>
                    <a:lnTo>
                      <a:pt x="77540" y="42897"/>
                    </a:lnTo>
                    <a:lnTo>
                      <a:pt x="77465" y="41615"/>
                    </a:lnTo>
                    <a:lnTo>
                      <a:pt x="77374" y="40190"/>
                    </a:lnTo>
                    <a:lnTo>
                      <a:pt x="77253" y="38622"/>
                    </a:lnTo>
                    <a:lnTo>
                      <a:pt x="77133" y="37339"/>
                    </a:lnTo>
                    <a:lnTo>
                      <a:pt x="76982" y="36199"/>
                    </a:lnTo>
                    <a:lnTo>
                      <a:pt x="76816" y="35201"/>
                    </a:lnTo>
                    <a:lnTo>
                      <a:pt x="76635" y="34489"/>
                    </a:lnTo>
                    <a:lnTo>
                      <a:pt x="76454" y="34061"/>
                    </a:lnTo>
                    <a:lnTo>
                      <a:pt x="76227" y="33776"/>
                    </a:lnTo>
                    <a:lnTo>
                      <a:pt x="76001" y="33634"/>
                    </a:lnTo>
                    <a:lnTo>
                      <a:pt x="75805" y="33776"/>
                    </a:lnTo>
                    <a:lnTo>
                      <a:pt x="75594" y="34061"/>
                    </a:lnTo>
                    <a:lnTo>
                      <a:pt x="75413" y="34489"/>
                    </a:lnTo>
                    <a:lnTo>
                      <a:pt x="75247" y="35201"/>
                    </a:lnTo>
                    <a:lnTo>
                      <a:pt x="75066" y="36199"/>
                    </a:lnTo>
                    <a:lnTo>
                      <a:pt x="74915" y="37197"/>
                    </a:lnTo>
                    <a:lnTo>
                      <a:pt x="74779" y="38479"/>
                    </a:lnTo>
                    <a:lnTo>
                      <a:pt x="74643" y="39904"/>
                    </a:lnTo>
                    <a:lnTo>
                      <a:pt x="74537" y="41330"/>
                    </a:lnTo>
                    <a:lnTo>
                      <a:pt x="74447" y="42755"/>
                    </a:lnTo>
                    <a:lnTo>
                      <a:pt x="74371" y="44180"/>
                    </a:lnTo>
                    <a:lnTo>
                      <a:pt x="74296" y="45605"/>
                    </a:lnTo>
                    <a:lnTo>
                      <a:pt x="74236" y="47315"/>
                    </a:lnTo>
                    <a:lnTo>
                      <a:pt x="74190" y="48883"/>
                    </a:lnTo>
                    <a:lnTo>
                      <a:pt x="74145" y="50593"/>
                    </a:lnTo>
                    <a:lnTo>
                      <a:pt x="74130" y="52446"/>
                    </a:lnTo>
                    <a:close/>
                    <a:moveTo>
                      <a:pt x="80422" y="90783"/>
                    </a:moveTo>
                    <a:lnTo>
                      <a:pt x="80422" y="46745"/>
                    </a:lnTo>
                    <a:lnTo>
                      <a:pt x="80422" y="41472"/>
                    </a:lnTo>
                    <a:lnTo>
                      <a:pt x="80422" y="36484"/>
                    </a:lnTo>
                    <a:lnTo>
                      <a:pt x="80407" y="31496"/>
                    </a:lnTo>
                    <a:lnTo>
                      <a:pt x="80392" y="26793"/>
                    </a:lnTo>
                    <a:lnTo>
                      <a:pt x="81463" y="26793"/>
                    </a:lnTo>
                    <a:lnTo>
                      <a:pt x="81508" y="39334"/>
                    </a:lnTo>
                    <a:lnTo>
                      <a:pt x="81569" y="39334"/>
                    </a:lnTo>
                    <a:lnTo>
                      <a:pt x="81614" y="37767"/>
                    </a:lnTo>
                    <a:lnTo>
                      <a:pt x="81689" y="36342"/>
                    </a:lnTo>
                    <a:lnTo>
                      <a:pt x="81765" y="34916"/>
                    </a:lnTo>
                    <a:lnTo>
                      <a:pt x="81855" y="33634"/>
                    </a:lnTo>
                    <a:lnTo>
                      <a:pt x="81961" y="32351"/>
                    </a:lnTo>
                    <a:lnTo>
                      <a:pt x="82067" y="31211"/>
                    </a:lnTo>
                    <a:lnTo>
                      <a:pt x="82172" y="30071"/>
                    </a:lnTo>
                    <a:lnTo>
                      <a:pt x="82293" y="29073"/>
                    </a:lnTo>
                    <a:lnTo>
                      <a:pt x="82429" y="28218"/>
                    </a:lnTo>
                    <a:lnTo>
                      <a:pt x="82565" y="27505"/>
                    </a:lnTo>
                    <a:lnTo>
                      <a:pt x="82700" y="26793"/>
                    </a:lnTo>
                    <a:lnTo>
                      <a:pt x="82836" y="26365"/>
                    </a:lnTo>
                    <a:lnTo>
                      <a:pt x="82987" y="25938"/>
                    </a:lnTo>
                    <a:lnTo>
                      <a:pt x="83138" y="25510"/>
                    </a:lnTo>
                    <a:lnTo>
                      <a:pt x="83289" y="25225"/>
                    </a:lnTo>
                    <a:lnTo>
                      <a:pt x="83425" y="25225"/>
                    </a:lnTo>
                    <a:lnTo>
                      <a:pt x="83606" y="25368"/>
                    </a:lnTo>
                    <a:lnTo>
                      <a:pt x="83787" y="25795"/>
                    </a:lnTo>
                    <a:lnTo>
                      <a:pt x="83787" y="36769"/>
                    </a:lnTo>
                    <a:lnTo>
                      <a:pt x="83576" y="36484"/>
                    </a:lnTo>
                    <a:lnTo>
                      <a:pt x="83349" y="36342"/>
                    </a:lnTo>
                    <a:lnTo>
                      <a:pt x="83153" y="36484"/>
                    </a:lnTo>
                    <a:lnTo>
                      <a:pt x="82957" y="36769"/>
                    </a:lnTo>
                    <a:lnTo>
                      <a:pt x="82776" y="37197"/>
                    </a:lnTo>
                    <a:lnTo>
                      <a:pt x="82610" y="37909"/>
                    </a:lnTo>
                    <a:lnTo>
                      <a:pt x="82444" y="38764"/>
                    </a:lnTo>
                    <a:lnTo>
                      <a:pt x="82308" y="39904"/>
                    </a:lnTo>
                    <a:lnTo>
                      <a:pt x="82172" y="41330"/>
                    </a:lnTo>
                    <a:lnTo>
                      <a:pt x="82052" y="42755"/>
                    </a:lnTo>
                    <a:lnTo>
                      <a:pt x="81961" y="44180"/>
                    </a:lnTo>
                    <a:lnTo>
                      <a:pt x="81870" y="45748"/>
                    </a:lnTo>
                    <a:lnTo>
                      <a:pt x="81795" y="47458"/>
                    </a:lnTo>
                    <a:lnTo>
                      <a:pt x="81750" y="49026"/>
                    </a:lnTo>
                    <a:lnTo>
                      <a:pt x="81705" y="50736"/>
                    </a:lnTo>
                    <a:lnTo>
                      <a:pt x="81674" y="52731"/>
                    </a:lnTo>
                    <a:lnTo>
                      <a:pt x="81644" y="54584"/>
                    </a:lnTo>
                    <a:lnTo>
                      <a:pt x="81644" y="56722"/>
                    </a:lnTo>
                    <a:lnTo>
                      <a:pt x="81644" y="90783"/>
                    </a:lnTo>
                    <a:lnTo>
                      <a:pt x="80422" y="90783"/>
                    </a:lnTo>
                    <a:close/>
                    <a:moveTo>
                      <a:pt x="85281" y="14964"/>
                    </a:moveTo>
                    <a:lnTo>
                      <a:pt x="86488" y="11401"/>
                    </a:lnTo>
                    <a:lnTo>
                      <a:pt x="86488" y="26793"/>
                    </a:lnTo>
                    <a:lnTo>
                      <a:pt x="88253" y="26793"/>
                    </a:lnTo>
                    <a:lnTo>
                      <a:pt x="88253" y="35486"/>
                    </a:lnTo>
                    <a:lnTo>
                      <a:pt x="86488" y="35486"/>
                    </a:lnTo>
                    <a:lnTo>
                      <a:pt x="86488" y="70118"/>
                    </a:lnTo>
                    <a:lnTo>
                      <a:pt x="86503" y="71686"/>
                    </a:lnTo>
                    <a:lnTo>
                      <a:pt x="86503" y="73111"/>
                    </a:lnTo>
                    <a:lnTo>
                      <a:pt x="86518" y="74394"/>
                    </a:lnTo>
                    <a:lnTo>
                      <a:pt x="86548" y="75534"/>
                    </a:lnTo>
                    <a:lnTo>
                      <a:pt x="86578" y="76817"/>
                    </a:lnTo>
                    <a:lnTo>
                      <a:pt x="86623" y="77814"/>
                    </a:lnTo>
                    <a:lnTo>
                      <a:pt x="86669" y="78669"/>
                    </a:lnTo>
                    <a:lnTo>
                      <a:pt x="86714" y="79382"/>
                    </a:lnTo>
                    <a:lnTo>
                      <a:pt x="86774" y="80095"/>
                    </a:lnTo>
                    <a:lnTo>
                      <a:pt x="86850" y="80807"/>
                    </a:lnTo>
                    <a:lnTo>
                      <a:pt x="86910" y="81235"/>
                    </a:lnTo>
                    <a:lnTo>
                      <a:pt x="87001" y="81662"/>
                    </a:lnTo>
                    <a:lnTo>
                      <a:pt x="87106" y="82232"/>
                    </a:lnTo>
                    <a:lnTo>
                      <a:pt x="87197" y="82375"/>
                    </a:lnTo>
                    <a:lnTo>
                      <a:pt x="87302" y="82517"/>
                    </a:lnTo>
                    <a:lnTo>
                      <a:pt x="87408" y="82660"/>
                    </a:lnTo>
                    <a:lnTo>
                      <a:pt x="87619" y="82517"/>
                    </a:lnTo>
                    <a:lnTo>
                      <a:pt x="87800" y="82375"/>
                    </a:lnTo>
                    <a:lnTo>
                      <a:pt x="87966" y="82232"/>
                    </a:lnTo>
                    <a:lnTo>
                      <a:pt x="88117" y="81662"/>
                    </a:lnTo>
                    <a:lnTo>
                      <a:pt x="88178" y="90498"/>
                    </a:lnTo>
                    <a:lnTo>
                      <a:pt x="87951" y="91211"/>
                    </a:lnTo>
                    <a:lnTo>
                      <a:pt x="87695" y="91781"/>
                    </a:lnTo>
                    <a:lnTo>
                      <a:pt x="87393" y="92209"/>
                    </a:lnTo>
                    <a:lnTo>
                      <a:pt x="87091" y="92351"/>
                    </a:lnTo>
                    <a:lnTo>
                      <a:pt x="86880" y="92209"/>
                    </a:lnTo>
                    <a:lnTo>
                      <a:pt x="86684" y="91781"/>
                    </a:lnTo>
                    <a:lnTo>
                      <a:pt x="86503" y="91496"/>
                    </a:lnTo>
                    <a:lnTo>
                      <a:pt x="86322" y="90926"/>
                    </a:lnTo>
                    <a:lnTo>
                      <a:pt x="86156" y="90213"/>
                    </a:lnTo>
                    <a:lnTo>
                      <a:pt x="86020" y="89358"/>
                    </a:lnTo>
                    <a:lnTo>
                      <a:pt x="85869" y="88361"/>
                    </a:lnTo>
                    <a:lnTo>
                      <a:pt x="85748" y="87220"/>
                    </a:lnTo>
                    <a:lnTo>
                      <a:pt x="85643" y="85795"/>
                    </a:lnTo>
                    <a:lnTo>
                      <a:pt x="85552" y="84228"/>
                    </a:lnTo>
                    <a:lnTo>
                      <a:pt x="85477" y="82517"/>
                    </a:lnTo>
                    <a:lnTo>
                      <a:pt x="85401" y="80522"/>
                    </a:lnTo>
                    <a:lnTo>
                      <a:pt x="85356" y="78384"/>
                    </a:lnTo>
                    <a:lnTo>
                      <a:pt x="85311" y="75819"/>
                    </a:lnTo>
                    <a:lnTo>
                      <a:pt x="85281" y="73396"/>
                    </a:lnTo>
                    <a:lnTo>
                      <a:pt x="85281" y="70546"/>
                    </a:lnTo>
                    <a:lnTo>
                      <a:pt x="85281" y="35486"/>
                    </a:lnTo>
                    <a:lnTo>
                      <a:pt x="84239" y="35486"/>
                    </a:lnTo>
                    <a:lnTo>
                      <a:pt x="84239" y="26793"/>
                    </a:lnTo>
                    <a:lnTo>
                      <a:pt x="85281" y="26793"/>
                    </a:lnTo>
                    <a:lnTo>
                      <a:pt x="85281" y="14964"/>
                    </a:lnTo>
                    <a:close/>
                    <a:moveTo>
                      <a:pt x="94394" y="51591"/>
                    </a:moveTo>
                    <a:lnTo>
                      <a:pt x="94394" y="75391"/>
                    </a:lnTo>
                    <a:lnTo>
                      <a:pt x="94409" y="79952"/>
                    </a:lnTo>
                    <a:lnTo>
                      <a:pt x="94424" y="83942"/>
                    </a:lnTo>
                    <a:lnTo>
                      <a:pt x="94454" y="87648"/>
                    </a:lnTo>
                    <a:lnTo>
                      <a:pt x="94500" y="90783"/>
                    </a:lnTo>
                    <a:lnTo>
                      <a:pt x="93383" y="90783"/>
                    </a:lnTo>
                    <a:lnTo>
                      <a:pt x="93293" y="82802"/>
                    </a:lnTo>
                    <a:lnTo>
                      <a:pt x="93247" y="82802"/>
                    </a:lnTo>
                    <a:lnTo>
                      <a:pt x="93142" y="83800"/>
                    </a:lnTo>
                    <a:lnTo>
                      <a:pt x="93051" y="84940"/>
                    </a:lnTo>
                    <a:lnTo>
                      <a:pt x="92946" y="85938"/>
                    </a:lnTo>
                    <a:lnTo>
                      <a:pt x="92855" y="86935"/>
                    </a:lnTo>
                    <a:lnTo>
                      <a:pt x="92734" y="87790"/>
                    </a:lnTo>
                    <a:lnTo>
                      <a:pt x="92614" y="88503"/>
                    </a:lnTo>
                    <a:lnTo>
                      <a:pt x="92493" y="89216"/>
                    </a:lnTo>
                    <a:lnTo>
                      <a:pt x="92372" y="89786"/>
                    </a:lnTo>
                    <a:lnTo>
                      <a:pt x="92236" y="90356"/>
                    </a:lnTo>
                    <a:lnTo>
                      <a:pt x="92101" y="90783"/>
                    </a:lnTo>
                    <a:lnTo>
                      <a:pt x="91950" y="91211"/>
                    </a:lnTo>
                    <a:lnTo>
                      <a:pt x="91814" y="91496"/>
                    </a:lnTo>
                    <a:lnTo>
                      <a:pt x="91663" y="91781"/>
                    </a:lnTo>
                    <a:lnTo>
                      <a:pt x="91497" y="92209"/>
                    </a:lnTo>
                    <a:lnTo>
                      <a:pt x="91331" y="92209"/>
                    </a:lnTo>
                    <a:lnTo>
                      <a:pt x="91180" y="92351"/>
                    </a:lnTo>
                    <a:lnTo>
                      <a:pt x="90924" y="92209"/>
                    </a:lnTo>
                    <a:lnTo>
                      <a:pt x="90712" y="91781"/>
                    </a:lnTo>
                    <a:lnTo>
                      <a:pt x="90501" y="91353"/>
                    </a:lnTo>
                    <a:lnTo>
                      <a:pt x="90290" y="90783"/>
                    </a:lnTo>
                    <a:lnTo>
                      <a:pt x="90109" y="89928"/>
                    </a:lnTo>
                    <a:lnTo>
                      <a:pt x="89943" y="89073"/>
                    </a:lnTo>
                    <a:lnTo>
                      <a:pt x="89762" y="87933"/>
                    </a:lnTo>
                    <a:lnTo>
                      <a:pt x="89611" y="86508"/>
                    </a:lnTo>
                    <a:lnTo>
                      <a:pt x="89505" y="85225"/>
                    </a:lnTo>
                    <a:lnTo>
                      <a:pt x="89400" y="83800"/>
                    </a:lnTo>
                    <a:lnTo>
                      <a:pt x="89309" y="82375"/>
                    </a:lnTo>
                    <a:lnTo>
                      <a:pt x="89219" y="80665"/>
                    </a:lnTo>
                    <a:lnTo>
                      <a:pt x="89173" y="79097"/>
                    </a:lnTo>
                    <a:lnTo>
                      <a:pt x="89128" y="77387"/>
                    </a:lnTo>
                    <a:lnTo>
                      <a:pt x="89113" y="75676"/>
                    </a:lnTo>
                    <a:lnTo>
                      <a:pt x="89098" y="73824"/>
                    </a:lnTo>
                    <a:lnTo>
                      <a:pt x="89098" y="72399"/>
                    </a:lnTo>
                    <a:lnTo>
                      <a:pt x="89113" y="70973"/>
                    </a:lnTo>
                    <a:lnTo>
                      <a:pt x="89128" y="69691"/>
                    </a:lnTo>
                    <a:lnTo>
                      <a:pt x="89158" y="68408"/>
                    </a:lnTo>
                    <a:lnTo>
                      <a:pt x="89204" y="67125"/>
                    </a:lnTo>
                    <a:lnTo>
                      <a:pt x="89249" y="65843"/>
                    </a:lnTo>
                    <a:lnTo>
                      <a:pt x="89309" y="64703"/>
                    </a:lnTo>
                    <a:lnTo>
                      <a:pt x="89370" y="63562"/>
                    </a:lnTo>
                    <a:lnTo>
                      <a:pt x="89445" y="62565"/>
                    </a:lnTo>
                    <a:lnTo>
                      <a:pt x="89520" y="61567"/>
                    </a:lnTo>
                    <a:lnTo>
                      <a:pt x="89596" y="60427"/>
                    </a:lnTo>
                    <a:lnTo>
                      <a:pt x="89686" y="59429"/>
                    </a:lnTo>
                    <a:lnTo>
                      <a:pt x="89792" y="58574"/>
                    </a:lnTo>
                    <a:lnTo>
                      <a:pt x="89913" y="57719"/>
                    </a:lnTo>
                    <a:lnTo>
                      <a:pt x="90033" y="56864"/>
                    </a:lnTo>
                    <a:lnTo>
                      <a:pt x="90154" y="56009"/>
                    </a:lnTo>
                    <a:lnTo>
                      <a:pt x="90441" y="54584"/>
                    </a:lnTo>
                    <a:lnTo>
                      <a:pt x="90743" y="53301"/>
                    </a:lnTo>
                    <a:lnTo>
                      <a:pt x="91075" y="52304"/>
                    </a:lnTo>
                    <a:lnTo>
                      <a:pt x="91437" y="51591"/>
                    </a:lnTo>
                    <a:lnTo>
                      <a:pt x="91829" y="50736"/>
                    </a:lnTo>
                    <a:lnTo>
                      <a:pt x="92251" y="50308"/>
                    </a:lnTo>
                    <a:lnTo>
                      <a:pt x="92704" y="50023"/>
                    </a:lnTo>
                    <a:lnTo>
                      <a:pt x="93172" y="50023"/>
                    </a:lnTo>
                    <a:lnTo>
                      <a:pt x="93172" y="48741"/>
                    </a:lnTo>
                    <a:lnTo>
                      <a:pt x="93157" y="46888"/>
                    </a:lnTo>
                    <a:lnTo>
                      <a:pt x="93142" y="45178"/>
                    </a:lnTo>
                    <a:lnTo>
                      <a:pt x="93112" y="43610"/>
                    </a:lnTo>
                    <a:lnTo>
                      <a:pt x="93066" y="42185"/>
                    </a:lnTo>
                    <a:lnTo>
                      <a:pt x="93021" y="40760"/>
                    </a:lnTo>
                    <a:lnTo>
                      <a:pt x="92961" y="39619"/>
                    </a:lnTo>
                    <a:lnTo>
                      <a:pt x="92885" y="38622"/>
                    </a:lnTo>
                    <a:lnTo>
                      <a:pt x="92795" y="37624"/>
                    </a:lnTo>
                    <a:lnTo>
                      <a:pt x="92689" y="36769"/>
                    </a:lnTo>
                    <a:lnTo>
                      <a:pt x="92568" y="36057"/>
                    </a:lnTo>
                    <a:lnTo>
                      <a:pt x="92448" y="35344"/>
                    </a:lnTo>
                    <a:lnTo>
                      <a:pt x="92312" y="34774"/>
                    </a:lnTo>
                    <a:lnTo>
                      <a:pt x="92161" y="34346"/>
                    </a:lnTo>
                    <a:lnTo>
                      <a:pt x="91995" y="34061"/>
                    </a:lnTo>
                    <a:lnTo>
                      <a:pt x="91814" y="33919"/>
                    </a:lnTo>
                    <a:lnTo>
                      <a:pt x="91633" y="33919"/>
                    </a:lnTo>
                    <a:lnTo>
                      <a:pt x="91376" y="33919"/>
                    </a:lnTo>
                    <a:lnTo>
                      <a:pt x="91150" y="34204"/>
                    </a:lnTo>
                    <a:lnTo>
                      <a:pt x="90909" y="34489"/>
                    </a:lnTo>
                    <a:lnTo>
                      <a:pt x="90682" y="35059"/>
                    </a:lnTo>
                    <a:lnTo>
                      <a:pt x="90471" y="35629"/>
                    </a:lnTo>
                    <a:lnTo>
                      <a:pt x="90260" y="36627"/>
                    </a:lnTo>
                    <a:lnTo>
                      <a:pt x="90064" y="37624"/>
                    </a:lnTo>
                    <a:lnTo>
                      <a:pt x="89883" y="38622"/>
                    </a:lnTo>
                    <a:lnTo>
                      <a:pt x="89596" y="31068"/>
                    </a:lnTo>
                    <a:lnTo>
                      <a:pt x="89822" y="29643"/>
                    </a:lnTo>
                    <a:lnTo>
                      <a:pt x="90079" y="28503"/>
                    </a:lnTo>
                    <a:lnTo>
                      <a:pt x="90335" y="27505"/>
                    </a:lnTo>
                    <a:lnTo>
                      <a:pt x="90607" y="26793"/>
                    </a:lnTo>
                    <a:lnTo>
                      <a:pt x="90894" y="26080"/>
                    </a:lnTo>
                    <a:lnTo>
                      <a:pt x="91195" y="25510"/>
                    </a:lnTo>
                    <a:lnTo>
                      <a:pt x="91482" y="25368"/>
                    </a:lnTo>
                    <a:lnTo>
                      <a:pt x="91814" y="25225"/>
                    </a:lnTo>
                    <a:lnTo>
                      <a:pt x="92131" y="25368"/>
                    </a:lnTo>
                    <a:lnTo>
                      <a:pt x="92417" y="25795"/>
                    </a:lnTo>
                    <a:lnTo>
                      <a:pt x="92689" y="26223"/>
                    </a:lnTo>
                    <a:lnTo>
                      <a:pt x="92946" y="26935"/>
                    </a:lnTo>
                    <a:lnTo>
                      <a:pt x="93172" y="27790"/>
                    </a:lnTo>
                    <a:lnTo>
                      <a:pt x="93383" y="28931"/>
                    </a:lnTo>
                    <a:lnTo>
                      <a:pt x="93579" y="30213"/>
                    </a:lnTo>
                    <a:lnTo>
                      <a:pt x="93745" y="31923"/>
                    </a:lnTo>
                    <a:lnTo>
                      <a:pt x="93896" y="33634"/>
                    </a:lnTo>
                    <a:lnTo>
                      <a:pt x="94032" y="35486"/>
                    </a:lnTo>
                    <a:lnTo>
                      <a:pt x="94138" y="37624"/>
                    </a:lnTo>
                    <a:lnTo>
                      <a:pt x="94228" y="39904"/>
                    </a:lnTo>
                    <a:lnTo>
                      <a:pt x="94288" y="42612"/>
                    </a:lnTo>
                    <a:lnTo>
                      <a:pt x="94364" y="45320"/>
                    </a:lnTo>
                    <a:lnTo>
                      <a:pt x="94379" y="48313"/>
                    </a:lnTo>
                    <a:lnTo>
                      <a:pt x="94394" y="51591"/>
                    </a:lnTo>
                    <a:close/>
                    <a:moveTo>
                      <a:pt x="93172" y="69263"/>
                    </a:moveTo>
                    <a:lnTo>
                      <a:pt x="93172" y="58147"/>
                    </a:lnTo>
                    <a:lnTo>
                      <a:pt x="92825" y="58147"/>
                    </a:lnTo>
                    <a:lnTo>
                      <a:pt x="92508" y="58289"/>
                    </a:lnTo>
                    <a:lnTo>
                      <a:pt x="92206" y="58432"/>
                    </a:lnTo>
                    <a:lnTo>
                      <a:pt x="91920" y="58859"/>
                    </a:lnTo>
                    <a:lnTo>
                      <a:pt x="91678" y="59287"/>
                    </a:lnTo>
                    <a:lnTo>
                      <a:pt x="91437" y="59857"/>
                    </a:lnTo>
                    <a:lnTo>
                      <a:pt x="91225" y="60570"/>
                    </a:lnTo>
                    <a:lnTo>
                      <a:pt x="91044" y="61567"/>
                    </a:lnTo>
                    <a:lnTo>
                      <a:pt x="90863" y="62422"/>
                    </a:lnTo>
                    <a:lnTo>
                      <a:pt x="90728" y="63420"/>
                    </a:lnTo>
                    <a:lnTo>
                      <a:pt x="90607" y="64703"/>
                    </a:lnTo>
                    <a:lnTo>
                      <a:pt x="90516" y="65985"/>
                    </a:lnTo>
                    <a:lnTo>
                      <a:pt x="90441" y="67553"/>
                    </a:lnTo>
                    <a:lnTo>
                      <a:pt x="90365" y="68978"/>
                    </a:lnTo>
                    <a:lnTo>
                      <a:pt x="90335" y="70688"/>
                    </a:lnTo>
                    <a:lnTo>
                      <a:pt x="90320" y="72541"/>
                    </a:lnTo>
                    <a:lnTo>
                      <a:pt x="90335" y="73824"/>
                    </a:lnTo>
                    <a:lnTo>
                      <a:pt x="90350" y="75106"/>
                    </a:lnTo>
                    <a:lnTo>
                      <a:pt x="90380" y="76104"/>
                    </a:lnTo>
                    <a:lnTo>
                      <a:pt x="90426" y="77387"/>
                    </a:lnTo>
                    <a:lnTo>
                      <a:pt x="90471" y="78384"/>
                    </a:lnTo>
                    <a:lnTo>
                      <a:pt x="90531" y="79239"/>
                    </a:lnTo>
                    <a:lnTo>
                      <a:pt x="90607" y="80095"/>
                    </a:lnTo>
                    <a:lnTo>
                      <a:pt x="90682" y="80807"/>
                    </a:lnTo>
                    <a:lnTo>
                      <a:pt x="90758" y="81377"/>
                    </a:lnTo>
                    <a:lnTo>
                      <a:pt x="90833" y="82090"/>
                    </a:lnTo>
                    <a:lnTo>
                      <a:pt x="90924" y="82517"/>
                    </a:lnTo>
                    <a:lnTo>
                      <a:pt x="91044" y="82945"/>
                    </a:lnTo>
                    <a:lnTo>
                      <a:pt x="91135" y="83230"/>
                    </a:lnTo>
                    <a:lnTo>
                      <a:pt x="91241" y="83515"/>
                    </a:lnTo>
                    <a:lnTo>
                      <a:pt x="91361" y="83657"/>
                    </a:lnTo>
                    <a:lnTo>
                      <a:pt x="91482" y="83657"/>
                    </a:lnTo>
                    <a:lnTo>
                      <a:pt x="91633" y="83657"/>
                    </a:lnTo>
                    <a:lnTo>
                      <a:pt x="91784" y="83372"/>
                    </a:lnTo>
                    <a:lnTo>
                      <a:pt x="91920" y="83230"/>
                    </a:lnTo>
                    <a:lnTo>
                      <a:pt x="92040" y="82802"/>
                    </a:lnTo>
                    <a:lnTo>
                      <a:pt x="92191" y="82375"/>
                    </a:lnTo>
                    <a:lnTo>
                      <a:pt x="92312" y="81662"/>
                    </a:lnTo>
                    <a:lnTo>
                      <a:pt x="92433" y="81092"/>
                    </a:lnTo>
                    <a:lnTo>
                      <a:pt x="92538" y="80237"/>
                    </a:lnTo>
                    <a:lnTo>
                      <a:pt x="92644" y="79524"/>
                    </a:lnTo>
                    <a:lnTo>
                      <a:pt x="92734" y="78812"/>
                    </a:lnTo>
                    <a:lnTo>
                      <a:pt x="92825" y="77957"/>
                    </a:lnTo>
                    <a:lnTo>
                      <a:pt x="92885" y="77102"/>
                    </a:lnTo>
                    <a:lnTo>
                      <a:pt x="92961" y="75961"/>
                    </a:lnTo>
                    <a:lnTo>
                      <a:pt x="93006" y="74964"/>
                    </a:lnTo>
                    <a:lnTo>
                      <a:pt x="93051" y="73966"/>
                    </a:lnTo>
                    <a:lnTo>
                      <a:pt x="93096" y="72969"/>
                    </a:lnTo>
                    <a:lnTo>
                      <a:pt x="93127" y="72114"/>
                    </a:lnTo>
                    <a:lnTo>
                      <a:pt x="93142" y="71116"/>
                    </a:lnTo>
                    <a:lnTo>
                      <a:pt x="93157" y="70261"/>
                    </a:lnTo>
                    <a:lnTo>
                      <a:pt x="93172" y="69263"/>
                    </a:lnTo>
                    <a:close/>
                    <a:moveTo>
                      <a:pt x="97608" y="90783"/>
                    </a:moveTo>
                    <a:lnTo>
                      <a:pt x="96371" y="90783"/>
                    </a:lnTo>
                    <a:lnTo>
                      <a:pt x="96371" y="26793"/>
                    </a:lnTo>
                    <a:lnTo>
                      <a:pt x="97608" y="26793"/>
                    </a:lnTo>
                    <a:lnTo>
                      <a:pt x="97608" y="90783"/>
                    </a:lnTo>
                    <a:close/>
                    <a:moveTo>
                      <a:pt x="96974" y="14964"/>
                    </a:moveTo>
                    <a:lnTo>
                      <a:pt x="96959" y="14964"/>
                    </a:lnTo>
                    <a:lnTo>
                      <a:pt x="96808" y="14821"/>
                    </a:lnTo>
                    <a:lnTo>
                      <a:pt x="96657" y="14394"/>
                    </a:lnTo>
                    <a:lnTo>
                      <a:pt x="96582" y="14109"/>
                    </a:lnTo>
                    <a:lnTo>
                      <a:pt x="96522" y="13681"/>
                    </a:lnTo>
                    <a:lnTo>
                      <a:pt x="96461" y="13254"/>
                    </a:lnTo>
                    <a:lnTo>
                      <a:pt x="96401" y="12826"/>
                    </a:lnTo>
                    <a:lnTo>
                      <a:pt x="96310" y="11686"/>
                    </a:lnTo>
                    <a:lnTo>
                      <a:pt x="96250" y="10261"/>
                    </a:lnTo>
                    <a:lnTo>
                      <a:pt x="96205" y="8978"/>
                    </a:lnTo>
                    <a:lnTo>
                      <a:pt x="96190" y="7410"/>
                    </a:lnTo>
                    <a:lnTo>
                      <a:pt x="96205" y="5985"/>
                    </a:lnTo>
                    <a:lnTo>
                      <a:pt x="96250" y="4560"/>
                    </a:lnTo>
                    <a:lnTo>
                      <a:pt x="96325" y="3277"/>
                    </a:lnTo>
                    <a:lnTo>
                      <a:pt x="96416" y="2280"/>
                    </a:lnTo>
                    <a:lnTo>
                      <a:pt x="96476" y="1710"/>
                    </a:lnTo>
                    <a:lnTo>
                      <a:pt x="96537" y="1282"/>
                    </a:lnTo>
                    <a:lnTo>
                      <a:pt x="96612" y="855"/>
                    </a:lnTo>
                    <a:lnTo>
                      <a:pt x="96672" y="570"/>
                    </a:lnTo>
                    <a:lnTo>
                      <a:pt x="96823" y="285"/>
                    </a:lnTo>
                    <a:lnTo>
                      <a:pt x="96989" y="0"/>
                    </a:lnTo>
                    <a:lnTo>
                      <a:pt x="97155" y="285"/>
                    </a:lnTo>
                    <a:lnTo>
                      <a:pt x="97306" y="570"/>
                    </a:lnTo>
                    <a:lnTo>
                      <a:pt x="97382" y="855"/>
                    </a:lnTo>
                    <a:lnTo>
                      <a:pt x="97442" y="1282"/>
                    </a:lnTo>
                    <a:lnTo>
                      <a:pt x="97502" y="1710"/>
                    </a:lnTo>
                    <a:lnTo>
                      <a:pt x="97548" y="2137"/>
                    </a:lnTo>
                    <a:lnTo>
                      <a:pt x="97653" y="3277"/>
                    </a:lnTo>
                    <a:lnTo>
                      <a:pt x="97714" y="4418"/>
                    </a:lnTo>
                    <a:lnTo>
                      <a:pt x="97774" y="5985"/>
                    </a:lnTo>
                    <a:lnTo>
                      <a:pt x="97774" y="7410"/>
                    </a:lnTo>
                    <a:lnTo>
                      <a:pt x="97774" y="8978"/>
                    </a:lnTo>
                    <a:lnTo>
                      <a:pt x="97714" y="10261"/>
                    </a:lnTo>
                    <a:lnTo>
                      <a:pt x="97653" y="11686"/>
                    </a:lnTo>
                    <a:lnTo>
                      <a:pt x="97548" y="12826"/>
                    </a:lnTo>
                    <a:lnTo>
                      <a:pt x="97502" y="13254"/>
                    </a:lnTo>
                    <a:lnTo>
                      <a:pt x="97442" y="13681"/>
                    </a:lnTo>
                    <a:lnTo>
                      <a:pt x="97382" y="14109"/>
                    </a:lnTo>
                    <a:lnTo>
                      <a:pt x="97306" y="14394"/>
                    </a:lnTo>
                    <a:lnTo>
                      <a:pt x="97231" y="14679"/>
                    </a:lnTo>
                    <a:lnTo>
                      <a:pt x="97140" y="14821"/>
                    </a:lnTo>
                    <a:lnTo>
                      <a:pt x="97065" y="14821"/>
                    </a:lnTo>
                    <a:lnTo>
                      <a:pt x="96974" y="14964"/>
                    </a:lnTo>
                    <a:close/>
                    <a:moveTo>
                      <a:pt x="99645" y="90783"/>
                    </a:moveTo>
                    <a:lnTo>
                      <a:pt x="99645" y="44038"/>
                    </a:lnTo>
                    <a:lnTo>
                      <a:pt x="99645" y="39904"/>
                    </a:lnTo>
                    <a:lnTo>
                      <a:pt x="99630" y="35629"/>
                    </a:lnTo>
                    <a:lnTo>
                      <a:pt x="99615" y="31353"/>
                    </a:lnTo>
                    <a:lnTo>
                      <a:pt x="99600" y="26793"/>
                    </a:lnTo>
                    <a:lnTo>
                      <a:pt x="100686" y="26793"/>
                    </a:lnTo>
                    <a:lnTo>
                      <a:pt x="100761" y="37339"/>
                    </a:lnTo>
                    <a:lnTo>
                      <a:pt x="100777" y="37339"/>
                    </a:lnTo>
                    <a:lnTo>
                      <a:pt x="100852" y="36199"/>
                    </a:lnTo>
                    <a:lnTo>
                      <a:pt x="100943" y="34916"/>
                    </a:lnTo>
                    <a:lnTo>
                      <a:pt x="101018" y="33776"/>
                    </a:lnTo>
                    <a:lnTo>
                      <a:pt x="101139" y="32779"/>
                    </a:lnTo>
                    <a:lnTo>
                      <a:pt x="101244" y="31781"/>
                    </a:lnTo>
                    <a:lnTo>
                      <a:pt x="101350" y="30926"/>
                    </a:lnTo>
                    <a:lnTo>
                      <a:pt x="101471" y="29928"/>
                    </a:lnTo>
                    <a:lnTo>
                      <a:pt x="101606" y="29073"/>
                    </a:lnTo>
                    <a:lnTo>
                      <a:pt x="101772" y="28218"/>
                    </a:lnTo>
                    <a:lnTo>
                      <a:pt x="101938" y="27505"/>
                    </a:lnTo>
                    <a:lnTo>
                      <a:pt x="102104" y="26793"/>
                    </a:lnTo>
                    <a:lnTo>
                      <a:pt x="102285" y="26365"/>
                    </a:lnTo>
                    <a:lnTo>
                      <a:pt x="102451" y="25938"/>
                    </a:lnTo>
                    <a:lnTo>
                      <a:pt x="102632" y="25510"/>
                    </a:lnTo>
                    <a:lnTo>
                      <a:pt x="102829" y="25225"/>
                    </a:lnTo>
                    <a:lnTo>
                      <a:pt x="103025" y="25225"/>
                    </a:lnTo>
                    <a:lnTo>
                      <a:pt x="103236" y="25368"/>
                    </a:lnTo>
                    <a:lnTo>
                      <a:pt x="103462" y="25510"/>
                    </a:lnTo>
                    <a:lnTo>
                      <a:pt x="103658" y="26080"/>
                    </a:lnTo>
                    <a:lnTo>
                      <a:pt x="103855" y="26650"/>
                    </a:lnTo>
                    <a:lnTo>
                      <a:pt x="104051" y="27363"/>
                    </a:lnTo>
                    <a:lnTo>
                      <a:pt x="104232" y="28361"/>
                    </a:lnTo>
                    <a:lnTo>
                      <a:pt x="104398" y="29358"/>
                    </a:lnTo>
                    <a:lnTo>
                      <a:pt x="104564" y="30641"/>
                    </a:lnTo>
                    <a:lnTo>
                      <a:pt x="104669" y="31638"/>
                    </a:lnTo>
                    <a:lnTo>
                      <a:pt x="104760" y="32636"/>
                    </a:lnTo>
                    <a:lnTo>
                      <a:pt x="104850" y="33634"/>
                    </a:lnTo>
                    <a:lnTo>
                      <a:pt x="104926" y="34774"/>
                    </a:lnTo>
                    <a:lnTo>
                      <a:pt x="105001" y="35771"/>
                    </a:lnTo>
                    <a:lnTo>
                      <a:pt x="105092" y="37197"/>
                    </a:lnTo>
                    <a:lnTo>
                      <a:pt x="105152" y="38337"/>
                    </a:lnTo>
                    <a:lnTo>
                      <a:pt x="105198" y="39762"/>
                    </a:lnTo>
                    <a:lnTo>
                      <a:pt x="105258" y="41187"/>
                    </a:lnTo>
                    <a:lnTo>
                      <a:pt x="105288" y="42612"/>
                    </a:lnTo>
                    <a:lnTo>
                      <a:pt x="105333" y="44038"/>
                    </a:lnTo>
                    <a:lnTo>
                      <a:pt x="105364" y="45605"/>
                    </a:lnTo>
                    <a:lnTo>
                      <a:pt x="105394" y="49026"/>
                    </a:lnTo>
                    <a:lnTo>
                      <a:pt x="105409" y="52589"/>
                    </a:lnTo>
                    <a:lnTo>
                      <a:pt x="105409" y="90783"/>
                    </a:lnTo>
                    <a:lnTo>
                      <a:pt x="104187" y="90783"/>
                    </a:lnTo>
                    <a:lnTo>
                      <a:pt x="104187" y="53871"/>
                    </a:lnTo>
                    <a:lnTo>
                      <a:pt x="104172" y="51591"/>
                    </a:lnTo>
                    <a:lnTo>
                      <a:pt x="104156" y="49311"/>
                    </a:lnTo>
                    <a:lnTo>
                      <a:pt x="104126" y="47458"/>
                    </a:lnTo>
                    <a:lnTo>
                      <a:pt x="104081" y="45463"/>
                    </a:lnTo>
                    <a:lnTo>
                      <a:pt x="104036" y="43752"/>
                    </a:lnTo>
                    <a:lnTo>
                      <a:pt x="103960" y="42327"/>
                    </a:lnTo>
                    <a:lnTo>
                      <a:pt x="103870" y="40760"/>
                    </a:lnTo>
                    <a:lnTo>
                      <a:pt x="103779" y="39477"/>
                    </a:lnTo>
                    <a:lnTo>
                      <a:pt x="103689" y="38479"/>
                    </a:lnTo>
                    <a:lnTo>
                      <a:pt x="103568" y="37482"/>
                    </a:lnTo>
                    <a:lnTo>
                      <a:pt x="103447" y="36769"/>
                    </a:lnTo>
                    <a:lnTo>
                      <a:pt x="103296" y="36057"/>
                    </a:lnTo>
                    <a:lnTo>
                      <a:pt x="103145" y="35486"/>
                    </a:lnTo>
                    <a:lnTo>
                      <a:pt x="102980" y="35059"/>
                    </a:lnTo>
                    <a:lnTo>
                      <a:pt x="102814" y="34774"/>
                    </a:lnTo>
                    <a:lnTo>
                      <a:pt x="102617" y="34774"/>
                    </a:lnTo>
                    <a:lnTo>
                      <a:pt x="102466" y="34774"/>
                    </a:lnTo>
                    <a:lnTo>
                      <a:pt x="102331" y="34916"/>
                    </a:lnTo>
                    <a:lnTo>
                      <a:pt x="102180" y="35201"/>
                    </a:lnTo>
                    <a:lnTo>
                      <a:pt x="102059" y="35629"/>
                    </a:lnTo>
                    <a:lnTo>
                      <a:pt x="101938" y="36199"/>
                    </a:lnTo>
                    <a:lnTo>
                      <a:pt x="101818" y="36769"/>
                    </a:lnTo>
                    <a:lnTo>
                      <a:pt x="101697" y="37482"/>
                    </a:lnTo>
                    <a:lnTo>
                      <a:pt x="101576" y="38194"/>
                    </a:lnTo>
                    <a:lnTo>
                      <a:pt x="101471" y="39049"/>
                    </a:lnTo>
                    <a:lnTo>
                      <a:pt x="101380" y="40047"/>
                    </a:lnTo>
                    <a:lnTo>
                      <a:pt x="101290" y="41187"/>
                    </a:lnTo>
                    <a:lnTo>
                      <a:pt x="101199" y="42185"/>
                    </a:lnTo>
                    <a:lnTo>
                      <a:pt x="101139" y="43182"/>
                    </a:lnTo>
                    <a:lnTo>
                      <a:pt x="101063" y="44323"/>
                    </a:lnTo>
                    <a:lnTo>
                      <a:pt x="101003" y="45463"/>
                    </a:lnTo>
                    <a:lnTo>
                      <a:pt x="100958" y="46888"/>
                    </a:lnTo>
                    <a:lnTo>
                      <a:pt x="100927" y="48028"/>
                    </a:lnTo>
                    <a:lnTo>
                      <a:pt x="100897" y="49311"/>
                    </a:lnTo>
                    <a:lnTo>
                      <a:pt x="100882" y="50736"/>
                    </a:lnTo>
                    <a:lnTo>
                      <a:pt x="100882" y="52304"/>
                    </a:lnTo>
                    <a:lnTo>
                      <a:pt x="100882" y="90783"/>
                    </a:lnTo>
                    <a:lnTo>
                      <a:pt x="99645" y="90783"/>
                    </a:lnTo>
                    <a:close/>
                    <a:moveTo>
                      <a:pt x="107687" y="14964"/>
                    </a:moveTo>
                    <a:lnTo>
                      <a:pt x="108894" y="11401"/>
                    </a:lnTo>
                    <a:lnTo>
                      <a:pt x="108894" y="26793"/>
                    </a:lnTo>
                    <a:lnTo>
                      <a:pt x="110645" y="26793"/>
                    </a:lnTo>
                    <a:lnTo>
                      <a:pt x="110645" y="35486"/>
                    </a:lnTo>
                    <a:lnTo>
                      <a:pt x="108894" y="35486"/>
                    </a:lnTo>
                    <a:lnTo>
                      <a:pt x="108894" y="70118"/>
                    </a:lnTo>
                    <a:lnTo>
                      <a:pt x="108894" y="71686"/>
                    </a:lnTo>
                    <a:lnTo>
                      <a:pt x="108909" y="73111"/>
                    </a:lnTo>
                    <a:lnTo>
                      <a:pt x="108924" y="74394"/>
                    </a:lnTo>
                    <a:lnTo>
                      <a:pt x="108940" y="75534"/>
                    </a:lnTo>
                    <a:lnTo>
                      <a:pt x="108985" y="76817"/>
                    </a:lnTo>
                    <a:lnTo>
                      <a:pt x="109030" y="77814"/>
                    </a:lnTo>
                    <a:lnTo>
                      <a:pt x="109075" y="78669"/>
                    </a:lnTo>
                    <a:lnTo>
                      <a:pt x="109136" y="79382"/>
                    </a:lnTo>
                    <a:lnTo>
                      <a:pt x="109196" y="80095"/>
                    </a:lnTo>
                    <a:lnTo>
                      <a:pt x="109256" y="80807"/>
                    </a:lnTo>
                    <a:lnTo>
                      <a:pt x="109332" y="81235"/>
                    </a:lnTo>
                    <a:lnTo>
                      <a:pt x="109407" y="81662"/>
                    </a:lnTo>
                    <a:lnTo>
                      <a:pt x="109498" y="82232"/>
                    </a:lnTo>
                    <a:lnTo>
                      <a:pt x="109603" y="82375"/>
                    </a:lnTo>
                    <a:lnTo>
                      <a:pt x="109709" y="82517"/>
                    </a:lnTo>
                    <a:lnTo>
                      <a:pt x="109815" y="82660"/>
                    </a:lnTo>
                    <a:lnTo>
                      <a:pt x="110011" y="82517"/>
                    </a:lnTo>
                    <a:lnTo>
                      <a:pt x="110207" y="82375"/>
                    </a:lnTo>
                    <a:lnTo>
                      <a:pt x="110373" y="82232"/>
                    </a:lnTo>
                    <a:lnTo>
                      <a:pt x="110524" y="81662"/>
                    </a:lnTo>
                    <a:lnTo>
                      <a:pt x="110584" y="90498"/>
                    </a:lnTo>
                    <a:lnTo>
                      <a:pt x="110358" y="91211"/>
                    </a:lnTo>
                    <a:lnTo>
                      <a:pt x="110086" y="91781"/>
                    </a:lnTo>
                    <a:lnTo>
                      <a:pt x="109815" y="92209"/>
                    </a:lnTo>
                    <a:lnTo>
                      <a:pt x="109498" y="92351"/>
                    </a:lnTo>
                    <a:lnTo>
                      <a:pt x="109287" y="92209"/>
                    </a:lnTo>
                    <a:lnTo>
                      <a:pt x="109090" y="91781"/>
                    </a:lnTo>
                    <a:lnTo>
                      <a:pt x="108894" y="91496"/>
                    </a:lnTo>
                    <a:lnTo>
                      <a:pt x="108728" y="90926"/>
                    </a:lnTo>
                    <a:lnTo>
                      <a:pt x="108577" y="90213"/>
                    </a:lnTo>
                    <a:lnTo>
                      <a:pt x="108411" y="89358"/>
                    </a:lnTo>
                    <a:lnTo>
                      <a:pt x="108276" y="88361"/>
                    </a:lnTo>
                    <a:lnTo>
                      <a:pt x="108155" y="87220"/>
                    </a:lnTo>
                    <a:lnTo>
                      <a:pt x="108049" y="85795"/>
                    </a:lnTo>
                    <a:lnTo>
                      <a:pt x="107959" y="84228"/>
                    </a:lnTo>
                    <a:lnTo>
                      <a:pt x="107868" y="82517"/>
                    </a:lnTo>
                    <a:lnTo>
                      <a:pt x="107808" y="80522"/>
                    </a:lnTo>
                    <a:lnTo>
                      <a:pt x="107748" y="78384"/>
                    </a:lnTo>
                    <a:lnTo>
                      <a:pt x="107717" y="75819"/>
                    </a:lnTo>
                    <a:lnTo>
                      <a:pt x="107702" y="73396"/>
                    </a:lnTo>
                    <a:lnTo>
                      <a:pt x="107687" y="70546"/>
                    </a:lnTo>
                    <a:lnTo>
                      <a:pt x="107687" y="35486"/>
                    </a:lnTo>
                    <a:lnTo>
                      <a:pt x="106646" y="35486"/>
                    </a:lnTo>
                    <a:lnTo>
                      <a:pt x="106646" y="26793"/>
                    </a:lnTo>
                    <a:lnTo>
                      <a:pt x="107687" y="26793"/>
                    </a:lnTo>
                    <a:lnTo>
                      <a:pt x="107687" y="14964"/>
                    </a:lnTo>
                    <a:close/>
                    <a:moveTo>
                      <a:pt x="111142" y="26793"/>
                    </a:moveTo>
                    <a:lnTo>
                      <a:pt x="112485" y="26793"/>
                    </a:lnTo>
                    <a:lnTo>
                      <a:pt x="113964" y="64560"/>
                    </a:lnTo>
                    <a:lnTo>
                      <a:pt x="114070" y="67553"/>
                    </a:lnTo>
                    <a:lnTo>
                      <a:pt x="114190" y="70546"/>
                    </a:lnTo>
                    <a:lnTo>
                      <a:pt x="114296" y="73966"/>
                    </a:lnTo>
                    <a:lnTo>
                      <a:pt x="114402" y="77672"/>
                    </a:lnTo>
                    <a:lnTo>
                      <a:pt x="114432" y="77672"/>
                    </a:lnTo>
                    <a:lnTo>
                      <a:pt x="114507" y="75106"/>
                    </a:lnTo>
                    <a:lnTo>
                      <a:pt x="114598" y="72256"/>
                    </a:lnTo>
                    <a:lnTo>
                      <a:pt x="114734" y="68551"/>
                    </a:lnTo>
                    <a:lnTo>
                      <a:pt x="114869" y="64275"/>
                    </a:lnTo>
                    <a:lnTo>
                      <a:pt x="116197" y="26793"/>
                    </a:lnTo>
                    <a:lnTo>
                      <a:pt x="117510" y="26793"/>
                    </a:lnTo>
                    <a:lnTo>
                      <a:pt x="115654" y="72399"/>
                    </a:lnTo>
                    <a:lnTo>
                      <a:pt x="115488" y="76532"/>
                    </a:lnTo>
                    <a:lnTo>
                      <a:pt x="115337" y="80380"/>
                    </a:lnTo>
                    <a:lnTo>
                      <a:pt x="115156" y="84085"/>
                    </a:lnTo>
                    <a:lnTo>
                      <a:pt x="115020" y="87505"/>
                    </a:lnTo>
                    <a:lnTo>
                      <a:pt x="114869" y="90498"/>
                    </a:lnTo>
                    <a:lnTo>
                      <a:pt x="114734" y="93349"/>
                    </a:lnTo>
                    <a:lnTo>
                      <a:pt x="114598" y="95771"/>
                    </a:lnTo>
                    <a:lnTo>
                      <a:pt x="114477" y="98052"/>
                    </a:lnTo>
                    <a:lnTo>
                      <a:pt x="114341" y="100332"/>
                    </a:lnTo>
                    <a:lnTo>
                      <a:pt x="114205" y="102470"/>
                    </a:lnTo>
                    <a:lnTo>
                      <a:pt x="114055" y="104465"/>
                    </a:lnTo>
                    <a:lnTo>
                      <a:pt x="113919" y="106318"/>
                    </a:lnTo>
                    <a:lnTo>
                      <a:pt x="113783" y="108171"/>
                    </a:lnTo>
                    <a:lnTo>
                      <a:pt x="113647" y="109738"/>
                    </a:lnTo>
                    <a:lnTo>
                      <a:pt x="113481" y="111163"/>
                    </a:lnTo>
                    <a:lnTo>
                      <a:pt x="113345" y="112589"/>
                    </a:lnTo>
                    <a:lnTo>
                      <a:pt x="113164" y="114014"/>
                    </a:lnTo>
                    <a:lnTo>
                      <a:pt x="112968" y="115296"/>
                    </a:lnTo>
                    <a:lnTo>
                      <a:pt x="112772" y="116437"/>
                    </a:lnTo>
                    <a:lnTo>
                      <a:pt x="112591" y="117577"/>
                    </a:lnTo>
                    <a:lnTo>
                      <a:pt x="112410" y="118432"/>
                    </a:lnTo>
                    <a:lnTo>
                      <a:pt x="112214" y="119002"/>
                    </a:lnTo>
                    <a:lnTo>
                      <a:pt x="112018" y="119572"/>
                    </a:lnTo>
                    <a:lnTo>
                      <a:pt x="111837" y="120000"/>
                    </a:lnTo>
                    <a:lnTo>
                      <a:pt x="111520" y="110166"/>
                    </a:lnTo>
                    <a:lnTo>
                      <a:pt x="111791" y="109168"/>
                    </a:lnTo>
                    <a:lnTo>
                      <a:pt x="112078" y="108028"/>
                    </a:lnTo>
                    <a:lnTo>
                      <a:pt x="112334" y="106318"/>
                    </a:lnTo>
                    <a:lnTo>
                      <a:pt x="112606" y="104465"/>
                    </a:lnTo>
                    <a:lnTo>
                      <a:pt x="112757" y="103325"/>
                    </a:lnTo>
                    <a:lnTo>
                      <a:pt x="112893" y="101757"/>
                    </a:lnTo>
                    <a:lnTo>
                      <a:pt x="113059" y="100332"/>
                    </a:lnTo>
                    <a:lnTo>
                      <a:pt x="113179" y="98764"/>
                    </a:lnTo>
                    <a:lnTo>
                      <a:pt x="113300" y="97197"/>
                    </a:lnTo>
                    <a:lnTo>
                      <a:pt x="113421" y="95344"/>
                    </a:lnTo>
                    <a:lnTo>
                      <a:pt x="113542" y="93491"/>
                    </a:lnTo>
                    <a:lnTo>
                      <a:pt x="113632" y="91496"/>
                    </a:lnTo>
                    <a:lnTo>
                      <a:pt x="113708" y="89928"/>
                    </a:lnTo>
                    <a:lnTo>
                      <a:pt x="113738" y="88788"/>
                    </a:lnTo>
                    <a:lnTo>
                      <a:pt x="113708" y="87648"/>
                    </a:lnTo>
                    <a:lnTo>
                      <a:pt x="113647" y="85653"/>
                    </a:lnTo>
                    <a:lnTo>
                      <a:pt x="111142" y="26793"/>
                    </a:lnTo>
                    <a:close/>
                    <a:moveTo>
                      <a:pt x="119170" y="92351"/>
                    </a:moveTo>
                    <a:lnTo>
                      <a:pt x="119139" y="92351"/>
                    </a:lnTo>
                    <a:lnTo>
                      <a:pt x="119049" y="92209"/>
                    </a:lnTo>
                    <a:lnTo>
                      <a:pt x="118973" y="92209"/>
                    </a:lnTo>
                    <a:lnTo>
                      <a:pt x="118898" y="91781"/>
                    </a:lnTo>
                    <a:lnTo>
                      <a:pt x="118823" y="91496"/>
                    </a:lnTo>
                    <a:lnTo>
                      <a:pt x="118762" y="91211"/>
                    </a:lnTo>
                    <a:lnTo>
                      <a:pt x="118687" y="90783"/>
                    </a:lnTo>
                    <a:lnTo>
                      <a:pt x="118626" y="90356"/>
                    </a:lnTo>
                    <a:lnTo>
                      <a:pt x="118551" y="89786"/>
                    </a:lnTo>
                    <a:lnTo>
                      <a:pt x="118506" y="89216"/>
                    </a:lnTo>
                    <a:lnTo>
                      <a:pt x="118460" y="88646"/>
                    </a:lnTo>
                    <a:lnTo>
                      <a:pt x="118415" y="87933"/>
                    </a:lnTo>
                    <a:lnTo>
                      <a:pt x="118385" y="87220"/>
                    </a:lnTo>
                    <a:lnTo>
                      <a:pt x="118355" y="85510"/>
                    </a:lnTo>
                    <a:lnTo>
                      <a:pt x="118340" y="83942"/>
                    </a:lnTo>
                    <a:lnTo>
                      <a:pt x="118340" y="83087"/>
                    </a:lnTo>
                    <a:lnTo>
                      <a:pt x="118355" y="82232"/>
                    </a:lnTo>
                    <a:lnTo>
                      <a:pt x="118370" y="81377"/>
                    </a:lnTo>
                    <a:lnTo>
                      <a:pt x="118385" y="80522"/>
                    </a:lnTo>
                    <a:lnTo>
                      <a:pt x="118430" y="79809"/>
                    </a:lnTo>
                    <a:lnTo>
                      <a:pt x="118460" y="79239"/>
                    </a:lnTo>
                    <a:lnTo>
                      <a:pt x="118506" y="78527"/>
                    </a:lnTo>
                    <a:lnTo>
                      <a:pt x="118566" y="77957"/>
                    </a:lnTo>
                    <a:lnTo>
                      <a:pt x="118642" y="77387"/>
                    </a:lnTo>
                    <a:lnTo>
                      <a:pt x="118702" y="76959"/>
                    </a:lnTo>
                    <a:lnTo>
                      <a:pt x="118777" y="76389"/>
                    </a:lnTo>
                    <a:lnTo>
                      <a:pt x="118838" y="76104"/>
                    </a:lnTo>
                    <a:lnTo>
                      <a:pt x="118913" y="75819"/>
                    </a:lnTo>
                    <a:lnTo>
                      <a:pt x="119004" y="75676"/>
                    </a:lnTo>
                    <a:lnTo>
                      <a:pt x="119079" y="75534"/>
                    </a:lnTo>
                    <a:lnTo>
                      <a:pt x="119185" y="75534"/>
                    </a:lnTo>
                    <a:lnTo>
                      <a:pt x="119275" y="75534"/>
                    </a:lnTo>
                    <a:lnTo>
                      <a:pt x="119351" y="75676"/>
                    </a:lnTo>
                    <a:lnTo>
                      <a:pt x="119426" y="75819"/>
                    </a:lnTo>
                    <a:lnTo>
                      <a:pt x="119502" y="76104"/>
                    </a:lnTo>
                    <a:lnTo>
                      <a:pt x="119577" y="76389"/>
                    </a:lnTo>
                    <a:lnTo>
                      <a:pt x="119637" y="76959"/>
                    </a:lnTo>
                    <a:lnTo>
                      <a:pt x="119698" y="77387"/>
                    </a:lnTo>
                    <a:lnTo>
                      <a:pt x="119773" y="77957"/>
                    </a:lnTo>
                    <a:lnTo>
                      <a:pt x="119834" y="78527"/>
                    </a:lnTo>
                    <a:lnTo>
                      <a:pt x="119879" y="79097"/>
                    </a:lnTo>
                    <a:lnTo>
                      <a:pt x="119909" y="79809"/>
                    </a:lnTo>
                    <a:lnTo>
                      <a:pt x="119939" y="80522"/>
                    </a:lnTo>
                    <a:lnTo>
                      <a:pt x="119969" y="81235"/>
                    </a:lnTo>
                    <a:lnTo>
                      <a:pt x="119984" y="82232"/>
                    </a:lnTo>
                    <a:lnTo>
                      <a:pt x="120000" y="83087"/>
                    </a:lnTo>
                    <a:lnTo>
                      <a:pt x="120000" y="83942"/>
                    </a:lnTo>
                    <a:lnTo>
                      <a:pt x="119984" y="85510"/>
                    </a:lnTo>
                    <a:lnTo>
                      <a:pt x="119939" y="87220"/>
                    </a:lnTo>
                    <a:lnTo>
                      <a:pt x="119909" y="87933"/>
                    </a:lnTo>
                    <a:lnTo>
                      <a:pt x="119879" y="88646"/>
                    </a:lnTo>
                    <a:lnTo>
                      <a:pt x="119834" y="89216"/>
                    </a:lnTo>
                    <a:lnTo>
                      <a:pt x="119773" y="89786"/>
                    </a:lnTo>
                    <a:lnTo>
                      <a:pt x="119698" y="90356"/>
                    </a:lnTo>
                    <a:lnTo>
                      <a:pt x="119637" y="90783"/>
                    </a:lnTo>
                    <a:lnTo>
                      <a:pt x="119577" y="91211"/>
                    </a:lnTo>
                    <a:lnTo>
                      <a:pt x="119502" y="91496"/>
                    </a:lnTo>
                    <a:lnTo>
                      <a:pt x="119426" y="91781"/>
                    </a:lnTo>
                    <a:lnTo>
                      <a:pt x="119336" y="92209"/>
                    </a:lnTo>
                    <a:lnTo>
                      <a:pt x="119260" y="92209"/>
                    </a:lnTo>
                    <a:lnTo>
                      <a:pt x="119170" y="92351"/>
                    </a:lnTo>
                    <a:close/>
                  </a:path>
                </a:pathLst>
              </a:custGeom>
              <a:solidFill>
                <a:schemeClr val="l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</p:grpSp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 b="49999" l="0" r="0" t="0"/>
          <a:stretch/>
        </p:blipFill>
        <p:spPr>
          <a:xfrm flipH="1">
            <a:off x="8919330" y="6295414"/>
            <a:ext cx="3272669" cy="5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>
            <p:ph type="title"/>
          </p:nvPr>
        </p:nvSpPr>
        <p:spPr>
          <a:xfrm>
            <a:off x="1828800" y="5454335"/>
            <a:ext cx="79369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1828800" y="4873751"/>
            <a:ext cx="8229600" cy="5303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600"/>
              </a:spcBef>
              <a:buClr>
                <a:srgbClr val="4E84C4"/>
              </a:buClr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4E84C4"/>
              </a:buClr>
              <a:buFont typeface="PT Sans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4E84C4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4E84C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94" name="Shape 294"/>
          <p:cNvSpPr txBox="1"/>
          <p:nvPr>
            <p:ph idx="2" type="body"/>
          </p:nvPr>
        </p:nvSpPr>
        <p:spPr>
          <a:xfrm>
            <a:off x="1844191" y="6387398"/>
            <a:ext cx="2016609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4E84C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E84C4"/>
              </a:buClr>
              <a:buFont typeface="PT Sans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E84C4"/>
              </a:buClr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E84C4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95" name="Shape 295"/>
          <p:cNvSpPr txBox="1"/>
          <p:nvPr/>
        </p:nvSpPr>
        <p:spPr>
          <a:xfrm>
            <a:off x="7296675" y="6459533"/>
            <a:ext cx="253947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|   Copyright © 2014 Tata Consultancy Services Limited</a:t>
            </a:r>
          </a:p>
        </p:txBody>
      </p:sp>
      <p:sp>
        <p:nvSpPr>
          <p:cNvPr id="296" name="Shape 296"/>
          <p:cNvSpPr txBox="1"/>
          <p:nvPr>
            <p:ph idx="3" type="body"/>
          </p:nvPr>
        </p:nvSpPr>
        <p:spPr>
          <a:xfrm>
            <a:off x="3962400" y="6464651"/>
            <a:ext cx="2946399" cy="213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200"/>
              </a:spcBef>
              <a:buClr>
                <a:srgbClr val="4E84C4"/>
              </a:buClr>
              <a:buFont typeface="PT Sans"/>
              <a:buNone/>
              <a:defRPr b="0" i="0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Visual Option 9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Shape 298"/>
          <p:cNvGrpSpPr/>
          <p:nvPr/>
        </p:nvGrpSpPr>
        <p:grpSpPr>
          <a:xfrm>
            <a:off x="-2" y="3"/>
            <a:ext cx="12192003" cy="6857998"/>
            <a:chOff x="-1" y="3"/>
            <a:chExt cx="9144002" cy="6857998"/>
          </a:xfrm>
        </p:grpSpPr>
        <p:pic>
          <p:nvPicPr>
            <p:cNvPr id="299" name="Shape 29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" y="759627"/>
              <a:ext cx="9144000" cy="60913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Shape 300"/>
            <p:cNvSpPr/>
            <p:nvPr/>
          </p:nvSpPr>
          <p:spPr>
            <a:xfrm flipH="1">
              <a:off x="1066798" y="4648200"/>
              <a:ext cx="8077199" cy="2209799"/>
            </a:xfrm>
            <a:prstGeom prst="rect">
              <a:avLst/>
            </a:prstGeom>
            <a:solidFill>
              <a:srgbClr val="D6492A">
                <a:alpha val="80000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301" name="Shape 301"/>
            <p:cNvGrpSpPr/>
            <p:nvPr/>
          </p:nvGrpSpPr>
          <p:grpSpPr>
            <a:xfrm>
              <a:off x="0" y="3"/>
              <a:ext cx="9144000" cy="759624"/>
              <a:chOff x="0" y="3"/>
              <a:chExt cx="9144000" cy="759624"/>
            </a:xfrm>
          </p:grpSpPr>
          <p:sp>
            <p:nvSpPr>
              <p:cNvPr id="302" name="Shape 302"/>
              <p:cNvSpPr/>
              <p:nvPr/>
            </p:nvSpPr>
            <p:spPr>
              <a:xfrm>
                <a:off x="0" y="3"/>
                <a:ext cx="9144000" cy="759624"/>
              </a:xfrm>
              <a:prstGeom prst="rect">
                <a:avLst/>
              </a:prstGeom>
              <a:gradFill>
                <a:gsLst>
                  <a:gs pos="0">
                    <a:srgbClr val="0067AC"/>
                  </a:gs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</a:gra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8365792" y="124822"/>
                <a:ext cx="485458" cy="424339"/>
              </a:xfrm>
              <a:custGeom>
                <a:pathLst>
                  <a:path extrusionOk="0" h="120000" w="120000">
                    <a:moveTo>
                      <a:pt x="59928" y="0"/>
                    </a:moveTo>
                    <a:lnTo>
                      <a:pt x="63664" y="0"/>
                    </a:lnTo>
                    <a:lnTo>
                      <a:pt x="67113" y="330"/>
                    </a:lnTo>
                    <a:lnTo>
                      <a:pt x="70562" y="825"/>
                    </a:lnTo>
                    <a:lnTo>
                      <a:pt x="74011" y="1485"/>
                    </a:lnTo>
                    <a:lnTo>
                      <a:pt x="77317" y="2640"/>
                    </a:lnTo>
                    <a:lnTo>
                      <a:pt x="80335" y="3631"/>
                    </a:lnTo>
                    <a:lnTo>
                      <a:pt x="83497" y="4951"/>
                    </a:lnTo>
                    <a:lnTo>
                      <a:pt x="86227" y="6272"/>
                    </a:lnTo>
                    <a:lnTo>
                      <a:pt x="89101" y="7922"/>
                    </a:lnTo>
                    <a:lnTo>
                      <a:pt x="91544" y="9738"/>
                    </a:lnTo>
                    <a:lnTo>
                      <a:pt x="93844" y="11719"/>
                    </a:lnTo>
                    <a:lnTo>
                      <a:pt x="96000" y="13700"/>
                    </a:lnTo>
                    <a:lnTo>
                      <a:pt x="98011" y="15845"/>
                    </a:lnTo>
                    <a:lnTo>
                      <a:pt x="99736" y="18156"/>
                    </a:lnTo>
                    <a:lnTo>
                      <a:pt x="101317" y="20467"/>
                    </a:lnTo>
                    <a:lnTo>
                      <a:pt x="102610" y="22943"/>
                    </a:lnTo>
                    <a:lnTo>
                      <a:pt x="97149" y="21623"/>
                    </a:lnTo>
                    <a:lnTo>
                      <a:pt x="91832" y="20467"/>
                    </a:lnTo>
                    <a:lnTo>
                      <a:pt x="86514" y="19312"/>
                    </a:lnTo>
                    <a:lnTo>
                      <a:pt x="81485" y="18651"/>
                    </a:lnTo>
                    <a:lnTo>
                      <a:pt x="76742" y="17991"/>
                    </a:lnTo>
                    <a:lnTo>
                      <a:pt x="72431" y="17496"/>
                    </a:lnTo>
                    <a:lnTo>
                      <a:pt x="68694" y="17166"/>
                    </a:lnTo>
                    <a:lnTo>
                      <a:pt x="65820" y="17166"/>
                    </a:lnTo>
                    <a:lnTo>
                      <a:pt x="65101" y="17166"/>
                    </a:lnTo>
                    <a:lnTo>
                      <a:pt x="64383" y="17331"/>
                    </a:lnTo>
                    <a:lnTo>
                      <a:pt x="63808" y="17496"/>
                    </a:lnTo>
                    <a:lnTo>
                      <a:pt x="63233" y="17991"/>
                    </a:lnTo>
                    <a:lnTo>
                      <a:pt x="62658" y="18486"/>
                    </a:lnTo>
                    <a:lnTo>
                      <a:pt x="62371" y="18982"/>
                    </a:lnTo>
                    <a:lnTo>
                      <a:pt x="62083" y="19642"/>
                    </a:lnTo>
                    <a:lnTo>
                      <a:pt x="62083" y="20467"/>
                    </a:lnTo>
                    <a:lnTo>
                      <a:pt x="62083" y="21953"/>
                    </a:lnTo>
                    <a:lnTo>
                      <a:pt x="62083" y="68500"/>
                    </a:lnTo>
                    <a:lnTo>
                      <a:pt x="57916" y="68500"/>
                    </a:lnTo>
                    <a:lnTo>
                      <a:pt x="58059" y="21953"/>
                    </a:lnTo>
                    <a:lnTo>
                      <a:pt x="58059" y="20467"/>
                    </a:lnTo>
                    <a:lnTo>
                      <a:pt x="57916" y="19642"/>
                    </a:lnTo>
                    <a:lnTo>
                      <a:pt x="57772" y="18982"/>
                    </a:lnTo>
                    <a:lnTo>
                      <a:pt x="57197" y="18486"/>
                    </a:lnTo>
                    <a:lnTo>
                      <a:pt x="56766" y="17991"/>
                    </a:lnTo>
                    <a:lnTo>
                      <a:pt x="56335" y="17496"/>
                    </a:lnTo>
                    <a:lnTo>
                      <a:pt x="55760" y="17331"/>
                    </a:lnTo>
                    <a:lnTo>
                      <a:pt x="54898" y="17166"/>
                    </a:lnTo>
                    <a:lnTo>
                      <a:pt x="54323" y="17166"/>
                    </a:lnTo>
                    <a:lnTo>
                      <a:pt x="51161" y="17166"/>
                    </a:lnTo>
                    <a:lnTo>
                      <a:pt x="47568" y="17496"/>
                    </a:lnTo>
                    <a:lnTo>
                      <a:pt x="43257" y="17991"/>
                    </a:lnTo>
                    <a:lnTo>
                      <a:pt x="38514" y="18651"/>
                    </a:lnTo>
                    <a:lnTo>
                      <a:pt x="33341" y="19477"/>
                    </a:lnTo>
                    <a:lnTo>
                      <a:pt x="28023" y="20467"/>
                    </a:lnTo>
                    <a:lnTo>
                      <a:pt x="22562" y="21623"/>
                    </a:lnTo>
                    <a:lnTo>
                      <a:pt x="17389" y="22943"/>
                    </a:lnTo>
                    <a:lnTo>
                      <a:pt x="18538" y="20632"/>
                    </a:lnTo>
                    <a:lnTo>
                      <a:pt x="20119" y="18156"/>
                    </a:lnTo>
                    <a:lnTo>
                      <a:pt x="21844" y="15845"/>
                    </a:lnTo>
                    <a:lnTo>
                      <a:pt x="23856" y="13700"/>
                    </a:lnTo>
                    <a:lnTo>
                      <a:pt x="25868" y="11719"/>
                    </a:lnTo>
                    <a:lnTo>
                      <a:pt x="28311" y="9738"/>
                    </a:lnTo>
                    <a:lnTo>
                      <a:pt x="30898" y="7922"/>
                    </a:lnTo>
                    <a:lnTo>
                      <a:pt x="33485" y="6272"/>
                    </a:lnTo>
                    <a:lnTo>
                      <a:pt x="36502" y="4951"/>
                    </a:lnTo>
                    <a:lnTo>
                      <a:pt x="39377" y="3631"/>
                    </a:lnTo>
                    <a:lnTo>
                      <a:pt x="42538" y="2640"/>
                    </a:lnTo>
                    <a:lnTo>
                      <a:pt x="45844" y="1485"/>
                    </a:lnTo>
                    <a:lnTo>
                      <a:pt x="49149" y="825"/>
                    </a:lnTo>
                    <a:lnTo>
                      <a:pt x="52742" y="330"/>
                    </a:lnTo>
                    <a:lnTo>
                      <a:pt x="56335" y="0"/>
                    </a:lnTo>
                    <a:lnTo>
                      <a:pt x="59928" y="0"/>
                    </a:lnTo>
                    <a:close/>
                    <a:moveTo>
                      <a:pt x="28886" y="95570"/>
                    </a:moveTo>
                    <a:lnTo>
                      <a:pt x="28886" y="85667"/>
                    </a:lnTo>
                    <a:lnTo>
                      <a:pt x="25149" y="85667"/>
                    </a:lnTo>
                    <a:lnTo>
                      <a:pt x="21556" y="85667"/>
                    </a:lnTo>
                    <a:lnTo>
                      <a:pt x="17964" y="85667"/>
                    </a:lnTo>
                    <a:lnTo>
                      <a:pt x="14371" y="85667"/>
                    </a:lnTo>
                    <a:lnTo>
                      <a:pt x="10778" y="85667"/>
                    </a:lnTo>
                    <a:lnTo>
                      <a:pt x="7041" y="85667"/>
                    </a:lnTo>
                    <a:lnTo>
                      <a:pt x="3592" y="85667"/>
                    </a:lnTo>
                    <a:lnTo>
                      <a:pt x="0" y="85667"/>
                    </a:lnTo>
                    <a:lnTo>
                      <a:pt x="0" y="95570"/>
                    </a:lnTo>
                    <a:lnTo>
                      <a:pt x="8335" y="95570"/>
                    </a:lnTo>
                    <a:lnTo>
                      <a:pt x="8335" y="120000"/>
                    </a:lnTo>
                    <a:lnTo>
                      <a:pt x="20263" y="120000"/>
                    </a:lnTo>
                    <a:lnTo>
                      <a:pt x="20263" y="95570"/>
                    </a:lnTo>
                    <a:lnTo>
                      <a:pt x="28886" y="95570"/>
                    </a:lnTo>
                    <a:close/>
                    <a:moveTo>
                      <a:pt x="43544" y="99367"/>
                    </a:moveTo>
                    <a:lnTo>
                      <a:pt x="37508" y="120000"/>
                    </a:lnTo>
                    <a:lnTo>
                      <a:pt x="25868" y="120000"/>
                    </a:lnTo>
                    <a:lnTo>
                      <a:pt x="37365" y="85667"/>
                    </a:lnTo>
                    <a:lnTo>
                      <a:pt x="40526" y="85667"/>
                    </a:lnTo>
                    <a:lnTo>
                      <a:pt x="43544" y="85667"/>
                    </a:lnTo>
                    <a:lnTo>
                      <a:pt x="46850" y="85667"/>
                    </a:lnTo>
                    <a:lnTo>
                      <a:pt x="50011" y="85667"/>
                    </a:lnTo>
                    <a:lnTo>
                      <a:pt x="61365" y="120000"/>
                    </a:lnTo>
                    <a:lnTo>
                      <a:pt x="49724" y="120000"/>
                    </a:lnTo>
                    <a:lnTo>
                      <a:pt x="43544" y="99367"/>
                    </a:lnTo>
                    <a:close/>
                    <a:moveTo>
                      <a:pt x="87377" y="95570"/>
                    </a:moveTo>
                    <a:lnTo>
                      <a:pt x="87377" y="85667"/>
                    </a:lnTo>
                    <a:lnTo>
                      <a:pt x="83784" y="85667"/>
                    </a:lnTo>
                    <a:lnTo>
                      <a:pt x="80047" y="85667"/>
                    </a:lnTo>
                    <a:lnTo>
                      <a:pt x="76455" y="85667"/>
                    </a:lnTo>
                    <a:lnTo>
                      <a:pt x="72862" y="85667"/>
                    </a:lnTo>
                    <a:lnTo>
                      <a:pt x="69413" y="85667"/>
                    </a:lnTo>
                    <a:lnTo>
                      <a:pt x="65820" y="85667"/>
                    </a:lnTo>
                    <a:lnTo>
                      <a:pt x="62083" y="85667"/>
                    </a:lnTo>
                    <a:lnTo>
                      <a:pt x="58491" y="85667"/>
                    </a:lnTo>
                    <a:lnTo>
                      <a:pt x="58491" y="95570"/>
                    </a:lnTo>
                    <a:lnTo>
                      <a:pt x="66970" y="95570"/>
                    </a:lnTo>
                    <a:lnTo>
                      <a:pt x="66970" y="120000"/>
                    </a:lnTo>
                    <a:lnTo>
                      <a:pt x="78754" y="120000"/>
                    </a:lnTo>
                    <a:lnTo>
                      <a:pt x="78754" y="95570"/>
                    </a:lnTo>
                    <a:lnTo>
                      <a:pt x="87377" y="95570"/>
                    </a:lnTo>
                    <a:close/>
                    <a:moveTo>
                      <a:pt x="102323" y="99367"/>
                    </a:moveTo>
                    <a:lnTo>
                      <a:pt x="96143" y="120000"/>
                    </a:lnTo>
                    <a:lnTo>
                      <a:pt x="84359" y="120000"/>
                    </a:lnTo>
                    <a:lnTo>
                      <a:pt x="95856" y="85667"/>
                    </a:lnTo>
                    <a:lnTo>
                      <a:pt x="99017" y="85667"/>
                    </a:lnTo>
                    <a:lnTo>
                      <a:pt x="102323" y="85667"/>
                    </a:lnTo>
                    <a:lnTo>
                      <a:pt x="105341" y="85667"/>
                    </a:lnTo>
                    <a:lnTo>
                      <a:pt x="108502" y="85667"/>
                    </a:lnTo>
                    <a:lnTo>
                      <a:pt x="120000" y="120000"/>
                    </a:lnTo>
                    <a:lnTo>
                      <a:pt x="108359" y="120000"/>
                    </a:lnTo>
                    <a:lnTo>
                      <a:pt x="102323" y="99367"/>
                    </a:lnTo>
                    <a:close/>
                    <a:moveTo>
                      <a:pt x="104479" y="28390"/>
                    </a:moveTo>
                    <a:lnTo>
                      <a:pt x="104766" y="29876"/>
                    </a:lnTo>
                    <a:lnTo>
                      <a:pt x="104910" y="31361"/>
                    </a:lnTo>
                    <a:lnTo>
                      <a:pt x="105053" y="32682"/>
                    </a:lnTo>
                    <a:lnTo>
                      <a:pt x="105053" y="34167"/>
                    </a:lnTo>
                    <a:lnTo>
                      <a:pt x="104910" y="36973"/>
                    </a:lnTo>
                    <a:lnTo>
                      <a:pt x="104479" y="39614"/>
                    </a:lnTo>
                    <a:lnTo>
                      <a:pt x="103760" y="42420"/>
                    </a:lnTo>
                    <a:lnTo>
                      <a:pt x="102754" y="45061"/>
                    </a:lnTo>
                    <a:lnTo>
                      <a:pt x="101461" y="47537"/>
                    </a:lnTo>
                    <a:lnTo>
                      <a:pt x="100023" y="49848"/>
                    </a:lnTo>
                    <a:lnTo>
                      <a:pt x="98443" y="52159"/>
                    </a:lnTo>
                    <a:lnTo>
                      <a:pt x="96287" y="54305"/>
                    </a:lnTo>
                    <a:lnTo>
                      <a:pt x="94275" y="56451"/>
                    </a:lnTo>
                    <a:lnTo>
                      <a:pt x="91976" y="58431"/>
                    </a:lnTo>
                    <a:lnTo>
                      <a:pt x="89389" y="60247"/>
                    </a:lnTo>
                    <a:lnTo>
                      <a:pt x="86802" y="61733"/>
                    </a:lnTo>
                    <a:lnTo>
                      <a:pt x="83928" y="63218"/>
                    </a:lnTo>
                    <a:lnTo>
                      <a:pt x="80766" y="64704"/>
                    </a:lnTo>
                    <a:lnTo>
                      <a:pt x="77748" y="65694"/>
                    </a:lnTo>
                    <a:lnTo>
                      <a:pt x="74443" y="66850"/>
                    </a:lnTo>
                    <a:lnTo>
                      <a:pt x="68407" y="33342"/>
                    </a:lnTo>
                    <a:lnTo>
                      <a:pt x="68263" y="31856"/>
                    </a:lnTo>
                    <a:lnTo>
                      <a:pt x="68119" y="30206"/>
                    </a:lnTo>
                    <a:lnTo>
                      <a:pt x="68119" y="28885"/>
                    </a:lnTo>
                    <a:lnTo>
                      <a:pt x="68119" y="27400"/>
                    </a:lnTo>
                    <a:lnTo>
                      <a:pt x="68263" y="26740"/>
                    </a:lnTo>
                    <a:lnTo>
                      <a:pt x="68550" y="26079"/>
                    </a:lnTo>
                    <a:lnTo>
                      <a:pt x="68838" y="25584"/>
                    </a:lnTo>
                    <a:lnTo>
                      <a:pt x="69125" y="25089"/>
                    </a:lnTo>
                    <a:lnTo>
                      <a:pt x="69700" y="24594"/>
                    </a:lnTo>
                    <a:lnTo>
                      <a:pt x="70275" y="24099"/>
                    </a:lnTo>
                    <a:lnTo>
                      <a:pt x="70850" y="23933"/>
                    </a:lnTo>
                    <a:lnTo>
                      <a:pt x="71712" y="23768"/>
                    </a:lnTo>
                    <a:lnTo>
                      <a:pt x="75880" y="23933"/>
                    </a:lnTo>
                    <a:lnTo>
                      <a:pt x="79904" y="24429"/>
                    </a:lnTo>
                    <a:lnTo>
                      <a:pt x="83928" y="24924"/>
                    </a:lnTo>
                    <a:lnTo>
                      <a:pt x="88095" y="25419"/>
                    </a:lnTo>
                    <a:lnTo>
                      <a:pt x="92119" y="26079"/>
                    </a:lnTo>
                    <a:lnTo>
                      <a:pt x="96143" y="26905"/>
                    </a:lnTo>
                    <a:lnTo>
                      <a:pt x="100455" y="27565"/>
                    </a:lnTo>
                    <a:lnTo>
                      <a:pt x="104479" y="28390"/>
                    </a:lnTo>
                    <a:close/>
                    <a:moveTo>
                      <a:pt x="45556" y="66850"/>
                    </a:moveTo>
                    <a:lnTo>
                      <a:pt x="42395" y="65859"/>
                    </a:lnTo>
                    <a:lnTo>
                      <a:pt x="39089" y="64704"/>
                    </a:lnTo>
                    <a:lnTo>
                      <a:pt x="36071" y="63383"/>
                    </a:lnTo>
                    <a:lnTo>
                      <a:pt x="33197" y="61733"/>
                    </a:lnTo>
                    <a:lnTo>
                      <a:pt x="30610" y="60247"/>
                    </a:lnTo>
                    <a:lnTo>
                      <a:pt x="28023" y="58431"/>
                    </a:lnTo>
                    <a:lnTo>
                      <a:pt x="25724" y="56451"/>
                    </a:lnTo>
                    <a:lnTo>
                      <a:pt x="23568" y="54470"/>
                    </a:lnTo>
                    <a:lnTo>
                      <a:pt x="21556" y="52159"/>
                    </a:lnTo>
                    <a:lnTo>
                      <a:pt x="19832" y="50013"/>
                    </a:lnTo>
                    <a:lnTo>
                      <a:pt x="18395" y="47537"/>
                    </a:lnTo>
                    <a:lnTo>
                      <a:pt x="17245" y="45061"/>
                    </a:lnTo>
                    <a:lnTo>
                      <a:pt x="16095" y="42420"/>
                    </a:lnTo>
                    <a:lnTo>
                      <a:pt x="15520" y="39614"/>
                    </a:lnTo>
                    <a:lnTo>
                      <a:pt x="15089" y="36973"/>
                    </a:lnTo>
                    <a:lnTo>
                      <a:pt x="14802" y="34167"/>
                    </a:lnTo>
                    <a:lnTo>
                      <a:pt x="14802" y="32682"/>
                    </a:lnTo>
                    <a:lnTo>
                      <a:pt x="15089" y="31361"/>
                    </a:lnTo>
                    <a:lnTo>
                      <a:pt x="15233" y="29876"/>
                    </a:lnTo>
                    <a:lnTo>
                      <a:pt x="15520" y="28390"/>
                    </a:lnTo>
                    <a:lnTo>
                      <a:pt x="19544" y="27730"/>
                    </a:lnTo>
                    <a:lnTo>
                      <a:pt x="23712" y="26905"/>
                    </a:lnTo>
                    <a:lnTo>
                      <a:pt x="27736" y="26079"/>
                    </a:lnTo>
                    <a:lnTo>
                      <a:pt x="31904" y="25419"/>
                    </a:lnTo>
                    <a:lnTo>
                      <a:pt x="35928" y="24924"/>
                    </a:lnTo>
                    <a:lnTo>
                      <a:pt x="40239" y="24429"/>
                    </a:lnTo>
                    <a:lnTo>
                      <a:pt x="44263" y="23933"/>
                    </a:lnTo>
                    <a:lnTo>
                      <a:pt x="48431" y="23768"/>
                    </a:lnTo>
                    <a:lnTo>
                      <a:pt x="49149" y="23768"/>
                    </a:lnTo>
                    <a:lnTo>
                      <a:pt x="50011" y="23933"/>
                    </a:lnTo>
                    <a:lnTo>
                      <a:pt x="50443" y="24099"/>
                    </a:lnTo>
                    <a:lnTo>
                      <a:pt x="50874" y="24759"/>
                    </a:lnTo>
                    <a:lnTo>
                      <a:pt x="51305" y="25254"/>
                    </a:lnTo>
                    <a:lnTo>
                      <a:pt x="51449" y="25749"/>
                    </a:lnTo>
                    <a:lnTo>
                      <a:pt x="51880" y="26574"/>
                    </a:lnTo>
                    <a:lnTo>
                      <a:pt x="52023" y="27235"/>
                    </a:lnTo>
                    <a:lnTo>
                      <a:pt x="52023" y="28885"/>
                    </a:lnTo>
                    <a:lnTo>
                      <a:pt x="52023" y="30371"/>
                    </a:lnTo>
                    <a:lnTo>
                      <a:pt x="51880" y="32022"/>
                    </a:lnTo>
                    <a:lnTo>
                      <a:pt x="51592" y="33342"/>
                    </a:lnTo>
                    <a:lnTo>
                      <a:pt x="45556" y="6685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grpSp>
            <p:nvGrpSpPr>
              <p:cNvPr id="304" name="Shape 304"/>
              <p:cNvGrpSpPr/>
              <p:nvPr/>
            </p:nvGrpSpPr>
            <p:grpSpPr>
              <a:xfrm>
                <a:off x="381000" y="249150"/>
                <a:ext cx="2373190" cy="314216"/>
                <a:chOff x="381000" y="333374"/>
                <a:chExt cx="2373190" cy="314216"/>
              </a:xfrm>
            </p:grpSpPr>
            <p:grpSp>
              <p:nvGrpSpPr>
                <p:cNvPr id="305" name="Shape 305"/>
                <p:cNvGrpSpPr/>
                <p:nvPr/>
              </p:nvGrpSpPr>
              <p:grpSpPr>
                <a:xfrm>
                  <a:off x="381000" y="333374"/>
                  <a:ext cx="2227429" cy="112270"/>
                  <a:chOff x="68096" y="6650479"/>
                  <a:chExt cx="2503487" cy="127000"/>
                </a:xfrm>
              </p:grpSpPr>
              <p:sp>
                <p:nvSpPr>
                  <p:cNvPr id="306" name="Shape 306"/>
                  <p:cNvSpPr/>
                  <p:nvPr/>
                </p:nvSpPr>
                <p:spPr>
                  <a:xfrm>
                    <a:off x="1838158" y="6650479"/>
                    <a:ext cx="733425" cy="127000"/>
                  </a:xfrm>
                  <a:custGeom>
                    <a:pathLst>
                      <a:path extrusionOk="0" h="120000" w="120000">
                        <a:moveTo>
                          <a:pt x="106897" y="112511"/>
                        </a:moveTo>
                        <a:lnTo>
                          <a:pt x="107353" y="114009"/>
                        </a:lnTo>
                        <a:lnTo>
                          <a:pt x="107905" y="115319"/>
                        </a:lnTo>
                        <a:lnTo>
                          <a:pt x="108523" y="116443"/>
                        </a:lnTo>
                        <a:lnTo>
                          <a:pt x="109238" y="117753"/>
                        </a:lnTo>
                        <a:lnTo>
                          <a:pt x="109953" y="118689"/>
                        </a:lnTo>
                        <a:lnTo>
                          <a:pt x="110734" y="119251"/>
                        </a:lnTo>
                        <a:lnTo>
                          <a:pt x="111547" y="119812"/>
                        </a:lnTo>
                        <a:lnTo>
                          <a:pt x="112327" y="120000"/>
                        </a:lnTo>
                        <a:lnTo>
                          <a:pt x="113270" y="119812"/>
                        </a:lnTo>
                        <a:lnTo>
                          <a:pt x="114147" y="119251"/>
                        </a:lnTo>
                        <a:lnTo>
                          <a:pt x="114570" y="118876"/>
                        </a:lnTo>
                        <a:lnTo>
                          <a:pt x="114960" y="118315"/>
                        </a:lnTo>
                        <a:lnTo>
                          <a:pt x="115350" y="117753"/>
                        </a:lnTo>
                        <a:lnTo>
                          <a:pt x="115708" y="117004"/>
                        </a:lnTo>
                        <a:lnTo>
                          <a:pt x="116066" y="116255"/>
                        </a:lnTo>
                        <a:lnTo>
                          <a:pt x="116423" y="115507"/>
                        </a:lnTo>
                        <a:lnTo>
                          <a:pt x="116716" y="114758"/>
                        </a:lnTo>
                        <a:lnTo>
                          <a:pt x="117041" y="113822"/>
                        </a:lnTo>
                        <a:lnTo>
                          <a:pt x="117301" y="112886"/>
                        </a:lnTo>
                        <a:lnTo>
                          <a:pt x="117626" y="111762"/>
                        </a:lnTo>
                        <a:lnTo>
                          <a:pt x="117854" y="110639"/>
                        </a:lnTo>
                        <a:lnTo>
                          <a:pt x="118114" y="109329"/>
                        </a:lnTo>
                        <a:lnTo>
                          <a:pt x="118309" y="108205"/>
                        </a:lnTo>
                        <a:lnTo>
                          <a:pt x="118536" y="106895"/>
                        </a:lnTo>
                        <a:lnTo>
                          <a:pt x="118764" y="105585"/>
                        </a:lnTo>
                        <a:lnTo>
                          <a:pt x="118927" y="104274"/>
                        </a:lnTo>
                        <a:lnTo>
                          <a:pt x="119252" y="101279"/>
                        </a:lnTo>
                        <a:lnTo>
                          <a:pt x="119512" y="98471"/>
                        </a:lnTo>
                        <a:lnTo>
                          <a:pt x="119707" y="95101"/>
                        </a:lnTo>
                        <a:lnTo>
                          <a:pt x="119869" y="91918"/>
                        </a:lnTo>
                        <a:lnTo>
                          <a:pt x="119967" y="88361"/>
                        </a:lnTo>
                        <a:lnTo>
                          <a:pt x="120000" y="84992"/>
                        </a:lnTo>
                        <a:lnTo>
                          <a:pt x="119967" y="81809"/>
                        </a:lnTo>
                        <a:lnTo>
                          <a:pt x="119902" y="79001"/>
                        </a:lnTo>
                        <a:lnTo>
                          <a:pt x="119772" y="76193"/>
                        </a:lnTo>
                        <a:lnTo>
                          <a:pt x="119642" y="73572"/>
                        </a:lnTo>
                        <a:lnTo>
                          <a:pt x="119479" y="71138"/>
                        </a:lnTo>
                        <a:lnTo>
                          <a:pt x="119252" y="68705"/>
                        </a:lnTo>
                        <a:lnTo>
                          <a:pt x="118992" y="66458"/>
                        </a:lnTo>
                        <a:lnTo>
                          <a:pt x="118699" y="64399"/>
                        </a:lnTo>
                        <a:lnTo>
                          <a:pt x="118341" y="62152"/>
                        </a:lnTo>
                        <a:lnTo>
                          <a:pt x="117984" y="60280"/>
                        </a:lnTo>
                        <a:lnTo>
                          <a:pt x="117561" y="58595"/>
                        </a:lnTo>
                        <a:lnTo>
                          <a:pt x="117073" y="56723"/>
                        </a:lnTo>
                        <a:lnTo>
                          <a:pt x="116586" y="55039"/>
                        </a:lnTo>
                        <a:lnTo>
                          <a:pt x="116001" y="53541"/>
                        </a:lnTo>
                        <a:lnTo>
                          <a:pt x="115415" y="52043"/>
                        </a:lnTo>
                        <a:lnTo>
                          <a:pt x="114765" y="50546"/>
                        </a:lnTo>
                        <a:lnTo>
                          <a:pt x="113855" y="48299"/>
                        </a:lnTo>
                        <a:lnTo>
                          <a:pt x="113042" y="46240"/>
                        </a:lnTo>
                        <a:lnTo>
                          <a:pt x="112717" y="45304"/>
                        </a:lnTo>
                        <a:lnTo>
                          <a:pt x="112392" y="44180"/>
                        </a:lnTo>
                        <a:lnTo>
                          <a:pt x="112099" y="43057"/>
                        </a:lnTo>
                        <a:lnTo>
                          <a:pt x="111872" y="41934"/>
                        </a:lnTo>
                        <a:lnTo>
                          <a:pt x="111644" y="40998"/>
                        </a:lnTo>
                        <a:lnTo>
                          <a:pt x="111449" y="39875"/>
                        </a:lnTo>
                        <a:lnTo>
                          <a:pt x="111286" y="38564"/>
                        </a:lnTo>
                        <a:lnTo>
                          <a:pt x="111156" y="37441"/>
                        </a:lnTo>
                        <a:lnTo>
                          <a:pt x="111059" y="35943"/>
                        </a:lnTo>
                        <a:lnTo>
                          <a:pt x="110994" y="34446"/>
                        </a:lnTo>
                        <a:lnTo>
                          <a:pt x="110929" y="33135"/>
                        </a:lnTo>
                        <a:lnTo>
                          <a:pt x="110929" y="31450"/>
                        </a:lnTo>
                        <a:lnTo>
                          <a:pt x="110929" y="30327"/>
                        </a:lnTo>
                        <a:lnTo>
                          <a:pt x="110961" y="28829"/>
                        </a:lnTo>
                        <a:lnTo>
                          <a:pt x="111026" y="27519"/>
                        </a:lnTo>
                        <a:lnTo>
                          <a:pt x="111124" y="26396"/>
                        </a:lnTo>
                        <a:lnTo>
                          <a:pt x="111221" y="25273"/>
                        </a:lnTo>
                        <a:lnTo>
                          <a:pt x="111384" y="24149"/>
                        </a:lnTo>
                        <a:lnTo>
                          <a:pt x="111547" y="22839"/>
                        </a:lnTo>
                        <a:lnTo>
                          <a:pt x="111742" y="21903"/>
                        </a:lnTo>
                        <a:lnTo>
                          <a:pt x="111937" y="20967"/>
                        </a:lnTo>
                        <a:lnTo>
                          <a:pt x="112164" y="20031"/>
                        </a:lnTo>
                        <a:lnTo>
                          <a:pt x="112457" y="19282"/>
                        </a:lnTo>
                        <a:lnTo>
                          <a:pt x="112782" y="18720"/>
                        </a:lnTo>
                        <a:lnTo>
                          <a:pt x="113107" y="18159"/>
                        </a:lnTo>
                        <a:lnTo>
                          <a:pt x="113432" y="17784"/>
                        </a:lnTo>
                        <a:lnTo>
                          <a:pt x="113855" y="17597"/>
                        </a:lnTo>
                        <a:lnTo>
                          <a:pt x="114277" y="17597"/>
                        </a:lnTo>
                        <a:lnTo>
                          <a:pt x="114928" y="17597"/>
                        </a:lnTo>
                        <a:lnTo>
                          <a:pt x="115578" y="17971"/>
                        </a:lnTo>
                        <a:lnTo>
                          <a:pt x="116163" y="18720"/>
                        </a:lnTo>
                        <a:lnTo>
                          <a:pt x="116716" y="19469"/>
                        </a:lnTo>
                        <a:lnTo>
                          <a:pt x="117171" y="20218"/>
                        </a:lnTo>
                        <a:lnTo>
                          <a:pt x="117626" y="21154"/>
                        </a:lnTo>
                        <a:lnTo>
                          <a:pt x="117984" y="22090"/>
                        </a:lnTo>
                        <a:lnTo>
                          <a:pt x="118276" y="22839"/>
                        </a:lnTo>
                        <a:lnTo>
                          <a:pt x="119187" y="5803"/>
                        </a:lnTo>
                        <a:lnTo>
                          <a:pt x="118764" y="4680"/>
                        </a:lnTo>
                        <a:lnTo>
                          <a:pt x="118276" y="3744"/>
                        </a:lnTo>
                        <a:lnTo>
                          <a:pt x="117756" y="2620"/>
                        </a:lnTo>
                        <a:lnTo>
                          <a:pt x="117171" y="1684"/>
                        </a:lnTo>
                        <a:lnTo>
                          <a:pt x="116553" y="1123"/>
                        </a:lnTo>
                        <a:lnTo>
                          <a:pt x="115871" y="561"/>
                        </a:lnTo>
                        <a:lnTo>
                          <a:pt x="115155" y="187"/>
                        </a:lnTo>
                        <a:lnTo>
                          <a:pt x="114342" y="0"/>
                        </a:lnTo>
                        <a:lnTo>
                          <a:pt x="113530" y="187"/>
                        </a:lnTo>
                        <a:lnTo>
                          <a:pt x="112782" y="748"/>
                        </a:lnTo>
                        <a:lnTo>
                          <a:pt x="112067" y="1497"/>
                        </a:lnTo>
                        <a:lnTo>
                          <a:pt x="111384" y="2620"/>
                        </a:lnTo>
                        <a:lnTo>
                          <a:pt x="110734" y="4118"/>
                        </a:lnTo>
                        <a:lnTo>
                          <a:pt x="110181" y="5616"/>
                        </a:lnTo>
                        <a:lnTo>
                          <a:pt x="109628" y="7488"/>
                        </a:lnTo>
                        <a:lnTo>
                          <a:pt x="109141" y="9547"/>
                        </a:lnTo>
                        <a:lnTo>
                          <a:pt x="108685" y="11981"/>
                        </a:lnTo>
                        <a:lnTo>
                          <a:pt x="108295" y="14414"/>
                        </a:lnTo>
                        <a:lnTo>
                          <a:pt x="108003" y="17410"/>
                        </a:lnTo>
                        <a:lnTo>
                          <a:pt x="107678" y="20218"/>
                        </a:lnTo>
                        <a:lnTo>
                          <a:pt x="107483" y="23213"/>
                        </a:lnTo>
                        <a:lnTo>
                          <a:pt x="107320" y="26583"/>
                        </a:lnTo>
                        <a:lnTo>
                          <a:pt x="107222" y="29765"/>
                        </a:lnTo>
                        <a:lnTo>
                          <a:pt x="107190" y="33510"/>
                        </a:lnTo>
                        <a:lnTo>
                          <a:pt x="107222" y="36318"/>
                        </a:lnTo>
                        <a:lnTo>
                          <a:pt x="107287" y="39500"/>
                        </a:lnTo>
                        <a:lnTo>
                          <a:pt x="107418" y="42121"/>
                        </a:lnTo>
                        <a:lnTo>
                          <a:pt x="107580" y="44929"/>
                        </a:lnTo>
                        <a:lnTo>
                          <a:pt x="107808" y="47363"/>
                        </a:lnTo>
                        <a:lnTo>
                          <a:pt x="108068" y="49609"/>
                        </a:lnTo>
                        <a:lnTo>
                          <a:pt x="108360" y="51856"/>
                        </a:lnTo>
                        <a:lnTo>
                          <a:pt x="108685" y="53915"/>
                        </a:lnTo>
                        <a:lnTo>
                          <a:pt x="109076" y="55975"/>
                        </a:lnTo>
                        <a:lnTo>
                          <a:pt x="109466" y="58034"/>
                        </a:lnTo>
                        <a:lnTo>
                          <a:pt x="109921" y="59719"/>
                        </a:lnTo>
                        <a:lnTo>
                          <a:pt x="110409" y="61404"/>
                        </a:lnTo>
                        <a:lnTo>
                          <a:pt x="110929" y="62901"/>
                        </a:lnTo>
                        <a:lnTo>
                          <a:pt x="111481" y="64586"/>
                        </a:lnTo>
                        <a:lnTo>
                          <a:pt x="112067" y="65897"/>
                        </a:lnTo>
                        <a:lnTo>
                          <a:pt x="112684" y="67207"/>
                        </a:lnTo>
                        <a:lnTo>
                          <a:pt x="113530" y="69079"/>
                        </a:lnTo>
                        <a:lnTo>
                          <a:pt x="114310" y="71326"/>
                        </a:lnTo>
                        <a:lnTo>
                          <a:pt x="114603" y="72262"/>
                        </a:lnTo>
                        <a:lnTo>
                          <a:pt x="114895" y="73385"/>
                        </a:lnTo>
                        <a:lnTo>
                          <a:pt x="115188" y="74321"/>
                        </a:lnTo>
                        <a:lnTo>
                          <a:pt x="115415" y="75444"/>
                        </a:lnTo>
                        <a:lnTo>
                          <a:pt x="115610" y="76567"/>
                        </a:lnTo>
                        <a:lnTo>
                          <a:pt x="115773" y="78065"/>
                        </a:lnTo>
                        <a:lnTo>
                          <a:pt x="115903" y="79188"/>
                        </a:lnTo>
                        <a:lnTo>
                          <a:pt x="116033" y="80499"/>
                        </a:lnTo>
                        <a:lnTo>
                          <a:pt x="116098" y="81809"/>
                        </a:lnTo>
                        <a:lnTo>
                          <a:pt x="116163" y="83307"/>
                        </a:lnTo>
                        <a:lnTo>
                          <a:pt x="116228" y="84992"/>
                        </a:lnTo>
                        <a:lnTo>
                          <a:pt x="116261" y="86489"/>
                        </a:lnTo>
                        <a:lnTo>
                          <a:pt x="116228" y="88174"/>
                        </a:lnTo>
                        <a:lnTo>
                          <a:pt x="116163" y="89859"/>
                        </a:lnTo>
                        <a:lnTo>
                          <a:pt x="116098" y="91544"/>
                        </a:lnTo>
                        <a:lnTo>
                          <a:pt x="115968" y="93042"/>
                        </a:lnTo>
                        <a:lnTo>
                          <a:pt x="115838" y="94352"/>
                        </a:lnTo>
                        <a:lnTo>
                          <a:pt x="115675" y="95663"/>
                        </a:lnTo>
                        <a:lnTo>
                          <a:pt x="115513" y="96786"/>
                        </a:lnTo>
                        <a:lnTo>
                          <a:pt x="115285" y="98096"/>
                        </a:lnTo>
                        <a:lnTo>
                          <a:pt x="115058" y="99032"/>
                        </a:lnTo>
                        <a:lnTo>
                          <a:pt x="114765" y="99781"/>
                        </a:lnTo>
                        <a:lnTo>
                          <a:pt x="114473" y="100530"/>
                        </a:lnTo>
                        <a:lnTo>
                          <a:pt x="114147" y="101092"/>
                        </a:lnTo>
                        <a:lnTo>
                          <a:pt x="113790" y="101653"/>
                        </a:lnTo>
                        <a:lnTo>
                          <a:pt x="113400" y="102028"/>
                        </a:lnTo>
                        <a:lnTo>
                          <a:pt x="113010" y="102215"/>
                        </a:lnTo>
                        <a:lnTo>
                          <a:pt x="112587" y="102215"/>
                        </a:lnTo>
                        <a:lnTo>
                          <a:pt x="111872" y="102215"/>
                        </a:lnTo>
                        <a:lnTo>
                          <a:pt x="111189" y="101653"/>
                        </a:lnTo>
                        <a:lnTo>
                          <a:pt x="110539" y="101092"/>
                        </a:lnTo>
                        <a:lnTo>
                          <a:pt x="109856" y="100156"/>
                        </a:lnTo>
                        <a:lnTo>
                          <a:pt x="109271" y="99032"/>
                        </a:lnTo>
                        <a:lnTo>
                          <a:pt x="108685" y="97909"/>
                        </a:lnTo>
                        <a:lnTo>
                          <a:pt x="108165" y="96224"/>
                        </a:lnTo>
                        <a:lnTo>
                          <a:pt x="107678" y="94914"/>
                        </a:lnTo>
                        <a:lnTo>
                          <a:pt x="106897" y="112511"/>
                        </a:lnTo>
                        <a:close/>
                        <a:moveTo>
                          <a:pt x="103646" y="49235"/>
                        </a:moveTo>
                        <a:lnTo>
                          <a:pt x="96071" y="49235"/>
                        </a:lnTo>
                        <a:lnTo>
                          <a:pt x="96071" y="19469"/>
                        </a:lnTo>
                        <a:lnTo>
                          <a:pt x="104101" y="19469"/>
                        </a:lnTo>
                        <a:lnTo>
                          <a:pt x="104101" y="1872"/>
                        </a:lnTo>
                        <a:lnTo>
                          <a:pt x="92365" y="1872"/>
                        </a:lnTo>
                        <a:lnTo>
                          <a:pt x="92365" y="118127"/>
                        </a:lnTo>
                        <a:lnTo>
                          <a:pt x="104557" y="118127"/>
                        </a:lnTo>
                        <a:lnTo>
                          <a:pt x="104557" y="100530"/>
                        </a:lnTo>
                        <a:lnTo>
                          <a:pt x="96071" y="100530"/>
                        </a:lnTo>
                        <a:lnTo>
                          <a:pt x="96071" y="66458"/>
                        </a:lnTo>
                        <a:lnTo>
                          <a:pt x="103646" y="66458"/>
                        </a:lnTo>
                        <a:lnTo>
                          <a:pt x="103646" y="49235"/>
                        </a:lnTo>
                        <a:close/>
                        <a:moveTo>
                          <a:pt x="88658" y="97909"/>
                        </a:moveTo>
                        <a:lnTo>
                          <a:pt x="88236" y="98845"/>
                        </a:lnTo>
                        <a:lnTo>
                          <a:pt x="87813" y="99594"/>
                        </a:lnTo>
                        <a:lnTo>
                          <a:pt x="87358" y="100343"/>
                        </a:lnTo>
                        <a:lnTo>
                          <a:pt x="86838" y="100904"/>
                        </a:lnTo>
                        <a:lnTo>
                          <a:pt x="86318" y="101466"/>
                        </a:lnTo>
                        <a:lnTo>
                          <a:pt x="85732" y="101840"/>
                        </a:lnTo>
                        <a:lnTo>
                          <a:pt x="85212" y="102028"/>
                        </a:lnTo>
                        <a:lnTo>
                          <a:pt x="84659" y="102028"/>
                        </a:lnTo>
                        <a:lnTo>
                          <a:pt x="84204" y="102028"/>
                        </a:lnTo>
                        <a:lnTo>
                          <a:pt x="83847" y="101840"/>
                        </a:lnTo>
                        <a:lnTo>
                          <a:pt x="83457" y="101653"/>
                        </a:lnTo>
                        <a:lnTo>
                          <a:pt x="83066" y="101279"/>
                        </a:lnTo>
                        <a:lnTo>
                          <a:pt x="82709" y="100904"/>
                        </a:lnTo>
                        <a:lnTo>
                          <a:pt x="82351" y="100530"/>
                        </a:lnTo>
                        <a:lnTo>
                          <a:pt x="81994" y="99968"/>
                        </a:lnTo>
                        <a:lnTo>
                          <a:pt x="81668" y="99219"/>
                        </a:lnTo>
                        <a:lnTo>
                          <a:pt x="81343" y="98471"/>
                        </a:lnTo>
                        <a:lnTo>
                          <a:pt x="81051" y="97722"/>
                        </a:lnTo>
                        <a:lnTo>
                          <a:pt x="80726" y="96599"/>
                        </a:lnTo>
                        <a:lnTo>
                          <a:pt x="80465" y="95663"/>
                        </a:lnTo>
                        <a:lnTo>
                          <a:pt x="80205" y="94539"/>
                        </a:lnTo>
                        <a:lnTo>
                          <a:pt x="79945" y="93416"/>
                        </a:lnTo>
                        <a:lnTo>
                          <a:pt x="79685" y="92106"/>
                        </a:lnTo>
                        <a:lnTo>
                          <a:pt x="79458" y="90982"/>
                        </a:lnTo>
                        <a:lnTo>
                          <a:pt x="79230" y="89297"/>
                        </a:lnTo>
                        <a:lnTo>
                          <a:pt x="79035" y="87987"/>
                        </a:lnTo>
                        <a:lnTo>
                          <a:pt x="78872" y="86489"/>
                        </a:lnTo>
                        <a:lnTo>
                          <a:pt x="78677" y="84804"/>
                        </a:lnTo>
                        <a:lnTo>
                          <a:pt x="78482" y="82932"/>
                        </a:lnTo>
                        <a:lnTo>
                          <a:pt x="78352" y="81248"/>
                        </a:lnTo>
                        <a:lnTo>
                          <a:pt x="78222" y="79563"/>
                        </a:lnTo>
                        <a:lnTo>
                          <a:pt x="78092" y="77691"/>
                        </a:lnTo>
                        <a:lnTo>
                          <a:pt x="77897" y="73572"/>
                        </a:lnTo>
                        <a:lnTo>
                          <a:pt x="77735" y="69453"/>
                        </a:lnTo>
                        <a:lnTo>
                          <a:pt x="77670" y="64960"/>
                        </a:lnTo>
                        <a:lnTo>
                          <a:pt x="77637" y="60280"/>
                        </a:lnTo>
                        <a:lnTo>
                          <a:pt x="77637" y="57847"/>
                        </a:lnTo>
                        <a:lnTo>
                          <a:pt x="77670" y="55226"/>
                        </a:lnTo>
                        <a:lnTo>
                          <a:pt x="77702" y="52792"/>
                        </a:lnTo>
                        <a:lnTo>
                          <a:pt x="77767" y="50546"/>
                        </a:lnTo>
                        <a:lnTo>
                          <a:pt x="77832" y="48112"/>
                        </a:lnTo>
                        <a:lnTo>
                          <a:pt x="77930" y="46053"/>
                        </a:lnTo>
                        <a:lnTo>
                          <a:pt x="78027" y="43993"/>
                        </a:lnTo>
                        <a:lnTo>
                          <a:pt x="78125" y="41747"/>
                        </a:lnTo>
                        <a:lnTo>
                          <a:pt x="78287" y="39875"/>
                        </a:lnTo>
                        <a:lnTo>
                          <a:pt x="78417" y="38003"/>
                        </a:lnTo>
                        <a:lnTo>
                          <a:pt x="78612" y="36131"/>
                        </a:lnTo>
                        <a:lnTo>
                          <a:pt x="78775" y="34446"/>
                        </a:lnTo>
                        <a:lnTo>
                          <a:pt x="78970" y="32948"/>
                        </a:lnTo>
                        <a:lnTo>
                          <a:pt x="79165" y="31450"/>
                        </a:lnTo>
                        <a:lnTo>
                          <a:pt x="79360" y="29765"/>
                        </a:lnTo>
                        <a:lnTo>
                          <a:pt x="79588" y="28455"/>
                        </a:lnTo>
                        <a:lnTo>
                          <a:pt x="79880" y="27145"/>
                        </a:lnTo>
                        <a:lnTo>
                          <a:pt x="80108" y="26021"/>
                        </a:lnTo>
                        <a:lnTo>
                          <a:pt x="80368" y="24898"/>
                        </a:lnTo>
                        <a:lnTo>
                          <a:pt x="80628" y="23775"/>
                        </a:lnTo>
                        <a:lnTo>
                          <a:pt x="80921" y="22652"/>
                        </a:lnTo>
                        <a:lnTo>
                          <a:pt x="81246" y="21903"/>
                        </a:lnTo>
                        <a:lnTo>
                          <a:pt x="81538" y="20967"/>
                        </a:lnTo>
                        <a:lnTo>
                          <a:pt x="81831" y="20405"/>
                        </a:lnTo>
                        <a:lnTo>
                          <a:pt x="82514" y="19095"/>
                        </a:lnTo>
                        <a:lnTo>
                          <a:pt x="83196" y="18346"/>
                        </a:lnTo>
                        <a:lnTo>
                          <a:pt x="83944" y="17784"/>
                        </a:lnTo>
                        <a:lnTo>
                          <a:pt x="84692" y="17597"/>
                        </a:lnTo>
                        <a:lnTo>
                          <a:pt x="85277" y="17784"/>
                        </a:lnTo>
                        <a:lnTo>
                          <a:pt x="85862" y="17971"/>
                        </a:lnTo>
                        <a:lnTo>
                          <a:pt x="86415" y="18346"/>
                        </a:lnTo>
                        <a:lnTo>
                          <a:pt x="86903" y="18907"/>
                        </a:lnTo>
                        <a:lnTo>
                          <a:pt x="87390" y="19656"/>
                        </a:lnTo>
                        <a:lnTo>
                          <a:pt x="87813" y="20405"/>
                        </a:lnTo>
                        <a:lnTo>
                          <a:pt x="88236" y="21154"/>
                        </a:lnTo>
                        <a:lnTo>
                          <a:pt x="88626" y="22090"/>
                        </a:lnTo>
                        <a:lnTo>
                          <a:pt x="89406" y="5241"/>
                        </a:lnTo>
                        <a:lnTo>
                          <a:pt x="89081" y="4492"/>
                        </a:lnTo>
                        <a:lnTo>
                          <a:pt x="88691" y="3556"/>
                        </a:lnTo>
                        <a:lnTo>
                          <a:pt x="88171" y="2433"/>
                        </a:lnTo>
                        <a:lnTo>
                          <a:pt x="87618" y="1684"/>
                        </a:lnTo>
                        <a:lnTo>
                          <a:pt x="86935" y="1123"/>
                        </a:lnTo>
                        <a:lnTo>
                          <a:pt x="86220" y="561"/>
                        </a:lnTo>
                        <a:lnTo>
                          <a:pt x="85407" y="187"/>
                        </a:lnTo>
                        <a:lnTo>
                          <a:pt x="84529" y="0"/>
                        </a:lnTo>
                        <a:lnTo>
                          <a:pt x="83977" y="187"/>
                        </a:lnTo>
                        <a:lnTo>
                          <a:pt x="83424" y="374"/>
                        </a:lnTo>
                        <a:lnTo>
                          <a:pt x="82839" y="748"/>
                        </a:lnTo>
                        <a:lnTo>
                          <a:pt x="82319" y="1123"/>
                        </a:lnTo>
                        <a:lnTo>
                          <a:pt x="81766" y="1684"/>
                        </a:lnTo>
                        <a:lnTo>
                          <a:pt x="81246" y="2433"/>
                        </a:lnTo>
                        <a:lnTo>
                          <a:pt x="80726" y="3182"/>
                        </a:lnTo>
                        <a:lnTo>
                          <a:pt x="80238" y="4305"/>
                        </a:lnTo>
                        <a:lnTo>
                          <a:pt x="79783" y="5429"/>
                        </a:lnTo>
                        <a:lnTo>
                          <a:pt x="79295" y="6552"/>
                        </a:lnTo>
                        <a:lnTo>
                          <a:pt x="78872" y="7862"/>
                        </a:lnTo>
                        <a:lnTo>
                          <a:pt x="78385" y="9360"/>
                        </a:lnTo>
                        <a:lnTo>
                          <a:pt x="77995" y="11045"/>
                        </a:lnTo>
                        <a:lnTo>
                          <a:pt x="77604" y="12730"/>
                        </a:lnTo>
                        <a:lnTo>
                          <a:pt x="77182" y="14414"/>
                        </a:lnTo>
                        <a:lnTo>
                          <a:pt x="76824" y="16287"/>
                        </a:lnTo>
                        <a:lnTo>
                          <a:pt x="76467" y="18533"/>
                        </a:lnTo>
                        <a:lnTo>
                          <a:pt x="76141" y="20592"/>
                        </a:lnTo>
                        <a:lnTo>
                          <a:pt x="75816" y="22839"/>
                        </a:lnTo>
                        <a:lnTo>
                          <a:pt x="75524" y="25273"/>
                        </a:lnTo>
                        <a:lnTo>
                          <a:pt x="75264" y="27706"/>
                        </a:lnTo>
                        <a:lnTo>
                          <a:pt x="75004" y="30327"/>
                        </a:lnTo>
                        <a:lnTo>
                          <a:pt x="74776" y="32948"/>
                        </a:lnTo>
                        <a:lnTo>
                          <a:pt x="74548" y="35569"/>
                        </a:lnTo>
                        <a:lnTo>
                          <a:pt x="74386" y="38564"/>
                        </a:lnTo>
                        <a:lnTo>
                          <a:pt x="74223" y="41560"/>
                        </a:lnTo>
                        <a:lnTo>
                          <a:pt x="74061" y="44742"/>
                        </a:lnTo>
                        <a:lnTo>
                          <a:pt x="73963" y="47737"/>
                        </a:lnTo>
                        <a:lnTo>
                          <a:pt x="73866" y="51107"/>
                        </a:lnTo>
                        <a:lnTo>
                          <a:pt x="73801" y="54290"/>
                        </a:lnTo>
                        <a:lnTo>
                          <a:pt x="73768" y="57847"/>
                        </a:lnTo>
                        <a:lnTo>
                          <a:pt x="73768" y="61404"/>
                        </a:lnTo>
                        <a:lnTo>
                          <a:pt x="73768" y="64773"/>
                        </a:lnTo>
                        <a:lnTo>
                          <a:pt x="73801" y="67769"/>
                        </a:lnTo>
                        <a:lnTo>
                          <a:pt x="73866" y="71138"/>
                        </a:lnTo>
                        <a:lnTo>
                          <a:pt x="73931" y="73946"/>
                        </a:lnTo>
                        <a:lnTo>
                          <a:pt x="74028" y="77129"/>
                        </a:lnTo>
                        <a:lnTo>
                          <a:pt x="74158" y="79937"/>
                        </a:lnTo>
                        <a:lnTo>
                          <a:pt x="74288" y="82558"/>
                        </a:lnTo>
                        <a:lnTo>
                          <a:pt x="74451" y="85553"/>
                        </a:lnTo>
                        <a:lnTo>
                          <a:pt x="74613" y="87987"/>
                        </a:lnTo>
                        <a:lnTo>
                          <a:pt x="74841" y="90608"/>
                        </a:lnTo>
                        <a:lnTo>
                          <a:pt x="75069" y="93042"/>
                        </a:lnTo>
                        <a:lnTo>
                          <a:pt x="75329" y="95288"/>
                        </a:lnTo>
                        <a:lnTo>
                          <a:pt x="75589" y="97722"/>
                        </a:lnTo>
                        <a:lnTo>
                          <a:pt x="75849" y="99968"/>
                        </a:lnTo>
                        <a:lnTo>
                          <a:pt x="76174" y="101840"/>
                        </a:lnTo>
                        <a:lnTo>
                          <a:pt x="76499" y="103900"/>
                        </a:lnTo>
                        <a:lnTo>
                          <a:pt x="76824" y="105772"/>
                        </a:lnTo>
                        <a:lnTo>
                          <a:pt x="77182" y="107457"/>
                        </a:lnTo>
                        <a:lnTo>
                          <a:pt x="77572" y="109141"/>
                        </a:lnTo>
                        <a:lnTo>
                          <a:pt x="77962" y="110826"/>
                        </a:lnTo>
                        <a:lnTo>
                          <a:pt x="78385" y="112137"/>
                        </a:lnTo>
                        <a:lnTo>
                          <a:pt x="78807" y="113447"/>
                        </a:lnTo>
                        <a:lnTo>
                          <a:pt x="79263" y="114570"/>
                        </a:lnTo>
                        <a:lnTo>
                          <a:pt x="79718" y="115694"/>
                        </a:lnTo>
                        <a:lnTo>
                          <a:pt x="80205" y="116630"/>
                        </a:lnTo>
                        <a:lnTo>
                          <a:pt x="80693" y="117566"/>
                        </a:lnTo>
                        <a:lnTo>
                          <a:pt x="81246" y="118315"/>
                        </a:lnTo>
                        <a:lnTo>
                          <a:pt x="81766" y="118876"/>
                        </a:lnTo>
                        <a:lnTo>
                          <a:pt x="82319" y="119251"/>
                        </a:lnTo>
                        <a:lnTo>
                          <a:pt x="82871" y="119625"/>
                        </a:lnTo>
                        <a:lnTo>
                          <a:pt x="83457" y="119812"/>
                        </a:lnTo>
                        <a:lnTo>
                          <a:pt x="84042" y="120000"/>
                        </a:lnTo>
                        <a:lnTo>
                          <a:pt x="84920" y="119812"/>
                        </a:lnTo>
                        <a:lnTo>
                          <a:pt x="85732" y="119438"/>
                        </a:lnTo>
                        <a:lnTo>
                          <a:pt x="86513" y="118876"/>
                        </a:lnTo>
                        <a:lnTo>
                          <a:pt x="87260" y="118315"/>
                        </a:lnTo>
                        <a:lnTo>
                          <a:pt x="87846" y="117566"/>
                        </a:lnTo>
                        <a:lnTo>
                          <a:pt x="88431" y="116443"/>
                        </a:lnTo>
                        <a:lnTo>
                          <a:pt x="88886" y="115507"/>
                        </a:lnTo>
                        <a:lnTo>
                          <a:pt x="89244" y="114570"/>
                        </a:lnTo>
                        <a:lnTo>
                          <a:pt x="88658" y="97909"/>
                        </a:lnTo>
                        <a:close/>
                        <a:moveTo>
                          <a:pt x="66908" y="1872"/>
                        </a:moveTo>
                        <a:lnTo>
                          <a:pt x="66908" y="118127"/>
                        </a:lnTo>
                        <a:lnTo>
                          <a:pt x="70582" y="118127"/>
                        </a:lnTo>
                        <a:lnTo>
                          <a:pt x="70582" y="1872"/>
                        </a:lnTo>
                        <a:lnTo>
                          <a:pt x="66908" y="1872"/>
                        </a:lnTo>
                        <a:close/>
                        <a:moveTo>
                          <a:pt x="57740" y="118127"/>
                        </a:moveTo>
                        <a:lnTo>
                          <a:pt x="64730" y="1872"/>
                        </a:lnTo>
                        <a:lnTo>
                          <a:pt x="60829" y="1872"/>
                        </a:lnTo>
                        <a:lnTo>
                          <a:pt x="57870" y="55039"/>
                        </a:lnTo>
                        <a:lnTo>
                          <a:pt x="57577" y="60280"/>
                        </a:lnTo>
                        <a:lnTo>
                          <a:pt x="57285" y="65709"/>
                        </a:lnTo>
                        <a:lnTo>
                          <a:pt x="57025" y="70951"/>
                        </a:lnTo>
                        <a:lnTo>
                          <a:pt x="56765" y="76193"/>
                        </a:lnTo>
                        <a:lnTo>
                          <a:pt x="56505" y="81435"/>
                        </a:lnTo>
                        <a:lnTo>
                          <a:pt x="56244" y="86677"/>
                        </a:lnTo>
                        <a:lnTo>
                          <a:pt x="56049" y="91918"/>
                        </a:lnTo>
                        <a:lnTo>
                          <a:pt x="55822" y="96973"/>
                        </a:lnTo>
                        <a:lnTo>
                          <a:pt x="55757" y="96973"/>
                        </a:lnTo>
                        <a:lnTo>
                          <a:pt x="55562" y="91918"/>
                        </a:lnTo>
                        <a:lnTo>
                          <a:pt x="55334" y="86489"/>
                        </a:lnTo>
                        <a:lnTo>
                          <a:pt x="55107" y="81248"/>
                        </a:lnTo>
                        <a:lnTo>
                          <a:pt x="54879" y="76006"/>
                        </a:lnTo>
                        <a:lnTo>
                          <a:pt x="54619" y="70951"/>
                        </a:lnTo>
                        <a:lnTo>
                          <a:pt x="54359" y="65522"/>
                        </a:lnTo>
                        <a:lnTo>
                          <a:pt x="54066" y="60093"/>
                        </a:lnTo>
                        <a:lnTo>
                          <a:pt x="53774" y="54664"/>
                        </a:lnTo>
                        <a:lnTo>
                          <a:pt x="51043" y="1872"/>
                        </a:lnTo>
                        <a:lnTo>
                          <a:pt x="47044" y="1872"/>
                        </a:lnTo>
                        <a:lnTo>
                          <a:pt x="53546" y="118127"/>
                        </a:lnTo>
                        <a:lnTo>
                          <a:pt x="57740" y="118127"/>
                        </a:lnTo>
                        <a:close/>
                        <a:moveTo>
                          <a:pt x="35437" y="18159"/>
                        </a:moveTo>
                        <a:lnTo>
                          <a:pt x="35795" y="17784"/>
                        </a:lnTo>
                        <a:lnTo>
                          <a:pt x="36315" y="17410"/>
                        </a:lnTo>
                        <a:lnTo>
                          <a:pt x="36933" y="17223"/>
                        </a:lnTo>
                        <a:lnTo>
                          <a:pt x="37745" y="17035"/>
                        </a:lnTo>
                        <a:lnTo>
                          <a:pt x="38168" y="17223"/>
                        </a:lnTo>
                        <a:lnTo>
                          <a:pt x="38591" y="17410"/>
                        </a:lnTo>
                        <a:lnTo>
                          <a:pt x="38981" y="17784"/>
                        </a:lnTo>
                        <a:lnTo>
                          <a:pt x="39338" y="18159"/>
                        </a:lnTo>
                        <a:lnTo>
                          <a:pt x="39729" y="18720"/>
                        </a:lnTo>
                        <a:lnTo>
                          <a:pt x="40021" y="19656"/>
                        </a:lnTo>
                        <a:lnTo>
                          <a:pt x="40314" y="20405"/>
                        </a:lnTo>
                        <a:lnTo>
                          <a:pt x="40574" y="21528"/>
                        </a:lnTo>
                        <a:lnTo>
                          <a:pt x="40834" y="22652"/>
                        </a:lnTo>
                        <a:lnTo>
                          <a:pt x="41062" y="24336"/>
                        </a:lnTo>
                        <a:lnTo>
                          <a:pt x="41224" y="25647"/>
                        </a:lnTo>
                        <a:lnTo>
                          <a:pt x="41387" y="27332"/>
                        </a:lnTo>
                        <a:lnTo>
                          <a:pt x="41517" y="29204"/>
                        </a:lnTo>
                        <a:lnTo>
                          <a:pt x="41582" y="31263"/>
                        </a:lnTo>
                        <a:lnTo>
                          <a:pt x="41647" y="33322"/>
                        </a:lnTo>
                        <a:lnTo>
                          <a:pt x="41647" y="35569"/>
                        </a:lnTo>
                        <a:lnTo>
                          <a:pt x="41647" y="37815"/>
                        </a:lnTo>
                        <a:lnTo>
                          <a:pt x="41582" y="39687"/>
                        </a:lnTo>
                        <a:lnTo>
                          <a:pt x="41517" y="41560"/>
                        </a:lnTo>
                        <a:lnTo>
                          <a:pt x="41387" y="43432"/>
                        </a:lnTo>
                        <a:lnTo>
                          <a:pt x="41224" y="45304"/>
                        </a:lnTo>
                        <a:lnTo>
                          <a:pt x="41062" y="46801"/>
                        </a:lnTo>
                        <a:lnTo>
                          <a:pt x="40801" y="48112"/>
                        </a:lnTo>
                        <a:lnTo>
                          <a:pt x="40574" y="49422"/>
                        </a:lnTo>
                        <a:lnTo>
                          <a:pt x="40314" y="50733"/>
                        </a:lnTo>
                        <a:lnTo>
                          <a:pt x="40021" y="51856"/>
                        </a:lnTo>
                        <a:lnTo>
                          <a:pt x="39696" y="52605"/>
                        </a:lnTo>
                        <a:lnTo>
                          <a:pt x="39306" y="53354"/>
                        </a:lnTo>
                        <a:lnTo>
                          <a:pt x="38916" y="53915"/>
                        </a:lnTo>
                        <a:lnTo>
                          <a:pt x="38526" y="54477"/>
                        </a:lnTo>
                        <a:lnTo>
                          <a:pt x="38070" y="54664"/>
                        </a:lnTo>
                        <a:lnTo>
                          <a:pt x="37648" y="54664"/>
                        </a:lnTo>
                        <a:lnTo>
                          <a:pt x="35437" y="54664"/>
                        </a:lnTo>
                        <a:lnTo>
                          <a:pt x="35437" y="18159"/>
                        </a:lnTo>
                        <a:close/>
                        <a:moveTo>
                          <a:pt x="31796" y="118127"/>
                        </a:moveTo>
                        <a:lnTo>
                          <a:pt x="35437" y="118127"/>
                        </a:lnTo>
                        <a:lnTo>
                          <a:pt x="35437" y="70202"/>
                        </a:lnTo>
                        <a:lnTo>
                          <a:pt x="37323" y="70202"/>
                        </a:lnTo>
                        <a:lnTo>
                          <a:pt x="37680" y="70577"/>
                        </a:lnTo>
                        <a:lnTo>
                          <a:pt x="38038" y="70764"/>
                        </a:lnTo>
                        <a:lnTo>
                          <a:pt x="38363" y="71138"/>
                        </a:lnTo>
                        <a:lnTo>
                          <a:pt x="38688" y="71513"/>
                        </a:lnTo>
                        <a:lnTo>
                          <a:pt x="38948" y="72074"/>
                        </a:lnTo>
                        <a:lnTo>
                          <a:pt x="39208" y="72823"/>
                        </a:lnTo>
                        <a:lnTo>
                          <a:pt x="39436" y="73759"/>
                        </a:lnTo>
                        <a:lnTo>
                          <a:pt x="39696" y="74882"/>
                        </a:lnTo>
                        <a:lnTo>
                          <a:pt x="39891" y="76193"/>
                        </a:lnTo>
                        <a:lnTo>
                          <a:pt x="40086" y="77691"/>
                        </a:lnTo>
                        <a:lnTo>
                          <a:pt x="40249" y="79375"/>
                        </a:lnTo>
                        <a:lnTo>
                          <a:pt x="40411" y="81060"/>
                        </a:lnTo>
                        <a:lnTo>
                          <a:pt x="40541" y="83120"/>
                        </a:lnTo>
                        <a:lnTo>
                          <a:pt x="40671" y="85553"/>
                        </a:lnTo>
                        <a:lnTo>
                          <a:pt x="40801" y="87987"/>
                        </a:lnTo>
                        <a:lnTo>
                          <a:pt x="40931" y="90795"/>
                        </a:lnTo>
                        <a:lnTo>
                          <a:pt x="41354" y="100530"/>
                        </a:lnTo>
                        <a:lnTo>
                          <a:pt x="41712" y="108393"/>
                        </a:lnTo>
                        <a:lnTo>
                          <a:pt x="41874" y="111762"/>
                        </a:lnTo>
                        <a:lnTo>
                          <a:pt x="42004" y="114383"/>
                        </a:lnTo>
                        <a:lnTo>
                          <a:pt x="42167" y="116443"/>
                        </a:lnTo>
                        <a:lnTo>
                          <a:pt x="42297" y="118127"/>
                        </a:lnTo>
                        <a:lnTo>
                          <a:pt x="46068" y="118127"/>
                        </a:lnTo>
                        <a:lnTo>
                          <a:pt x="45938" y="115881"/>
                        </a:lnTo>
                        <a:lnTo>
                          <a:pt x="45711" y="113260"/>
                        </a:lnTo>
                        <a:lnTo>
                          <a:pt x="45548" y="109516"/>
                        </a:lnTo>
                        <a:lnTo>
                          <a:pt x="45353" y="105772"/>
                        </a:lnTo>
                        <a:lnTo>
                          <a:pt x="45158" y="101092"/>
                        </a:lnTo>
                        <a:lnTo>
                          <a:pt x="44930" y="96224"/>
                        </a:lnTo>
                        <a:lnTo>
                          <a:pt x="44735" y="91170"/>
                        </a:lnTo>
                        <a:lnTo>
                          <a:pt x="44475" y="85741"/>
                        </a:lnTo>
                        <a:lnTo>
                          <a:pt x="44280" y="81622"/>
                        </a:lnTo>
                        <a:lnTo>
                          <a:pt x="44020" y="77878"/>
                        </a:lnTo>
                        <a:lnTo>
                          <a:pt x="43760" y="74508"/>
                        </a:lnTo>
                        <a:lnTo>
                          <a:pt x="43435" y="71513"/>
                        </a:lnTo>
                        <a:lnTo>
                          <a:pt x="43240" y="70015"/>
                        </a:lnTo>
                        <a:lnTo>
                          <a:pt x="43045" y="68705"/>
                        </a:lnTo>
                        <a:lnTo>
                          <a:pt x="42850" y="67581"/>
                        </a:lnTo>
                        <a:lnTo>
                          <a:pt x="42655" y="66458"/>
                        </a:lnTo>
                        <a:lnTo>
                          <a:pt x="42427" y="65522"/>
                        </a:lnTo>
                        <a:lnTo>
                          <a:pt x="42199" y="64773"/>
                        </a:lnTo>
                        <a:lnTo>
                          <a:pt x="41939" y="64024"/>
                        </a:lnTo>
                        <a:lnTo>
                          <a:pt x="41679" y="63088"/>
                        </a:lnTo>
                        <a:lnTo>
                          <a:pt x="41679" y="62714"/>
                        </a:lnTo>
                        <a:lnTo>
                          <a:pt x="42004" y="61778"/>
                        </a:lnTo>
                        <a:lnTo>
                          <a:pt x="42395" y="61029"/>
                        </a:lnTo>
                        <a:lnTo>
                          <a:pt x="42720" y="59906"/>
                        </a:lnTo>
                        <a:lnTo>
                          <a:pt x="43045" y="58783"/>
                        </a:lnTo>
                        <a:lnTo>
                          <a:pt x="43370" y="57285"/>
                        </a:lnTo>
                        <a:lnTo>
                          <a:pt x="43662" y="55787"/>
                        </a:lnTo>
                        <a:lnTo>
                          <a:pt x="43955" y="54102"/>
                        </a:lnTo>
                        <a:lnTo>
                          <a:pt x="44215" y="52418"/>
                        </a:lnTo>
                        <a:lnTo>
                          <a:pt x="44443" y="50546"/>
                        </a:lnTo>
                        <a:lnTo>
                          <a:pt x="44670" y="48299"/>
                        </a:lnTo>
                        <a:lnTo>
                          <a:pt x="44865" y="46240"/>
                        </a:lnTo>
                        <a:lnTo>
                          <a:pt x="45028" y="43993"/>
                        </a:lnTo>
                        <a:lnTo>
                          <a:pt x="45158" y="41560"/>
                        </a:lnTo>
                        <a:lnTo>
                          <a:pt x="45256" y="39126"/>
                        </a:lnTo>
                        <a:lnTo>
                          <a:pt x="45321" y="36318"/>
                        </a:lnTo>
                        <a:lnTo>
                          <a:pt x="45321" y="33697"/>
                        </a:lnTo>
                        <a:lnTo>
                          <a:pt x="45288" y="29953"/>
                        </a:lnTo>
                        <a:lnTo>
                          <a:pt x="45223" y="26583"/>
                        </a:lnTo>
                        <a:lnTo>
                          <a:pt x="45060" y="23213"/>
                        </a:lnTo>
                        <a:lnTo>
                          <a:pt x="44898" y="20218"/>
                        </a:lnTo>
                        <a:lnTo>
                          <a:pt x="44638" y="17597"/>
                        </a:lnTo>
                        <a:lnTo>
                          <a:pt x="44313" y="14789"/>
                        </a:lnTo>
                        <a:lnTo>
                          <a:pt x="43988" y="12542"/>
                        </a:lnTo>
                        <a:lnTo>
                          <a:pt x="43597" y="10483"/>
                        </a:lnTo>
                        <a:lnTo>
                          <a:pt x="43337" y="9173"/>
                        </a:lnTo>
                        <a:lnTo>
                          <a:pt x="43045" y="8049"/>
                        </a:lnTo>
                        <a:lnTo>
                          <a:pt x="42752" y="7113"/>
                        </a:lnTo>
                        <a:lnTo>
                          <a:pt x="42460" y="6177"/>
                        </a:lnTo>
                        <a:lnTo>
                          <a:pt x="42134" y="5241"/>
                        </a:lnTo>
                        <a:lnTo>
                          <a:pt x="41777" y="4492"/>
                        </a:lnTo>
                        <a:lnTo>
                          <a:pt x="41452" y="3931"/>
                        </a:lnTo>
                        <a:lnTo>
                          <a:pt x="41062" y="3182"/>
                        </a:lnTo>
                        <a:lnTo>
                          <a:pt x="40249" y="2246"/>
                        </a:lnTo>
                        <a:lnTo>
                          <a:pt x="39371" y="1497"/>
                        </a:lnTo>
                        <a:lnTo>
                          <a:pt x="38396" y="1123"/>
                        </a:lnTo>
                        <a:lnTo>
                          <a:pt x="37388" y="936"/>
                        </a:lnTo>
                        <a:lnTo>
                          <a:pt x="36575" y="936"/>
                        </a:lnTo>
                        <a:lnTo>
                          <a:pt x="35795" y="1123"/>
                        </a:lnTo>
                        <a:lnTo>
                          <a:pt x="35047" y="1310"/>
                        </a:lnTo>
                        <a:lnTo>
                          <a:pt x="34299" y="1684"/>
                        </a:lnTo>
                        <a:lnTo>
                          <a:pt x="33616" y="2059"/>
                        </a:lnTo>
                        <a:lnTo>
                          <a:pt x="32966" y="2433"/>
                        </a:lnTo>
                        <a:lnTo>
                          <a:pt x="32348" y="2808"/>
                        </a:lnTo>
                        <a:lnTo>
                          <a:pt x="31796" y="3556"/>
                        </a:lnTo>
                        <a:lnTo>
                          <a:pt x="31796" y="118127"/>
                        </a:lnTo>
                        <a:close/>
                        <a:moveTo>
                          <a:pt x="27699" y="49235"/>
                        </a:moveTo>
                        <a:lnTo>
                          <a:pt x="20059" y="49235"/>
                        </a:lnTo>
                        <a:lnTo>
                          <a:pt x="20059" y="19469"/>
                        </a:lnTo>
                        <a:lnTo>
                          <a:pt x="28122" y="19469"/>
                        </a:lnTo>
                        <a:lnTo>
                          <a:pt x="28122" y="1872"/>
                        </a:lnTo>
                        <a:lnTo>
                          <a:pt x="16385" y="1872"/>
                        </a:lnTo>
                        <a:lnTo>
                          <a:pt x="16385" y="118127"/>
                        </a:lnTo>
                        <a:lnTo>
                          <a:pt x="28577" y="118127"/>
                        </a:lnTo>
                        <a:lnTo>
                          <a:pt x="28577" y="100530"/>
                        </a:lnTo>
                        <a:lnTo>
                          <a:pt x="20059" y="100530"/>
                        </a:lnTo>
                        <a:lnTo>
                          <a:pt x="20059" y="66458"/>
                        </a:lnTo>
                        <a:lnTo>
                          <a:pt x="27699" y="66458"/>
                        </a:lnTo>
                        <a:lnTo>
                          <a:pt x="27699" y="49235"/>
                        </a:lnTo>
                        <a:close/>
                        <a:moveTo>
                          <a:pt x="0" y="112511"/>
                        </a:moveTo>
                        <a:lnTo>
                          <a:pt x="455" y="114009"/>
                        </a:lnTo>
                        <a:lnTo>
                          <a:pt x="1040" y="115319"/>
                        </a:lnTo>
                        <a:lnTo>
                          <a:pt x="1625" y="116443"/>
                        </a:lnTo>
                        <a:lnTo>
                          <a:pt x="2340" y="117753"/>
                        </a:lnTo>
                        <a:lnTo>
                          <a:pt x="3056" y="118689"/>
                        </a:lnTo>
                        <a:lnTo>
                          <a:pt x="3836" y="119251"/>
                        </a:lnTo>
                        <a:lnTo>
                          <a:pt x="4649" y="119812"/>
                        </a:lnTo>
                        <a:lnTo>
                          <a:pt x="5429" y="120000"/>
                        </a:lnTo>
                        <a:lnTo>
                          <a:pt x="6372" y="119812"/>
                        </a:lnTo>
                        <a:lnTo>
                          <a:pt x="7282" y="119251"/>
                        </a:lnTo>
                        <a:lnTo>
                          <a:pt x="7672" y="118876"/>
                        </a:lnTo>
                        <a:lnTo>
                          <a:pt x="8062" y="118315"/>
                        </a:lnTo>
                        <a:lnTo>
                          <a:pt x="8485" y="117753"/>
                        </a:lnTo>
                        <a:lnTo>
                          <a:pt x="8843" y="117004"/>
                        </a:lnTo>
                        <a:lnTo>
                          <a:pt x="9168" y="116255"/>
                        </a:lnTo>
                        <a:lnTo>
                          <a:pt x="9525" y="115507"/>
                        </a:lnTo>
                        <a:lnTo>
                          <a:pt x="9850" y="114758"/>
                        </a:lnTo>
                        <a:lnTo>
                          <a:pt x="10143" y="113822"/>
                        </a:lnTo>
                        <a:lnTo>
                          <a:pt x="10436" y="112886"/>
                        </a:lnTo>
                        <a:lnTo>
                          <a:pt x="10728" y="111762"/>
                        </a:lnTo>
                        <a:lnTo>
                          <a:pt x="10988" y="110639"/>
                        </a:lnTo>
                        <a:lnTo>
                          <a:pt x="11216" y="109329"/>
                        </a:lnTo>
                        <a:lnTo>
                          <a:pt x="11444" y="108205"/>
                        </a:lnTo>
                        <a:lnTo>
                          <a:pt x="11639" y="106895"/>
                        </a:lnTo>
                        <a:lnTo>
                          <a:pt x="11866" y="105585"/>
                        </a:lnTo>
                        <a:lnTo>
                          <a:pt x="12061" y="104274"/>
                        </a:lnTo>
                        <a:lnTo>
                          <a:pt x="12354" y="101279"/>
                        </a:lnTo>
                        <a:lnTo>
                          <a:pt x="12614" y="98471"/>
                        </a:lnTo>
                        <a:lnTo>
                          <a:pt x="12809" y="95101"/>
                        </a:lnTo>
                        <a:lnTo>
                          <a:pt x="13004" y="91918"/>
                        </a:lnTo>
                        <a:lnTo>
                          <a:pt x="13069" y="88361"/>
                        </a:lnTo>
                        <a:lnTo>
                          <a:pt x="13102" y="84992"/>
                        </a:lnTo>
                        <a:lnTo>
                          <a:pt x="13069" y="81809"/>
                        </a:lnTo>
                        <a:lnTo>
                          <a:pt x="13037" y="79001"/>
                        </a:lnTo>
                        <a:lnTo>
                          <a:pt x="12907" y="76193"/>
                        </a:lnTo>
                        <a:lnTo>
                          <a:pt x="12777" y="73572"/>
                        </a:lnTo>
                        <a:lnTo>
                          <a:pt x="12581" y="71138"/>
                        </a:lnTo>
                        <a:lnTo>
                          <a:pt x="12386" y="68705"/>
                        </a:lnTo>
                        <a:lnTo>
                          <a:pt x="12126" y="66458"/>
                        </a:lnTo>
                        <a:lnTo>
                          <a:pt x="11834" y="64399"/>
                        </a:lnTo>
                        <a:lnTo>
                          <a:pt x="11476" y="62152"/>
                        </a:lnTo>
                        <a:lnTo>
                          <a:pt x="11086" y="60280"/>
                        </a:lnTo>
                        <a:lnTo>
                          <a:pt x="10663" y="58595"/>
                        </a:lnTo>
                        <a:lnTo>
                          <a:pt x="10176" y="56723"/>
                        </a:lnTo>
                        <a:lnTo>
                          <a:pt x="9688" y="55039"/>
                        </a:lnTo>
                        <a:lnTo>
                          <a:pt x="9135" y="53541"/>
                        </a:lnTo>
                        <a:lnTo>
                          <a:pt x="8550" y="52043"/>
                        </a:lnTo>
                        <a:lnTo>
                          <a:pt x="7900" y="50546"/>
                        </a:lnTo>
                        <a:lnTo>
                          <a:pt x="6989" y="48299"/>
                        </a:lnTo>
                        <a:lnTo>
                          <a:pt x="6177" y="46240"/>
                        </a:lnTo>
                        <a:lnTo>
                          <a:pt x="5819" y="45304"/>
                        </a:lnTo>
                        <a:lnTo>
                          <a:pt x="5494" y="44180"/>
                        </a:lnTo>
                        <a:lnTo>
                          <a:pt x="5234" y="43057"/>
                        </a:lnTo>
                        <a:lnTo>
                          <a:pt x="4974" y="41934"/>
                        </a:lnTo>
                        <a:lnTo>
                          <a:pt x="4746" y="40998"/>
                        </a:lnTo>
                        <a:lnTo>
                          <a:pt x="4584" y="39875"/>
                        </a:lnTo>
                        <a:lnTo>
                          <a:pt x="4389" y="38564"/>
                        </a:lnTo>
                        <a:lnTo>
                          <a:pt x="4259" y="37441"/>
                        </a:lnTo>
                        <a:lnTo>
                          <a:pt x="4161" y="35943"/>
                        </a:lnTo>
                        <a:lnTo>
                          <a:pt x="4096" y="34446"/>
                        </a:lnTo>
                        <a:lnTo>
                          <a:pt x="4063" y="33135"/>
                        </a:lnTo>
                        <a:lnTo>
                          <a:pt x="4063" y="31450"/>
                        </a:lnTo>
                        <a:lnTo>
                          <a:pt x="4063" y="30327"/>
                        </a:lnTo>
                        <a:lnTo>
                          <a:pt x="4096" y="28829"/>
                        </a:lnTo>
                        <a:lnTo>
                          <a:pt x="4161" y="27519"/>
                        </a:lnTo>
                        <a:lnTo>
                          <a:pt x="4226" y="26396"/>
                        </a:lnTo>
                        <a:lnTo>
                          <a:pt x="4356" y="25273"/>
                        </a:lnTo>
                        <a:lnTo>
                          <a:pt x="4519" y="24149"/>
                        </a:lnTo>
                        <a:lnTo>
                          <a:pt x="4649" y="22839"/>
                        </a:lnTo>
                        <a:lnTo>
                          <a:pt x="4844" y="21903"/>
                        </a:lnTo>
                        <a:lnTo>
                          <a:pt x="5071" y="20967"/>
                        </a:lnTo>
                        <a:lnTo>
                          <a:pt x="5299" y="20031"/>
                        </a:lnTo>
                        <a:lnTo>
                          <a:pt x="5559" y="19282"/>
                        </a:lnTo>
                        <a:lnTo>
                          <a:pt x="5884" y="18720"/>
                        </a:lnTo>
                        <a:lnTo>
                          <a:pt x="6209" y="18159"/>
                        </a:lnTo>
                        <a:lnTo>
                          <a:pt x="6567" y="17784"/>
                        </a:lnTo>
                        <a:lnTo>
                          <a:pt x="6989" y="17597"/>
                        </a:lnTo>
                        <a:lnTo>
                          <a:pt x="7380" y="17597"/>
                        </a:lnTo>
                        <a:lnTo>
                          <a:pt x="8062" y="17597"/>
                        </a:lnTo>
                        <a:lnTo>
                          <a:pt x="8713" y="17971"/>
                        </a:lnTo>
                        <a:lnTo>
                          <a:pt x="9265" y="18720"/>
                        </a:lnTo>
                        <a:lnTo>
                          <a:pt x="9818" y="19469"/>
                        </a:lnTo>
                        <a:lnTo>
                          <a:pt x="10306" y="20218"/>
                        </a:lnTo>
                        <a:lnTo>
                          <a:pt x="10761" y="21154"/>
                        </a:lnTo>
                        <a:lnTo>
                          <a:pt x="11118" y="22090"/>
                        </a:lnTo>
                        <a:lnTo>
                          <a:pt x="11411" y="22839"/>
                        </a:lnTo>
                        <a:lnTo>
                          <a:pt x="12289" y="5803"/>
                        </a:lnTo>
                        <a:lnTo>
                          <a:pt x="11899" y="4680"/>
                        </a:lnTo>
                        <a:lnTo>
                          <a:pt x="11379" y="3744"/>
                        </a:lnTo>
                        <a:lnTo>
                          <a:pt x="10891" y="2620"/>
                        </a:lnTo>
                        <a:lnTo>
                          <a:pt x="10273" y="1684"/>
                        </a:lnTo>
                        <a:lnTo>
                          <a:pt x="9688" y="1123"/>
                        </a:lnTo>
                        <a:lnTo>
                          <a:pt x="8973" y="561"/>
                        </a:lnTo>
                        <a:lnTo>
                          <a:pt x="8257" y="187"/>
                        </a:lnTo>
                        <a:lnTo>
                          <a:pt x="7445" y="0"/>
                        </a:lnTo>
                        <a:lnTo>
                          <a:pt x="6632" y="187"/>
                        </a:lnTo>
                        <a:lnTo>
                          <a:pt x="5917" y="748"/>
                        </a:lnTo>
                        <a:lnTo>
                          <a:pt x="5169" y="1497"/>
                        </a:lnTo>
                        <a:lnTo>
                          <a:pt x="4519" y="2620"/>
                        </a:lnTo>
                        <a:lnTo>
                          <a:pt x="3868" y="4118"/>
                        </a:lnTo>
                        <a:lnTo>
                          <a:pt x="3283" y="5616"/>
                        </a:lnTo>
                        <a:lnTo>
                          <a:pt x="2730" y="7488"/>
                        </a:lnTo>
                        <a:lnTo>
                          <a:pt x="2275" y="9547"/>
                        </a:lnTo>
                        <a:lnTo>
                          <a:pt x="1820" y="11981"/>
                        </a:lnTo>
                        <a:lnTo>
                          <a:pt x="1430" y="14414"/>
                        </a:lnTo>
                        <a:lnTo>
                          <a:pt x="1105" y="17410"/>
                        </a:lnTo>
                        <a:lnTo>
                          <a:pt x="845" y="20218"/>
                        </a:lnTo>
                        <a:lnTo>
                          <a:pt x="585" y="23213"/>
                        </a:lnTo>
                        <a:lnTo>
                          <a:pt x="455" y="26583"/>
                        </a:lnTo>
                        <a:lnTo>
                          <a:pt x="357" y="29765"/>
                        </a:lnTo>
                        <a:lnTo>
                          <a:pt x="325" y="33510"/>
                        </a:lnTo>
                        <a:lnTo>
                          <a:pt x="357" y="36318"/>
                        </a:lnTo>
                        <a:lnTo>
                          <a:pt x="422" y="39500"/>
                        </a:lnTo>
                        <a:lnTo>
                          <a:pt x="520" y="42121"/>
                        </a:lnTo>
                        <a:lnTo>
                          <a:pt x="682" y="44929"/>
                        </a:lnTo>
                        <a:lnTo>
                          <a:pt x="942" y="47363"/>
                        </a:lnTo>
                        <a:lnTo>
                          <a:pt x="1170" y="49609"/>
                        </a:lnTo>
                        <a:lnTo>
                          <a:pt x="1463" y="51856"/>
                        </a:lnTo>
                        <a:lnTo>
                          <a:pt x="1788" y="53915"/>
                        </a:lnTo>
                        <a:lnTo>
                          <a:pt x="2178" y="55975"/>
                        </a:lnTo>
                        <a:lnTo>
                          <a:pt x="2600" y="58034"/>
                        </a:lnTo>
                        <a:lnTo>
                          <a:pt x="3023" y="59719"/>
                        </a:lnTo>
                        <a:lnTo>
                          <a:pt x="3543" y="61404"/>
                        </a:lnTo>
                        <a:lnTo>
                          <a:pt x="4031" y="62901"/>
                        </a:lnTo>
                        <a:lnTo>
                          <a:pt x="4616" y="64586"/>
                        </a:lnTo>
                        <a:lnTo>
                          <a:pt x="5169" y="65897"/>
                        </a:lnTo>
                        <a:lnTo>
                          <a:pt x="5787" y="67207"/>
                        </a:lnTo>
                        <a:lnTo>
                          <a:pt x="6664" y="69079"/>
                        </a:lnTo>
                        <a:lnTo>
                          <a:pt x="7412" y="71326"/>
                        </a:lnTo>
                        <a:lnTo>
                          <a:pt x="7737" y="72262"/>
                        </a:lnTo>
                        <a:lnTo>
                          <a:pt x="8030" y="73385"/>
                        </a:lnTo>
                        <a:lnTo>
                          <a:pt x="8290" y="74321"/>
                        </a:lnTo>
                        <a:lnTo>
                          <a:pt x="8518" y="75444"/>
                        </a:lnTo>
                        <a:lnTo>
                          <a:pt x="8713" y="76567"/>
                        </a:lnTo>
                        <a:lnTo>
                          <a:pt x="8875" y="78065"/>
                        </a:lnTo>
                        <a:lnTo>
                          <a:pt x="9038" y="79188"/>
                        </a:lnTo>
                        <a:lnTo>
                          <a:pt x="9135" y="80499"/>
                        </a:lnTo>
                        <a:lnTo>
                          <a:pt x="9233" y="81809"/>
                        </a:lnTo>
                        <a:lnTo>
                          <a:pt x="9330" y="83307"/>
                        </a:lnTo>
                        <a:lnTo>
                          <a:pt x="9363" y="84992"/>
                        </a:lnTo>
                        <a:lnTo>
                          <a:pt x="9363" y="86489"/>
                        </a:lnTo>
                        <a:lnTo>
                          <a:pt x="9363" y="88174"/>
                        </a:lnTo>
                        <a:lnTo>
                          <a:pt x="9265" y="89859"/>
                        </a:lnTo>
                        <a:lnTo>
                          <a:pt x="9200" y="91544"/>
                        </a:lnTo>
                        <a:lnTo>
                          <a:pt x="9103" y="93042"/>
                        </a:lnTo>
                        <a:lnTo>
                          <a:pt x="8973" y="94352"/>
                        </a:lnTo>
                        <a:lnTo>
                          <a:pt x="8810" y="95663"/>
                        </a:lnTo>
                        <a:lnTo>
                          <a:pt x="8615" y="96786"/>
                        </a:lnTo>
                        <a:lnTo>
                          <a:pt x="8420" y="98096"/>
                        </a:lnTo>
                        <a:lnTo>
                          <a:pt x="8160" y="99032"/>
                        </a:lnTo>
                        <a:lnTo>
                          <a:pt x="7867" y="99781"/>
                        </a:lnTo>
                        <a:lnTo>
                          <a:pt x="7575" y="100530"/>
                        </a:lnTo>
                        <a:lnTo>
                          <a:pt x="7250" y="101092"/>
                        </a:lnTo>
                        <a:lnTo>
                          <a:pt x="6924" y="101653"/>
                        </a:lnTo>
                        <a:lnTo>
                          <a:pt x="6502" y="102028"/>
                        </a:lnTo>
                        <a:lnTo>
                          <a:pt x="6112" y="102215"/>
                        </a:lnTo>
                        <a:lnTo>
                          <a:pt x="5689" y="102215"/>
                        </a:lnTo>
                        <a:lnTo>
                          <a:pt x="5006" y="102215"/>
                        </a:lnTo>
                        <a:lnTo>
                          <a:pt x="4291" y="101653"/>
                        </a:lnTo>
                        <a:lnTo>
                          <a:pt x="3641" y="101092"/>
                        </a:lnTo>
                        <a:lnTo>
                          <a:pt x="2991" y="100156"/>
                        </a:lnTo>
                        <a:lnTo>
                          <a:pt x="2405" y="99032"/>
                        </a:lnTo>
                        <a:lnTo>
                          <a:pt x="1820" y="97909"/>
                        </a:lnTo>
                        <a:lnTo>
                          <a:pt x="1300" y="96224"/>
                        </a:lnTo>
                        <a:lnTo>
                          <a:pt x="845" y="94914"/>
                        </a:lnTo>
                        <a:lnTo>
                          <a:pt x="0" y="11251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307" name="Shape 307"/>
                  <p:cNvSpPr/>
                  <p:nvPr/>
                </p:nvSpPr>
                <p:spPr>
                  <a:xfrm>
                    <a:off x="623720" y="6650479"/>
                    <a:ext cx="1169986" cy="127000"/>
                  </a:xfrm>
                  <a:custGeom>
                    <a:pathLst>
                      <a:path extrusionOk="0" h="120000" w="120000">
                        <a:moveTo>
                          <a:pt x="115784" y="118127"/>
                        </a:moveTo>
                        <a:lnTo>
                          <a:pt x="115784" y="69079"/>
                        </a:lnTo>
                        <a:lnTo>
                          <a:pt x="120000" y="1872"/>
                        </a:lnTo>
                        <a:lnTo>
                          <a:pt x="117373" y="1872"/>
                        </a:lnTo>
                        <a:lnTo>
                          <a:pt x="115866" y="31638"/>
                        </a:lnTo>
                        <a:lnTo>
                          <a:pt x="115560" y="37815"/>
                        </a:lnTo>
                        <a:lnTo>
                          <a:pt x="115275" y="43432"/>
                        </a:lnTo>
                        <a:lnTo>
                          <a:pt x="115011" y="49048"/>
                        </a:lnTo>
                        <a:lnTo>
                          <a:pt x="114766" y="54664"/>
                        </a:lnTo>
                        <a:lnTo>
                          <a:pt x="114746" y="54664"/>
                        </a:lnTo>
                        <a:lnTo>
                          <a:pt x="114461" y="48861"/>
                        </a:lnTo>
                        <a:lnTo>
                          <a:pt x="114216" y="43432"/>
                        </a:lnTo>
                        <a:lnTo>
                          <a:pt x="113952" y="37815"/>
                        </a:lnTo>
                        <a:lnTo>
                          <a:pt x="113626" y="31825"/>
                        </a:lnTo>
                        <a:lnTo>
                          <a:pt x="112119" y="1872"/>
                        </a:lnTo>
                        <a:lnTo>
                          <a:pt x="109492" y="1872"/>
                        </a:lnTo>
                        <a:lnTo>
                          <a:pt x="113483" y="69641"/>
                        </a:lnTo>
                        <a:lnTo>
                          <a:pt x="113483" y="118127"/>
                        </a:lnTo>
                        <a:lnTo>
                          <a:pt x="115784" y="118127"/>
                        </a:lnTo>
                        <a:close/>
                        <a:moveTo>
                          <a:pt x="108291" y="97909"/>
                        </a:moveTo>
                        <a:lnTo>
                          <a:pt x="108046" y="98845"/>
                        </a:lnTo>
                        <a:lnTo>
                          <a:pt x="107782" y="99594"/>
                        </a:lnTo>
                        <a:lnTo>
                          <a:pt x="107456" y="100343"/>
                        </a:lnTo>
                        <a:lnTo>
                          <a:pt x="107150" y="100904"/>
                        </a:lnTo>
                        <a:lnTo>
                          <a:pt x="106804" y="101466"/>
                        </a:lnTo>
                        <a:lnTo>
                          <a:pt x="106478" y="101840"/>
                        </a:lnTo>
                        <a:lnTo>
                          <a:pt x="106112" y="102028"/>
                        </a:lnTo>
                        <a:lnTo>
                          <a:pt x="105766" y="102028"/>
                        </a:lnTo>
                        <a:lnTo>
                          <a:pt x="105521" y="102028"/>
                        </a:lnTo>
                        <a:lnTo>
                          <a:pt x="105257" y="101840"/>
                        </a:lnTo>
                        <a:lnTo>
                          <a:pt x="105012" y="101653"/>
                        </a:lnTo>
                        <a:lnTo>
                          <a:pt x="104788" y="101279"/>
                        </a:lnTo>
                        <a:lnTo>
                          <a:pt x="104544" y="100904"/>
                        </a:lnTo>
                        <a:lnTo>
                          <a:pt x="104340" y="100530"/>
                        </a:lnTo>
                        <a:lnTo>
                          <a:pt x="104116" y="99968"/>
                        </a:lnTo>
                        <a:lnTo>
                          <a:pt x="103933" y="99219"/>
                        </a:lnTo>
                        <a:lnTo>
                          <a:pt x="103709" y="98471"/>
                        </a:lnTo>
                        <a:lnTo>
                          <a:pt x="103526" y="97722"/>
                        </a:lnTo>
                        <a:lnTo>
                          <a:pt x="103342" y="96599"/>
                        </a:lnTo>
                        <a:lnTo>
                          <a:pt x="103180" y="95663"/>
                        </a:lnTo>
                        <a:lnTo>
                          <a:pt x="102976" y="94539"/>
                        </a:lnTo>
                        <a:lnTo>
                          <a:pt x="102833" y="93416"/>
                        </a:lnTo>
                        <a:lnTo>
                          <a:pt x="102670" y="92106"/>
                        </a:lnTo>
                        <a:lnTo>
                          <a:pt x="102548" y="90982"/>
                        </a:lnTo>
                        <a:lnTo>
                          <a:pt x="102406" y="89297"/>
                        </a:lnTo>
                        <a:lnTo>
                          <a:pt x="102263" y="87987"/>
                        </a:lnTo>
                        <a:lnTo>
                          <a:pt x="102141" y="86489"/>
                        </a:lnTo>
                        <a:lnTo>
                          <a:pt x="102039" y="84804"/>
                        </a:lnTo>
                        <a:lnTo>
                          <a:pt x="101937" y="82932"/>
                        </a:lnTo>
                        <a:lnTo>
                          <a:pt x="101836" y="81248"/>
                        </a:lnTo>
                        <a:lnTo>
                          <a:pt x="101754" y="79563"/>
                        </a:lnTo>
                        <a:lnTo>
                          <a:pt x="101673" y="77691"/>
                        </a:lnTo>
                        <a:lnTo>
                          <a:pt x="101530" y="73572"/>
                        </a:lnTo>
                        <a:lnTo>
                          <a:pt x="101449" y="69453"/>
                        </a:lnTo>
                        <a:lnTo>
                          <a:pt x="101388" y="64960"/>
                        </a:lnTo>
                        <a:lnTo>
                          <a:pt x="101367" y="60280"/>
                        </a:lnTo>
                        <a:lnTo>
                          <a:pt x="101388" y="57847"/>
                        </a:lnTo>
                        <a:lnTo>
                          <a:pt x="101388" y="55226"/>
                        </a:lnTo>
                        <a:lnTo>
                          <a:pt x="101428" y="52792"/>
                        </a:lnTo>
                        <a:lnTo>
                          <a:pt x="101449" y="50546"/>
                        </a:lnTo>
                        <a:lnTo>
                          <a:pt x="101510" y="48112"/>
                        </a:lnTo>
                        <a:lnTo>
                          <a:pt x="101550" y="46053"/>
                        </a:lnTo>
                        <a:lnTo>
                          <a:pt x="101632" y="43993"/>
                        </a:lnTo>
                        <a:lnTo>
                          <a:pt x="101713" y="41747"/>
                        </a:lnTo>
                        <a:lnTo>
                          <a:pt x="101795" y="39875"/>
                        </a:lnTo>
                        <a:lnTo>
                          <a:pt x="101897" y="38003"/>
                        </a:lnTo>
                        <a:lnTo>
                          <a:pt x="101978" y="36131"/>
                        </a:lnTo>
                        <a:lnTo>
                          <a:pt x="102100" y="34446"/>
                        </a:lnTo>
                        <a:lnTo>
                          <a:pt x="102202" y="32948"/>
                        </a:lnTo>
                        <a:lnTo>
                          <a:pt x="102345" y="31450"/>
                        </a:lnTo>
                        <a:lnTo>
                          <a:pt x="102487" y="29765"/>
                        </a:lnTo>
                        <a:lnTo>
                          <a:pt x="102630" y="28455"/>
                        </a:lnTo>
                        <a:lnTo>
                          <a:pt x="102772" y="27145"/>
                        </a:lnTo>
                        <a:lnTo>
                          <a:pt x="102935" y="26021"/>
                        </a:lnTo>
                        <a:lnTo>
                          <a:pt x="103098" y="24898"/>
                        </a:lnTo>
                        <a:lnTo>
                          <a:pt x="103281" y="23775"/>
                        </a:lnTo>
                        <a:lnTo>
                          <a:pt x="103444" y="22652"/>
                        </a:lnTo>
                        <a:lnTo>
                          <a:pt x="103628" y="21903"/>
                        </a:lnTo>
                        <a:lnTo>
                          <a:pt x="103811" y="20967"/>
                        </a:lnTo>
                        <a:lnTo>
                          <a:pt x="104035" y="20405"/>
                        </a:lnTo>
                        <a:lnTo>
                          <a:pt x="104442" y="19095"/>
                        </a:lnTo>
                        <a:lnTo>
                          <a:pt x="104870" y="18346"/>
                        </a:lnTo>
                        <a:lnTo>
                          <a:pt x="105318" y="17784"/>
                        </a:lnTo>
                        <a:lnTo>
                          <a:pt x="105806" y="17597"/>
                        </a:lnTo>
                        <a:lnTo>
                          <a:pt x="106193" y="17784"/>
                        </a:lnTo>
                        <a:lnTo>
                          <a:pt x="106539" y="17971"/>
                        </a:lnTo>
                        <a:lnTo>
                          <a:pt x="106865" y="18346"/>
                        </a:lnTo>
                        <a:lnTo>
                          <a:pt x="107191" y="18907"/>
                        </a:lnTo>
                        <a:lnTo>
                          <a:pt x="107497" y="19656"/>
                        </a:lnTo>
                        <a:lnTo>
                          <a:pt x="107782" y="20405"/>
                        </a:lnTo>
                        <a:lnTo>
                          <a:pt x="108026" y="21154"/>
                        </a:lnTo>
                        <a:lnTo>
                          <a:pt x="108250" y="22090"/>
                        </a:lnTo>
                        <a:lnTo>
                          <a:pt x="108759" y="5241"/>
                        </a:lnTo>
                        <a:lnTo>
                          <a:pt x="108576" y="4492"/>
                        </a:lnTo>
                        <a:lnTo>
                          <a:pt x="108291" y="3556"/>
                        </a:lnTo>
                        <a:lnTo>
                          <a:pt x="107985" y="2433"/>
                        </a:lnTo>
                        <a:lnTo>
                          <a:pt x="107619" y="1684"/>
                        </a:lnTo>
                        <a:lnTo>
                          <a:pt x="107211" y="1123"/>
                        </a:lnTo>
                        <a:lnTo>
                          <a:pt x="106743" y="561"/>
                        </a:lnTo>
                        <a:lnTo>
                          <a:pt x="106254" y="187"/>
                        </a:lnTo>
                        <a:lnTo>
                          <a:pt x="105705" y="0"/>
                        </a:lnTo>
                        <a:lnTo>
                          <a:pt x="105338" y="187"/>
                        </a:lnTo>
                        <a:lnTo>
                          <a:pt x="104992" y="374"/>
                        </a:lnTo>
                        <a:lnTo>
                          <a:pt x="104646" y="748"/>
                        </a:lnTo>
                        <a:lnTo>
                          <a:pt x="104300" y="1123"/>
                        </a:lnTo>
                        <a:lnTo>
                          <a:pt x="103974" y="1684"/>
                        </a:lnTo>
                        <a:lnTo>
                          <a:pt x="103648" y="2433"/>
                        </a:lnTo>
                        <a:lnTo>
                          <a:pt x="103342" y="3182"/>
                        </a:lnTo>
                        <a:lnTo>
                          <a:pt x="103017" y="4305"/>
                        </a:lnTo>
                        <a:lnTo>
                          <a:pt x="102732" y="5429"/>
                        </a:lnTo>
                        <a:lnTo>
                          <a:pt x="102446" y="6552"/>
                        </a:lnTo>
                        <a:lnTo>
                          <a:pt x="102141" y="7862"/>
                        </a:lnTo>
                        <a:lnTo>
                          <a:pt x="101876" y="9360"/>
                        </a:lnTo>
                        <a:lnTo>
                          <a:pt x="101591" y="11045"/>
                        </a:lnTo>
                        <a:lnTo>
                          <a:pt x="101347" y="12730"/>
                        </a:lnTo>
                        <a:lnTo>
                          <a:pt x="101123" y="14414"/>
                        </a:lnTo>
                        <a:lnTo>
                          <a:pt x="100899" y="16287"/>
                        </a:lnTo>
                        <a:lnTo>
                          <a:pt x="100655" y="18533"/>
                        </a:lnTo>
                        <a:lnTo>
                          <a:pt x="100451" y="20592"/>
                        </a:lnTo>
                        <a:lnTo>
                          <a:pt x="100268" y="22839"/>
                        </a:lnTo>
                        <a:lnTo>
                          <a:pt x="100064" y="25273"/>
                        </a:lnTo>
                        <a:lnTo>
                          <a:pt x="99901" y="27706"/>
                        </a:lnTo>
                        <a:lnTo>
                          <a:pt x="99738" y="30327"/>
                        </a:lnTo>
                        <a:lnTo>
                          <a:pt x="99596" y="32948"/>
                        </a:lnTo>
                        <a:lnTo>
                          <a:pt x="99473" y="35569"/>
                        </a:lnTo>
                        <a:lnTo>
                          <a:pt x="99351" y="38564"/>
                        </a:lnTo>
                        <a:lnTo>
                          <a:pt x="99229" y="41560"/>
                        </a:lnTo>
                        <a:lnTo>
                          <a:pt x="99148" y="44742"/>
                        </a:lnTo>
                        <a:lnTo>
                          <a:pt x="99087" y="47737"/>
                        </a:lnTo>
                        <a:lnTo>
                          <a:pt x="99025" y="51107"/>
                        </a:lnTo>
                        <a:lnTo>
                          <a:pt x="98985" y="54290"/>
                        </a:lnTo>
                        <a:lnTo>
                          <a:pt x="98964" y="57847"/>
                        </a:lnTo>
                        <a:lnTo>
                          <a:pt x="98944" y="61404"/>
                        </a:lnTo>
                        <a:lnTo>
                          <a:pt x="98964" y="64773"/>
                        </a:lnTo>
                        <a:lnTo>
                          <a:pt x="98985" y="67769"/>
                        </a:lnTo>
                        <a:lnTo>
                          <a:pt x="99005" y="71138"/>
                        </a:lnTo>
                        <a:lnTo>
                          <a:pt x="99066" y="73946"/>
                        </a:lnTo>
                        <a:lnTo>
                          <a:pt x="99127" y="77129"/>
                        </a:lnTo>
                        <a:lnTo>
                          <a:pt x="99188" y="79937"/>
                        </a:lnTo>
                        <a:lnTo>
                          <a:pt x="99290" y="82558"/>
                        </a:lnTo>
                        <a:lnTo>
                          <a:pt x="99392" y="85553"/>
                        </a:lnTo>
                        <a:lnTo>
                          <a:pt x="99514" y="87987"/>
                        </a:lnTo>
                        <a:lnTo>
                          <a:pt x="99636" y="90608"/>
                        </a:lnTo>
                        <a:lnTo>
                          <a:pt x="99779" y="93042"/>
                        </a:lnTo>
                        <a:lnTo>
                          <a:pt x="99921" y="95288"/>
                        </a:lnTo>
                        <a:lnTo>
                          <a:pt x="100084" y="97722"/>
                        </a:lnTo>
                        <a:lnTo>
                          <a:pt x="100288" y="99968"/>
                        </a:lnTo>
                        <a:lnTo>
                          <a:pt x="100471" y="101840"/>
                        </a:lnTo>
                        <a:lnTo>
                          <a:pt x="100655" y="103900"/>
                        </a:lnTo>
                        <a:lnTo>
                          <a:pt x="100899" y="105772"/>
                        </a:lnTo>
                        <a:lnTo>
                          <a:pt x="101103" y="107457"/>
                        </a:lnTo>
                        <a:lnTo>
                          <a:pt x="101347" y="109141"/>
                        </a:lnTo>
                        <a:lnTo>
                          <a:pt x="101591" y="110826"/>
                        </a:lnTo>
                        <a:lnTo>
                          <a:pt x="101856" y="112137"/>
                        </a:lnTo>
                        <a:lnTo>
                          <a:pt x="102121" y="113447"/>
                        </a:lnTo>
                        <a:lnTo>
                          <a:pt x="102406" y="114570"/>
                        </a:lnTo>
                        <a:lnTo>
                          <a:pt x="102691" y="115694"/>
                        </a:lnTo>
                        <a:lnTo>
                          <a:pt x="102996" y="116630"/>
                        </a:lnTo>
                        <a:lnTo>
                          <a:pt x="103322" y="117566"/>
                        </a:lnTo>
                        <a:lnTo>
                          <a:pt x="103628" y="118315"/>
                        </a:lnTo>
                        <a:lnTo>
                          <a:pt x="103974" y="118876"/>
                        </a:lnTo>
                        <a:lnTo>
                          <a:pt x="104300" y="119251"/>
                        </a:lnTo>
                        <a:lnTo>
                          <a:pt x="104646" y="119625"/>
                        </a:lnTo>
                        <a:lnTo>
                          <a:pt x="105033" y="119812"/>
                        </a:lnTo>
                        <a:lnTo>
                          <a:pt x="105379" y="120000"/>
                        </a:lnTo>
                        <a:lnTo>
                          <a:pt x="105949" y="119812"/>
                        </a:lnTo>
                        <a:lnTo>
                          <a:pt x="106478" y="119438"/>
                        </a:lnTo>
                        <a:lnTo>
                          <a:pt x="106967" y="118876"/>
                        </a:lnTo>
                        <a:lnTo>
                          <a:pt x="107395" y="118315"/>
                        </a:lnTo>
                        <a:lnTo>
                          <a:pt x="107802" y="117566"/>
                        </a:lnTo>
                        <a:lnTo>
                          <a:pt x="108128" y="116443"/>
                        </a:lnTo>
                        <a:lnTo>
                          <a:pt x="108413" y="115507"/>
                        </a:lnTo>
                        <a:lnTo>
                          <a:pt x="108678" y="114570"/>
                        </a:lnTo>
                        <a:lnTo>
                          <a:pt x="108291" y="97909"/>
                        </a:lnTo>
                        <a:close/>
                        <a:moveTo>
                          <a:pt x="89068" y="118127"/>
                        </a:moveTo>
                        <a:lnTo>
                          <a:pt x="89068" y="76380"/>
                        </a:lnTo>
                        <a:lnTo>
                          <a:pt x="89068" y="69453"/>
                        </a:lnTo>
                        <a:lnTo>
                          <a:pt x="89068" y="62714"/>
                        </a:lnTo>
                        <a:lnTo>
                          <a:pt x="89068" y="56349"/>
                        </a:lnTo>
                        <a:lnTo>
                          <a:pt x="89048" y="50358"/>
                        </a:lnTo>
                        <a:lnTo>
                          <a:pt x="89027" y="44368"/>
                        </a:lnTo>
                        <a:lnTo>
                          <a:pt x="89007" y="38377"/>
                        </a:lnTo>
                        <a:lnTo>
                          <a:pt x="88986" y="32761"/>
                        </a:lnTo>
                        <a:lnTo>
                          <a:pt x="88966" y="26957"/>
                        </a:lnTo>
                        <a:lnTo>
                          <a:pt x="89007" y="26957"/>
                        </a:lnTo>
                        <a:lnTo>
                          <a:pt x="89251" y="31825"/>
                        </a:lnTo>
                        <a:lnTo>
                          <a:pt x="89516" y="37067"/>
                        </a:lnTo>
                        <a:lnTo>
                          <a:pt x="89801" y="41934"/>
                        </a:lnTo>
                        <a:lnTo>
                          <a:pt x="90066" y="46989"/>
                        </a:lnTo>
                        <a:lnTo>
                          <a:pt x="90371" y="52230"/>
                        </a:lnTo>
                        <a:lnTo>
                          <a:pt x="90677" y="57285"/>
                        </a:lnTo>
                        <a:lnTo>
                          <a:pt x="90982" y="62152"/>
                        </a:lnTo>
                        <a:lnTo>
                          <a:pt x="91287" y="67020"/>
                        </a:lnTo>
                        <a:lnTo>
                          <a:pt x="94566" y="118127"/>
                        </a:lnTo>
                        <a:lnTo>
                          <a:pt x="96948" y="118127"/>
                        </a:lnTo>
                        <a:lnTo>
                          <a:pt x="96948" y="1872"/>
                        </a:lnTo>
                        <a:lnTo>
                          <a:pt x="94831" y="1872"/>
                        </a:lnTo>
                        <a:lnTo>
                          <a:pt x="94831" y="42308"/>
                        </a:lnTo>
                        <a:lnTo>
                          <a:pt x="94831" y="48861"/>
                        </a:lnTo>
                        <a:lnTo>
                          <a:pt x="94851" y="55226"/>
                        </a:lnTo>
                        <a:lnTo>
                          <a:pt x="94851" y="61404"/>
                        </a:lnTo>
                        <a:lnTo>
                          <a:pt x="94871" y="67394"/>
                        </a:lnTo>
                        <a:lnTo>
                          <a:pt x="94912" y="73198"/>
                        </a:lnTo>
                        <a:lnTo>
                          <a:pt x="94932" y="79001"/>
                        </a:lnTo>
                        <a:lnTo>
                          <a:pt x="94994" y="84804"/>
                        </a:lnTo>
                        <a:lnTo>
                          <a:pt x="95034" y="90608"/>
                        </a:lnTo>
                        <a:lnTo>
                          <a:pt x="94994" y="90795"/>
                        </a:lnTo>
                        <a:lnTo>
                          <a:pt x="94749" y="85928"/>
                        </a:lnTo>
                        <a:lnTo>
                          <a:pt x="94525" y="81060"/>
                        </a:lnTo>
                        <a:lnTo>
                          <a:pt x="94281" y="76193"/>
                        </a:lnTo>
                        <a:lnTo>
                          <a:pt x="93996" y="71326"/>
                        </a:lnTo>
                        <a:lnTo>
                          <a:pt x="93731" y="66458"/>
                        </a:lnTo>
                        <a:lnTo>
                          <a:pt x="93446" y="61404"/>
                        </a:lnTo>
                        <a:lnTo>
                          <a:pt x="93141" y="56536"/>
                        </a:lnTo>
                        <a:lnTo>
                          <a:pt x="92835" y="51856"/>
                        </a:lnTo>
                        <a:lnTo>
                          <a:pt x="89577" y="1872"/>
                        </a:lnTo>
                        <a:lnTo>
                          <a:pt x="86950" y="1872"/>
                        </a:lnTo>
                        <a:lnTo>
                          <a:pt x="86950" y="118127"/>
                        </a:lnTo>
                        <a:lnTo>
                          <a:pt x="89068" y="118127"/>
                        </a:lnTo>
                        <a:close/>
                        <a:moveTo>
                          <a:pt x="77929" y="69079"/>
                        </a:moveTo>
                        <a:lnTo>
                          <a:pt x="78927" y="40436"/>
                        </a:lnTo>
                        <a:lnTo>
                          <a:pt x="79090" y="35007"/>
                        </a:lnTo>
                        <a:lnTo>
                          <a:pt x="79232" y="29578"/>
                        </a:lnTo>
                        <a:lnTo>
                          <a:pt x="79375" y="24149"/>
                        </a:lnTo>
                        <a:lnTo>
                          <a:pt x="79518" y="18720"/>
                        </a:lnTo>
                        <a:lnTo>
                          <a:pt x="79579" y="18720"/>
                        </a:lnTo>
                        <a:lnTo>
                          <a:pt x="79721" y="23962"/>
                        </a:lnTo>
                        <a:lnTo>
                          <a:pt x="79864" y="29391"/>
                        </a:lnTo>
                        <a:lnTo>
                          <a:pt x="80027" y="35007"/>
                        </a:lnTo>
                        <a:lnTo>
                          <a:pt x="80190" y="40624"/>
                        </a:lnTo>
                        <a:lnTo>
                          <a:pt x="81208" y="69079"/>
                        </a:lnTo>
                        <a:lnTo>
                          <a:pt x="77929" y="69079"/>
                        </a:lnTo>
                        <a:close/>
                        <a:moveTo>
                          <a:pt x="81574" y="85366"/>
                        </a:moveTo>
                        <a:lnTo>
                          <a:pt x="82735" y="118127"/>
                        </a:lnTo>
                        <a:lnTo>
                          <a:pt x="85199" y="118127"/>
                        </a:lnTo>
                        <a:lnTo>
                          <a:pt x="81106" y="1872"/>
                        </a:lnTo>
                        <a:lnTo>
                          <a:pt x="78174" y="1872"/>
                        </a:lnTo>
                        <a:lnTo>
                          <a:pt x="74101" y="118127"/>
                        </a:lnTo>
                        <a:lnTo>
                          <a:pt x="76483" y="118127"/>
                        </a:lnTo>
                        <a:lnTo>
                          <a:pt x="77563" y="85366"/>
                        </a:lnTo>
                        <a:lnTo>
                          <a:pt x="81574" y="85366"/>
                        </a:lnTo>
                        <a:close/>
                        <a:moveTo>
                          <a:pt x="69010" y="118127"/>
                        </a:moveTo>
                        <a:lnTo>
                          <a:pt x="71311" y="118127"/>
                        </a:lnTo>
                        <a:lnTo>
                          <a:pt x="71311" y="19656"/>
                        </a:lnTo>
                        <a:lnTo>
                          <a:pt x="74936" y="19656"/>
                        </a:lnTo>
                        <a:lnTo>
                          <a:pt x="74936" y="1872"/>
                        </a:lnTo>
                        <a:lnTo>
                          <a:pt x="65386" y="1872"/>
                        </a:lnTo>
                        <a:lnTo>
                          <a:pt x="65386" y="19656"/>
                        </a:lnTo>
                        <a:lnTo>
                          <a:pt x="69010" y="19656"/>
                        </a:lnTo>
                        <a:lnTo>
                          <a:pt x="69010" y="118127"/>
                        </a:lnTo>
                        <a:close/>
                        <a:moveTo>
                          <a:pt x="59175" y="118127"/>
                        </a:moveTo>
                        <a:lnTo>
                          <a:pt x="66689" y="118127"/>
                        </a:lnTo>
                        <a:lnTo>
                          <a:pt x="66689" y="100343"/>
                        </a:lnTo>
                        <a:lnTo>
                          <a:pt x="61496" y="100343"/>
                        </a:lnTo>
                        <a:lnTo>
                          <a:pt x="61496" y="1872"/>
                        </a:lnTo>
                        <a:lnTo>
                          <a:pt x="59175" y="1872"/>
                        </a:lnTo>
                        <a:lnTo>
                          <a:pt x="59175" y="118127"/>
                        </a:lnTo>
                        <a:close/>
                        <a:moveTo>
                          <a:pt x="46692" y="1872"/>
                        </a:moveTo>
                        <a:lnTo>
                          <a:pt x="46692" y="68330"/>
                        </a:lnTo>
                        <a:lnTo>
                          <a:pt x="46692" y="71700"/>
                        </a:lnTo>
                        <a:lnTo>
                          <a:pt x="46713" y="74882"/>
                        </a:lnTo>
                        <a:lnTo>
                          <a:pt x="46733" y="78065"/>
                        </a:lnTo>
                        <a:lnTo>
                          <a:pt x="46774" y="81060"/>
                        </a:lnTo>
                        <a:lnTo>
                          <a:pt x="46814" y="84056"/>
                        </a:lnTo>
                        <a:lnTo>
                          <a:pt x="46896" y="86677"/>
                        </a:lnTo>
                        <a:lnTo>
                          <a:pt x="46957" y="89297"/>
                        </a:lnTo>
                        <a:lnTo>
                          <a:pt x="47038" y="91918"/>
                        </a:lnTo>
                        <a:lnTo>
                          <a:pt x="47120" y="94165"/>
                        </a:lnTo>
                        <a:lnTo>
                          <a:pt x="47222" y="96411"/>
                        </a:lnTo>
                        <a:lnTo>
                          <a:pt x="47323" y="98845"/>
                        </a:lnTo>
                        <a:lnTo>
                          <a:pt x="47446" y="100717"/>
                        </a:lnTo>
                        <a:lnTo>
                          <a:pt x="47568" y="102589"/>
                        </a:lnTo>
                        <a:lnTo>
                          <a:pt x="47710" y="104648"/>
                        </a:lnTo>
                        <a:lnTo>
                          <a:pt x="47853" y="106333"/>
                        </a:lnTo>
                        <a:lnTo>
                          <a:pt x="47995" y="107831"/>
                        </a:lnTo>
                        <a:lnTo>
                          <a:pt x="48158" y="109329"/>
                        </a:lnTo>
                        <a:lnTo>
                          <a:pt x="48321" y="110826"/>
                        </a:lnTo>
                        <a:lnTo>
                          <a:pt x="48525" y="112137"/>
                        </a:lnTo>
                        <a:lnTo>
                          <a:pt x="48708" y="113260"/>
                        </a:lnTo>
                        <a:lnTo>
                          <a:pt x="48891" y="114383"/>
                        </a:lnTo>
                        <a:lnTo>
                          <a:pt x="49095" y="115319"/>
                        </a:lnTo>
                        <a:lnTo>
                          <a:pt x="49319" y="116255"/>
                        </a:lnTo>
                        <a:lnTo>
                          <a:pt x="49523" y="117004"/>
                        </a:lnTo>
                        <a:lnTo>
                          <a:pt x="49747" y="117753"/>
                        </a:lnTo>
                        <a:lnTo>
                          <a:pt x="49991" y="118502"/>
                        </a:lnTo>
                        <a:lnTo>
                          <a:pt x="50215" y="118876"/>
                        </a:lnTo>
                        <a:lnTo>
                          <a:pt x="50459" y="119251"/>
                        </a:lnTo>
                        <a:lnTo>
                          <a:pt x="50968" y="119812"/>
                        </a:lnTo>
                        <a:lnTo>
                          <a:pt x="51518" y="120000"/>
                        </a:lnTo>
                        <a:lnTo>
                          <a:pt x="51783" y="120000"/>
                        </a:lnTo>
                        <a:lnTo>
                          <a:pt x="52048" y="119812"/>
                        </a:lnTo>
                        <a:lnTo>
                          <a:pt x="52333" y="119625"/>
                        </a:lnTo>
                        <a:lnTo>
                          <a:pt x="52597" y="119251"/>
                        </a:lnTo>
                        <a:lnTo>
                          <a:pt x="52842" y="118876"/>
                        </a:lnTo>
                        <a:lnTo>
                          <a:pt x="53107" y="118315"/>
                        </a:lnTo>
                        <a:lnTo>
                          <a:pt x="53331" y="117753"/>
                        </a:lnTo>
                        <a:lnTo>
                          <a:pt x="53575" y="116817"/>
                        </a:lnTo>
                        <a:lnTo>
                          <a:pt x="53819" y="116068"/>
                        </a:lnTo>
                        <a:lnTo>
                          <a:pt x="54023" y="115132"/>
                        </a:lnTo>
                        <a:lnTo>
                          <a:pt x="54227" y="114196"/>
                        </a:lnTo>
                        <a:lnTo>
                          <a:pt x="54430" y="113073"/>
                        </a:lnTo>
                        <a:lnTo>
                          <a:pt x="54634" y="111950"/>
                        </a:lnTo>
                        <a:lnTo>
                          <a:pt x="54817" y="110639"/>
                        </a:lnTo>
                        <a:lnTo>
                          <a:pt x="55000" y="108954"/>
                        </a:lnTo>
                        <a:lnTo>
                          <a:pt x="55163" y="107457"/>
                        </a:lnTo>
                        <a:lnTo>
                          <a:pt x="55347" y="105959"/>
                        </a:lnTo>
                        <a:lnTo>
                          <a:pt x="55489" y="104274"/>
                        </a:lnTo>
                        <a:lnTo>
                          <a:pt x="55632" y="102215"/>
                        </a:lnTo>
                        <a:lnTo>
                          <a:pt x="55754" y="100343"/>
                        </a:lnTo>
                        <a:lnTo>
                          <a:pt x="55876" y="98283"/>
                        </a:lnTo>
                        <a:lnTo>
                          <a:pt x="55998" y="96037"/>
                        </a:lnTo>
                        <a:lnTo>
                          <a:pt x="56100" y="93790"/>
                        </a:lnTo>
                        <a:lnTo>
                          <a:pt x="56202" y="91544"/>
                        </a:lnTo>
                        <a:lnTo>
                          <a:pt x="56283" y="88923"/>
                        </a:lnTo>
                        <a:lnTo>
                          <a:pt x="56344" y="86302"/>
                        </a:lnTo>
                        <a:lnTo>
                          <a:pt x="56405" y="83494"/>
                        </a:lnTo>
                        <a:lnTo>
                          <a:pt x="56446" y="80686"/>
                        </a:lnTo>
                        <a:lnTo>
                          <a:pt x="56487" y="77878"/>
                        </a:lnTo>
                        <a:lnTo>
                          <a:pt x="56528" y="74695"/>
                        </a:lnTo>
                        <a:lnTo>
                          <a:pt x="56548" y="71700"/>
                        </a:lnTo>
                        <a:lnTo>
                          <a:pt x="56548" y="68143"/>
                        </a:lnTo>
                        <a:lnTo>
                          <a:pt x="56548" y="1872"/>
                        </a:lnTo>
                        <a:lnTo>
                          <a:pt x="54247" y="1872"/>
                        </a:lnTo>
                        <a:lnTo>
                          <a:pt x="54247" y="69641"/>
                        </a:lnTo>
                        <a:lnTo>
                          <a:pt x="54227" y="73759"/>
                        </a:lnTo>
                        <a:lnTo>
                          <a:pt x="54186" y="77691"/>
                        </a:lnTo>
                        <a:lnTo>
                          <a:pt x="54145" y="81060"/>
                        </a:lnTo>
                        <a:lnTo>
                          <a:pt x="54064" y="84430"/>
                        </a:lnTo>
                        <a:lnTo>
                          <a:pt x="53962" y="87425"/>
                        </a:lnTo>
                        <a:lnTo>
                          <a:pt x="53840" y="90046"/>
                        </a:lnTo>
                        <a:lnTo>
                          <a:pt x="53717" y="92667"/>
                        </a:lnTo>
                        <a:lnTo>
                          <a:pt x="53534" y="94726"/>
                        </a:lnTo>
                        <a:lnTo>
                          <a:pt x="53351" y="96599"/>
                        </a:lnTo>
                        <a:lnTo>
                          <a:pt x="53168" y="98471"/>
                        </a:lnTo>
                        <a:lnTo>
                          <a:pt x="52944" y="99781"/>
                        </a:lnTo>
                        <a:lnTo>
                          <a:pt x="52699" y="100904"/>
                        </a:lnTo>
                        <a:lnTo>
                          <a:pt x="52455" y="101840"/>
                        </a:lnTo>
                        <a:lnTo>
                          <a:pt x="52190" y="102402"/>
                        </a:lnTo>
                        <a:lnTo>
                          <a:pt x="51885" y="102776"/>
                        </a:lnTo>
                        <a:lnTo>
                          <a:pt x="51600" y="102776"/>
                        </a:lnTo>
                        <a:lnTo>
                          <a:pt x="51294" y="102776"/>
                        </a:lnTo>
                        <a:lnTo>
                          <a:pt x="51030" y="102402"/>
                        </a:lnTo>
                        <a:lnTo>
                          <a:pt x="50765" y="101653"/>
                        </a:lnTo>
                        <a:lnTo>
                          <a:pt x="50520" y="100904"/>
                        </a:lnTo>
                        <a:lnTo>
                          <a:pt x="50296" y="99781"/>
                        </a:lnTo>
                        <a:lnTo>
                          <a:pt x="50093" y="98471"/>
                        </a:lnTo>
                        <a:lnTo>
                          <a:pt x="49869" y="96599"/>
                        </a:lnTo>
                        <a:lnTo>
                          <a:pt x="49706" y="94726"/>
                        </a:lnTo>
                        <a:lnTo>
                          <a:pt x="49543" y="92667"/>
                        </a:lnTo>
                        <a:lnTo>
                          <a:pt x="49400" y="90046"/>
                        </a:lnTo>
                        <a:lnTo>
                          <a:pt x="49299" y="87425"/>
                        </a:lnTo>
                        <a:lnTo>
                          <a:pt x="49197" y="84430"/>
                        </a:lnTo>
                        <a:lnTo>
                          <a:pt x="49095" y="81060"/>
                        </a:lnTo>
                        <a:lnTo>
                          <a:pt x="49034" y="77691"/>
                        </a:lnTo>
                        <a:lnTo>
                          <a:pt x="48993" y="73759"/>
                        </a:lnTo>
                        <a:lnTo>
                          <a:pt x="48993" y="69641"/>
                        </a:lnTo>
                        <a:lnTo>
                          <a:pt x="48993" y="1872"/>
                        </a:lnTo>
                        <a:lnTo>
                          <a:pt x="46692" y="1872"/>
                        </a:lnTo>
                        <a:close/>
                        <a:moveTo>
                          <a:pt x="36429" y="112511"/>
                        </a:moveTo>
                        <a:lnTo>
                          <a:pt x="36714" y="114009"/>
                        </a:lnTo>
                        <a:lnTo>
                          <a:pt x="37081" y="115319"/>
                        </a:lnTo>
                        <a:lnTo>
                          <a:pt x="37468" y="116443"/>
                        </a:lnTo>
                        <a:lnTo>
                          <a:pt x="37895" y="117753"/>
                        </a:lnTo>
                        <a:lnTo>
                          <a:pt x="38343" y="118689"/>
                        </a:lnTo>
                        <a:lnTo>
                          <a:pt x="38852" y="119251"/>
                        </a:lnTo>
                        <a:lnTo>
                          <a:pt x="39341" y="119812"/>
                        </a:lnTo>
                        <a:lnTo>
                          <a:pt x="39830" y="120000"/>
                        </a:lnTo>
                        <a:lnTo>
                          <a:pt x="40441" y="119812"/>
                        </a:lnTo>
                        <a:lnTo>
                          <a:pt x="40991" y="119251"/>
                        </a:lnTo>
                        <a:lnTo>
                          <a:pt x="41235" y="118876"/>
                        </a:lnTo>
                        <a:lnTo>
                          <a:pt x="41479" y="118315"/>
                        </a:lnTo>
                        <a:lnTo>
                          <a:pt x="41744" y="117753"/>
                        </a:lnTo>
                        <a:lnTo>
                          <a:pt x="41968" y="117004"/>
                        </a:lnTo>
                        <a:lnTo>
                          <a:pt x="42172" y="116255"/>
                        </a:lnTo>
                        <a:lnTo>
                          <a:pt x="42396" y="115507"/>
                        </a:lnTo>
                        <a:lnTo>
                          <a:pt x="42599" y="114758"/>
                        </a:lnTo>
                        <a:lnTo>
                          <a:pt x="42782" y="113822"/>
                        </a:lnTo>
                        <a:lnTo>
                          <a:pt x="42966" y="112886"/>
                        </a:lnTo>
                        <a:lnTo>
                          <a:pt x="43149" y="111762"/>
                        </a:lnTo>
                        <a:lnTo>
                          <a:pt x="43312" y="110639"/>
                        </a:lnTo>
                        <a:lnTo>
                          <a:pt x="43454" y="109329"/>
                        </a:lnTo>
                        <a:lnTo>
                          <a:pt x="43597" y="108205"/>
                        </a:lnTo>
                        <a:lnTo>
                          <a:pt x="43719" y="106895"/>
                        </a:lnTo>
                        <a:lnTo>
                          <a:pt x="43862" y="105585"/>
                        </a:lnTo>
                        <a:lnTo>
                          <a:pt x="43984" y="104274"/>
                        </a:lnTo>
                        <a:lnTo>
                          <a:pt x="44188" y="101279"/>
                        </a:lnTo>
                        <a:lnTo>
                          <a:pt x="44330" y="98471"/>
                        </a:lnTo>
                        <a:lnTo>
                          <a:pt x="44452" y="95101"/>
                        </a:lnTo>
                        <a:lnTo>
                          <a:pt x="44574" y="91918"/>
                        </a:lnTo>
                        <a:lnTo>
                          <a:pt x="44615" y="88361"/>
                        </a:lnTo>
                        <a:lnTo>
                          <a:pt x="44636" y="84992"/>
                        </a:lnTo>
                        <a:lnTo>
                          <a:pt x="44636" y="81809"/>
                        </a:lnTo>
                        <a:lnTo>
                          <a:pt x="44595" y="79001"/>
                        </a:lnTo>
                        <a:lnTo>
                          <a:pt x="44513" y="76193"/>
                        </a:lnTo>
                        <a:lnTo>
                          <a:pt x="44432" y="73572"/>
                        </a:lnTo>
                        <a:lnTo>
                          <a:pt x="44310" y="71138"/>
                        </a:lnTo>
                        <a:lnTo>
                          <a:pt x="44188" y="68705"/>
                        </a:lnTo>
                        <a:lnTo>
                          <a:pt x="44025" y="66458"/>
                        </a:lnTo>
                        <a:lnTo>
                          <a:pt x="43841" y="64399"/>
                        </a:lnTo>
                        <a:lnTo>
                          <a:pt x="43617" y="62152"/>
                        </a:lnTo>
                        <a:lnTo>
                          <a:pt x="43373" y="60280"/>
                        </a:lnTo>
                        <a:lnTo>
                          <a:pt x="43108" y="58595"/>
                        </a:lnTo>
                        <a:lnTo>
                          <a:pt x="42803" y="56723"/>
                        </a:lnTo>
                        <a:lnTo>
                          <a:pt x="42497" y="55039"/>
                        </a:lnTo>
                        <a:lnTo>
                          <a:pt x="42151" y="53541"/>
                        </a:lnTo>
                        <a:lnTo>
                          <a:pt x="41785" y="52043"/>
                        </a:lnTo>
                        <a:lnTo>
                          <a:pt x="41377" y="50546"/>
                        </a:lnTo>
                        <a:lnTo>
                          <a:pt x="40807" y="48299"/>
                        </a:lnTo>
                        <a:lnTo>
                          <a:pt x="40298" y="46240"/>
                        </a:lnTo>
                        <a:lnTo>
                          <a:pt x="40095" y="45304"/>
                        </a:lnTo>
                        <a:lnTo>
                          <a:pt x="39871" y="44180"/>
                        </a:lnTo>
                        <a:lnTo>
                          <a:pt x="39708" y="43057"/>
                        </a:lnTo>
                        <a:lnTo>
                          <a:pt x="39545" y="41934"/>
                        </a:lnTo>
                        <a:lnTo>
                          <a:pt x="39423" y="40998"/>
                        </a:lnTo>
                        <a:lnTo>
                          <a:pt x="39300" y="39875"/>
                        </a:lnTo>
                        <a:lnTo>
                          <a:pt x="39178" y="38564"/>
                        </a:lnTo>
                        <a:lnTo>
                          <a:pt x="39097" y="37441"/>
                        </a:lnTo>
                        <a:lnTo>
                          <a:pt x="39036" y="35943"/>
                        </a:lnTo>
                        <a:lnTo>
                          <a:pt x="38995" y="34446"/>
                        </a:lnTo>
                        <a:lnTo>
                          <a:pt x="38975" y="33135"/>
                        </a:lnTo>
                        <a:lnTo>
                          <a:pt x="38975" y="31450"/>
                        </a:lnTo>
                        <a:lnTo>
                          <a:pt x="38975" y="30327"/>
                        </a:lnTo>
                        <a:lnTo>
                          <a:pt x="38995" y="28829"/>
                        </a:lnTo>
                        <a:lnTo>
                          <a:pt x="39036" y="27519"/>
                        </a:lnTo>
                        <a:lnTo>
                          <a:pt x="39076" y="26396"/>
                        </a:lnTo>
                        <a:lnTo>
                          <a:pt x="39158" y="25273"/>
                        </a:lnTo>
                        <a:lnTo>
                          <a:pt x="39260" y="24149"/>
                        </a:lnTo>
                        <a:lnTo>
                          <a:pt x="39361" y="22839"/>
                        </a:lnTo>
                        <a:lnTo>
                          <a:pt x="39463" y="21903"/>
                        </a:lnTo>
                        <a:lnTo>
                          <a:pt x="39606" y="20967"/>
                        </a:lnTo>
                        <a:lnTo>
                          <a:pt x="39748" y="20031"/>
                        </a:lnTo>
                        <a:lnTo>
                          <a:pt x="39911" y="19282"/>
                        </a:lnTo>
                        <a:lnTo>
                          <a:pt x="40115" y="18720"/>
                        </a:lnTo>
                        <a:lnTo>
                          <a:pt x="40319" y="18159"/>
                        </a:lnTo>
                        <a:lnTo>
                          <a:pt x="40543" y="17784"/>
                        </a:lnTo>
                        <a:lnTo>
                          <a:pt x="40807" y="17597"/>
                        </a:lnTo>
                        <a:lnTo>
                          <a:pt x="41052" y="17597"/>
                        </a:lnTo>
                        <a:lnTo>
                          <a:pt x="41479" y="17597"/>
                        </a:lnTo>
                        <a:lnTo>
                          <a:pt x="41886" y="17971"/>
                        </a:lnTo>
                        <a:lnTo>
                          <a:pt x="42253" y="18720"/>
                        </a:lnTo>
                        <a:lnTo>
                          <a:pt x="42599" y="19469"/>
                        </a:lnTo>
                        <a:lnTo>
                          <a:pt x="42884" y="20218"/>
                        </a:lnTo>
                        <a:lnTo>
                          <a:pt x="43169" y="21154"/>
                        </a:lnTo>
                        <a:lnTo>
                          <a:pt x="43393" y="22090"/>
                        </a:lnTo>
                        <a:lnTo>
                          <a:pt x="43577" y="22839"/>
                        </a:lnTo>
                        <a:lnTo>
                          <a:pt x="44126" y="5803"/>
                        </a:lnTo>
                        <a:lnTo>
                          <a:pt x="43882" y="4680"/>
                        </a:lnTo>
                        <a:lnTo>
                          <a:pt x="43556" y="3744"/>
                        </a:lnTo>
                        <a:lnTo>
                          <a:pt x="43251" y="2620"/>
                        </a:lnTo>
                        <a:lnTo>
                          <a:pt x="42884" y="1684"/>
                        </a:lnTo>
                        <a:lnTo>
                          <a:pt x="42497" y="1123"/>
                        </a:lnTo>
                        <a:lnTo>
                          <a:pt x="42049" y="561"/>
                        </a:lnTo>
                        <a:lnTo>
                          <a:pt x="41601" y="187"/>
                        </a:lnTo>
                        <a:lnTo>
                          <a:pt x="41113" y="0"/>
                        </a:lnTo>
                        <a:lnTo>
                          <a:pt x="40604" y="187"/>
                        </a:lnTo>
                        <a:lnTo>
                          <a:pt x="40135" y="748"/>
                        </a:lnTo>
                        <a:lnTo>
                          <a:pt x="39667" y="1497"/>
                        </a:lnTo>
                        <a:lnTo>
                          <a:pt x="39260" y="2620"/>
                        </a:lnTo>
                        <a:lnTo>
                          <a:pt x="38852" y="4118"/>
                        </a:lnTo>
                        <a:lnTo>
                          <a:pt x="38486" y="5616"/>
                        </a:lnTo>
                        <a:lnTo>
                          <a:pt x="38140" y="7488"/>
                        </a:lnTo>
                        <a:lnTo>
                          <a:pt x="37855" y="9547"/>
                        </a:lnTo>
                        <a:lnTo>
                          <a:pt x="37569" y="11981"/>
                        </a:lnTo>
                        <a:lnTo>
                          <a:pt x="37325" y="14414"/>
                        </a:lnTo>
                        <a:lnTo>
                          <a:pt x="37122" y="17410"/>
                        </a:lnTo>
                        <a:lnTo>
                          <a:pt x="36959" y="20218"/>
                        </a:lnTo>
                        <a:lnTo>
                          <a:pt x="36816" y="23213"/>
                        </a:lnTo>
                        <a:lnTo>
                          <a:pt x="36714" y="26583"/>
                        </a:lnTo>
                        <a:lnTo>
                          <a:pt x="36653" y="29765"/>
                        </a:lnTo>
                        <a:lnTo>
                          <a:pt x="36633" y="33510"/>
                        </a:lnTo>
                        <a:lnTo>
                          <a:pt x="36653" y="36318"/>
                        </a:lnTo>
                        <a:lnTo>
                          <a:pt x="36694" y="39500"/>
                        </a:lnTo>
                        <a:lnTo>
                          <a:pt x="36775" y="42121"/>
                        </a:lnTo>
                        <a:lnTo>
                          <a:pt x="36877" y="44929"/>
                        </a:lnTo>
                        <a:lnTo>
                          <a:pt x="37020" y="47363"/>
                        </a:lnTo>
                        <a:lnTo>
                          <a:pt x="37162" y="49609"/>
                        </a:lnTo>
                        <a:lnTo>
                          <a:pt x="37346" y="51856"/>
                        </a:lnTo>
                        <a:lnTo>
                          <a:pt x="37549" y="53915"/>
                        </a:lnTo>
                        <a:lnTo>
                          <a:pt x="37814" y="55975"/>
                        </a:lnTo>
                        <a:lnTo>
                          <a:pt x="38058" y="58034"/>
                        </a:lnTo>
                        <a:lnTo>
                          <a:pt x="38323" y="59719"/>
                        </a:lnTo>
                        <a:lnTo>
                          <a:pt x="38649" y="61404"/>
                        </a:lnTo>
                        <a:lnTo>
                          <a:pt x="38954" y="62901"/>
                        </a:lnTo>
                        <a:lnTo>
                          <a:pt x="39321" y="64586"/>
                        </a:lnTo>
                        <a:lnTo>
                          <a:pt x="39667" y="65897"/>
                        </a:lnTo>
                        <a:lnTo>
                          <a:pt x="40054" y="67207"/>
                        </a:lnTo>
                        <a:lnTo>
                          <a:pt x="40604" y="69079"/>
                        </a:lnTo>
                        <a:lnTo>
                          <a:pt x="41072" y="71326"/>
                        </a:lnTo>
                        <a:lnTo>
                          <a:pt x="41276" y="72262"/>
                        </a:lnTo>
                        <a:lnTo>
                          <a:pt x="41459" y="73385"/>
                        </a:lnTo>
                        <a:lnTo>
                          <a:pt x="41622" y="74321"/>
                        </a:lnTo>
                        <a:lnTo>
                          <a:pt x="41764" y="75444"/>
                        </a:lnTo>
                        <a:lnTo>
                          <a:pt x="41886" y="76567"/>
                        </a:lnTo>
                        <a:lnTo>
                          <a:pt x="41988" y="78065"/>
                        </a:lnTo>
                        <a:lnTo>
                          <a:pt x="42090" y="79188"/>
                        </a:lnTo>
                        <a:lnTo>
                          <a:pt x="42151" y="80499"/>
                        </a:lnTo>
                        <a:lnTo>
                          <a:pt x="42212" y="81809"/>
                        </a:lnTo>
                        <a:lnTo>
                          <a:pt x="42253" y="83307"/>
                        </a:lnTo>
                        <a:lnTo>
                          <a:pt x="42294" y="84992"/>
                        </a:lnTo>
                        <a:lnTo>
                          <a:pt x="42294" y="86489"/>
                        </a:lnTo>
                        <a:lnTo>
                          <a:pt x="42294" y="88174"/>
                        </a:lnTo>
                        <a:lnTo>
                          <a:pt x="42233" y="89859"/>
                        </a:lnTo>
                        <a:lnTo>
                          <a:pt x="42192" y="91544"/>
                        </a:lnTo>
                        <a:lnTo>
                          <a:pt x="42131" y="93042"/>
                        </a:lnTo>
                        <a:lnTo>
                          <a:pt x="42049" y="94352"/>
                        </a:lnTo>
                        <a:lnTo>
                          <a:pt x="41948" y="95663"/>
                        </a:lnTo>
                        <a:lnTo>
                          <a:pt x="41825" y="96786"/>
                        </a:lnTo>
                        <a:lnTo>
                          <a:pt x="41703" y="98096"/>
                        </a:lnTo>
                        <a:lnTo>
                          <a:pt x="41540" y="99032"/>
                        </a:lnTo>
                        <a:lnTo>
                          <a:pt x="41357" y="99781"/>
                        </a:lnTo>
                        <a:lnTo>
                          <a:pt x="41174" y="100530"/>
                        </a:lnTo>
                        <a:lnTo>
                          <a:pt x="40970" y="101092"/>
                        </a:lnTo>
                        <a:lnTo>
                          <a:pt x="40767" y="101653"/>
                        </a:lnTo>
                        <a:lnTo>
                          <a:pt x="40502" y="102028"/>
                        </a:lnTo>
                        <a:lnTo>
                          <a:pt x="40257" y="102215"/>
                        </a:lnTo>
                        <a:lnTo>
                          <a:pt x="40013" y="102215"/>
                        </a:lnTo>
                        <a:lnTo>
                          <a:pt x="39565" y="102215"/>
                        </a:lnTo>
                        <a:lnTo>
                          <a:pt x="39117" y="101653"/>
                        </a:lnTo>
                        <a:lnTo>
                          <a:pt x="38710" y="101092"/>
                        </a:lnTo>
                        <a:lnTo>
                          <a:pt x="38303" y="100156"/>
                        </a:lnTo>
                        <a:lnTo>
                          <a:pt x="37936" y="99032"/>
                        </a:lnTo>
                        <a:lnTo>
                          <a:pt x="37569" y="97909"/>
                        </a:lnTo>
                        <a:lnTo>
                          <a:pt x="37244" y="96224"/>
                        </a:lnTo>
                        <a:lnTo>
                          <a:pt x="36959" y="94914"/>
                        </a:lnTo>
                        <a:lnTo>
                          <a:pt x="36429" y="112511"/>
                        </a:lnTo>
                        <a:close/>
                        <a:moveTo>
                          <a:pt x="26472" y="118127"/>
                        </a:moveTo>
                        <a:lnTo>
                          <a:pt x="26472" y="76380"/>
                        </a:lnTo>
                        <a:lnTo>
                          <a:pt x="26472" y="69453"/>
                        </a:lnTo>
                        <a:lnTo>
                          <a:pt x="26451" y="62714"/>
                        </a:lnTo>
                        <a:lnTo>
                          <a:pt x="26451" y="56349"/>
                        </a:lnTo>
                        <a:lnTo>
                          <a:pt x="26431" y="50358"/>
                        </a:lnTo>
                        <a:lnTo>
                          <a:pt x="26431" y="44368"/>
                        </a:lnTo>
                        <a:lnTo>
                          <a:pt x="26410" y="38377"/>
                        </a:lnTo>
                        <a:lnTo>
                          <a:pt x="26370" y="32761"/>
                        </a:lnTo>
                        <a:lnTo>
                          <a:pt x="26349" y="26957"/>
                        </a:lnTo>
                        <a:lnTo>
                          <a:pt x="26410" y="26957"/>
                        </a:lnTo>
                        <a:lnTo>
                          <a:pt x="26634" y="31825"/>
                        </a:lnTo>
                        <a:lnTo>
                          <a:pt x="26899" y="37067"/>
                        </a:lnTo>
                        <a:lnTo>
                          <a:pt x="27184" y="41934"/>
                        </a:lnTo>
                        <a:lnTo>
                          <a:pt x="27449" y="46989"/>
                        </a:lnTo>
                        <a:lnTo>
                          <a:pt x="27734" y="52230"/>
                        </a:lnTo>
                        <a:lnTo>
                          <a:pt x="28060" y="57285"/>
                        </a:lnTo>
                        <a:lnTo>
                          <a:pt x="28345" y="62152"/>
                        </a:lnTo>
                        <a:lnTo>
                          <a:pt x="28671" y="67020"/>
                        </a:lnTo>
                        <a:lnTo>
                          <a:pt x="31949" y="118127"/>
                        </a:lnTo>
                        <a:lnTo>
                          <a:pt x="34332" y="118127"/>
                        </a:lnTo>
                        <a:lnTo>
                          <a:pt x="34332" y="1872"/>
                        </a:lnTo>
                        <a:lnTo>
                          <a:pt x="32214" y="1872"/>
                        </a:lnTo>
                        <a:lnTo>
                          <a:pt x="32214" y="42308"/>
                        </a:lnTo>
                        <a:lnTo>
                          <a:pt x="32214" y="48861"/>
                        </a:lnTo>
                        <a:lnTo>
                          <a:pt x="32214" y="55226"/>
                        </a:lnTo>
                        <a:lnTo>
                          <a:pt x="32234" y="61404"/>
                        </a:lnTo>
                        <a:lnTo>
                          <a:pt x="32255" y="67394"/>
                        </a:lnTo>
                        <a:lnTo>
                          <a:pt x="32275" y="73198"/>
                        </a:lnTo>
                        <a:lnTo>
                          <a:pt x="32316" y="79001"/>
                        </a:lnTo>
                        <a:lnTo>
                          <a:pt x="32357" y="84804"/>
                        </a:lnTo>
                        <a:lnTo>
                          <a:pt x="32418" y="90608"/>
                        </a:lnTo>
                        <a:lnTo>
                          <a:pt x="32357" y="90795"/>
                        </a:lnTo>
                        <a:lnTo>
                          <a:pt x="32133" y="85928"/>
                        </a:lnTo>
                        <a:lnTo>
                          <a:pt x="31909" y="81060"/>
                        </a:lnTo>
                        <a:lnTo>
                          <a:pt x="31664" y="76193"/>
                        </a:lnTo>
                        <a:lnTo>
                          <a:pt x="31379" y="71326"/>
                        </a:lnTo>
                        <a:lnTo>
                          <a:pt x="31114" y="66458"/>
                        </a:lnTo>
                        <a:lnTo>
                          <a:pt x="30809" y="61404"/>
                        </a:lnTo>
                        <a:lnTo>
                          <a:pt x="30524" y="56536"/>
                        </a:lnTo>
                        <a:lnTo>
                          <a:pt x="30218" y="51856"/>
                        </a:lnTo>
                        <a:lnTo>
                          <a:pt x="26960" y="1872"/>
                        </a:lnTo>
                        <a:lnTo>
                          <a:pt x="24333" y="1872"/>
                        </a:lnTo>
                        <a:lnTo>
                          <a:pt x="24333" y="118127"/>
                        </a:lnTo>
                        <a:lnTo>
                          <a:pt x="26472" y="118127"/>
                        </a:lnTo>
                        <a:close/>
                        <a:moveTo>
                          <a:pt x="16371" y="102964"/>
                        </a:moveTo>
                        <a:lnTo>
                          <a:pt x="16188" y="102776"/>
                        </a:lnTo>
                        <a:lnTo>
                          <a:pt x="15985" y="102776"/>
                        </a:lnTo>
                        <a:lnTo>
                          <a:pt x="15801" y="102402"/>
                        </a:lnTo>
                        <a:lnTo>
                          <a:pt x="15598" y="102028"/>
                        </a:lnTo>
                        <a:lnTo>
                          <a:pt x="15414" y="101653"/>
                        </a:lnTo>
                        <a:lnTo>
                          <a:pt x="15251" y="101092"/>
                        </a:lnTo>
                        <a:lnTo>
                          <a:pt x="15089" y="100343"/>
                        </a:lnTo>
                        <a:lnTo>
                          <a:pt x="14926" y="99594"/>
                        </a:lnTo>
                        <a:lnTo>
                          <a:pt x="14742" y="98658"/>
                        </a:lnTo>
                        <a:lnTo>
                          <a:pt x="14600" y="97909"/>
                        </a:lnTo>
                        <a:lnTo>
                          <a:pt x="14457" y="96599"/>
                        </a:lnTo>
                        <a:lnTo>
                          <a:pt x="14315" y="95475"/>
                        </a:lnTo>
                        <a:lnTo>
                          <a:pt x="14050" y="93042"/>
                        </a:lnTo>
                        <a:lnTo>
                          <a:pt x="13826" y="90234"/>
                        </a:lnTo>
                        <a:lnTo>
                          <a:pt x="13602" y="87238"/>
                        </a:lnTo>
                        <a:lnTo>
                          <a:pt x="13439" y="84056"/>
                        </a:lnTo>
                        <a:lnTo>
                          <a:pt x="13256" y="80499"/>
                        </a:lnTo>
                        <a:lnTo>
                          <a:pt x="13134" y="76755"/>
                        </a:lnTo>
                        <a:lnTo>
                          <a:pt x="13032" y="72823"/>
                        </a:lnTo>
                        <a:lnTo>
                          <a:pt x="12971" y="68705"/>
                        </a:lnTo>
                        <a:lnTo>
                          <a:pt x="12910" y="64773"/>
                        </a:lnTo>
                        <a:lnTo>
                          <a:pt x="12910" y="60280"/>
                        </a:lnTo>
                        <a:lnTo>
                          <a:pt x="12910" y="55975"/>
                        </a:lnTo>
                        <a:lnTo>
                          <a:pt x="12950" y="51856"/>
                        </a:lnTo>
                        <a:lnTo>
                          <a:pt x="13032" y="47737"/>
                        </a:lnTo>
                        <a:lnTo>
                          <a:pt x="13134" y="43993"/>
                        </a:lnTo>
                        <a:lnTo>
                          <a:pt x="13256" y="40062"/>
                        </a:lnTo>
                        <a:lnTo>
                          <a:pt x="13419" y="36318"/>
                        </a:lnTo>
                        <a:lnTo>
                          <a:pt x="13602" y="33135"/>
                        </a:lnTo>
                        <a:lnTo>
                          <a:pt x="13785" y="29953"/>
                        </a:lnTo>
                        <a:lnTo>
                          <a:pt x="14030" y="27145"/>
                        </a:lnTo>
                        <a:lnTo>
                          <a:pt x="14294" y="24711"/>
                        </a:lnTo>
                        <a:lnTo>
                          <a:pt x="14437" y="23588"/>
                        </a:lnTo>
                        <a:lnTo>
                          <a:pt x="14580" y="22277"/>
                        </a:lnTo>
                        <a:lnTo>
                          <a:pt x="14722" y="21341"/>
                        </a:lnTo>
                        <a:lnTo>
                          <a:pt x="14905" y="20405"/>
                        </a:lnTo>
                        <a:lnTo>
                          <a:pt x="15068" y="19656"/>
                        </a:lnTo>
                        <a:lnTo>
                          <a:pt x="15231" y="19095"/>
                        </a:lnTo>
                        <a:lnTo>
                          <a:pt x="15414" y="18533"/>
                        </a:lnTo>
                        <a:lnTo>
                          <a:pt x="15598" y="17971"/>
                        </a:lnTo>
                        <a:lnTo>
                          <a:pt x="15801" y="17597"/>
                        </a:lnTo>
                        <a:lnTo>
                          <a:pt x="16005" y="17223"/>
                        </a:lnTo>
                        <a:lnTo>
                          <a:pt x="16188" y="17035"/>
                        </a:lnTo>
                        <a:lnTo>
                          <a:pt x="16433" y="17035"/>
                        </a:lnTo>
                        <a:lnTo>
                          <a:pt x="16636" y="17035"/>
                        </a:lnTo>
                        <a:lnTo>
                          <a:pt x="16840" y="17223"/>
                        </a:lnTo>
                        <a:lnTo>
                          <a:pt x="17023" y="17597"/>
                        </a:lnTo>
                        <a:lnTo>
                          <a:pt x="17227" y="17971"/>
                        </a:lnTo>
                        <a:lnTo>
                          <a:pt x="17410" y="18533"/>
                        </a:lnTo>
                        <a:lnTo>
                          <a:pt x="17593" y="19095"/>
                        </a:lnTo>
                        <a:lnTo>
                          <a:pt x="17756" y="19843"/>
                        </a:lnTo>
                        <a:lnTo>
                          <a:pt x="17939" y="20592"/>
                        </a:lnTo>
                        <a:lnTo>
                          <a:pt x="18102" y="21341"/>
                        </a:lnTo>
                        <a:lnTo>
                          <a:pt x="18245" y="22464"/>
                        </a:lnTo>
                        <a:lnTo>
                          <a:pt x="18387" y="23588"/>
                        </a:lnTo>
                        <a:lnTo>
                          <a:pt x="18530" y="24711"/>
                        </a:lnTo>
                        <a:lnTo>
                          <a:pt x="18795" y="27145"/>
                        </a:lnTo>
                        <a:lnTo>
                          <a:pt x="19019" y="29953"/>
                        </a:lnTo>
                        <a:lnTo>
                          <a:pt x="19222" y="33135"/>
                        </a:lnTo>
                        <a:lnTo>
                          <a:pt x="19385" y="36318"/>
                        </a:lnTo>
                        <a:lnTo>
                          <a:pt x="19568" y="40062"/>
                        </a:lnTo>
                        <a:lnTo>
                          <a:pt x="19691" y="43806"/>
                        </a:lnTo>
                        <a:lnTo>
                          <a:pt x="19772" y="47550"/>
                        </a:lnTo>
                        <a:lnTo>
                          <a:pt x="19833" y="51482"/>
                        </a:lnTo>
                        <a:lnTo>
                          <a:pt x="19874" y="55413"/>
                        </a:lnTo>
                        <a:lnTo>
                          <a:pt x="19894" y="59531"/>
                        </a:lnTo>
                        <a:lnTo>
                          <a:pt x="19874" y="64212"/>
                        </a:lnTo>
                        <a:lnTo>
                          <a:pt x="19833" y="68330"/>
                        </a:lnTo>
                        <a:lnTo>
                          <a:pt x="19772" y="72636"/>
                        </a:lnTo>
                        <a:lnTo>
                          <a:pt x="19670" y="76567"/>
                        </a:lnTo>
                        <a:lnTo>
                          <a:pt x="19548" y="80499"/>
                        </a:lnTo>
                        <a:lnTo>
                          <a:pt x="19365" y="84056"/>
                        </a:lnTo>
                        <a:lnTo>
                          <a:pt x="19202" y="87425"/>
                        </a:lnTo>
                        <a:lnTo>
                          <a:pt x="18998" y="90234"/>
                        </a:lnTo>
                        <a:lnTo>
                          <a:pt x="18754" y="93229"/>
                        </a:lnTo>
                        <a:lnTo>
                          <a:pt x="18489" y="95663"/>
                        </a:lnTo>
                        <a:lnTo>
                          <a:pt x="18347" y="96786"/>
                        </a:lnTo>
                        <a:lnTo>
                          <a:pt x="18204" y="97909"/>
                        </a:lnTo>
                        <a:lnTo>
                          <a:pt x="18062" y="98845"/>
                        </a:lnTo>
                        <a:lnTo>
                          <a:pt x="17878" y="99594"/>
                        </a:lnTo>
                        <a:lnTo>
                          <a:pt x="17715" y="100343"/>
                        </a:lnTo>
                        <a:lnTo>
                          <a:pt x="17553" y="101092"/>
                        </a:lnTo>
                        <a:lnTo>
                          <a:pt x="17390" y="101653"/>
                        </a:lnTo>
                        <a:lnTo>
                          <a:pt x="17206" y="102028"/>
                        </a:lnTo>
                        <a:lnTo>
                          <a:pt x="17003" y="102402"/>
                        </a:lnTo>
                        <a:lnTo>
                          <a:pt x="16819" y="102776"/>
                        </a:lnTo>
                        <a:lnTo>
                          <a:pt x="16616" y="102776"/>
                        </a:lnTo>
                        <a:lnTo>
                          <a:pt x="16392" y="102964"/>
                        </a:lnTo>
                        <a:lnTo>
                          <a:pt x="16371" y="102964"/>
                        </a:lnTo>
                        <a:close/>
                        <a:moveTo>
                          <a:pt x="16331" y="120000"/>
                        </a:moveTo>
                        <a:lnTo>
                          <a:pt x="16657" y="120000"/>
                        </a:lnTo>
                        <a:lnTo>
                          <a:pt x="16962" y="119812"/>
                        </a:lnTo>
                        <a:lnTo>
                          <a:pt x="17288" y="119438"/>
                        </a:lnTo>
                        <a:lnTo>
                          <a:pt x="17573" y="119063"/>
                        </a:lnTo>
                        <a:lnTo>
                          <a:pt x="17878" y="118502"/>
                        </a:lnTo>
                        <a:lnTo>
                          <a:pt x="18184" y="117753"/>
                        </a:lnTo>
                        <a:lnTo>
                          <a:pt x="18449" y="116817"/>
                        </a:lnTo>
                        <a:lnTo>
                          <a:pt x="18734" y="115881"/>
                        </a:lnTo>
                        <a:lnTo>
                          <a:pt x="18998" y="114758"/>
                        </a:lnTo>
                        <a:lnTo>
                          <a:pt x="19263" y="113634"/>
                        </a:lnTo>
                        <a:lnTo>
                          <a:pt x="19528" y="112324"/>
                        </a:lnTo>
                        <a:lnTo>
                          <a:pt x="19752" y="111014"/>
                        </a:lnTo>
                        <a:lnTo>
                          <a:pt x="19996" y="109329"/>
                        </a:lnTo>
                        <a:lnTo>
                          <a:pt x="20220" y="107644"/>
                        </a:lnTo>
                        <a:lnTo>
                          <a:pt x="20444" y="105959"/>
                        </a:lnTo>
                        <a:lnTo>
                          <a:pt x="20627" y="104087"/>
                        </a:lnTo>
                        <a:lnTo>
                          <a:pt x="20831" y="102028"/>
                        </a:lnTo>
                        <a:lnTo>
                          <a:pt x="21035" y="99781"/>
                        </a:lnTo>
                        <a:lnTo>
                          <a:pt x="21198" y="97722"/>
                        </a:lnTo>
                        <a:lnTo>
                          <a:pt x="21360" y="95288"/>
                        </a:lnTo>
                        <a:lnTo>
                          <a:pt x="21503" y="92854"/>
                        </a:lnTo>
                        <a:lnTo>
                          <a:pt x="21646" y="90234"/>
                        </a:lnTo>
                        <a:lnTo>
                          <a:pt x="21788" y="87613"/>
                        </a:lnTo>
                        <a:lnTo>
                          <a:pt x="21910" y="84804"/>
                        </a:lnTo>
                        <a:lnTo>
                          <a:pt x="22012" y="81809"/>
                        </a:lnTo>
                        <a:lnTo>
                          <a:pt x="22094" y="79001"/>
                        </a:lnTo>
                        <a:lnTo>
                          <a:pt x="22175" y="75819"/>
                        </a:lnTo>
                        <a:lnTo>
                          <a:pt x="22236" y="72636"/>
                        </a:lnTo>
                        <a:lnTo>
                          <a:pt x="22277" y="69266"/>
                        </a:lnTo>
                        <a:lnTo>
                          <a:pt x="22318" y="65897"/>
                        </a:lnTo>
                        <a:lnTo>
                          <a:pt x="22338" y="62340"/>
                        </a:lnTo>
                        <a:lnTo>
                          <a:pt x="22338" y="58783"/>
                        </a:lnTo>
                        <a:lnTo>
                          <a:pt x="22338" y="55600"/>
                        </a:lnTo>
                        <a:lnTo>
                          <a:pt x="22318" y="52605"/>
                        </a:lnTo>
                        <a:lnTo>
                          <a:pt x="22297" y="49609"/>
                        </a:lnTo>
                        <a:lnTo>
                          <a:pt x="22256" y="46801"/>
                        </a:lnTo>
                        <a:lnTo>
                          <a:pt x="22195" y="43993"/>
                        </a:lnTo>
                        <a:lnTo>
                          <a:pt x="22134" y="40998"/>
                        </a:lnTo>
                        <a:lnTo>
                          <a:pt x="22053" y="38377"/>
                        </a:lnTo>
                        <a:lnTo>
                          <a:pt x="21951" y="35569"/>
                        </a:lnTo>
                        <a:lnTo>
                          <a:pt x="21849" y="32948"/>
                        </a:lnTo>
                        <a:lnTo>
                          <a:pt x="21747" y="30514"/>
                        </a:lnTo>
                        <a:lnTo>
                          <a:pt x="21605" y="27893"/>
                        </a:lnTo>
                        <a:lnTo>
                          <a:pt x="21462" y="25647"/>
                        </a:lnTo>
                        <a:lnTo>
                          <a:pt x="21320" y="23213"/>
                        </a:lnTo>
                        <a:lnTo>
                          <a:pt x="21157" y="21154"/>
                        </a:lnTo>
                        <a:lnTo>
                          <a:pt x="20994" y="19095"/>
                        </a:lnTo>
                        <a:lnTo>
                          <a:pt x="20790" y="17035"/>
                        </a:lnTo>
                        <a:lnTo>
                          <a:pt x="20607" y="14976"/>
                        </a:lnTo>
                        <a:lnTo>
                          <a:pt x="20403" y="13291"/>
                        </a:lnTo>
                        <a:lnTo>
                          <a:pt x="20179" y="11606"/>
                        </a:lnTo>
                        <a:lnTo>
                          <a:pt x="19955" y="9734"/>
                        </a:lnTo>
                        <a:lnTo>
                          <a:pt x="19731" y="8237"/>
                        </a:lnTo>
                        <a:lnTo>
                          <a:pt x="19487" y="6926"/>
                        </a:lnTo>
                        <a:lnTo>
                          <a:pt x="19222" y="5616"/>
                        </a:lnTo>
                        <a:lnTo>
                          <a:pt x="18978" y="4492"/>
                        </a:lnTo>
                        <a:lnTo>
                          <a:pt x="18673" y="3556"/>
                        </a:lnTo>
                        <a:lnTo>
                          <a:pt x="18408" y="2433"/>
                        </a:lnTo>
                        <a:lnTo>
                          <a:pt x="18123" y="1684"/>
                        </a:lnTo>
                        <a:lnTo>
                          <a:pt x="17797" y="1123"/>
                        </a:lnTo>
                        <a:lnTo>
                          <a:pt x="17491" y="561"/>
                        </a:lnTo>
                        <a:lnTo>
                          <a:pt x="17186" y="374"/>
                        </a:lnTo>
                        <a:lnTo>
                          <a:pt x="16840" y="0"/>
                        </a:lnTo>
                        <a:lnTo>
                          <a:pt x="16514" y="0"/>
                        </a:lnTo>
                        <a:lnTo>
                          <a:pt x="16168" y="0"/>
                        </a:lnTo>
                        <a:lnTo>
                          <a:pt x="15842" y="374"/>
                        </a:lnTo>
                        <a:lnTo>
                          <a:pt x="15516" y="561"/>
                        </a:lnTo>
                        <a:lnTo>
                          <a:pt x="15211" y="1123"/>
                        </a:lnTo>
                        <a:lnTo>
                          <a:pt x="14926" y="1684"/>
                        </a:lnTo>
                        <a:lnTo>
                          <a:pt x="14620" y="2433"/>
                        </a:lnTo>
                        <a:lnTo>
                          <a:pt x="14335" y="3556"/>
                        </a:lnTo>
                        <a:lnTo>
                          <a:pt x="14050" y="4492"/>
                        </a:lnTo>
                        <a:lnTo>
                          <a:pt x="13785" y="5616"/>
                        </a:lnTo>
                        <a:lnTo>
                          <a:pt x="13541" y="6926"/>
                        </a:lnTo>
                        <a:lnTo>
                          <a:pt x="13276" y="8237"/>
                        </a:lnTo>
                        <a:lnTo>
                          <a:pt x="13032" y="9734"/>
                        </a:lnTo>
                        <a:lnTo>
                          <a:pt x="12808" y="11606"/>
                        </a:lnTo>
                        <a:lnTo>
                          <a:pt x="12564" y="13291"/>
                        </a:lnTo>
                        <a:lnTo>
                          <a:pt x="12360" y="14976"/>
                        </a:lnTo>
                        <a:lnTo>
                          <a:pt x="12156" y="17223"/>
                        </a:lnTo>
                        <a:lnTo>
                          <a:pt x="11973" y="19095"/>
                        </a:lnTo>
                        <a:lnTo>
                          <a:pt x="11769" y="21341"/>
                        </a:lnTo>
                        <a:lnTo>
                          <a:pt x="11606" y="23588"/>
                        </a:lnTo>
                        <a:lnTo>
                          <a:pt x="11444" y="26021"/>
                        </a:lnTo>
                        <a:lnTo>
                          <a:pt x="11301" y="28268"/>
                        </a:lnTo>
                        <a:lnTo>
                          <a:pt x="11179" y="31076"/>
                        </a:lnTo>
                        <a:lnTo>
                          <a:pt x="11036" y="33510"/>
                        </a:lnTo>
                        <a:lnTo>
                          <a:pt x="10914" y="36318"/>
                        </a:lnTo>
                        <a:lnTo>
                          <a:pt x="10812" y="39126"/>
                        </a:lnTo>
                        <a:lnTo>
                          <a:pt x="10731" y="41934"/>
                        </a:lnTo>
                        <a:lnTo>
                          <a:pt x="10670" y="45117"/>
                        </a:lnTo>
                        <a:lnTo>
                          <a:pt x="10609" y="47925"/>
                        </a:lnTo>
                        <a:lnTo>
                          <a:pt x="10548" y="51107"/>
                        </a:lnTo>
                        <a:lnTo>
                          <a:pt x="10527" y="54290"/>
                        </a:lnTo>
                        <a:lnTo>
                          <a:pt x="10507" y="57659"/>
                        </a:lnTo>
                        <a:lnTo>
                          <a:pt x="10487" y="60842"/>
                        </a:lnTo>
                        <a:lnTo>
                          <a:pt x="10507" y="64024"/>
                        </a:lnTo>
                        <a:lnTo>
                          <a:pt x="10527" y="67207"/>
                        </a:lnTo>
                        <a:lnTo>
                          <a:pt x="10548" y="70015"/>
                        </a:lnTo>
                        <a:lnTo>
                          <a:pt x="10588" y="73198"/>
                        </a:lnTo>
                        <a:lnTo>
                          <a:pt x="10649" y="76006"/>
                        </a:lnTo>
                        <a:lnTo>
                          <a:pt x="10711" y="79001"/>
                        </a:lnTo>
                        <a:lnTo>
                          <a:pt x="10792" y="81622"/>
                        </a:lnTo>
                        <a:lnTo>
                          <a:pt x="10894" y="84617"/>
                        </a:lnTo>
                        <a:lnTo>
                          <a:pt x="10996" y="87051"/>
                        </a:lnTo>
                        <a:lnTo>
                          <a:pt x="11138" y="89672"/>
                        </a:lnTo>
                        <a:lnTo>
                          <a:pt x="11260" y="92106"/>
                        </a:lnTo>
                        <a:lnTo>
                          <a:pt x="11382" y="94539"/>
                        </a:lnTo>
                        <a:lnTo>
                          <a:pt x="11545" y="96786"/>
                        </a:lnTo>
                        <a:lnTo>
                          <a:pt x="11708" y="99032"/>
                        </a:lnTo>
                        <a:lnTo>
                          <a:pt x="11892" y="101092"/>
                        </a:lnTo>
                        <a:lnTo>
                          <a:pt x="12075" y="103151"/>
                        </a:lnTo>
                        <a:lnTo>
                          <a:pt x="12258" y="105210"/>
                        </a:lnTo>
                        <a:lnTo>
                          <a:pt x="12462" y="106895"/>
                        </a:lnTo>
                        <a:lnTo>
                          <a:pt x="12686" y="108580"/>
                        </a:lnTo>
                        <a:lnTo>
                          <a:pt x="12910" y="110078"/>
                        </a:lnTo>
                        <a:lnTo>
                          <a:pt x="13134" y="111762"/>
                        </a:lnTo>
                        <a:lnTo>
                          <a:pt x="13398" y="113073"/>
                        </a:lnTo>
                        <a:lnTo>
                          <a:pt x="13643" y="114383"/>
                        </a:lnTo>
                        <a:lnTo>
                          <a:pt x="13887" y="115507"/>
                        </a:lnTo>
                        <a:lnTo>
                          <a:pt x="14172" y="116443"/>
                        </a:lnTo>
                        <a:lnTo>
                          <a:pt x="14457" y="117566"/>
                        </a:lnTo>
                        <a:lnTo>
                          <a:pt x="14742" y="118315"/>
                        </a:lnTo>
                        <a:lnTo>
                          <a:pt x="15048" y="118876"/>
                        </a:lnTo>
                        <a:lnTo>
                          <a:pt x="15333" y="119438"/>
                        </a:lnTo>
                        <a:lnTo>
                          <a:pt x="15659" y="119812"/>
                        </a:lnTo>
                        <a:lnTo>
                          <a:pt x="15985" y="120000"/>
                        </a:lnTo>
                        <a:lnTo>
                          <a:pt x="16310" y="120000"/>
                        </a:lnTo>
                        <a:lnTo>
                          <a:pt x="16331" y="120000"/>
                        </a:lnTo>
                        <a:close/>
                        <a:moveTo>
                          <a:pt x="9326" y="97909"/>
                        </a:moveTo>
                        <a:lnTo>
                          <a:pt x="9102" y="98845"/>
                        </a:lnTo>
                        <a:lnTo>
                          <a:pt x="8837" y="99594"/>
                        </a:lnTo>
                        <a:lnTo>
                          <a:pt x="8511" y="100343"/>
                        </a:lnTo>
                        <a:lnTo>
                          <a:pt x="8206" y="100904"/>
                        </a:lnTo>
                        <a:lnTo>
                          <a:pt x="7860" y="101466"/>
                        </a:lnTo>
                        <a:lnTo>
                          <a:pt x="7534" y="101840"/>
                        </a:lnTo>
                        <a:lnTo>
                          <a:pt x="7167" y="102028"/>
                        </a:lnTo>
                        <a:lnTo>
                          <a:pt x="6821" y="102028"/>
                        </a:lnTo>
                        <a:lnTo>
                          <a:pt x="6577" y="102028"/>
                        </a:lnTo>
                        <a:lnTo>
                          <a:pt x="6312" y="101840"/>
                        </a:lnTo>
                        <a:lnTo>
                          <a:pt x="6068" y="101653"/>
                        </a:lnTo>
                        <a:lnTo>
                          <a:pt x="5844" y="101279"/>
                        </a:lnTo>
                        <a:lnTo>
                          <a:pt x="5599" y="100904"/>
                        </a:lnTo>
                        <a:lnTo>
                          <a:pt x="5396" y="100530"/>
                        </a:lnTo>
                        <a:lnTo>
                          <a:pt x="5172" y="99968"/>
                        </a:lnTo>
                        <a:lnTo>
                          <a:pt x="4948" y="99219"/>
                        </a:lnTo>
                        <a:lnTo>
                          <a:pt x="4764" y="98471"/>
                        </a:lnTo>
                        <a:lnTo>
                          <a:pt x="4581" y="97722"/>
                        </a:lnTo>
                        <a:lnTo>
                          <a:pt x="4398" y="96599"/>
                        </a:lnTo>
                        <a:lnTo>
                          <a:pt x="4215" y="95663"/>
                        </a:lnTo>
                        <a:lnTo>
                          <a:pt x="4031" y="94539"/>
                        </a:lnTo>
                        <a:lnTo>
                          <a:pt x="3889" y="93416"/>
                        </a:lnTo>
                        <a:lnTo>
                          <a:pt x="3726" y="92106"/>
                        </a:lnTo>
                        <a:lnTo>
                          <a:pt x="3604" y="90982"/>
                        </a:lnTo>
                        <a:lnTo>
                          <a:pt x="3441" y="89297"/>
                        </a:lnTo>
                        <a:lnTo>
                          <a:pt x="3319" y="87987"/>
                        </a:lnTo>
                        <a:lnTo>
                          <a:pt x="3197" y="86489"/>
                        </a:lnTo>
                        <a:lnTo>
                          <a:pt x="3095" y="84804"/>
                        </a:lnTo>
                        <a:lnTo>
                          <a:pt x="2993" y="82932"/>
                        </a:lnTo>
                        <a:lnTo>
                          <a:pt x="2891" y="81248"/>
                        </a:lnTo>
                        <a:lnTo>
                          <a:pt x="2810" y="79563"/>
                        </a:lnTo>
                        <a:lnTo>
                          <a:pt x="2728" y="77691"/>
                        </a:lnTo>
                        <a:lnTo>
                          <a:pt x="2586" y="73572"/>
                        </a:lnTo>
                        <a:lnTo>
                          <a:pt x="2504" y="69453"/>
                        </a:lnTo>
                        <a:lnTo>
                          <a:pt x="2443" y="64960"/>
                        </a:lnTo>
                        <a:lnTo>
                          <a:pt x="2423" y="60280"/>
                        </a:lnTo>
                        <a:lnTo>
                          <a:pt x="2423" y="57847"/>
                        </a:lnTo>
                        <a:lnTo>
                          <a:pt x="2443" y="55226"/>
                        </a:lnTo>
                        <a:lnTo>
                          <a:pt x="2484" y="52792"/>
                        </a:lnTo>
                        <a:lnTo>
                          <a:pt x="2504" y="50546"/>
                        </a:lnTo>
                        <a:lnTo>
                          <a:pt x="2545" y="48112"/>
                        </a:lnTo>
                        <a:lnTo>
                          <a:pt x="2606" y="46053"/>
                        </a:lnTo>
                        <a:lnTo>
                          <a:pt x="2667" y="43993"/>
                        </a:lnTo>
                        <a:lnTo>
                          <a:pt x="2769" y="41747"/>
                        </a:lnTo>
                        <a:lnTo>
                          <a:pt x="2850" y="39875"/>
                        </a:lnTo>
                        <a:lnTo>
                          <a:pt x="2952" y="38003"/>
                        </a:lnTo>
                        <a:lnTo>
                          <a:pt x="3034" y="36131"/>
                        </a:lnTo>
                        <a:lnTo>
                          <a:pt x="3156" y="34446"/>
                        </a:lnTo>
                        <a:lnTo>
                          <a:pt x="3258" y="32948"/>
                        </a:lnTo>
                        <a:lnTo>
                          <a:pt x="3400" y="31450"/>
                        </a:lnTo>
                        <a:lnTo>
                          <a:pt x="3543" y="29765"/>
                        </a:lnTo>
                        <a:lnTo>
                          <a:pt x="3685" y="28455"/>
                        </a:lnTo>
                        <a:lnTo>
                          <a:pt x="3828" y="27145"/>
                        </a:lnTo>
                        <a:lnTo>
                          <a:pt x="3991" y="26021"/>
                        </a:lnTo>
                        <a:lnTo>
                          <a:pt x="4154" y="24898"/>
                        </a:lnTo>
                        <a:lnTo>
                          <a:pt x="4337" y="23775"/>
                        </a:lnTo>
                        <a:lnTo>
                          <a:pt x="4500" y="22652"/>
                        </a:lnTo>
                        <a:lnTo>
                          <a:pt x="4683" y="21903"/>
                        </a:lnTo>
                        <a:lnTo>
                          <a:pt x="4866" y="20967"/>
                        </a:lnTo>
                        <a:lnTo>
                          <a:pt x="5090" y="20405"/>
                        </a:lnTo>
                        <a:lnTo>
                          <a:pt x="5498" y="19095"/>
                        </a:lnTo>
                        <a:lnTo>
                          <a:pt x="5925" y="18346"/>
                        </a:lnTo>
                        <a:lnTo>
                          <a:pt x="6373" y="17784"/>
                        </a:lnTo>
                        <a:lnTo>
                          <a:pt x="6862" y="17597"/>
                        </a:lnTo>
                        <a:lnTo>
                          <a:pt x="7228" y="17784"/>
                        </a:lnTo>
                        <a:lnTo>
                          <a:pt x="7595" y="17971"/>
                        </a:lnTo>
                        <a:lnTo>
                          <a:pt x="7921" y="18346"/>
                        </a:lnTo>
                        <a:lnTo>
                          <a:pt x="8247" y="18907"/>
                        </a:lnTo>
                        <a:lnTo>
                          <a:pt x="8552" y="19656"/>
                        </a:lnTo>
                        <a:lnTo>
                          <a:pt x="8837" y="20405"/>
                        </a:lnTo>
                        <a:lnTo>
                          <a:pt x="9081" y="21154"/>
                        </a:lnTo>
                        <a:lnTo>
                          <a:pt x="9305" y="22090"/>
                        </a:lnTo>
                        <a:lnTo>
                          <a:pt x="9815" y="5241"/>
                        </a:lnTo>
                        <a:lnTo>
                          <a:pt x="9631" y="4492"/>
                        </a:lnTo>
                        <a:lnTo>
                          <a:pt x="9346" y="3556"/>
                        </a:lnTo>
                        <a:lnTo>
                          <a:pt x="9041" y="2433"/>
                        </a:lnTo>
                        <a:lnTo>
                          <a:pt x="8674" y="1684"/>
                        </a:lnTo>
                        <a:lnTo>
                          <a:pt x="8267" y="1123"/>
                        </a:lnTo>
                        <a:lnTo>
                          <a:pt x="7799" y="561"/>
                        </a:lnTo>
                        <a:lnTo>
                          <a:pt x="7310" y="187"/>
                        </a:lnTo>
                        <a:lnTo>
                          <a:pt x="6760" y="0"/>
                        </a:lnTo>
                        <a:lnTo>
                          <a:pt x="6394" y="187"/>
                        </a:lnTo>
                        <a:lnTo>
                          <a:pt x="6047" y="374"/>
                        </a:lnTo>
                        <a:lnTo>
                          <a:pt x="5701" y="748"/>
                        </a:lnTo>
                        <a:lnTo>
                          <a:pt x="5355" y="1123"/>
                        </a:lnTo>
                        <a:lnTo>
                          <a:pt x="5029" y="1684"/>
                        </a:lnTo>
                        <a:lnTo>
                          <a:pt x="4703" y="2433"/>
                        </a:lnTo>
                        <a:lnTo>
                          <a:pt x="4398" y="3182"/>
                        </a:lnTo>
                        <a:lnTo>
                          <a:pt x="4072" y="4305"/>
                        </a:lnTo>
                        <a:lnTo>
                          <a:pt x="3767" y="5429"/>
                        </a:lnTo>
                        <a:lnTo>
                          <a:pt x="3502" y="6552"/>
                        </a:lnTo>
                        <a:lnTo>
                          <a:pt x="3197" y="7862"/>
                        </a:lnTo>
                        <a:lnTo>
                          <a:pt x="2932" y="9360"/>
                        </a:lnTo>
                        <a:lnTo>
                          <a:pt x="2647" y="11045"/>
                        </a:lnTo>
                        <a:lnTo>
                          <a:pt x="2402" y="12730"/>
                        </a:lnTo>
                        <a:lnTo>
                          <a:pt x="2178" y="14414"/>
                        </a:lnTo>
                        <a:lnTo>
                          <a:pt x="1914" y="16287"/>
                        </a:lnTo>
                        <a:lnTo>
                          <a:pt x="1710" y="18533"/>
                        </a:lnTo>
                        <a:lnTo>
                          <a:pt x="1506" y="20592"/>
                        </a:lnTo>
                        <a:lnTo>
                          <a:pt x="1323" y="22839"/>
                        </a:lnTo>
                        <a:lnTo>
                          <a:pt x="1119" y="25273"/>
                        </a:lnTo>
                        <a:lnTo>
                          <a:pt x="957" y="27706"/>
                        </a:lnTo>
                        <a:lnTo>
                          <a:pt x="794" y="30327"/>
                        </a:lnTo>
                        <a:lnTo>
                          <a:pt x="651" y="32948"/>
                        </a:lnTo>
                        <a:lnTo>
                          <a:pt x="529" y="35569"/>
                        </a:lnTo>
                        <a:lnTo>
                          <a:pt x="386" y="38564"/>
                        </a:lnTo>
                        <a:lnTo>
                          <a:pt x="285" y="41560"/>
                        </a:lnTo>
                        <a:lnTo>
                          <a:pt x="203" y="44742"/>
                        </a:lnTo>
                        <a:lnTo>
                          <a:pt x="122" y="47737"/>
                        </a:lnTo>
                        <a:lnTo>
                          <a:pt x="81" y="51107"/>
                        </a:lnTo>
                        <a:lnTo>
                          <a:pt x="40" y="54290"/>
                        </a:lnTo>
                        <a:lnTo>
                          <a:pt x="20" y="57847"/>
                        </a:lnTo>
                        <a:lnTo>
                          <a:pt x="0" y="61404"/>
                        </a:lnTo>
                        <a:lnTo>
                          <a:pt x="20" y="64773"/>
                        </a:lnTo>
                        <a:lnTo>
                          <a:pt x="40" y="67769"/>
                        </a:lnTo>
                        <a:lnTo>
                          <a:pt x="61" y="71138"/>
                        </a:lnTo>
                        <a:lnTo>
                          <a:pt x="122" y="73946"/>
                        </a:lnTo>
                        <a:lnTo>
                          <a:pt x="183" y="77129"/>
                        </a:lnTo>
                        <a:lnTo>
                          <a:pt x="244" y="79937"/>
                        </a:lnTo>
                        <a:lnTo>
                          <a:pt x="325" y="82558"/>
                        </a:lnTo>
                        <a:lnTo>
                          <a:pt x="447" y="85553"/>
                        </a:lnTo>
                        <a:lnTo>
                          <a:pt x="570" y="87987"/>
                        </a:lnTo>
                        <a:lnTo>
                          <a:pt x="692" y="90608"/>
                        </a:lnTo>
                        <a:lnTo>
                          <a:pt x="834" y="93042"/>
                        </a:lnTo>
                        <a:lnTo>
                          <a:pt x="977" y="95288"/>
                        </a:lnTo>
                        <a:lnTo>
                          <a:pt x="1140" y="97722"/>
                        </a:lnTo>
                        <a:lnTo>
                          <a:pt x="1343" y="99968"/>
                        </a:lnTo>
                        <a:lnTo>
                          <a:pt x="1527" y="101840"/>
                        </a:lnTo>
                        <a:lnTo>
                          <a:pt x="1710" y="103900"/>
                        </a:lnTo>
                        <a:lnTo>
                          <a:pt x="1934" y="105772"/>
                        </a:lnTo>
                        <a:lnTo>
                          <a:pt x="2158" y="107457"/>
                        </a:lnTo>
                        <a:lnTo>
                          <a:pt x="2402" y="109141"/>
                        </a:lnTo>
                        <a:lnTo>
                          <a:pt x="2647" y="110826"/>
                        </a:lnTo>
                        <a:lnTo>
                          <a:pt x="2911" y="112137"/>
                        </a:lnTo>
                        <a:lnTo>
                          <a:pt x="3176" y="113447"/>
                        </a:lnTo>
                        <a:lnTo>
                          <a:pt x="3441" y="114570"/>
                        </a:lnTo>
                        <a:lnTo>
                          <a:pt x="3746" y="115694"/>
                        </a:lnTo>
                        <a:lnTo>
                          <a:pt x="4052" y="116630"/>
                        </a:lnTo>
                        <a:lnTo>
                          <a:pt x="4378" y="117566"/>
                        </a:lnTo>
                        <a:lnTo>
                          <a:pt x="4683" y="118315"/>
                        </a:lnTo>
                        <a:lnTo>
                          <a:pt x="5029" y="118876"/>
                        </a:lnTo>
                        <a:lnTo>
                          <a:pt x="5355" y="119251"/>
                        </a:lnTo>
                        <a:lnTo>
                          <a:pt x="5701" y="119625"/>
                        </a:lnTo>
                        <a:lnTo>
                          <a:pt x="6068" y="119812"/>
                        </a:lnTo>
                        <a:lnTo>
                          <a:pt x="6434" y="120000"/>
                        </a:lnTo>
                        <a:lnTo>
                          <a:pt x="7004" y="119812"/>
                        </a:lnTo>
                        <a:lnTo>
                          <a:pt x="7534" y="119438"/>
                        </a:lnTo>
                        <a:lnTo>
                          <a:pt x="8002" y="118876"/>
                        </a:lnTo>
                        <a:lnTo>
                          <a:pt x="8450" y="118315"/>
                        </a:lnTo>
                        <a:lnTo>
                          <a:pt x="8857" y="117566"/>
                        </a:lnTo>
                        <a:lnTo>
                          <a:pt x="9183" y="116443"/>
                        </a:lnTo>
                        <a:lnTo>
                          <a:pt x="9468" y="115507"/>
                        </a:lnTo>
                        <a:lnTo>
                          <a:pt x="9733" y="114570"/>
                        </a:lnTo>
                        <a:lnTo>
                          <a:pt x="9326" y="979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308" name="Shape 308"/>
                  <p:cNvSpPr/>
                  <p:nvPr/>
                </p:nvSpPr>
                <p:spPr>
                  <a:xfrm>
                    <a:off x="68096" y="6652067"/>
                    <a:ext cx="493711" cy="123824"/>
                  </a:xfrm>
                  <a:custGeom>
                    <a:pathLst>
                      <a:path extrusionOk="0" h="120000" w="120000">
                        <a:moveTo>
                          <a:pt x="28807" y="34589"/>
                        </a:moveTo>
                        <a:lnTo>
                          <a:pt x="28807" y="0"/>
                        </a:lnTo>
                        <a:lnTo>
                          <a:pt x="25242" y="0"/>
                        </a:lnTo>
                        <a:lnTo>
                          <a:pt x="21629" y="0"/>
                        </a:lnTo>
                        <a:lnTo>
                          <a:pt x="18016" y="0"/>
                        </a:lnTo>
                        <a:lnTo>
                          <a:pt x="14403" y="0"/>
                        </a:lnTo>
                        <a:lnTo>
                          <a:pt x="10790" y="0"/>
                        </a:lnTo>
                        <a:lnTo>
                          <a:pt x="7226" y="0"/>
                        </a:lnTo>
                        <a:lnTo>
                          <a:pt x="3613" y="0"/>
                        </a:lnTo>
                        <a:lnTo>
                          <a:pt x="0" y="0"/>
                        </a:lnTo>
                        <a:lnTo>
                          <a:pt x="0" y="34589"/>
                        </a:lnTo>
                        <a:lnTo>
                          <a:pt x="8478" y="34589"/>
                        </a:lnTo>
                        <a:lnTo>
                          <a:pt x="8478" y="120000"/>
                        </a:lnTo>
                        <a:lnTo>
                          <a:pt x="20377" y="120000"/>
                        </a:lnTo>
                        <a:lnTo>
                          <a:pt x="20377" y="34589"/>
                        </a:lnTo>
                        <a:lnTo>
                          <a:pt x="28807" y="34589"/>
                        </a:lnTo>
                        <a:close/>
                        <a:moveTo>
                          <a:pt x="43693" y="48309"/>
                        </a:moveTo>
                        <a:lnTo>
                          <a:pt x="37623" y="120000"/>
                        </a:lnTo>
                        <a:lnTo>
                          <a:pt x="25965" y="120000"/>
                        </a:lnTo>
                        <a:lnTo>
                          <a:pt x="37382" y="0"/>
                        </a:lnTo>
                        <a:lnTo>
                          <a:pt x="38972" y="0"/>
                        </a:lnTo>
                        <a:lnTo>
                          <a:pt x="40562" y="0"/>
                        </a:lnTo>
                        <a:lnTo>
                          <a:pt x="42103" y="0"/>
                        </a:lnTo>
                        <a:lnTo>
                          <a:pt x="43693" y="0"/>
                        </a:lnTo>
                        <a:lnTo>
                          <a:pt x="45234" y="0"/>
                        </a:lnTo>
                        <a:lnTo>
                          <a:pt x="46824" y="0"/>
                        </a:lnTo>
                        <a:lnTo>
                          <a:pt x="48414" y="0"/>
                        </a:lnTo>
                        <a:lnTo>
                          <a:pt x="50004" y="0"/>
                        </a:lnTo>
                        <a:lnTo>
                          <a:pt x="61421" y="120000"/>
                        </a:lnTo>
                        <a:lnTo>
                          <a:pt x="49763" y="120000"/>
                        </a:lnTo>
                        <a:lnTo>
                          <a:pt x="43693" y="48309"/>
                        </a:lnTo>
                        <a:close/>
                        <a:moveTo>
                          <a:pt x="87386" y="34589"/>
                        </a:moveTo>
                        <a:lnTo>
                          <a:pt x="87386" y="0"/>
                        </a:lnTo>
                        <a:lnTo>
                          <a:pt x="83821" y="0"/>
                        </a:lnTo>
                        <a:lnTo>
                          <a:pt x="80208" y="0"/>
                        </a:lnTo>
                        <a:lnTo>
                          <a:pt x="76595" y="0"/>
                        </a:lnTo>
                        <a:lnTo>
                          <a:pt x="72982" y="0"/>
                        </a:lnTo>
                        <a:lnTo>
                          <a:pt x="69369" y="0"/>
                        </a:lnTo>
                        <a:lnTo>
                          <a:pt x="65804" y="0"/>
                        </a:lnTo>
                        <a:lnTo>
                          <a:pt x="62191" y="0"/>
                        </a:lnTo>
                        <a:lnTo>
                          <a:pt x="58578" y="0"/>
                        </a:lnTo>
                        <a:lnTo>
                          <a:pt x="58578" y="34589"/>
                        </a:lnTo>
                        <a:lnTo>
                          <a:pt x="67009" y="34589"/>
                        </a:lnTo>
                        <a:lnTo>
                          <a:pt x="67009" y="120000"/>
                        </a:lnTo>
                        <a:lnTo>
                          <a:pt x="78956" y="120000"/>
                        </a:lnTo>
                        <a:lnTo>
                          <a:pt x="78956" y="34589"/>
                        </a:lnTo>
                        <a:lnTo>
                          <a:pt x="87386" y="34589"/>
                        </a:lnTo>
                        <a:close/>
                        <a:moveTo>
                          <a:pt x="102272" y="48309"/>
                        </a:moveTo>
                        <a:lnTo>
                          <a:pt x="96154" y="120000"/>
                        </a:lnTo>
                        <a:lnTo>
                          <a:pt x="84496" y="120000"/>
                        </a:lnTo>
                        <a:lnTo>
                          <a:pt x="95913" y="0"/>
                        </a:lnTo>
                        <a:lnTo>
                          <a:pt x="97503" y="0"/>
                        </a:lnTo>
                        <a:lnTo>
                          <a:pt x="99092" y="0"/>
                        </a:lnTo>
                        <a:lnTo>
                          <a:pt x="100682" y="0"/>
                        </a:lnTo>
                        <a:lnTo>
                          <a:pt x="102272" y="0"/>
                        </a:lnTo>
                        <a:lnTo>
                          <a:pt x="103813" y="0"/>
                        </a:lnTo>
                        <a:lnTo>
                          <a:pt x="105403" y="0"/>
                        </a:lnTo>
                        <a:lnTo>
                          <a:pt x="106945" y="0"/>
                        </a:lnTo>
                        <a:lnTo>
                          <a:pt x="108534" y="0"/>
                        </a:lnTo>
                        <a:lnTo>
                          <a:pt x="120000" y="120000"/>
                        </a:lnTo>
                        <a:lnTo>
                          <a:pt x="108293" y="120000"/>
                        </a:lnTo>
                        <a:lnTo>
                          <a:pt x="102272" y="483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</p:grpSp>
            <p:sp>
              <p:nvSpPr>
                <p:cNvPr id="309" name="Shape 309"/>
                <p:cNvSpPr/>
                <p:nvPr/>
              </p:nvSpPr>
              <p:spPr>
                <a:xfrm>
                  <a:off x="1582362" y="523806"/>
                  <a:ext cx="1171827" cy="123784"/>
                </a:xfrm>
                <a:custGeom>
                  <a:pathLst>
                    <a:path extrusionOk="0" h="120000" w="120000">
                      <a:moveTo>
                        <a:pt x="4888" y="39477"/>
                      </a:moveTo>
                      <a:lnTo>
                        <a:pt x="4888" y="49026"/>
                      </a:lnTo>
                      <a:lnTo>
                        <a:pt x="1222" y="49026"/>
                      </a:lnTo>
                      <a:lnTo>
                        <a:pt x="1222" y="81092"/>
                      </a:lnTo>
                      <a:lnTo>
                        <a:pt x="5311" y="81092"/>
                      </a:lnTo>
                      <a:lnTo>
                        <a:pt x="5311" y="90783"/>
                      </a:lnTo>
                      <a:lnTo>
                        <a:pt x="0" y="90783"/>
                      </a:lnTo>
                      <a:lnTo>
                        <a:pt x="0" y="1567"/>
                      </a:lnTo>
                      <a:lnTo>
                        <a:pt x="5099" y="1567"/>
                      </a:lnTo>
                      <a:lnTo>
                        <a:pt x="5099" y="11258"/>
                      </a:lnTo>
                      <a:lnTo>
                        <a:pt x="1222" y="11258"/>
                      </a:lnTo>
                      <a:lnTo>
                        <a:pt x="1222" y="39477"/>
                      </a:lnTo>
                      <a:lnTo>
                        <a:pt x="4888" y="39477"/>
                      </a:lnTo>
                      <a:close/>
                      <a:moveTo>
                        <a:pt x="6050" y="26793"/>
                      </a:moveTo>
                      <a:lnTo>
                        <a:pt x="7423" y="26793"/>
                      </a:lnTo>
                      <a:lnTo>
                        <a:pt x="8389" y="40475"/>
                      </a:lnTo>
                      <a:lnTo>
                        <a:pt x="8540" y="42755"/>
                      </a:lnTo>
                      <a:lnTo>
                        <a:pt x="8721" y="45178"/>
                      </a:lnTo>
                      <a:lnTo>
                        <a:pt x="8887" y="48028"/>
                      </a:lnTo>
                      <a:lnTo>
                        <a:pt x="9068" y="50878"/>
                      </a:lnTo>
                      <a:lnTo>
                        <a:pt x="9113" y="50878"/>
                      </a:lnTo>
                      <a:lnTo>
                        <a:pt x="9264" y="48456"/>
                      </a:lnTo>
                      <a:lnTo>
                        <a:pt x="9430" y="45748"/>
                      </a:lnTo>
                      <a:lnTo>
                        <a:pt x="9596" y="43182"/>
                      </a:lnTo>
                      <a:lnTo>
                        <a:pt x="9792" y="40332"/>
                      </a:lnTo>
                      <a:lnTo>
                        <a:pt x="10743" y="26793"/>
                      </a:lnTo>
                      <a:lnTo>
                        <a:pt x="12070" y="26793"/>
                      </a:lnTo>
                      <a:lnTo>
                        <a:pt x="9747" y="57719"/>
                      </a:lnTo>
                      <a:lnTo>
                        <a:pt x="12146" y="90783"/>
                      </a:lnTo>
                      <a:lnTo>
                        <a:pt x="10743" y="90783"/>
                      </a:lnTo>
                      <a:lnTo>
                        <a:pt x="9747" y="76247"/>
                      </a:lnTo>
                      <a:lnTo>
                        <a:pt x="9581" y="74109"/>
                      </a:lnTo>
                      <a:lnTo>
                        <a:pt x="9415" y="71401"/>
                      </a:lnTo>
                      <a:lnTo>
                        <a:pt x="9234" y="68551"/>
                      </a:lnTo>
                      <a:lnTo>
                        <a:pt x="9023" y="65130"/>
                      </a:lnTo>
                      <a:lnTo>
                        <a:pt x="8992" y="65130"/>
                      </a:lnTo>
                      <a:lnTo>
                        <a:pt x="8872" y="67268"/>
                      </a:lnTo>
                      <a:lnTo>
                        <a:pt x="8721" y="69833"/>
                      </a:lnTo>
                      <a:lnTo>
                        <a:pt x="8509" y="72826"/>
                      </a:lnTo>
                      <a:lnTo>
                        <a:pt x="8283" y="76247"/>
                      </a:lnTo>
                      <a:lnTo>
                        <a:pt x="7302" y="90783"/>
                      </a:lnTo>
                      <a:lnTo>
                        <a:pt x="5944" y="90783"/>
                      </a:lnTo>
                      <a:lnTo>
                        <a:pt x="8344" y="58147"/>
                      </a:lnTo>
                      <a:lnTo>
                        <a:pt x="6050" y="26793"/>
                      </a:lnTo>
                      <a:close/>
                      <a:moveTo>
                        <a:pt x="13323" y="116864"/>
                      </a:moveTo>
                      <a:lnTo>
                        <a:pt x="13323" y="47600"/>
                      </a:lnTo>
                      <a:lnTo>
                        <a:pt x="13323" y="42470"/>
                      </a:lnTo>
                      <a:lnTo>
                        <a:pt x="13308" y="37197"/>
                      </a:lnTo>
                      <a:lnTo>
                        <a:pt x="13293" y="31923"/>
                      </a:lnTo>
                      <a:lnTo>
                        <a:pt x="13278" y="26793"/>
                      </a:lnTo>
                      <a:lnTo>
                        <a:pt x="14379" y="26793"/>
                      </a:lnTo>
                      <a:lnTo>
                        <a:pt x="14439" y="37767"/>
                      </a:lnTo>
                      <a:lnTo>
                        <a:pt x="14454" y="37767"/>
                      </a:lnTo>
                      <a:lnTo>
                        <a:pt x="14560" y="36342"/>
                      </a:lnTo>
                      <a:lnTo>
                        <a:pt x="14666" y="34774"/>
                      </a:lnTo>
                      <a:lnTo>
                        <a:pt x="14771" y="33491"/>
                      </a:lnTo>
                      <a:lnTo>
                        <a:pt x="14907" y="32351"/>
                      </a:lnTo>
                      <a:lnTo>
                        <a:pt x="15028" y="31211"/>
                      </a:lnTo>
                      <a:lnTo>
                        <a:pt x="15164" y="30071"/>
                      </a:lnTo>
                      <a:lnTo>
                        <a:pt x="15299" y="29216"/>
                      </a:lnTo>
                      <a:lnTo>
                        <a:pt x="15450" y="28361"/>
                      </a:lnTo>
                      <a:lnTo>
                        <a:pt x="15601" y="27648"/>
                      </a:lnTo>
                      <a:lnTo>
                        <a:pt x="15767" y="27078"/>
                      </a:lnTo>
                      <a:lnTo>
                        <a:pt x="15918" y="26508"/>
                      </a:lnTo>
                      <a:lnTo>
                        <a:pt x="16114" y="26080"/>
                      </a:lnTo>
                      <a:lnTo>
                        <a:pt x="16280" y="25795"/>
                      </a:lnTo>
                      <a:lnTo>
                        <a:pt x="16461" y="25368"/>
                      </a:lnTo>
                      <a:lnTo>
                        <a:pt x="16672" y="25225"/>
                      </a:lnTo>
                      <a:lnTo>
                        <a:pt x="16869" y="25225"/>
                      </a:lnTo>
                      <a:lnTo>
                        <a:pt x="17170" y="25368"/>
                      </a:lnTo>
                      <a:lnTo>
                        <a:pt x="17457" y="25938"/>
                      </a:lnTo>
                      <a:lnTo>
                        <a:pt x="17593" y="26223"/>
                      </a:lnTo>
                      <a:lnTo>
                        <a:pt x="17744" y="26650"/>
                      </a:lnTo>
                      <a:lnTo>
                        <a:pt x="17880" y="27078"/>
                      </a:lnTo>
                      <a:lnTo>
                        <a:pt x="18000" y="27505"/>
                      </a:lnTo>
                      <a:lnTo>
                        <a:pt x="18121" y="28218"/>
                      </a:lnTo>
                      <a:lnTo>
                        <a:pt x="18257" y="28788"/>
                      </a:lnTo>
                      <a:lnTo>
                        <a:pt x="18377" y="29501"/>
                      </a:lnTo>
                      <a:lnTo>
                        <a:pt x="18483" y="30356"/>
                      </a:lnTo>
                      <a:lnTo>
                        <a:pt x="18709" y="32209"/>
                      </a:lnTo>
                      <a:lnTo>
                        <a:pt x="18921" y="34346"/>
                      </a:lnTo>
                      <a:lnTo>
                        <a:pt x="19102" y="36769"/>
                      </a:lnTo>
                      <a:lnTo>
                        <a:pt x="19268" y="39192"/>
                      </a:lnTo>
                      <a:lnTo>
                        <a:pt x="19419" y="41900"/>
                      </a:lnTo>
                      <a:lnTo>
                        <a:pt x="19524" y="44750"/>
                      </a:lnTo>
                      <a:lnTo>
                        <a:pt x="19615" y="47743"/>
                      </a:lnTo>
                      <a:lnTo>
                        <a:pt x="19675" y="50878"/>
                      </a:lnTo>
                      <a:lnTo>
                        <a:pt x="19720" y="54299"/>
                      </a:lnTo>
                      <a:lnTo>
                        <a:pt x="19735" y="57862"/>
                      </a:lnTo>
                      <a:lnTo>
                        <a:pt x="19720" y="61852"/>
                      </a:lnTo>
                      <a:lnTo>
                        <a:pt x="19675" y="65558"/>
                      </a:lnTo>
                      <a:lnTo>
                        <a:pt x="19645" y="67410"/>
                      </a:lnTo>
                      <a:lnTo>
                        <a:pt x="19600" y="69121"/>
                      </a:lnTo>
                      <a:lnTo>
                        <a:pt x="19554" y="70831"/>
                      </a:lnTo>
                      <a:lnTo>
                        <a:pt x="19494" y="72541"/>
                      </a:lnTo>
                      <a:lnTo>
                        <a:pt x="19434" y="74109"/>
                      </a:lnTo>
                      <a:lnTo>
                        <a:pt x="19358" y="75534"/>
                      </a:lnTo>
                      <a:lnTo>
                        <a:pt x="19283" y="77102"/>
                      </a:lnTo>
                      <a:lnTo>
                        <a:pt x="19192" y="78527"/>
                      </a:lnTo>
                      <a:lnTo>
                        <a:pt x="19102" y="79809"/>
                      </a:lnTo>
                      <a:lnTo>
                        <a:pt x="19011" y="81092"/>
                      </a:lnTo>
                      <a:lnTo>
                        <a:pt x="18906" y="82517"/>
                      </a:lnTo>
                      <a:lnTo>
                        <a:pt x="18785" y="83657"/>
                      </a:lnTo>
                      <a:lnTo>
                        <a:pt x="18574" y="85653"/>
                      </a:lnTo>
                      <a:lnTo>
                        <a:pt x="18332" y="87505"/>
                      </a:lnTo>
                      <a:lnTo>
                        <a:pt x="18211" y="88218"/>
                      </a:lnTo>
                      <a:lnTo>
                        <a:pt x="18076" y="88931"/>
                      </a:lnTo>
                      <a:lnTo>
                        <a:pt x="17955" y="89501"/>
                      </a:lnTo>
                      <a:lnTo>
                        <a:pt x="17819" y="90071"/>
                      </a:lnTo>
                      <a:lnTo>
                        <a:pt x="17548" y="90926"/>
                      </a:lnTo>
                      <a:lnTo>
                        <a:pt x="17261" y="91638"/>
                      </a:lnTo>
                      <a:lnTo>
                        <a:pt x="16944" y="92209"/>
                      </a:lnTo>
                      <a:lnTo>
                        <a:pt x="16642" y="92351"/>
                      </a:lnTo>
                      <a:lnTo>
                        <a:pt x="16461" y="92209"/>
                      </a:lnTo>
                      <a:lnTo>
                        <a:pt x="16280" y="92066"/>
                      </a:lnTo>
                      <a:lnTo>
                        <a:pt x="16129" y="91781"/>
                      </a:lnTo>
                      <a:lnTo>
                        <a:pt x="15963" y="91496"/>
                      </a:lnTo>
                      <a:lnTo>
                        <a:pt x="15812" y="91211"/>
                      </a:lnTo>
                      <a:lnTo>
                        <a:pt x="15662" y="90783"/>
                      </a:lnTo>
                      <a:lnTo>
                        <a:pt x="15526" y="90213"/>
                      </a:lnTo>
                      <a:lnTo>
                        <a:pt x="15375" y="89643"/>
                      </a:lnTo>
                      <a:lnTo>
                        <a:pt x="15254" y="89073"/>
                      </a:lnTo>
                      <a:lnTo>
                        <a:pt x="15133" y="88361"/>
                      </a:lnTo>
                      <a:lnTo>
                        <a:pt x="15028" y="87505"/>
                      </a:lnTo>
                      <a:lnTo>
                        <a:pt x="14922" y="86508"/>
                      </a:lnTo>
                      <a:lnTo>
                        <a:pt x="14801" y="85510"/>
                      </a:lnTo>
                      <a:lnTo>
                        <a:pt x="14711" y="84513"/>
                      </a:lnTo>
                      <a:lnTo>
                        <a:pt x="14620" y="83372"/>
                      </a:lnTo>
                      <a:lnTo>
                        <a:pt x="14545" y="82232"/>
                      </a:lnTo>
                      <a:lnTo>
                        <a:pt x="14545" y="116864"/>
                      </a:lnTo>
                      <a:lnTo>
                        <a:pt x="13323" y="116864"/>
                      </a:lnTo>
                      <a:close/>
                      <a:moveTo>
                        <a:pt x="14545" y="53729"/>
                      </a:moveTo>
                      <a:lnTo>
                        <a:pt x="14545" y="64703"/>
                      </a:lnTo>
                      <a:lnTo>
                        <a:pt x="14545" y="66698"/>
                      </a:lnTo>
                      <a:lnTo>
                        <a:pt x="14575" y="68408"/>
                      </a:lnTo>
                      <a:lnTo>
                        <a:pt x="14620" y="70118"/>
                      </a:lnTo>
                      <a:lnTo>
                        <a:pt x="14666" y="71828"/>
                      </a:lnTo>
                      <a:lnTo>
                        <a:pt x="14741" y="73396"/>
                      </a:lnTo>
                      <a:lnTo>
                        <a:pt x="14832" y="74821"/>
                      </a:lnTo>
                      <a:lnTo>
                        <a:pt x="14952" y="76247"/>
                      </a:lnTo>
                      <a:lnTo>
                        <a:pt x="15088" y="77814"/>
                      </a:lnTo>
                      <a:lnTo>
                        <a:pt x="15224" y="78954"/>
                      </a:lnTo>
                      <a:lnTo>
                        <a:pt x="15360" y="80095"/>
                      </a:lnTo>
                      <a:lnTo>
                        <a:pt x="15526" y="80950"/>
                      </a:lnTo>
                      <a:lnTo>
                        <a:pt x="15692" y="81662"/>
                      </a:lnTo>
                      <a:lnTo>
                        <a:pt x="15858" y="82375"/>
                      </a:lnTo>
                      <a:lnTo>
                        <a:pt x="16054" y="82802"/>
                      </a:lnTo>
                      <a:lnTo>
                        <a:pt x="16250" y="83087"/>
                      </a:lnTo>
                      <a:lnTo>
                        <a:pt x="16446" y="83087"/>
                      </a:lnTo>
                      <a:lnTo>
                        <a:pt x="16688" y="83087"/>
                      </a:lnTo>
                      <a:lnTo>
                        <a:pt x="16899" y="82660"/>
                      </a:lnTo>
                      <a:lnTo>
                        <a:pt x="17095" y="82232"/>
                      </a:lnTo>
                      <a:lnTo>
                        <a:pt x="17306" y="81377"/>
                      </a:lnTo>
                      <a:lnTo>
                        <a:pt x="17487" y="80380"/>
                      </a:lnTo>
                      <a:lnTo>
                        <a:pt x="17653" y="79239"/>
                      </a:lnTo>
                      <a:lnTo>
                        <a:pt x="17819" y="77957"/>
                      </a:lnTo>
                      <a:lnTo>
                        <a:pt x="17955" y="76247"/>
                      </a:lnTo>
                      <a:lnTo>
                        <a:pt x="18076" y="74536"/>
                      </a:lnTo>
                      <a:lnTo>
                        <a:pt x="18181" y="72684"/>
                      </a:lnTo>
                      <a:lnTo>
                        <a:pt x="18287" y="70546"/>
                      </a:lnTo>
                      <a:lnTo>
                        <a:pt x="18362" y="68408"/>
                      </a:lnTo>
                      <a:lnTo>
                        <a:pt x="18423" y="65985"/>
                      </a:lnTo>
                      <a:lnTo>
                        <a:pt x="18468" y="63705"/>
                      </a:lnTo>
                      <a:lnTo>
                        <a:pt x="18498" y="60997"/>
                      </a:lnTo>
                      <a:lnTo>
                        <a:pt x="18498" y="58432"/>
                      </a:lnTo>
                      <a:lnTo>
                        <a:pt x="18498" y="55866"/>
                      </a:lnTo>
                      <a:lnTo>
                        <a:pt x="18468" y="53586"/>
                      </a:lnTo>
                      <a:lnTo>
                        <a:pt x="18423" y="51306"/>
                      </a:lnTo>
                      <a:lnTo>
                        <a:pt x="18377" y="49168"/>
                      </a:lnTo>
                      <a:lnTo>
                        <a:pt x="18302" y="47173"/>
                      </a:lnTo>
                      <a:lnTo>
                        <a:pt x="18196" y="45178"/>
                      </a:lnTo>
                      <a:lnTo>
                        <a:pt x="18106" y="43467"/>
                      </a:lnTo>
                      <a:lnTo>
                        <a:pt x="17985" y="41757"/>
                      </a:lnTo>
                      <a:lnTo>
                        <a:pt x="17834" y="39904"/>
                      </a:lnTo>
                      <a:lnTo>
                        <a:pt x="17683" y="38622"/>
                      </a:lnTo>
                      <a:lnTo>
                        <a:pt x="17502" y="37339"/>
                      </a:lnTo>
                      <a:lnTo>
                        <a:pt x="17336" y="36342"/>
                      </a:lnTo>
                      <a:lnTo>
                        <a:pt x="17140" y="35486"/>
                      </a:lnTo>
                      <a:lnTo>
                        <a:pt x="16929" y="34916"/>
                      </a:lnTo>
                      <a:lnTo>
                        <a:pt x="16718" y="34631"/>
                      </a:lnTo>
                      <a:lnTo>
                        <a:pt x="16476" y="34489"/>
                      </a:lnTo>
                      <a:lnTo>
                        <a:pt x="16325" y="34631"/>
                      </a:lnTo>
                      <a:lnTo>
                        <a:pt x="16175" y="34774"/>
                      </a:lnTo>
                      <a:lnTo>
                        <a:pt x="16024" y="35059"/>
                      </a:lnTo>
                      <a:lnTo>
                        <a:pt x="15873" y="35486"/>
                      </a:lnTo>
                      <a:lnTo>
                        <a:pt x="15722" y="36199"/>
                      </a:lnTo>
                      <a:lnTo>
                        <a:pt x="15586" y="36769"/>
                      </a:lnTo>
                      <a:lnTo>
                        <a:pt x="15450" y="37624"/>
                      </a:lnTo>
                      <a:lnTo>
                        <a:pt x="15314" y="38479"/>
                      </a:lnTo>
                      <a:lnTo>
                        <a:pt x="15194" y="39477"/>
                      </a:lnTo>
                      <a:lnTo>
                        <a:pt x="15073" y="40617"/>
                      </a:lnTo>
                      <a:lnTo>
                        <a:pt x="14983" y="41900"/>
                      </a:lnTo>
                      <a:lnTo>
                        <a:pt x="14892" y="43182"/>
                      </a:lnTo>
                      <a:lnTo>
                        <a:pt x="14801" y="44465"/>
                      </a:lnTo>
                      <a:lnTo>
                        <a:pt x="14726" y="45748"/>
                      </a:lnTo>
                      <a:lnTo>
                        <a:pt x="14666" y="47458"/>
                      </a:lnTo>
                      <a:lnTo>
                        <a:pt x="14620" y="49026"/>
                      </a:lnTo>
                      <a:lnTo>
                        <a:pt x="14590" y="50308"/>
                      </a:lnTo>
                      <a:lnTo>
                        <a:pt x="14560" y="51733"/>
                      </a:lnTo>
                      <a:lnTo>
                        <a:pt x="14545" y="52731"/>
                      </a:lnTo>
                      <a:lnTo>
                        <a:pt x="14545" y="53729"/>
                      </a:lnTo>
                      <a:close/>
                      <a:moveTo>
                        <a:pt x="26721" y="60855"/>
                      </a:moveTo>
                      <a:lnTo>
                        <a:pt x="21984" y="60712"/>
                      </a:lnTo>
                      <a:lnTo>
                        <a:pt x="21999" y="63420"/>
                      </a:lnTo>
                      <a:lnTo>
                        <a:pt x="22029" y="65985"/>
                      </a:lnTo>
                      <a:lnTo>
                        <a:pt x="22089" y="68408"/>
                      </a:lnTo>
                      <a:lnTo>
                        <a:pt x="22165" y="70546"/>
                      </a:lnTo>
                      <a:lnTo>
                        <a:pt x="22285" y="72684"/>
                      </a:lnTo>
                      <a:lnTo>
                        <a:pt x="22391" y="74536"/>
                      </a:lnTo>
                      <a:lnTo>
                        <a:pt x="22527" y="76247"/>
                      </a:lnTo>
                      <a:lnTo>
                        <a:pt x="22693" y="77814"/>
                      </a:lnTo>
                      <a:lnTo>
                        <a:pt x="22859" y="78954"/>
                      </a:lnTo>
                      <a:lnTo>
                        <a:pt x="23025" y="80095"/>
                      </a:lnTo>
                      <a:lnTo>
                        <a:pt x="23191" y="80950"/>
                      </a:lnTo>
                      <a:lnTo>
                        <a:pt x="23402" y="81662"/>
                      </a:lnTo>
                      <a:lnTo>
                        <a:pt x="23598" y="82232"/>
                      </a:lnTo>
                      <a:lnTo>
                        <a:pt x="23809" y="82660"/>
                      </a:lnTo>
                      <a:lnTo>
                        <a:pt x="24051" y="82945"/>
                      </a:lnTo>
                      <a:lnTo>
                        <a:pt x="24292" y="82945"/>
                      </a:lnTo>
                      <a:lnTo>
                        <a:pt x="24564" y="82945"/>
                      </a:lnTo>
                      <a:lnTo>
                        <a:pt x="24805" y="82802"/>
                      </a:lnTo>
                      <a:lnTo>
                        <a:pt x="25047" y="82517"/>
                      </a:lnTo>
                      <a:lnTo>
                        <a:pt x="25288" y="82232"/>
                      </a:lnTo>
                      <a:lnTo>
                        <a:pt x="25499" y="81662"/>
                      </a:lnTo>
                      <a:lnTo>
                        <a:pt x="25741" y="81092"/>
                      </a:lnTo>
                      <a:lnTo>
                        <a:pt x="25952" y="80380"/>
                      </a:lnTo>
                      <a:lnTo>
                        <a:pt x="26178" y="79667"/>
                      </a:lnTo>
                      <a:lnTo>
                        <a:pt x="26374" y="88076"/>
                      </a:lnTo>
                      <a:lnTo>
                        <a:pt x="26148" y="88931"/>
                      </a:lnTo>
                      <a:lnTo>
                        <a:pt x="25877" y="89786"/>
                      </a:lnTo>
                      <a:lnTo>
                        <a:pt x="25620" y="90498"/>
                      </a:lnTo>
                      <a:lnTo>
                        <a:pt x="25348" y="91068"/>
                      </a:lnTo>
                      <a:lnTo>
                        <a:pt x="25062" y="91496"/>
                      </a:lnTo>
                      <a:lnTo>
                        <a:pt x="24760" y="91781"/>
                      </a:lnTo>
                      <a:lnTo>
                        <a:pt x="24458" y="92066"/>
                      </a:lnTo>
                      <a:lnTo>
                        <a:pt x="24126" y="92209"/>
                      </a:lnTo>
                      <a:lnTo>
                        <a:pt x="23749" y="92066"/>
                      </a:lnTo>
                      <a:lnTo>
                        <a:pt x="23402" y="91496"/>
                      </a:lnTo>
                      <a:lnTo>
                        <a:pt x="23221" y="91211"/>
                      </a:lnTo>
                      <a:lnTo>
                        <a:pt x="23055" y="90783"/>
                      </a:lnTo>
                      <a:lnTo>
                        <a:pt x="22904" y="90356"/>
                      </a:lnTo>
                      <a:lnTo>
                        <a:pt x="22738" y="89928"/>
                      </a:lnTo>
                      <a:lnTo>
                        <a:pt x="22587" y="89358"/>
                      </a:lnTo>
                      <a:lnTo>
                        <a:pt x="22451" y="88646"/>
                      </a:lnTo>
                      <a:lnTo>
                        <a:pt x="22316" y="87933"/>
                      </a:lnTo>
                      <a:lnTo>
                        <a:pt x="22165" y="87220"/>
                      </a:lnTo>
                      <a:lnTo>
                        <a:pt x="22044" y="86223"/>
                      </a:lnTo>
                      <a:lnTo>
                        <a:pt x="21923" y="85225"/>
                      </a:lnTo>
                      <a:lnTo>
                        <a:pt x="21803" y="84370"/>
                      </a:lnTo>
                      <a:lnTo>
                        <a:pt x="21697" y="83230"/>
                      </a:lnTo>
                      <a:lnTo>
                        <a:pt x="21576" y="82090"/>
                      </a:lnTo>
                      <a:lnTo>
                        <a:pt x="21471" y="80807"/>
                      </a:lnTo>
                      <a:lnTo>
                        <a:pt x="21380" y="79667"/>
                      </a:lnTo>
                      <a:lnTo>
                        <a:pt x="21305" y="78527"/>
                      </a:lnTo>
                      <a:lnTo>
                        <a:pt x="21214" y="77244"/>
                      </a:lnTo>
                      <a:lnTo>
                        <a:pt x="21154" y="75676"/>
                      </a:lnTo>
                      <a:lnTo>
                        <a:pt x="21078" y="74394"/>
                      </a:lnTo>
                      <a:lnTo>
                        <a:pt x="21018" y="72969"/>
                      </a:lnTo>
                      <a:lnTo>
                        <a:pt x="20958" y="71401"/>
                      </a:lnTo>
                      <a:lnTo>
                        <a:pt x="20912" y="69833"/>
                      </a:lnTo>
                      <a:lnTo>
                        <a:pt x="20882" y="68408"/>
                      </a:lnTo>
                      <a:lnTo>
                        <a:pt x="20852" y="66840"/>
                      </a:lnTo>
                      <a:lnTo>
                        <a:pt x="20807" y="63420"/>
                      </a:lnTo>
                      <a:lnTo>
                        <a:pt x="20792" y="59714"/>
                      </a:lnTo>
                      <a:lnTo>
                        <a:pt x="20807" y="56152"/>
                      </a:lnTo>
                      <a:lnTo>
                        <a:pt x="20852" y="52731"/>
                      </a:lnTo>
                      <a:lnTo>
                        <a:pt x="20912" y="49311"/>
                      </a:lnTo>
                      <a:lnTo>
                        <a:pt x="21003" y="46175"/>
                      </a:lnTo>
                      <a:lnTo>
                        <a:pt x="21078" y="44608"/>
                      </a:lnTo>
                      <a:lnTo>
                        <a:pt x="21139" y="43182"/>
                      </a:lnTo>
                      <a:lnTo>
                        <a:pt x="21214" y="41757"/>
                      </a:lnTo>
                      <a:lnTo>
                        <a:pt x="21290" y="40190"/>
                      </a:lnTo>
                      <a:lnTo>
                        <a:pt x="21365" y="38907"/>
                      </a:lnTo>
                      <a:lnTo>
                        <a:pt x="21456" y="37624"/>
                      </a:lnTo>
                      <a:lnTo>
                        <a:pt x="21546" y="36342"/>
                      </a:lnTo>
                      <a:lnTo>
                        <a:pt x="21667" y="35059"/>
                      </a:lnTo>
                      <a:lnTo>
                        <a:pt x="21772" y="33919"/>
                      </a:lnTo>
                      <a:lnTo>
                        <a:pt x="21893" y="32779"/>
                      </a:lnTo>
                      <a:lnTo>
                        <a:pt x="21999" y="31781"/>
                      </a:lnTo>
                      <a:lnTo>
                        <a:pt x="22119" y="30926"/>
                      </a:lnTo>
                      <a:lnTo>
                        <a:pt x="22270" y="29928"/>
                      </a:lnTo>
                      <a:lnTo>
                        <a:pt x="22391" y="29073"/>
                      </a:lnTo>
                      <a:lnTo>
                        <a:pt x="22527" y="28361"/>
                      </a:lnTo>
                      <a:lnTo>
                        <a:pt x="22663" y="27790"/>
                      </a:lnTo>
                      <a:lnTo>
                        <a:pt x="22829" y="27220"/>
                      </a:lnTo>
                      <a:lnTo>
                        <a:pt x="22964" y="26650"/>
                      </a:lnTo>
                      <a:lnTo>
                        <a:pt x="23115" y="26365"/>
                      </a:lnTo>
                      <a:lnTo>
                        <a:pt x="23281" y="25938"/>
                      </a:lnTo>
                      <a:lnTo>
                        <a:pt x="23447" y="25510"/>
                      </a:lnTo>
                      <a:lnTo>
                        <a:pt x="23613" y="25368"/>
                      </a:lnTo>
                      <a:lnTo>
                        <a:pt x="23779" y="25225"/>
                      </a:lnTo>
                      <a:lnTo>
                        <a:pt x="23975" y="25225"/>
                      </a:lnTo>
                      <a:lnTo>
                        <a:pt x="24156" y="25225"/>
                      </a:lnTo>
                      <a:lnTo>
                        <a:pt x="24322" y="25368"/>
                      </a:lnTo>
                      <a:lnTo>
                        <a:pt x="24503" y="25795"/>
                      </a:lnTo>
                      <a:lnTo>
                        <a:pt x="24669" y="26080"/>
                      </a:lnTo>
                      <a:lnTo>
                        <a:pt x="24820" y="26365"/>
                      </a:lnTo>
                      <a:lnTo>
                        <a:pt x="24971" y="26793"/>
                      </a:lnTo>
                      <a:lnTo>
                        <a:pt x="25122" y="27363"/>
                      </a:lnTo>
                      <a:lnTo>
                        <a:pt x="25273" y="27933"/>
                      </a:lnTo>
                      <a:lnTo>
                        <a:pt x="25394" y="28646"/>
                      </a:lnTo>
                      <a:lnTo>
                        <a:pt x="25529" y="29358"/>
                      </a:lnTo>
                      <a:lnTo>
                        <a:pt x="25665" y="30213"/>
                      </a:lnTo>
                      <a:lnTo>
                        <a:pt x="25771" y="31353"/>
                      </a:lnTo>
                      <a:lnTo>
                        <a:pt x="25892" y="32351"/>
                      </a:lnTo>
                      <a:lnTo>
                        <a:pt x="25997" y="33349"/>
                      </a:lnTo>
                      <a:lnTo>
                        <a:pt x="26088" y="34489"/>
                      </a:lnTo>
                      <a:lnTo>
                        <a:pt x="26193" y="35771"/>
                      </a:lnTo>
                      <a:lnTo>
                        <a:pt x="26329" y="37909"/>
                      </a:lnTo>
                      <a:lnTo>
                        <a:pt x="26450" y="40047"/>
                      </a:lnTo>
                      <a:lnTo>
                        <a:pt x="26540" y="42470"/>
                      </a:lnTo>
                      <a:lnTo>
                        <a:pt x="26616" y="44750"/>
                      </a:lnTo>
                      <a:lnTo>
                        <a:pt x="26676" y="47315"/>
                      </a:lnTo>
                      <a:lnTo>
                        <a:pt x="26737" y="49738"/>
                      </a:lnTo>
                      <a:lnTo>
                        <a:pt x="26767" y="52589"/>
                      </a:lnTo>
                      <a:lnTo>
                        <a:pt x="26767" y="55296"/>
                      </a:lnTo>
                      <a:lnTo>
                        <a:pt x="26767" y="57007"/>
                      </a:lnTo>
                      <a:lnTo>
                        <a:pt x="26752" y="58432"/>
                      </a:lnTo>
                      <a:lnTo>
                        <a:pt x="26737" y="59714"/>
                      </a:lnTo>
                      <a:lnTo>
                        <a:pt x="26721" y="60855"/>
                      </a:lnTo>
                      <a:close/>
                      <a:moveTo>
                        <a:pt x="21984" y="52446"/>
                      </a:moveTo>
                      <a:lnTo>
                        <a:pt x="25590" y="52446"/>
                      </a:lnTo>
                      <a:lnTo>
                        <a:pt x="25590" y="50593"/>
                      </a:lnTo>
                      <a:lnTo>
                        <a:pt x="25560" y="49026"/>
                      </a:lnTo>
                      <a:lnTo>
                        <a:pt x="25529" y="47315"/>
                      </a:lnTo>
                      <a:lnTo>
                        <a:pt x="25499" y="45748"/>
                      </a:lnTo>
                      <a:lnTo>
                        <a:pt x="25454" y="44323"/>
                      </a:lnTo>
                      <a:lnTo>
                        <a:pt x="25394" y="42897"/>
                      </a:lnTo>
                      <a:lnTo>
                        <a:pt x="25318" y="41615"/>
                      </a:lnTo>
                      <a:lnTo>
                        <a:pt x="25243" y="40190"/>
                      </a:lnTo>
                      <a:lnTo>
                        <a:pt x="25137" y="38622"/>
                      </a:lnTo>
                      <a:lnTo>
                        <a:pt x="24986" y="37339"/>
                      </a:lnTo>
                      <a:lnTo>
                        <a:pt x="24835" y="36199"/>
                      </a:lnTo>
                      <a:lnTo>
                        <a:pt x="24685" y="35201"/>
                      </a:lnTo>
                      <a:lnTo>
                        <a:pt x="24503" y="34489"/>
                      </a:lnTo>
                      <a:lnTo>
                        <a:pt x="24307" y="34061"/>
                      </a:lnTo>
                      <a:lnTo>
                        <a:pt x="24096" y="33776"/>
                      </a:lnTo>
                      <a:lnTo>
                        <a:pt x="23885" y="33634"/>
                      </a:lnTo>
                      <a:lnTo>
                        <a:pt x="23658" y="33776"/>
                      </a:lnTo>
                      <a:lnTo>
                        <a:pt x="23462" y="34061"/>
                      </a:lnTo>
                      <a:lnTo>
                        <a:pt x="23266" y="34489"/>
                      </a:lnTo>
                      <a:lnTo>
                        <a:pt x="23100" y="35201"/>
                      </a:lnTo>
                      <a:lnTo>
                        <a:pt x="22934" y="36199"/>
                      </a:lnTo>
                      <a:lnTo>
                        <a:pt x="22783" y="37197"/>
                      </a:lnTo>
                      <a:lnTo>
                        <a:pt x="22632" y="38479"/>
                      </a:lnTo>
                      <a:lnTo>
                        <a:pt x="22497" y="39904"/>
                      </a:lnTo>
                      <a:lnTo>
                        <a:pt x="22406" y="41330"/>
                      </a:lnTo>
                      <a:lnTo>
                        <a:pt x="22316" y="42755"/>
                      </a:lnTo>
                      <a:lnTo>
                        <a:pt x="22240" y="44180"/>
                      </a:lnTo>
                      <a:lnTo>
                        <a:pt x="22150" y="45605"/>
                      </a:lnTo>
                      <a:lnTo>
                        <a:pt x="22089" y="47315"/>
                      </a:lnTo>
                      <a:lnTo>
                        <a:pt x="22044" y="48883"/>
                      </a:lnTo>
                      <a:lnTo>
                        <a:pt x="22014" y="50593"/>
                      </a:lnTo>
                      <a:lnTo>
                        <a:pt x="21984" y="52446"/>
                      </a:lnTo>
                      <a:close/>
                      <a:moveTo>
                        <a:pt x="28291" y="90783"/>
                      </a:moveTo>
                      <a:lnTo>
                        <a:pt x="28291" y="46745"/>
                      </a:lnTo>
                      <a:lnTo>
                        <a:pt x="28291" y="41472"/>
                      </a:lnTo>
                      <a:lnTo>
                        <a:pt x="28276" y="36484"/>
                      </a:lnTo>
                      <a:lnTo>
                        <a:pt x="28261" y="31496"/>
                      </a:lnTo>
                      <a:lnTo>
                        <a:pt x="28245" y="26793"/>
                      </a:lnTo>
                      <a:lnTo>
                        <a:pt x="29332" y="26793"/>
                      </a:lnTo>
                      <a:lnTo>
                        <a:pt x="29362" y="39334"/>
                      </a:lnTo>
                      <a:lnTo>
                        <a:pt x="29422" y="39334"/>
                      </a:lnTo>
                      <a:lnTo>
                        <a:pt x="29483" y="37767"/>
                      </a:lnTo>
                      <a:lnTo>
                        <a:pt x="29558" y="36342"/>
                      </a:lnTo>
                      <a:lnTo>
                        <a:pt x="29634" y="34916"/>
                      </a:lnTo>
                      <a:lnTo>
                        <a:pt x="29724" y="33634"/>
                      </a:lnTo>
                      <a:lnTo>
                        <a:pt x="29815" y="32351"/>
                      </a:lnTo>
                      <a:lnTo>
                        <a:pt x="29920" y="31211"/>
                      </a:lnTo>
                      <a:lnTo>
                        <a:pt x="30041" y="30071"/>
                      </a:lnTo>
                      <a:lnTo>
                        <a:pt x="30177" y="29073"/>
                      </a:lnTo>
                      <a:lnTo>
                        <a:pt x="30298" y="28218"/>
                      </a:lnTo>
                      <a:lnTo>
                        <a:pt x="30433" y="27505"/>
                      </a:lnTo>
                      <a:lnTo>
                        <a:pt x="30569" y="26793"/>
                      </a:lnTo>
                      <a:lnTo>
                        <a:pt x="30720" y="26365"/>
                      </a:lnTo>
                      <a:lnTo>
                        <a:pt x="30856" y="25938"/>
                      </a:lnTo>
                      <a:lnTo>
                        <a:pt x="30992" y="25510"/>
                      </a:lnTo>
                      <a:lnTo>
                        <a:pt x="31142" y="25225"/>
                      </a:lnTo>
                      <a:lnTo>
                        <a:pt x="31308" y="25225"/>
                      </a:lnTo>
                      <a:lnTo>
                        <a:pt x="31490" y="25368"/>
                      </a:lnTo>
                      <a:lnTo>
                        <a:pt x="31640" y="25795"/>
                      </a:lnTo>
                      <a:lnTo>
                        <a:pt x="31640" y="36769"/>
                      </a:lnTo>
                      <a:lnTo>
                        <a:pt x="31444" y="36484"/>
                      </a:lnTo>
                      <a:lnTo>
                        <a:pt x="31218" y="36342"/>
                      </a:lnTo>
                      <a:lnTo>
                        <a:pt x="31007" y="36484"/>
                      </a:lnTo>
                      <a:lnTo>
                        <a:pt x="30826" y="36769"/>
                      </a:lnTo>
                      <a:lnTo>
                        <a:pt x="30660" y="37197"/>
                      </a:lnTo>
                      <a:lnTo>
                        <a:pt x="30479" y="37909"/>
                      </a:lnTo>
                      <a:lnTo>
                        <a:pt x="30328" y="38764"/>
                      </a:lnTo>
                      <a:lnTo>
                        <a:pt x="30177" y="39904"/>
                      </a:lnTo>
                      <a:lnTo>
                        <a:pt x="30026" y="41330"/>
                      </a:lnTo>
                      <a:lnTo>
                        <a:pt x="29905" y="42755"/>
                      </a:lnTo>
                      <a:lnTo>
                        <a:pt x="29815" y="44180"/>
                      </a:lnTo>
                      <a:lnTo>
                        <a:pt x="29739" y="45748"/>
                      </a:lnTo>
                      <a:lnTo>
                        <a:pt x="29664" y="47458"/>
                      </a:lnTo>
                      <a:lnTo>
                        <a:pt x="29619" y="49026"/>
                      </a:lnTo>
                      <a:lnTo>
                        <a:pt x="29573" y="50736"/>
                      </a:lnTo>
                      <a:lnTo>
                        <a:pt x="29543" y="52731"/>
                      </a:lnTo>
                      <a:lnTo>
                        <a:pt x="29528" y="54584"/>
                      </a:lnTo>
                      <a:lnTo>
                        <a:pt x="29498" y="56722"/>
                      </a:lnTo>
                      <a:lnTo>
                        <a:pt x="29498" y="90783"/>
                      </a:lnTo>
                      <a:lnTo>
                        <a:pt x="28291" y="90783"/>
                      </a:lnTo>
                      <a:close/>
                      <a:moveTo>
                        <a:pt x="34100" y="90783"/>
                      </a:moveTo>
                      <a:lnTo>
                        <a:pt x="32863" y="90783"/>
                      </a:lnTo>
                      <a:lnTo>
                        <a:pt x="32863" y="26793"/>
                      </a:lnTo>
                      <a:lnTo>
                        <a:pt x="34100" y="26793"/>
                      </a:lnTo>
                      <a:lnTo>
                        <a:pt x="34100" y="90783"/>
                      </a:lnTo>
                      <a:close/>
                      <a:moveTo>
                        <a:pt x="33481" y="14964"/>
                      </a:moveTo>
                      <a:lnTo>
                        <a:pt x="33451" y="14964"/>
                      </a:lnTo>
                      <a:lnTo>
                        <a:pt x="33285" y="14821"/>
                      </a:lnTo>
                      <a:lnTo>
                        <a:pt x="33149" y="14394"/>
                      </a:lnTo>
                      <a:lnTo>
                        <a:pt x="33089" y="14109"/>
                      </a:lnTo>
                      <a:lnTo>
                        <a:pt x="33029" y="13681"/>
                      </a:lnTo>
                      <a:lnTo>
                        <a:pt x="32968" y="13254"/>
                      </a:lnTo>
                      <a:lnTo>
                        <a:pt x="32908" y="12826"/>
                      </a:lnTo>
                      <a:lnTo>
                        <a:pt x="32802" y="11686"/>
                      </a:lnTo>
                      <a:lnTo>
                        <a:pt x="32742" y="10261"/>
                      </a:lnTo>
                      <a:lnTo>
                        <a:pt x="32697" y="8978"/>
                      </a:lnTo>
                      <a:lnTo>
                        <a:pt x="32682" y="7410"/>
                      </a:lnTo>
                      <a:lnTo>
                        <a:pt x="32697" y="5985"/>
                      </a:lnTo>
                      <a:lnTo>
                        <a:pt x="32742" y="4560"/>
                      </a:lnTo>
                      <a:lnTo>
                        <a:pt x="32802" y="3277"/>
                      </a:lnTo>
                      <a:lnTo>
                        <a:pt x="32923" y="2280"/>
                      </a:lnTo>
                      <a:lnTo>
                        <a:pt x="32968" y="1710"/>
                      </a:lnTo>
                      <a:lnTo>
                        <a:pt x="33029" y="1282"/>
                      </a:lnTo>
                      <a:lnTo>
                        <a:pt x="33104" y="855"/>
                      </a:lnTo>
                      <a:lnTo>
                        <a:pt x="33164" y="570"/>
                      </a:lnTo>
                      <a:lnTo>
                        <a:pt x="33315" y="285"/>
                      </a:lnTo>
                      <a:lnTo>
                        <a:pt x="33496" y="0"/>
                      </a:lnTo>
                      <a:lnTo>
                        <a:pt x="33647" y="285"/>
                      </a:lnTo>
                      <a:lnTo>
                        <a:pt x="33798" y="570"/>
                      </a:lnTo>
                      <a:lnTo>
                        <a:pt x="33858" y="855"/>
                      </a:lnTo>
                      <a:lnTo>
                        <a:pt x="33934" y="1282"/>
                      </a:lnTo>
                      <a:lnTo>
                        <a:pt x="33994" y="1710"/>
                      </a:lnTo>
                      <a:lnTo>
                        <a:pt x="34055" y="2137"/>
                      </a:lnTo>
                      <a:lnTo>
                        <a:pt x="34145" y="3277"/>
                      </a:lnTo>
                      <a:lnTo>
                        <a:pt x="34221" y="4418"/>
                      </a:lnTo>
                      <a:lnTo>
                        <a:pt x="34251" y="5985"/>
                      </a:lnTo>
                      <a:lnTo>
                        <a:pt x="34266" y="7410"/>
                      </a:lnTo>
                      <a:lnTo>
                        <a:pt x="34251" y="8978"/>
                      </a:lnTo>
                      <a:lnTo>
                        <a:pt x="34221" y="10261"/>
                      </a:lnTo>
                      <a:lnTo>
                        <a:pt x="34145" y="11686"/>
                      </a:lnTo>
                      <a:lnTo>
                        <a:pt x="34055" y="12826"/>
                      </a:lnTo>
                      <a:lnTo>
                        <a:pt x="33994" y="13254"/>
                      </a:lnTo>
                      <a:lnTo>
                        <a:pt x="33934" y="13681"/>
                      </a:lnTo>
                      <a:lnTo>
                        <a:pt x="33858" y="14109"/>
                      </a:lnTo>
                      <a:lnTo>
                        <a:pt x="33798" y="14394"/>
                      </a:lnTo>
                      <a:lnTo>
                        <a:pt x="33723" y="14679"/>
                      </a:lnTo>
                      <a:lnTo>
                        <a:pt x="33647" y="14821"/>
                      </a:lnTo>
                      <a:lnTo>
                        <a:pt x="33557" y="14821"/>
                      </a:lnTo>
                      <a:lnTo>
                        <a:pt x="33481" y="14964"/>
                      </a:lnTo>
                      <a:close/>
                      <a:moveTo>
                        <a:pt x="41569" y="60855"/>
                      </a:moveTo>
                      <a:lnTo>
                        <a:pt x="36831" y="60712"/>
                      </a:lnTo>
                      <a:lnTo>
                        <a:pt x="36861" y="63420"/>
                      </a:lnTo>
                      <a:lnTo>
                        <a:pt x="36906" y="65985"/>
                      </a:lnTo>
                      <a:lnTo>
                        <a:pt x="36952" y="68408"/>
                      </a:lnTo>
                      <a:lnTo>
                        <a:pt x="37027" y="70546"/>
                      </a:lnTo>
                      <a:lnTo>
                        <a:pt x="37133" y="72684"/>
                      </a:lnTo>
                      <a:lnTo>
                        <a:pt x="37253" y="74536"/>
                      </a:lnTo>
                      <a:lnTo>
                        <a:pt x="37389" y="76247"/>
                      </a:lnTo>
                      <a:lnTo>
                        <a:pt x="37555" y="77814"/>
                      </a:lnTo>
                      <a:lnTo>
                        <a:pt x="37706" y="78954"/>
                      </a:lnTo>
                      <a:lnTo>
                        <a:pt x="37872" y="80095"/>
                      </a:lnTo>
                      <a:lnTo>
                        <a:pt x="38068" y="80950"/>
                      </a:lnTo>
                      <a:lnTo>
                        <a:pt x="38249" y="81662"/>
                      </a:lnTo>
                      <a:lnTo>
                        <a:pt x="38445" y="82232"/>
                      </a:lnTo>
                      <a:lnTo>
                        <a:pt x="38687" y="82660"/>
                      </a:lnTo>
                      <a:lnTo>
                        <a:pt x="38913" y="82945"/>
                      </a:lnTo>
                      <a:lnTo>
                        <a:pt x="39155" y="82945"/>
                      </a:lnTo>
                      <a:lnTo>
                        <a:pt x="39411" y="82945"/>
                      </a:lnTo>
                      <a:lnTo>
                        <a:pt x="39652" y="82802"/>
                      </a:lnTo>
                      <a:lnTo>
                        <a:pt x="39894" y="82517"/>
                      </a:lnTo>
                      <a:lnTo>
                        <a:pt x="40135" y="82232"/>
                      </a:lnTo>
                      <a:lnTo>
                        <a:pt x="40377" y="81662"/>
                      </a:lnTo>
                      <a:lnTo>
                        <a:pt x="40588" y="81092"/>
                      </a:lnTo>
                      <a:lnTo>
                        <a:pt x="40814" y="80380"/>
                      </a:lnTo>
                      <a:lnTo>
                        <a:pt x="41026" y="79667"/>
                      </a:lnTo>
                      <a:lnTo>
                        <a:pt x="41222" y="88076"/>
                      </a:lnTo>
                      <a:lnTo>
                        <a:pt x="40995" y="88931"/>
                      </a:lnTo>
                      <a:lnTo>
                        <a:pt x="40739" y="89786"/>
                      </a:lnTo>
                      <a:lnTo>
                        <a:pt x="40482" y="90498"/>
                      </a:lnTo>
                      <a:lnTo>
                        <a:pt x="40196" y="91068"/>
                      </a:lnTo>
                      <a:lnTo>
                        <a:pt x="39909" y="91496"/>
                      </a:lnTo>
                      <a:lnTo>
                        <a:pt x="39607" y="91781"/>
                      </a:lnTo>
                      <a:lnTo>
                        <a:pt x="39305" y="92066"/>
                      </a:lnTo>
                      <a:lnTo>
                        <a:pt x="38973" y="92209"/>
                      </a:lnTo>
                      <a:lnTo>
                        <a:pt x="38611" y="92066"/>
                      </a:lnTo>
                      <a:lnTo>
                        <a:pt x="38249" y="91496"/>
                      </a:lnTo>
                      <a:lnTo>
                        <a:pt x="38083" y="91211"/>
                      </a:lnTo>
                      <a:lnTo>
                        <a:pt x="37902" y="90783"/>
                      </a:lnTo>
                      <a:lnTo>
                        <a:pt x="37751" y="90356"/>
                      </a:lnTo>
                      <a:lnTo>
                        <a:pt x="37600" y="89928"/>
                      </a:lnTo>
                      <a:lnTo>
                        <a:pt x="37465" y="89358"/>
                      </a:lnTo>
                      <a:lnTo>
                        <a:pt x="37299" y="88646"/>
                      </a:lnTo>
                      <a:lnTo>
                        <a:pt x="37163" y="87933"/>
                      </a:lnTo>
                      <a:lnTo>
                        <a:pt x="37042" y="87220"/>
                      </a:lnTo>
                      <a:lnTo>
                        <a:pt x="36906" y="86223"/>
                      </a:lnTo>
                      <a:lnTo>
                        <a:pt x="36771" y="85225"/>
                      </a:lnTo>
                      <a:lnTo>
                        <a:pt x="36650" y="84370"/>
                      </a:lnTo>
                      <a:lnTo>
                        <a:pt x="36544" y="83230"/>
                      </a:lnTo>
                      <a:lnTo>
                        <a:pt x="36439" y="82090"/>
                      </a:lnTo>
                      <a:lnTo>
                        <a:pt x="36348" y="80807"/>
                      </a:lnTo>
                      <a:lnTo>
                        <a:pt x="36227" y="79667"/>
                      </a:lnTo>
                      <a:lnTo>
                        <a:pt x="36152" y="78527"/>
                      </a:lnTo>
                      <a:lnTo>
                        <a:pt x="36076" y="77244"/>
                      </a:lnTo>
                      <a:lnTo>
                        <a:pt x="36001" y="75676"/>
                      </a:lnTo>
                      <a:lnTo>
                        <a:pt x="35941" y="74394"/>
                      </a:lnTo>
                      <a:lnTo>
                        <a:pt x="35880" y="72969"/>
                      </a:lnTo>
                      <a:lnTo>
                        <a:pt x="35820" y="71401"/>
                      </a:lnTo>
                      <a:lnTo>
                        <a:pt x="35775" y="69833"/>
                      </a:lnTo>
                      <a:lnTo>
                        <a:pt x="35745" y="68408"/>
                      </a:lnTo>
                      <a:lnTo>
                        <a:pt x="35699" y="66840"/>
                      </a:lnTo>
                      <a:lnTo>
                        <a:pt x="35654" y="63420"/>
                      </a:lnTo>
                      <a:lnTo>
                        <a:pt x="35639" y="59714"/>
                      </a:lnTo>
                      <a:lnTo>
                        <a:pt x="35654" y="56152"/>
                      </a:lnTo>
                      <a:lnTo>
                        <a:pt x="35699" y="52731"/>
                      </a:lnTo>
                      <a:lnTo>
                        <a:pt x="35775" y="49311"/>
                      </a:lnTo>
                      <a:lnTo>
                        <a:pt x="35865" y="46175"/>
                      </a:lnTo>
                      <a:lnTo>
                        <a:pt x="35926" y="44608"/>
                      </a:lnTo>
                      <a:lnTo>
                        <a:pt x="35986" y="43182"/>
                      </a:lnTo>
                      <a:lnTo>
                        <a:pt x="36061" y="41757"/>
                      </a:lnTo>
                      <a:lnTo>
                        <a:pt x="36137" y="40190"/>
                      </a:lnTo>
                      <a:lnTo>
                        <a:pt x="36212" y="38907"/>
                      </a:lnTo>
                      <a:lnTo>
                        <a:pt x="36318" y="37624"/>
                      </a:lnTo>
                      <a:lnTo>
                        <a:pt x="36423" y="36342"/>
                      </a:lnTo>
                      <a:lnTo>
                        <a:pt x="36514" y="35059"/>
                      </a:lnTo>
                      <a:lnTo>
                        <a:pt x="36620" y="33919"/>
                      </a:lnTo>
                      <a:lnTo>
                        <a:pt x="36740" y="32779"/>
                      </a:lnTo>
                      <a:lnTo>
                        <a:pt x="36876" y="31781"/>
                      </a:lnTo>
                      <a:lnTo>
                        <a:pt x="36997" y="30926"/>
                      </a:lnTo>
                      <a:lnTo>
                        <a:pt x="37118" y="29928"/>
                      </a:lnTo>
                      <a:lnTo>
                        <a:pt x="37238" y="29073"/>
                      </a:lnTo>
                      <a:lnTo>
                        <a:pt x="37374" y="28361"/>
                      </a:lnTo>
                      <a:lnTo>
                        <a:pt x="37525" y="27790"/>
                      </a:lnTo>
                      <a:lnTo>
                        <a:pt x="37676" y="27220"/>
                      </a:lnTo>
                      <a:lnTo>
                        <a:pt x="37827" y="26650"/>
                      </a:lnTo>
                      <a:lnTo>
                        <a:pt x="37993" y="26365"/>
                      </a:lnTo>
                      <a:lnTo>
                        <a:pt x="38144" y="25938"/>
                      </a:lnTo>
                      <a:lnTo>
                        <a:pt x="38310" y="25510"/>
                      </a:lnTo>
                      <a:lnTo>
                        <a:pt x="38460" y="25368"/>
                      </a:lnTo>
                      <a:lnTo>
                        <a:pt x="38657" y="25225"/>
                      </a:lnTo>
                      <a:lnTo>
                        <a:pt x="38823" y="25225"/>
                      </a:lnTo>
                      <a:lnTo>
                        <a:pt x="39004" y="25225"/>
                      </a:lnTo>
                      <a:lnTo>
                        <a:pt x="39185" y="25368"/>
                      </a:lnTo>
                      <a:lnTo>
                        <a:pt x="39351" y="25795"/>
                      </a:lnTo>
                      <a:lnTo>
                        <a:pt x="39517" y="26080"/>
                      </a:lnTo>
                      <a:lnTo>
                        <a:pt x="39683" y="26365"/>
                      </a:lnTo>
                      <a:lnTo>
                        <a:pt x="39834" y="26793"/>
                      </a:lnTo>
                      <a:lnTo>
                        <a:pt x="39984" y="27363"/>
                      </a:lnTo>
                      <a:lnTo>
                        <a:pt x="40120" y="27933"/>
                      </a:lnTo>
                      <a:lnTo>
                        <a:pt x="40271" y="28646"/>
                      </a:lnTo>
                      <a:lnTo>
                        <a:pt x="40392" y="29358"/>
                      </a:lnTo>
                      <a:lnTo>
                        <a:pt x="40513" y="30213"/>
                      </a:lnTo>
                      <a:lnTo>
                        <a:pt x="40633" y="31353"/>
                      </a:lnTo>
                      <a:lnTo>
                        <a:pt x="40739" y="32351"/>
                      </a:lnTo>
                      <a:lnTo>
                        <a:pt x="40860" y="33349"/>
                      </a:lnTo>
                      <a:lnTo>
                        <a:pt x="40950" y="34489"/>
                      </a:lnTo>
                      <a:lnTo>
                        <a:pt x="41056" y="35771"/>
                      </a:lnTo>
                      <a:lnTo>
                        <a:pt x="41176" y="37909"/>
                      </a:lnTo>
                      <a:lnTo>
                        <a:pt x="41297" y="40047"/>
                      </a:lnTo>
                      <a:lnTo>
                        <a:pt x="41403" y="42470"/>
                      </a:lnTo>
                      <a:lnTo>
                        <a:pt x="41478" y="44750"/>
                      </a:lnTo>
                      <a:lnTo>
                        <a:pt x="41539" y="47315"/>
                      </a:lnTo>
                      <a:lnTo>
                        <a:pt x="41584" y="49738"/>
                      </a:lnTo>
                      <a:lnTo>
                        <a:pt x="41614" y="52589"/>
                      </a:lnTo>
                      <a:lnTo>
                        <a:pt x="41629" y="55296"/>
                      </a:lnTo>
                      <a:lnTo>
                        <a:pt x="41614" y="57007"/>
                      </a:lnTo>
                      <a:lnTo>
                        <a:pt x="41614" y="58432"/>
                      </a:lnTo>
                      <a:lnTo>
                        <a:pt x="41599" y="59714"/>
                      </a:lnTo>
                      <a:lnTo>
                        <a:pt x="41569" y="60855"/>
                      </a:lnTo>
                      <a:close/>
                      <a:moveTo>
                        <a:pt x="36831" y="52446"/>
                      </a:moveTo>
                      <a:lnTo>
                        <a:pt x="40437" y="52446"/>
                      </a:lnTo>
                      <a:lnTo>
                        <a:pt x="40437" y="50593"/>
                      </a:lnTo>
                      <a:lnTo>
                        <a:pt x="40422" y="49026"/>
                      </a:lnTo>
                      <a:lnTo>
                        <a:pt x="40392" y="47315"/>
                      </a:lnTo>
                      <a:lnTo>
                        <a:pt x="40362" y="45748"/>
                      </a:lnTo>
                      <a:lnTo>
                        <a:pt x="40316" y="44323"/>
                      </a:lnTo>
                      <a:lnTo>
                        <a:pt x="40256" y="42897"/>
                      </a:lnTo>
                      <a:lnTo>
                        <a:pt x="40181" y="41615"/>
                      </a:lnTo>
                      <a:lnTo>
                        <a:pt x="40090" y="40190"/>
                      </a:lnTo>
                      <a:lnTo>
                        <a:pt x="39984" y="38622"/>
                      </a:lnTo>
                      <a:lnTo>
                        <a:pt x="39849" y="37339"/>
                      </a:lnTo>
                      <a:lnTo>
                        <a:pt x="39713" y="36199"/>
                      </a:lnTo>
                      <a:lnTo>
                        <a:pt x="39532" y="35201"/>
                      </a:lnTo>
                      <a:lnTo>
                        <a:pt x="39366" y="34489"/>
                      </a:lnTo>
                      <a:lnTo>
                        <a:pt x="39170" y="34061"/>
                      </a:lnTo>
                      <a:lnTo>
                        <a:pt x="38943" y="33776"/>
                      </a:lnTo>
                      <a:lnTo>
                        <a:pt x="38732" y="33634"/>
                      </a:lnTo>
                      <a:lnTo>
                        <a:pt x="38506" y="33776"/>
                      </a:lnTo>
                      <a:lnTo>
                        <a:pt x="38325" y="34061"/>
                      </a:lnTo>
                      <a:lnTo>
                        <a:pt x="38144" y="34489"/>
                      </a:lnTo>
                      <a:lnTo>
                        <a:pt x="37947" y="35201"/>
                      </a:lnTo>
                      <a:lnTo>
                        <a:pt x="37781" y="36199"/>
                      </a:lnTo>
                      <a:lnTo>
                        <a:pt x="37631" y="37197"/>
                      </a:lnTo>
                      <a:lnTo>
                        <a:pt x="37495" y="38479"/>
                      </a:lnTo>
                      <a:lnTo>
                        <a:pt x="37344" y="39904"/>
                      </a:lnTo>
                      <a:lnTo>
                        <a:pt x="37253" y="41330"/>
                      </a:lnTo>
                      <a:lnTo>
                        <a:pt x="37163" y="42755"/>
                      </a:lnTo>
                      <a:lnTo>
                        <a:pt x="37087" y="44180"/>
                      </a:lnTo>
                      <a:lnTo>
                        <a:pt x="37027" y="45605"/>
                      </a:lnTo>
                      <a:lnTo>
                        <a:pt x="36967" y="47315"/>
                      </a:lnTo>
                      <a:lnTo>
                        <a:pt x="36906" y="48883"/>
                      </a:lnTo>
                      <a:lnTo>
                        <a:pt x="36876" y="50593"/>
                      </a:lnTo>
                      <a:lnTo>
                        <a:pt x="36831" y="52446"/>
                      </a:lnTo>
                      <a:close/>
                      <a:moveTo>
                        <a:pt x="43153" y="90783"/>
                      </a:moveTo>
                      <a:lnTo>
                        <a:pt x="43153" y="44038"/>
                      </a:lnTo>
                      <a:lnTo>
                        <a:pt x="43153" y="39904"/>
                      </a:lnTo>
                      <a:lnTo>
                        <a:pt x="43138" y="35629"/>
                      </a:lnTo>
                      <a:lnTo>
                        <a:pt x="43123" y="31353"/>
                      </a:lnTo>
                      <a:lnTo>
                        <a:pt x="43093" y="26793"/>
                      </a:lnTo>
                      <a:lnTo>
                        <a:pt x="44194" y="26793"/>
                      </a:lnTo>
                      <a:lnTo>
                        <a:pt x="44254" y="37339"/>
                      </a:lnTo>
                      <a:lnTo>
                        <a:pt x="44285" y="37339"/>
                      </a:lnTo>
                      <a:lnTo>
                        <a:pt x="44360" y="36199"/>
                      </a:lnTo>
                      <a:lnTo>
                        <a:pt x="44436" y="34916"/>
                      </a:lnTo>
                      <a:lnTo>
                        <a:pt x="44526" y="33776"/>
                      </a:lnTo>
                      <a:lnTo>
                        <a:pt x="44632" y="32779"/>
                      </a:lnTo>
                      <a:lnTo>
                        <a:pt x="44722" y="31781"/>
                      </a:lnTo>
                      <a:lnTo>
                        <a:pt x="44858" y="30926"/>
                      </a:lnTo>
                      <a:lnTo>
                        <a:pt x="44979" y="29928"/>
                      </a:lnTo>
                      <a:lnTo>
                        <a:pt x="45099" y="29073"/>
                      </a:lnTo>
                      <a:lnTo>
                        <a:pt x="45265" y="28218"/>
                      </a:lnTo>
                      <a:lnTo>
                        <a:pt x="45431" y="27505"/>
                      </a:lnTo>
                      <a:lnTo>
                        <a:pt x="45597" y="26793"/>
                      </a:lnTo>
                      <a:lnTo>
                        <a:pt x="45763" y="26365"/>
                      </a:lnTo>
                      <a:lnTo>
                        <a:pt x="45960" y="25938"/>
                      </a:lnTo>
                      <a:lnTo>
                        <a:pt x="46141" y="25510"/>
                      </a:lnTo>
                      <a:lnTo>
                        <a:pt x="46322" y="25225"/>
                      </a:lnTo>
                      <a:lnTo>
                        <a:pt x="46533" y="25225"/>
                      </a:lnTo>
                      <a:lnTo>
                        <a:pt x="46744" y="25368"/>
                      </a:lnTo>
                      <a:lnTo>
                        <a:pt x="46955" y="25510"/>
                      </a:lnTo>
                      <a:lnTo>
                        <a:pt x="47167" y="26080"/>
                      </a:lnTo>
                      <a:lnTo>
                        <a:pt x="47363" y="26650"/>
                      </a:lnTo>
                      <a:lnTo>
                        <a:pt x="47544" y="27363"/>
                      </a:lnTo>
                      <a:lnTo>
                        <a:pt x="47725" y="28361"/>
                      </a:lnTo>
                      <a:lnTo>
                        <a:pt x="47891" y="29358"/>
                      </a:lnTo>
                      <a:lnTo>
                        <a:pt x="48057" y="30641"/>
                      </a:lnTo>
                      <a:lnTo>
                        <a:pt x="48162" y="31638"/>
                      </a:lnTo>
                      <a:lnTo>
                        <a:pt x="48268" y="32636"/>
                      </a:lnTo>
                      <a:lnTo>
                        <a:pt x="48359" y="33634"/>
                      </a:lnTo>
                      <a:lnTo>
                        <a:pt x="48434" y="34774"/>
                      </a:lnTo>
                      <a:lnTo>
                        <a:pt x="48509" y="35771"/>
                      </a:lnTo>
                      <a:lnTo>
                        <a:pt x="48570" y="37197"/>
                      </a:lnTo>
                      <a:lnTo>
                        <a:pt x="48630" y="38337"/>
                      </a:lnTo>
                      <a:lnTo>
                        <a:pt x="48706" y="39762"/>
                      </a:lnTo>
                      <a:lnTo>
                        <a:pt x="48751" y="41187"/>
                      </a:lnTo>
                      <a:lnTo>
                        <a:pt x="48796" y="42612"/>
                      </a:lnTo>
                      <a:lnTo>
                        <a:pt x="48826" y="44038"/>
                      </a:lnTo>
                      <a:lnTo>
                        <a:pt x="48857" y="45605"/>
                      </a:lnTo>
                      <a:lnTo>
                        <a:pt x="48902" y="49026"/>
                      </a:lnTo>
                      <a:lnTo>
                        <a:pt x="48917" y="52589"/>
                      </a:lnTo>
                      <a:lnTo>
                        <a:pt x="48917" y="90783"/>
                      </a:lnTo>
                      <a:lnTo>
                        <a:pt x="47680" y="90783"/>
                      </a:lnTo>
                      <a:lnTo>
                        <a:pt x="47680" y="53871"/>
                      </a:lnTo>
                      <a:lnTo>
                        <a:pt x="47680" y="51591"/>
                      </a:lnTo>
                      <a:lnTo>
                        <a:pt x="47665" y="49311"/>
                      </a:lnTo>
                      <a:lnTo>
                        <a:pt x="47634" y="47458"/>
                      </a:lnTo>
                      <a:lnTo>
                        <a:pt x="47589" y="45463"/>
                      </a:lnTo>
                      <a:lnTo>
                        <a:pt x="47529" y="43752"/>
                      </a:lnTo>
                      <a:lnTo>
                        <a:pt x="47453" y="42327"/>
                      </a:lnTo>
                      <a:lnTo>
                        <a:pt x="47378" y="40760"/>
                      </a:lnTo>
                      <a:lnTo>
                        <a:pt x="47287" y="39477"/>
                      </a:lnTo>
                      <a:lnTo>
                        <a:pt x="47182" y="38479"/>
                      </a:lnTo>
                      <a:lnTo>
                        <a:pt x="47076" y="37482"/>
                      </a:lnTo>
                      <a:lnTo>
                        <a:pt x="46940" y="36769"/>
                      </a:lnTo>
                      <a:lnTo>
                        <a:pt x="46804" y="36057"/>
                      </a:lnTo>
                      <a:lnTo>
                        <a:pt x="46654" y="35486"/>
                      </a:lnTo>
                      <a:lnTo>
                        <a:pt x="46488" y="35059"/>
                      </a:lnTo>
                      <a:lnTo>
                        <a:pt x="46307" y="34774"/>
                      </a:lnTo>
                      <a:lnTo>
                        <a:pt x="46110" y="34774"/>
                      </a:lnTo>
                      <a:lnTo>
                        <a:pt x="45975" y="34774"/>
                      </a:lnTo>
                      <a:lnTo>
                        <a:pt x="45824" y="34916"/>
                      </a:lnTo>
                      <a:lnTo>
                        <a:pt x="45688" y="35201"/>
                      </a:lnTo>
                      <a:lnTo>
                        <a:pt x="45567" y="35629"/>
                      </a:lnTo>
                      <a:lnTo>
                        <a:pt x="45447" y="36199"/>
                      </a:lnTo>
                      <a:lnTo>
                        <a:pt x="45326" y="36769"/>
                      </a:lnTo>
                      <a:lnTo>
                        <a:pt x="45190" y="37482"/>
                      </a:lnTo>
                      <a:lnTo>
                        <a:pt x="45084" y="38194"/>
                      </a:lnTo>
                      <a:lnTo>
                        <a:pt x="44979" y="39049"/>
                      </a:lnTo>
                      <a:lnTo>
                        <a:pt x="44873" y="40047"/>
                      </a:lnTo>
                      <a:lnTo>
                        <a:pt x="44783" y="41187"/>
                      </a:lnTo>
                      <a:lnTo>
                        <a:pt x="44692" y="42185"/>
                      </a:lnTo>
                      <a:lnTo>
                        <a:pt x="44632" y="43182"/>
                      </a:lnTo>
                      <a:lnTo>
                        <a:pt x="44556" y="44323"/>
                      </a:lnTo>
                      <a:lnTo>
                        <a:pt x="44511" y="45463"/>
                      </a:lnTo>
                      <a:lnTo>
                        <a:pt x="44466" y="46888"/>
                      </a:lnTo>
                      <a:lnTo>
                        <a:pt x="44436" y="48028"/>
                      </a:lnTo>
                      <a:lnTo>
                        <a:pt x="44405" y="49311"/>
                      </a:lnTo>
                      <a:lnTo>
                        <a:pt x="44390" y="50736"/>
                      </a:lnTo>
                      <a:lnTo>
                        <a:pt x="44390" y="52304"/>
                      </a:lnTo>
                      <a:lnTo>
                        <a:pt x="44390" y="90783"/>
                      </a:lnTo>
                      <a:lnTo>
                        <a:pt x="43153" y="90783"/>
                      </a:lnTo>
                      <a:close/>
                      <a:moveTo>
                        <a:pt x="55526" y="79667"/>
                      </a:moveTo>
                      <a:lnTo>
                        <a:pt x="55737" y="88361"/>
                      </a:lnTo>
                      <a:lnTo>
                        <a:pt x="55541" y="89358"/>
                      </a:lnTo>
                      <a:lnTo>
                        <a:pt x="55314" y="90071"/>
                      </a:lnTo>
                      <a:lnTo>
                        <a:pt x="55088" y="90641"/>
                      </a:lnTo>
                      <a:lnTo>
                        <a:pt x="54847" y="91211"/>
                      </a:lnTo>
                      <a:lnTo>
                        <a:pt x="54605" y="91638"/>
                      </a:lnTo>
                      <a:lnTo>
                        <a:pt x="54349" y="92066"/>
                      </a:lnTo>
                      <a:lnTo>
                        <a:pt x="54077" y="92209"/>
                      </a:lnTo>
                      <a:lnTo>
                        <a:pt x="53806" y="92351"/>
                      </a:lnTo>
                      <a:lnTo>
                        <a:pt x="53428" y="92209"/>
                      </a:lnTo>
                      <a:lnTo>
                        <a:pt x="53066" y="91638"/>
                      </a:lnTo>
                      <a:lnTo>
                        <a:pt x="52900" y="91353"/>
                      </a:lnTo>
                      <a:lnTo>
                        <a:pt x="52734" y="90926"/>
                      </a:lnTo>
                      <a:lnTo>
                        <a:pt x="52568" y="90498"/>
                      </a:lnTo>
                      <a:lnTo>
                        <a:pt x="52417" y="89928"/>
                      </a:lnTo>
                      <a:lnTo>
                        <a:pt x="52267" y="89358"/>
                      </a:lnTo>
                      <a:lnTo>
                        <a:pt x="52131" y="88788"/>
                      </a:lnTo>
                      <a:lnTo>
                        <a:pt x="51980" y="88076"/>
                      </a:lnTo>
                      <a:lnTo>
                        <a:pt x="51844" y="87220"/>
                      </a:lnTo>
                      <a:lnTo>
                        <a:pt x="51708" y="86223"/>
                      </a:lnTo>
                      <a:lnTo>
                        <a:pt x="51588" y="85368"/>
                      </a:lnTo>
                      <a:lnTo>
                        <a:pt x="51452" y="84370"/>
                      </a:lnTo>
                      <a:lnTo>
                        <a:pt x="51346" y="83230"/>
                      </a:lnTo>
                      <a:lnTo>
                        <a:pt x="51225" y="82090"/>
                      </a:lnTo>
                      <a:lnTo>
                        <a:pt x="51135" y="80807"/>
                      </a:lnTo>
                      <a:lnTo>
                        <a:pt x="51029" y="79667"/>
                      </a:lnTo>
                      <a:lnTo>
                        <a:pt x="50954" y="78384"/>
                      </a:lnTo>
                      <a:lnTo>
                        <a:pt x="50848" y="77102"/>
                      </a:lnTo>
                      <a:lnTo>
                        <a:pt x="50773" y="75676"/>
                      </a:lnTo>
                      <a:lnTo>
                        <a:pt x="50712" y="74251"/>
                      </a:lnTo>
                      <a:lnTo>
                        <a:pt x="50652" y="72826"/>
                      </a:lnTo>
                      <a:lnTo>
                        <a:pt x="50607" y="71258"/>
                      </a:lnTo>
                      <a:lnTo>
                        <a:pt x="50562" y="69691"/>
                      </a:lnTo>
                      <a:lnTo>
                        <a:pt x="50516" y="68123"/>
                      </a:lnTo>
                      <a:lnTo>
                        <a:pt x="50486" y="66555"/>
                      </a:lnTo>
                      <a:lnTo>
                        <a:pt x="50441" y="62992"/>
                      </a:lnTo>
                      <a:lnTo>
                        <a:pt x="50426" y="59429"/>
                      </a:lnTo>
                      <a:lnTo>
                        <a:pt x="50426" y="57577"/>
                      </a:lnTo>
                      <a:lnTo>
                        <a:pt x="50441" y="55724"/>
                      </a:lnTo>
                      <a:lnTo>
                        <a:pt x="50456" y="54014"/>
                      </a:lnTo>
                      <a:lnTo>
                        <a:pt x="50486" y="52304"/>
                      </a:lnTo>
                      <a:lnTo>
                        <a:pt x="50516" y="50593"/>
                      </a:lnTo>
                      <a:lnTo>
                        <a:pt x="50562" y="49026"/>
                      </a:lnTo>
                      <a:lnTo>
                        <a:pt x="50607" y="47458"/>
                      </a:lnTo>
                      <a:lnTo>
                        <a:pt x="50667" y="45748"/>
                      </a:lnTo>
                      <a:lnTo>
                        <a:pt x="50743" y="44323"/>
                      </a:lnTo>
                      <a:lnTo>
                        <a:pt x="50803" y="42897"/>
                      </a:lnTo>
                      <a:lnTo>
                        <a:pt x="50894" y="41472"/>
                      </a:lnTo>
                      <a:lnTo>
                        <a:pt x="50984" y="40047"/>
                      </a:lnTo>
                      <a:lnTo>
                        <a:pt x="51090" y="38764"/>
                      </a:lnTo>
                      <a:lnTo>
                        <a:pt x="51195" y="37482"/>
                      </a:lnTo>
                      <a:lnTo>
                        <a:pt x="51301" y="36199"/>
                      </a:lnTo>
                      <a:lnTo>
                        <a:pt x="51422" y="34916"/>
                      </a:lnTo>
                      <a:lnTo>
                        <a:pt x="51557" y="33776"/>
                      </a:lnTo>
                      <a:lnTo>
                        <a:pt x="51678" y="32779"/>
                      </a:lnTo>
                      <a:lnTo>
                        <a:pt x="51814" y="31781"/>
                      </a:lnTo>
                      <a:lnTo>
                        <a:pt x="51950" y="30641"/>
                      </a:lnTo>
                      <a:lnTo>
                        <a:pt x="52116" y="29928"/>
                      </a:lnTo>
                      <a:lnTo>
                        <a:pt x="52267" y="29073"/>
                      </a:lnTo>
                      <a:lnTo>
                        <a:pt x="52417" y="28361"/>
                      </a:lnTo>
                      <a:lnTo>
                        <a:pt x="52568" y="27790"/>
                      </a:lnTo>
                      <a:lnTo>
                        <a:pt x="52749" y="27220"/>
                      </a:lnTo>
                      <a:lnTo>
                        <a:pt x="52915" y="26793"/>
                      </a:lnTo>
                      <a:lnTo>
                        <a:pt x="53096" y="26365"/>
                      </a:lnTo>
                      <a:lnTo>
                        <a:pt x="53293" y="26080"/>
                      </a:lnTo>
                      <a:lnTo>
                        <a:pt x="53474" y="25795"/>
                      </a:lnTo>
                      <a:lnTo>
                        <a:pt x="53655" y="25510"/>
                      </a:lnTo>
                      <a:lnTo>
                        <a:pt x="53866" y="25368"/>
                      </a:lnTo>
                      <a:lnTo>
                        <a:pt x="54062" y="25368"/>
                      </a:lnTo>
                      <a:lnTo>
                        <a:pt x="54304" y="25368"/>
                      </a:lnTo>
                      <a:lnTo>
                        <a:pt x="54560" y="25510"/>
                      </a:lnTo>
                      <a:lnTo>
                        <a:pt x="54786" y="25938"/>
                      </a:lnTo>
                      <a:lnTo>
                        <a:pt x="55013" y="26365"/>
                      </a:lnTo>
                      <a:lnTo>
                        <a:pt x="55209" y="26793"/>
                      </a:lnTo>
                      <a:lnTo>
                        <a:pt x="55405" y="27363"/>
                      </a:lnTo>
                      <a:lnTo>
                        <a:pt x="55601" y="27933"/>
                      </a:lnTo>
                      <a:lnTo>
                        <a:pt x="55767" y="28646"/>
                      </a:lnTo>
                      <a:lnTo>
                        <a:pt x="55496" y="37767"/>
                      </a:lnTo>
                      <a:lnTo>
                        <a:pt x="55330" y="37054"/>
                      </a:lnTo>
                      <a:lnTo>
                        <a:pt x="55164" y="36484"/>
                      </a:lnTo>
                      <a:lnTo>
                        <a:pt x="55013" y="35771"/>
                      </a:lnTo>
                      <a:lnTo>
                        <a:pt x="54817" y="35344"/>
                      </a:lnTo>
                      <a:lnTo>
                        <a:pt x="54651" y="35059"/>
                      </a:lnTo>
                      <a:lnTo>
                        <a:pt x="54454" y="34774"/>
                      </a:lnTo>
                      <a:lnTo>
                        <a:pt x="54258" y="34631"/>
                      </a:lnTo>
                      <a:lnTo>
                        <a:pt x="54062" y="34631"/>
                      </a:lnTo>
                      <a:lnTo>
                        <a:pt x="53791" y="34774"/>
                      </a:lnTo>
                      <a:lnTo>
                        <a:pt x="53534" y="35059"/>
                      </a:lnTo>
                      <a:lnTo>
                        <a:pt x="53293" y="35629"/>
                      </a:lnTo>
                      <a:lnTo>
                        <a:pt x="53051" y="36484"/>
                      </a:lnTo>
                      <a:lnTo>
                        <a:pt x="52840" y="37482"/>
                      </a:lnTo>
                      <a:lnTo>
                        <a:pt x="52644" y="38622"/>
                      </a:lnTo>
                      <a:lnTo>
                        <a:pt x="52448" y="40047"/>
                      </a:lnTo>
                      <a:lnTo>
                        <a:pt x="52282" y="41900"/>
                      </a:lnTo>
                      <a:lnTo>
                        <a:pt x="52146" y="43467"/>
                      </a:lnTo>
                      <a:lnTo>
                        <a:pt x="52010" y="45320"/>
                      </a:lnTo>
                      <a:lnTo>
                        <a:pt x="51904" y="47315"/>
                      </a:lnTo>
                      <a:lnTo>
                        <a:pt x="51814" y="49311"/>
                      </a:lnTo>
                      <a:lnTo>
                        <a:pt x="51754" y="51591"/>
                      </a:lnTo>
                      <a:lnTo>
                        <a:pt x="51708" y="53871"/>
                      </a:lnTo>
                      <a:lnTo>
                        <a:pt x="51678" y="56437"/>
                      </a:lnTo>
                      <a:lnTo>
                        <a:pt x="51663" y="58859"/>
                      </a:lnTo>
                      <a:lnTo>
                        <a:pt x="51678" y="61567"/>
                      </a:lnTo>
                      <a:lnTo>
                        <a:pt x="51708" y="63990"/>
                      </a:lnTo>
                      <a:lnTo>
                        <a:pt x="51754" y="66555"/>
                      </a:lnTo>
                      <a:lnTo>
                        <a:pt x="51829" y="68693"/>
                      </a:lnTo>
                      <a:lnTo>
                        <a:pt x="51920" y="70688"/>
                      </a:lnTo>
                      <a:lnTo>
                        <a:pt x="52040" y="72826"/>
                      </a:lnTo>
                      <a:lnTo>
                        <a:pt x="52176" y="74536"/>
                      </a:lnTo>
                      <a:lnTo>
                        <a:pt x="52327" y="76247"/>
                      </a:lnTo>
                      <a:lnTo>
                        <a:pt x="52493" y="77814"/>
                      </a:lnTo>
                      <a:lnTo>
                        <a:pt x="52689" y="79097"/>
                      </a:lnTo>
                      <a:lnTo>
                        <a:pt x="52885" y="80237"/>
                      </a:lnTo>
                      <a:lnTo>
                        <a:pt x="53081" y="81092"/>
                      </a:lnTo>
                      <a:lnTo>
                        <a:pt x="53308" y="81947"/>
                      </a:lnTo>
                      <a:lnTo>
                        <a:pt x="53534" y="82517"/>
                      </a:lnTo>
                      <a:lnTo>
                        <a:pt x="53775" y="82802"/>
                      </a:lnTo>
                      <a:lnTo>
                        <a:pt x="54017" y="82802"/>
                      </a:lnTo>
                      <a:lnTo>
                        <a:pt x="54198" y="82802"/>
                      </a:lnTo>
                      <a:lnTo>
                        <a:pt x="54394" y="82660"/>
                      </a:lnTo>
                      <a:lnTo>
                        <a:pt x="54590" y="82375"/>
                      </a:lnTo>
                      <a:lnTo>
                        <a:pt x="54771" y="82090"/>
                      </a:lnTo>
                      <a:lnTo>
                        <a:pt x="54967" y="81520"/>
                      </a:lnTo>
                      <a:lnTo>
                        <a:pt x="55149" y="80950"/>
                      </a:lnTo>
                      <a:lnTo>
                        <a:pt x="55330" y="80380"/>
                      </a:lnTo>
                      <a:lnTo>
                        <a:pt x="55526" y="79667"/>
                      </a:lnTo>
                      <a:close/>
                      <a:moveTo>
                        <a:pt x="62602" y="60855"/>
                      </a:moveTo>
                      <a:lnTo>
                        <a:pt x="57880" y="60712"/>
                      </a:lnTo>
                      <a:lnTo>
                        <a:pt x="57895" y="63420"/>
                      </a:lnTo>
                      <a:lnTo>
                        <a:pt x="57940" y="65985"/>
                      </a:lnTo>
                      <a:lnTo>
                        <a:pt x="57985" y="68408"/>
                      </a:lnTo>
                      <a:lnTo>
                        <a:pt x="58061" y="70546"/>
                      </a:lnTo>
                      <a:lnTo>
                        <a:pt x="58166" y="72684"/>
                      </a:lnTo>
                      <a:lnTo>
                        <a:pt x="58302" y="74536"/>
                      </a:lnTo>
                      <a:lnTo>
                        <a:pt x="58438" y="76247"/>
                      </a:lnTo>
                      <a:lnTo>
                        <a:pt x="58589" y="77814"/>
                      </a:lnTo>
                      <a:lnTo>
                        <a:pt x="58740" y="78954"/>
                      </a:lnTo>
                      <a:lnTo>
                        <a:pt x="58921" y="80095"/>
                      </a:lnTo>
                      <a:lnTo>
                        <a:pt x="59102" y="80950"/>
                      </a:lnTo>
                      <a:lnTo>
                        <a:pt x="59283" y="81662"/>
                      </a:lnTo>
                      <a:lnTo>
                        <a:pt x="59494" y="82232"/>
                      </a:lnTo>
                      <a:lnTo>
                        <a:pt x="59720" y="82660"/>
                      </a:lnTo>
                      <a:lnTo>
                        <a:pt x="59947" y="82945"/>
                      </a:lnTo>
                      <a:lnTo>
                        <a:pt x="60188" y="82945"/>
                      </a:lnTo>
                      <a:lnTo>
                        <a:pt x="60445" y="82945"/>
                      </a:lnTo>
                      <a:lnTo>
                        <a:pt x="60701" y="82802"/>
                      </a:lnTo>
                      <a:lnTo>
                        <a:pt x="60927" y="82517"/>
                      </a:lnTo>
                      <a:lnTo>
                        <a:pt x="61184" y="82232"/>
                      </a:lnTo>
                      <a:lnTo>
                        <a:pt x="61410" y="81662"/>
                      </a:lnTo>
                      <a:lnTo>
                        <a:pt x="61622" y="81092"/>
                      </a:lnTo>
                      <a:lnTo>
                        <a:pt x="61848" y="80380"/>
                      </a:lnTo>
                      <a:lnTo>
                        <a:pt x="62059" y="79667"/>
                      </a:lnTo>
                      <a:lnTo>
                        <a:pt x="62270" y="88076"/>
                      </a:lnTo>
                      <a:lnTo>
                        <a:pt x="62029" y="88931"/>
                      </a:lnTo>
                      <a:lnTo>
                        <a:pt x="61788" y="89786"/>
                      </a:lnTo>
                      <a:lnTo>
                        <a:pt x="61516" y="90498"/>
                      </a:lnTo>
                      <a:lnTo>
                        <a:pt x="61244" y="91068"/>
                      </a:lnTo>
                      <a:lnTo>
                        <a:pt x="60943" y="91496"/>
                      </a:lnTo>
                      <a:lnTo>
                        <a:pt x="60656" y="91781"/>
                      </a:lnTo>
                      <a:lnTo>
                        <a:pt x="60339" y="92066"/>
                      </a:lnTo>
                      <a:lnTo>
                        <a:pt x="60022" y="92209"/>
                      </a:lnTo>
                      <a:lnTo>
                        <a:pt x="59645" y="92066"/>
                      </a:lnTo>
                      <a:lnTo>
                        <a:pt x="59283" y="91496"/>
                      </a:lnTo>
                      <a:lnTo>
                        <a:pt x="59117" y="91211"/>
                      </a:lnTo>
                      <a:lnTo>
                        <a:pt x="58951" y="90783"/>
                      </a:lnTo>
                      <a:lnTo>
                        <a:pt x="58785" y="90356"/>
                      </a:lnTo>
                      <a:lnTo>
                        <a:pt x="58634" y="89928"/>
                      </a:lnTo>
                      <a:lnTo>
                        <a:pt x="58498" y="89358"/>
                      </a:lnTo>
                      <a:lnTo>
                        <a:pt x="58347" y="88646"/>
                      </a:lnTo>
                      <a:lnTo>
                        <a:pt x="58196" y="87933"/>
                      </a:lnTo>
                      <a:lnTo>
                        <a:pt x="58076" y="87220"/>
                      </a:lnTo>
                      <a:lnTo>
                        <a:pt x="57940" y="86223"/>
                      </a:lnTo>
                      <a:lnTo>
                        <a:pt x="57819" y="85225"/>
                      </a:lnTo>
                      <a:lnTo>
                        <a:pt x="57683" y="84370"/>
                      </a:lnTo>
                      <a:lnTo>
                        <a:pt x="57578" y="83230"/>
                      </a:lnTo>
                      <a:lnTo>
                        <a:pt x="57472" y="82090"/>
                      </a:lnTo>
                      <a:lnTo>
                        <a:pt x="57382" y="80807"/>
                      </a:lnTo>
                      <a:lnTo>
                        <a:pt x="57276" y="79667"/>
                      </a:lnTo>
                      <a:lnTo>
                        <a:pt x="57201" y="78527"/>
                      </a:lnTo>
                      <a:lnTo>
                        <a:pt x="57110" y="77244"/>
                      </a:lnTo>
                      <a:lnTo>
                        <a:pt x="57035" y="75676"/>
                      </a:lnTo>
                      <a:lnTo>
                        <a:pt x="56974" y="74394"/>
                      </a:lnTo>
                      <a:lnTo>
                        <a:pt x="56914" y="72969"/>
                      </a:lnTo>
                      <a:lnTo>
                        <a:pt x="56854" y="71401"/>
                      </a:lnTo>
                      <a:lnTo>
                        <a:pt x="56808" y="69833"/>
                      </a:lnTo>
                      <a:lnTo>
                        <a:pt x="56778" y="68408"/>
                      </a:lnTo>
                      <a:lnTo>
                        <a:pt x="56748" y="66840"/>
                      </a:lnTo>
                      <a:lnTo>
                        <a:pt x="56703" y="63420"/>
                      </a:lnTo>
                      <a:lnTo>
                        <a:pt x="56688" y="59714"/>
                      </a:lnTo>
                      <a:lnTo>
                        <a:pt x="56703" y="56152"/>
                      </a:lnTo>
                      <a:lnTo>
                        <a:pt x="56748" y="52731"/>
                      </a:lnTo>
                      <a:lnTo>
                        <a:pt x="56808" y="49311"/>
                      </a:lnTo>
                      <a:lnTo>
                        <a:pt x="56899" y="46175"/>
                      </a:lnTo>
                      <a:lnTo>
                        <a:pt x="56959" y="44608"/>
                      </a:lnTo>
                      <a:lnTo>
                        <a:pt x="57019" y="43182"/>
                      </a:lnTo>
                      <a:lnTo>
                        <a:pt x="57095" y="41757"/>
                      </a:lnTo>
                      <a:lnTo>
                        <a:pt x="57185" y="40190"/>
                      </a:lnTo>
                      <a:lnTo>
                        <a:pt x="57261" y="38907"/>
                      </a:lnTo>
                      <a:lnTo>
                        <a:pt x="57351" y="37624"/>
                      </a:lnTo>
                      <a:lnTo>
                        <a:pt x="57457" y="36342"/>
                      </a:lnTo>
                      <a:lnTo>
                        <a:pt x="57548" y="35059"/>
                      </a:lnTo>
                      <a:lnTo>
                        <a:pt x="57653" y="33919"/>
                      </a:lnTo>
                      <a:lnTo>
                        <a:pt x="57789" y="32779"/>
                      </a:lnTo>
                      <a:lnTo>
                        <a:pt x="57910" y="31781"/>
                      </a:lnTo>
                      <a:lnTo>
                        <a:pt x="58030" y="30926"/>
                      </a:lnTo>
                      <a:lnTo>
                        <a:pt x="58151" y="29928"/>
                      </a:lnTo>
                      <a:lnTo>
                        <a:pt x="58287" y="29073"/>
                      </a:lnTo>
                      <a:lnTo>
                        <a:pt x="58423" y="28361"/>
                      </a:lnTo>
                      <a:lnTo>
                        <a:pt x="58559" y="27790"/>
                      </a:lnTo>
                      <a:lnTo>
                        <a:pt x="58709" y="27220"/>
                      </a:lnTo>
                      <a:lnTo>
                        <a:pt x="58875" y="26650"/>
                      </a:lnTo>
                      <a:lnTo>
                        <a:pt x="59026" y="26365"/>
                      </a:lnTo>
                      <a:lnTo>
                        <a:pt x="59177" y="25938"/>
                      </a:lnTo>
                      <a:lnTo>
                        <a:pt x="59343" y="25510"/>
                      </a:lnTo>
                      <a:lnTo>
                        <a:pt x="59509" y="25368"/>
                      </a:lnTo>
                      <a:lnTo>
                        <a:pt x="59690" y="25225"/>
                      </a:lnTo>
                      <a:lnTo>
                        <a:pt x="59856" y="25225"/>
                      </a:lnTo>
                      <a:lnTo>
                        <a:pt x="60052" y="25225"/>
                      </a:lnTo>
                      <a:lnTo>
                        <a:pt x="60218" y="25368"/>
                      </a:lnTo>
                      <a:lnTo>
                        <a:pt x="60384" y="25795"/>
                      </a:lnTo>
                      <a:lnTo>
                        <a:pt x="60565" y="26080"/>
                      </a:lnTo>
                      <a:lnTo>
                        <a:pt x="60716" y="26365"/>
                      </a:lnTo>
                      <a:lnTo>
                        <a:pt x="60867" y="26793"/>
                      </a:lnTo>
                      <a:lnTo>
                        <a:pt x="61018" y="27363"/>
                      </a:lnTo>
                      <a:lnTo>
                        <a:pt x="61169" y="27933"/>
                      </a:lnTo>
                      <a:lnTo>
                        <a:pt x="61305" y="28646"/>
                      </a:lnTo>
                      <a:lnTo>
                        <a:pt x="61425" y="29358"/>
                      </a:lnTo>
                      <a:lnTo>
                        <a:pt x="61546" y="30213"/>
                      </a:lnTo>
                      <a:lnTo>
                        <a:pt x="61682" y="31353"/>
                      </a:lnTo>
                      <a:lnTo>
                        <a:pt x="61788" y="32351"/>
                      </a:lnTo>
                      <a:lnTo>
                        <a:pt x="61893" y="33349"/>
                      </a:lnTo>
                      <a:lnTo>
                        <a:pt x="61984" y="34489"/>
                      </a:lnTo>
                      <a:lnTo>
                        <a:pt x="62089" y="35771"/>
                      </a:lnTo>
                      <a:lnTo>
                        <a:pt x="62225" y="37909"/>
                      </a:lnTo>
                      <a:lnTo>
                        <a:pt x="62346" y="40047"/>
                      </a:lnTo>
                      <a:lnTo>
                        <a:pt x="62436" y="42470"/>
                      </a:lnTo>
                      <a:lnTo>
                        <a:pt x="62512" y="44750"/>
                      </a:lnTo>
                      <a:lnTo>
                        <a:pt x="62572" y="47315"/>
                      </a:lnTo>
                      <a:lnTo>
                        <a:pt x="62617" y="49738"/>
                      </a:lnTo>
                      <a:lnTo>
                        <a:pt x="62648" y="52589"/>
                      </a:lnTo>
                      <a:lnTo>
                        <a:pt x="62663" y="55296"/>
                      </a:lnTo>
                      <a:lnTo>
                        <a:pt x="62648" y="57007"/>
                      </a:lnTo>
                      <a:lnTo>
                        <a:pt x="62648" y="58432"/>
                      </a:lnTo>
                      <a:lnTo>
                        <a:pt x="62632" y="59714"/>
                      </a:lnTo>
                      <a:lnTo>
                        <a:pt x="62602" y="60855"/>
                      </a:lnTo>
                      <a:close/>
                      <a:moveTo>
                        <a:pt x="57880" y="52446"/>
                      </a:moveTo>
                      <a:lnTo>
                        <a:pt x="61471" y="52446"/>
                      </a:lnTo>
                      <a:lnTo>
                        <a:pt x="61471" y="50593"/>
                      </a:lnTo>
                      <a:lnTo>
                        <a:pt x="61456" y="49026"/>
                      </a:lnTo>
                      <a:lnTo>
                        <a:pt x="61425" y="47315"/>
                      </a:lnTo>
                      <a:lnTo>
                        <a:pt x="61395" y="45748"/>
                      </a:lnTo>
                      <a:lnTo>
                        <a:pt x="61350" y="44323"/>
                      </a:lnTo>
                      <a:lnTo>
                        <a:pt x="61290" y="42897"/>
                      </a:lnTo>
                      <a:lnTo>
                        <a:pt x="61229" y="41615"/>
                      </a:lnTo>
                      <a:lnTo>
                        <a:pt x="61139" y="40190"/>
                      </a:lnTo>
                      <a:lnTo>
                        <a:pt x="61018" y="38622"/>
                      </a:lnTo>
                      <a:lnTo>
                        <a:pt x="60882" y="37339"/>
                      </a:lnTo>
                      <a:lnTo>
                        <a:pt x="60746" y="36199"/>
                      </a:lnTo>
                      <a:lnTo>
                        <a:pt x="60580" y="35201"/>
                      </a:lnTo>
                      <a:lnTo>
                        <a:pt x="60399" y="34489"/>
                      </a:lnTo>
                      <a:lnTo>
                        <a:pt x="60203" y="34061"/>
                      </a:lnTo>
                      <a:lnTo>
                        <a:pt x="59992" y="33776"/>
                      </a:lnTo>
                      <a:lnTo>
                        <a:pt x="59766" y="33634"/>
                      </a:lnTo>
                      <a:lnTo>
                        <a:pt x="59554" y="33776"/>
                      </a:lnTo>
                      <a:lnTo>
                        <a:pt x="59358" y="34061"/>
                      </a:lnTo>
                      <a:lnTo>
                        <a:pt x="59177" y="34489"/>
                      </a:lnTo>
                      <a:lnTo>
                        <a:pt x="58996" y="35201"/>
                      </a:lnTo>
                      <a:lnTo>
                        <a:pt x="58845" y="36199"/>
                      </a:lnTo>
                      <a:lnTo>
                        <a:pt x="58664" y="37197"/>
                      </a:lnTo>
                      <a:lnTo>
                        <a:pt x="58528" y="38479"/>
                      </a:lnTo>
                      <a:lnTo>
                        <a:pt x="58393" y="39904"/>
                      </a:lnTo>
                      <a:lnTo>
                        <a:pt x="58302" y="41330"/>
                      </a:lnTo>
                      <a:lnTo>
                        <a:pt x="58196" y="42755"/>
                      </a:lnTo>
                      <a:lnTo>
                        <a:pt x="58121" y="44180"/>
                      </a:lnTo>
                      <a:lnTo>
                        <a:pt x="58061" y="45605"/>
                      </a:lnTo>
                      <a:lnTo>
                        <a:pt x="58000" y="47315"/>
                      </a:lnTo>
                      <a:lnTo>
                        <a:pt x="57940" y="48883"/>
                      </a:lnTo>
                      <a:lnTo>
                        <a:pt x="57910" y="50593"/>
                      </a:lnTo>
                      <a:lnTo>
                        <a:pt x="57880" y="52446"/>
                      </a:lnTo>
                      <a:close/>
                      <a:moveTo>
                        <a:pt x="71761" y="79667"/>
                      </a:moveTo>
                      <a:lnTo>
                        <a:pt x="71987" y="88361"/>
                      </a:lnTo>
                      <a:lnTo>
                        <a:pt x="71761" y="89358"/>
                      </a:lnTo>
                      <a:lnTo>
                        <a:pt x="71550" y="90071"/>
                      </a:lnTo>
                      <a:lnTo>
                        <a:pt x="71339" y="90641"/>
                      </a:lnTo>
                      <a:lnTo>
                        <a:pt x="71082" y="91211"/>
                      </a:lnTo>
                      <a:lnTo>
                        <a:pt x="70841" y="91638"/>
                      </a:lnTo>
                      <a:lnTo>
                        <a:pt x="70584" y="92066"/>
                      </a:lnTo>
                      <a:lnTo>
                        <a:pt x="70313" y="92209"/>
                      </a:lnTo>
                      <a:lnTo>
                        <a:pt x="70026" y="92351"/>
                      </a:lnTo>
                      <a:lnTo>
                        <a:pt x="69664" y="92209"/>
                      </a:lnTo>
                      <a:lnTo>
                        <a:pt x="69302" y="91638"/>
                      </a:lnTo>
                      <a:lnTo>
                        <a:pt x="69136" y="91353"/>
                      </a:lnTo>
                      <a:lnTo>
                        <a:pt x="68970" y="90926"/>
                      </a:lnTo>
                      <a:lnTo>
                        <a:pt x="68804" y="90498"/>
                      </a:lnTo>
                      <a:lnTo>
                        <a:pt x="68653" y="89928"/>
                      </a:lnTo>
                      <a:lnTo>
                        <a:pt x="68517" y="89358"/>
                      </a:lnTo>
                      <a:lnTo>
                        <a:pt x="68351" y="88788"/>
                      </a:lnTo>
                      <a:lnTo>
                        <a:pt x="68215" y="88076"/>
                      </a:lnTo>
                      <a:lnTo>
                        <a:pt x="68079" y="87220"/>
                      </a:lnTo>
                      <a:lnTo>
                        <a:pt x="67959" y="86223"/>
                      </a:lnTo>
                      <a:lnTo>
                        <a:pt x="67823" y="85368"/>
                      </a:lnTo>
                      <a:lnTo>
                        <a:pt x="67702" y="84370"/>
                      </a:lnTo>
                      <a:lnTo>
                        <a:pt x="67582" y="83230"/>
                      </a:lnTo>
                      <a:lnTo>
                        <a:pt x="67476" y="82090"/>
                      </a:lnTo>
                      <a:lnTo>
                        <a:pt x="67370" y="80807"/>
                      </a:lnTo>
                      <a:lnTo>
                        <a:pt x="67265" y="79667"/>
                      </a:lnTo>
                      <a:lnTo>
                        <a:pt x="67174" y="78384"/>
                      </a:lnTo>
                      <a:lnTo>
                        <a:pt x="67099" y="77102"/>
                      </a:lnTo>
                      <a:lnTo>
                        <a:pt x="67023" y="75676"/>
                      </a:lnTo>
                      <a:lnTo>
                        <a:pt x="66948" y="74251"/>
                      </a:lnTo>
                      <a:lnTo>
                        <a:pt x="66903" y="72826"/>
                      </a:lnTo>
                      <a:lnTo>
                        <a:pt x="66842" y="71258"/>
                      </a:lnTo>
                      <a:lnTo>
                        <a:pt x="66797" y="69691"/>
                      </a:lnTo>
                      <a:lnTo>
                        <a:pt x="66752" y="68123"/>
                      </a:lnTo>
                      <a:lnTo>
                        <a:pt x="66706" y="66555"/>
                      </a:lnTo>
                      <a:lnTo>
                        <a:pt x="66676" y="62992"/>
                      </a:lnTo>
                      <a:lnTo>
                        <a:pt x="66661" y="59429"/>
                      </a:lnTo>
                      <a:lnTo>
                        <a:pt x="66661" y="57577"/>
                      </a:lnTo>
                      <a:lnTo>
                        <a:pt x="66676" y="55724"/>
                      </a:lnTo>
                      <a:lnTo>
                        <a:pt x="66691" y="54014"/>
                      </a:lnTo>
                      <a:lnTo>
                        <a:pt x="66737" y="52304"/>
                      </a:lnTo>
                      <a:lnTo>
                        <a:pt x="66767" y="50593"/>
                      </a:lnTo>
                      <a:lnTo>
                        <a:pt x="66812" y="49026"/>
                      </a:lnTo>
                      <a:lnTo>
                        <a:pt x="66857" y="47458"/>
                      </a:lnTo>
                      <a:lnTo>
                        <a:pt x="66918" y="45748"/>
                      </a:lnTo>
                      <a:lnTo>
                        <a:pt x="66978" y="44323"/>
                      </a:lnTo>
                      <a:lnTo>
                        <a:pt x="67053" y="42897"/>
                      </a:lnTo>
                      <a:lnTo>
                        <a:pt x="67129" y="41472"/>
                      </a:lnTo>
                      <a:lnTo>
                        <a:pt x="67219" y="40047"/>
                      </a:lnTo>
                      <a:lnTo>
                        <a:pt x="67325" y="38764"/>
                      </a:lnTo>
                      <a:lnTo>
                        <a:pt x="67431" y="37482"/>
                      </a:lnTo>
                      <a:lnTo>
                        <a:pt x="67536" y="36199"/>
                      </a:lnTo>
                      <a:lnTo>
                        <a:pt x="67657" y="34916"/>
                      </a:lnTo>
                      <a:lnTo>
                        <a:pt x="67778" y="33776"/>
                      </a:lnTo>
                      <a:lnTo>
                        <a:pt x="67929" y="32779"/>
                      </a:lnTo>
                      <a:lnTo>
                        <a:pt x="68064" y="31781"/>
                      </a:lnTo>
                      <a:lnTo>
                        <a:pt x="68200" y="30641"/>
                      </a:lnTo>
                      <a:lnTo>
                        <a:pt x="68336" y="29928"/>
                      </a:lnTo>
                      <a:lnTo>
                        <a:pt x="68502" y="29073"/>
                      </a:lnTo>
                      <a:lnTo>
                        <a:pt x="68653" y="28361"/>
                      </a:lnTo>
                      <a:lnTo>
                        <a:pt x="68819" y="27790"/>
                      </a:lnTo>
                      <a:lnTo>
                        <a:pt x="69000" y="27220"/>
                      </a:lnTo>
                      <a:lnTo>
                        <a:pt x="69166" y="26793"/>
                      </a:lnTo>
                      <a:lnTo>
                        <a:pt x="69332" y="26365"/>
                      </a:lnTo>
                      <a:lnTo>
                        <a:pt x="69513" y="26080"/>
                      </a:lnTo>
                      <a:lnTo>
                        <a:pt x="69709" y="25795"/>
                      </a:lnTo>
                      <a:lnTo>
                        <a:pt x="69890" y="25510"/>
                      </a:lnTo>
                      <a:lnTo>
                        <a:pt x="70086" y="25368"/>
                      </a:lnTo>
                      <a:lnTo>
                        <a:pt x="70298" y="25368"/>
                      </a:lnTo>
                      <a:lnTo>
                        <a:pt x="70554" y="25368"/>
                      </a:lnTo>
                      <a:lnTo>
                        <a:pt x="70795" y="25510"/>
                      </a:lnTo>
                      <a:lnTo>
                        <a:pt x="71022" y="25938"/>
                      </a:lnTo>
                      <a:lnTo>
                        <a:pt x="71248" y="26365"/>
                      </a:lnTo>
                      <a:lnTo>
                        <a:pt x="71459" y="26793"/>
                      </a:lnTo>
                      <a:lnTo>
                        <a:pt x="71640" y="27363"/>
                      </a:lnTo>
                      <a:lnTo>
                        <a:pt x="71837" y="27933"/>
                      </a:lnTo>
                      <a:lnTo>
                        <a:pt x="72003" y="28646"/>
                      </a:lnTo>
                      <a:lnTo>
                        <a:pt x="71716" y="37767"/>
                      </a:lnTo>
                      <a:lnTo>
                        <a:pt x="71565" y="37054"/>
                      </a:lnTo>
                      <a:lnTo>
                        <a:pt x="71414" y="36484"/>
                      </a:lnTo>
                      <a:lnTo>
                        <a:pt x="71248" y="35771"/>
                      </a:lnTo>
                      <a:lnTo>
                        <a:pt x="71067" y="35344"/>
                      </a:lnTo>
                      <a:lnTo>
                        <a:pt x="70886" y="35059"/>
                      </a:lnTo>
                      <a:lnTo>
                        <a:pt x="70705" y="34774"/>
                      </a:lnTo>
                      <a:lnTo>
                        <a:pt x="70494" y="34631"/>
                      </a:lnTo>
                      <a:lnTo>
                        <a:pt x="70298" y="34631"/>
                      </a:lnTo>
                      <a:lnTo>
                        <a:pt x="70026" y="34774"/>
                      </a:lnTo>
                      <a:lnTo>
                        <a:pt x="69769" y="35059"/>
                      </a:lnTo>
                      <a:lnTo>
                        <a:pt x="69513" y="35629"/>
                      </a:lnTo>
                      <a:lnTo>
                        <a:pt x="69302" y="36484"/>
                      </a:lnTo>
                      <a:lnTo>
                        <a:pt x="69090" y="37482"/>
                      </a:lnTo>
                      <a:lnTo>
                        <a:pt x="68879" y="38622"/>
                      </a:lnTo>
                      <a:lnTo>
                        <a:pt x="68698" y="40047"/>
                      </a:lnTo>
                      <a:lnTo>
                        <a:pt x="68532" y="41900"/>
                      </a:lnTo>
                      <a:lnTo>
                        <a:pt x="68366" y="43467"/>
                      </a:lnTo>
                      <a:lnTo>
                        <a:pt x="68245" y="45320"/>
                      </a:lnTo>
                      <a:lnTo>
                        <a:pt x="68140" y="47315"/>
                      </a:lnTo>
                      <a:lnTo>
                        <a:pt x="68064" y="49311"/>
                      </a:lnTo>
                      <a:lnTo>
                        <a:pt x="68004" y="51591"/>
                      </a:lnTo>
                      <a:lnTo>
                        <a:pt x="67944" y="53871"/>
                      </a:lnTo>
                      <a:lnTo>
                        <a:pt x="67929" y="56437"/>
                      </a:lnTo>
                      <a:lnTo>
                        <a:pt x="67913" y="58859"/>
                      </a:lnTo>
                      <a:lnTo>
                        <a:pt x="67929" y="61567"/>
                      </a:lnTo>
                      <a:lnTo>
                        <a:pt x="67959" y="63990"/>
                      </a:lnTo>
                      <a:lnTo>
                        <a:pt x="68004" y="66555"/>
                      </a:lnTo>
                      <a:lnTo>
                        <a:pt x="68079" y="68693"/>
                      </a:lnTo>
                      <a:lnTo>
                        <a:pt x="68170" y="70688"/>
                      </a:lnTo>
                      <a:lnTo>
                        <a:pt x="68276" y="72826"/>
                      </a:lnTo>
                      <a:lnTo>
                        <a:pt x="68427" y="74536"/>
                      </a:lnTo>
                      <a:lnTo>
                        <a:pt x="68577" y="76247"/>
                      </a:lnTo>
                      <a:lnTo>
                        <a:pt x="68743" y="77814"/>
                      </a:lnTo>
                      <a:lnTo>
                        <a:pt x="68924" y="79097"/>
                      </a:lnTo>
                      <a:lnTo>
                        <a:pt x="69121" y="80237"/>
                      </a:lnTo>
                      <a:lnTo>
                        <a:pt x="69317" y="81092"/>
                      </a:lnTo>
                      <a:lnTo>
                        <a:pt x="69528" y="81947"/>
                      </a:lnTo>
                      <a:lnTo>
                        <a:pt x="69769" y="82517"/>
                      </a:lnTo>
                      <a:lnTo>
                        <a:pt x="69996" y="82802"/>
                      </a:lnTo>
                      <a:lnTo>
                        <a:pt x="70267" y="82802"/>
                      </a:lnTo>
                      <a:lnTo>
                        <a:pt x="70448" y="82802"/>
                      </a:lnTo>
                      <a:lnTo>
                        <a:pt x="70629" y="82660"/>
                      </a:lnTo>
                      <a:lnTo>
                        <a:pt x="70826" y="82375"/>
                      </a:lnTo>
                      <a:lnTo>
                        <a:pt x="71007" y="82090"/>
                      </a:lnTo>
                      <a:lnTo>
                        <a:pt x="71188" y="81520"/>
                      </a:lnTo>
                      <a:lnTo>
                        <a:pt x="71399" y="80950"/>
                      </a:lnTo>
                      <a:lnTo>
                        <a:pt x="71580" y="80380"/>
                      </a:lnTo>
                      <a:lnTo>
                        <a:pt x="71761" y="79667"/>
                      </a:lnTo>
                      <a:close/>
                      <a:moveTo>
                        <a:pt x="78838" y="60855"/>
                      </a:moveTo>
                      <a:lnTo>
                        <a:pt x="74130" y="60712"/>
                      </a:lnTo>
                      <a:lnTo>
                        <a:pt x="74145" y="63420"/>
                      </a:lnTo>
                      <a:lnTo>
                        <a:pt x="74175" y="65985"/>
                      </a:lnTo>
                      <a:lnTo>
                        <a:pt x="74236" y="68408"/>
                      </a:lnTo>
                      <a:lnTo>
                        <a:pt x="74311" y="70546"/>
                      </a:lnTo>
                      <a:lnTo>
                        <a:pt x="74402" y="72684"/>
                      </a:lnTo>
                      <a:lnTo>
                        <a:pt x="74522" y="74536"/>
                      </a:lnTo>
                      <a:lnTo>
                        <a:pt x="74673" y="76247"/>
                      </a:lnTo>
                      <a:lnTo>
                        <a:pt x="74824" y="77814"/>
                      </a:lnTo>
                      <a:lnTo>
                        <a:pt x="74975" y="78954"/>
                      </a:lnTo>
                      <a:lnTo>
                        <a:pt x="75141" y="80095"/>
                      </a:lnTo>
                      <a:lnTo>
                        <a:pt x="75337" y="80950"/>
                      </a:lnTo>
                      <a:lnTo>
                        <a:pt x="75533" y="81662"/>
                      </a:lnTo>
                      <a:lnTo>
                        <a:pt x="75729" y="82232"/>
                      </a:lnTo>
                      <a:lnTo>
                        <a:pt x="75956" y="82660"/>
                      </a:lnTo>
                      <a:lnTo>
                        <a:pt x="76182" y="82945"/>
                      </a:lnTo>
                      <a:lnTo>
                        <a:pt x="76439" y="82945"/>
                      </a:lnTo>
                      <a:lnTo>
                        <a:pt x="76680" y="82945"/>
                      </a:lnTo>
                      <a:lnTo>
                        <a:pt x="76937" y="82802"/>
                      </a:lnTo>
                      <a:lnTo>
                        <a:pt x="77178" y="82517"/>
                      </a:lnTo>
                      <a:lnTo>
                        <a:pt x="77404" y="82232"/>
                      </a:lnTo>
                      <a:lnTo>
                        <a:pt x="77646" y="81662"/>
                      </a:lnTo>
                      <a:lnTo>
                        <a:pt x="77872" y="81092"/>
                      </a:lnTo>
                      <a:lnTo>
                        <a:pt x="78098" y="80380"/>
                      </a:lnTo>
                      <a:lnTo>
                        <a:pt x="78294" y="79667"/>
                      </a:lnTo>
                      <a:lnTo>
                        <a:pt x="78506" y="88076"/>
                      </a:lnTo>
                      <a:lnTo>
                        <a:pt x="78264" y="88931"/>
                      </a:lnTo>
                      <a:lnTo>
                        <a:pt x="78023" y="89786"/>
                      </a:lnTo>
                      <a:lnTo>
                        <a:pt x="77751" y="90498"/>
                      </a:lnTo>
                      <a:lnTo>
                        <a:pt x="77480" y="91068"/>
                      </a:lnTo>
                      <a:lnTo>
                        <a:pt x="77193" y="91496"/>
                      </a:lnTo>
                      <a:lnTo>
                        <a:pt x="76891" y="91781"/>
                      </a:lnTo>
                      <a:lnTo>
                        <a:pt x="76574" y="92066"/>
                      </a:lnTo>
                      <a:lnTo>
                        <a:pt x="76258" y="92209"/>
                      </a:lnTo>
                      <a:lnTo>
                        <a:pt x="75880" y="92066"/>
                      </a:lnTo>
                      <a:lnTo>
                        <a:pt x="75533" y="91496"/>
                      </a:lnTo>
                      <a:lnTo>
                        <a:pt x="75367" y="91211"/>
                      </a:lnTo>
                      <a:lnTo>
                        <a:pt x="75201" y="90783"/>
                      </a:lnTo>
                      <a:lnTo>
                        <a:pt x="75035" y="90356"/>
                      </a:lnTo>
                      <a:lnTo>
                        <a:pt x="74884" y="89928"/>
                      </a:lnTo>
                      <a:lnTo>
                        <a:pt x="74734" y="89358"/>
                      </a:lnTo>
                      <a:lnTo>
                        <a:pt x="74583" y="88646"/>
                      </a:lnTo>
                      <a:lnTo>
                        <a:pt x="74447" y="87933"/>
                      </a:lnTo>
                      <a:lnTo>
                        <a:pt x="74311" y="87220"/>
                      </a:lnTo>
                      <a:lnTo>
                        <a:pt x="74190" y="86223"/>
                      </a:lnTo>
                      <a:lnTo>
                        <a:pt x="74070" y="85225"/>
                      </a:lnTo>
                      <a:lnTo>
                        <a:pt x="73934" y="84370"/>
                      </a:lnTo>
                      <a:lnTo>
                        <a:pt x="73828" y="83230"/>
                      </a:lnTo>
                      <a:lnTo>
                        <a:pt x="73723" y="82090"/>
                      </a:lnTo>
                      <a:lnTo>
                        <a:pt x="73617" y="80807"/>
                      </a:lnTo>
                      <a:lnTo>
                        <a:pt x="73526" y="79667"/>
                      </a:lnTo>
                      <a:lnTo>
                        <a:pt x="73421" y="78527"/>
                      </a:lnTo>
                      <a:lnTo>
                        <a:pt x="73345" y="77244"/>
                      </a:lnTo>
                      <a:lnTo>
                        <a:pt x="73270" y="75676"/>
                      </a:lnTo>
                      <a:lnTo>
                        <a:pt x="73210" y="74394"/>
                      </a:lnTo>
                      <a:lnTo>
                        <a:pt x="73149" y="72969"/>
                      </a:lnTo>
                      <a:lnTo>
                        <a:pt x="73104" y="71401"/>
                      </a:lnTo>
                      <a:lnTo>
                        <a:pt x="73059" y="69833"/>
                      </a:lnTo>
                      <a:lnTo>
                        <a:pt x="73029" y="68408"/>
                      </a:lnTo>
                      <a:lnTo>
                        <a:pt x="72983" y="66840"/>
                      </a:lnTo>
                      <a:lnTo>
                        <a:pt x="72953" y="63420"/>
                      </a:lnTo>
                      <a:lnTo>
                        <a:pt x="72938" y="59714"/>
                      </a:lnTo>
                      <a:lnTo>
                        <a:pt x="72953" y="56152"/>
                      </a:lnTo>
                      <a:lnTo>
                        <a:pt x="72983" y="52731"/>
                      </a:lnTo>
                      <a:lnTo>
                        <a:pt x="73059" y="49311"/>
                      </a:lnTo>
                      <a:lnTo>
                        <a:pt x="73149" y="46175"/>
                      </a:lnTo>
                      <a:lnTo>
                        <a:pt x="73210" y="44608"/>
                      </a:lnTo>
                      <a:lnTo>
                        <a:pt x="73270" y="43182"/>
                      </a:lnTo>
                      <a:lnTo>
                        <a:pt x="73330" y="41757"/>
                      </a:lnTo>
                      <a:lnTo>
                        <a:pt x="73406" y="40190"/>
                      </a:lnTo>
                      <a:lnTo>
                        <a:pt x="73511" y="38907"/>
                      </a:lnTo>
                      <a:lnTo>
                        <a:pt x="73602" y="37624"/>
                      </a:lnTo>
                      <a:lnTo>
                        <a:pt x="73692" y="36342"/>
                      </a:lnTo>
                      <a:lnTo>
                        <a:pt x="73798" y="35059"/>
                      </a:lnTo>
                      <a:lnTo>
                        <a:pt x="73904" y="33919"/>
                      </a:lnTo>
                      <a:lnTo>
                        <a:pt x="74009" y="32779"/>
                      </a:lnTo>
                      <a:lnTo>
                        <a:pt x="74145" y="31781"/>
                      </a:lnTo>
                      <a:lnTo>
                        <a:pt x="74266" y="30926"/>
                      </a:lnTo>
                      <a:lnTo>
                        <a:pt x="74387" y="29928"/>
                      </a:lnTo>
                      <a:lnTo>
                        <a:pt x="74522" y="29073"/>
                      </a:lnTo>
                      <a:lnTo>
                        <a:pt x="74673" y="28361"/>
                      </a:lnTo>
                      <a:lnTo>
                        <a:pt x="74809" y="27790"/>
                      </a:lnTo>
                      <a:lnTo>
                        <a:pt x="74945" y="27220"/>
                      </a:lnTo>
                      <a:lnTo>
                        <a:pt x="75096" y="26650"/>
                      </a:lnTo>
                      <a:lnTo>
                        <a:pt x="75262" y="26365"/>
                      </a:lnTo>
                      <a:lnTo>
                        <a:pt x="75428" y="25938"/>
                      </a:lnTo>
                      <a:lnTo>
                        <a:pt x="75579" y="25510"/>
                      </a:lnTo>
                      <a:lnTo>
                        <a:pt x="75760" y="25368"/>
                      </a:lnTo>
                      <a:lnTo>
                        <a:pt x="75926" y="25225"/>
                      </a:lnTo>
                      <a:lnTo>
                        <a:pt x="76107" y="25225"/>
                      </a:lnTo>
                      <a:lnTo>
                        <a:pt x="76273" y="25225"/>
                      </a:lnTo>
                      <a:lnTo>
                        <a:pt x="76469" y="25368"/>
                      </a:lnTo>
                      <a:lnTo>
                        <a:pt x="76635" y="25795"/>
                      </a:lnTo>
                      <a:lnTo>
                        <a:pt x="76801" y="26080"/>
                      </a:lnTo>
                      <a:lnTo>
                        <a:pt x="76967" y="26365"/>
                      </a:lnTo>
                      <a:lnTo>
                        <a:pt x="77118" y="26793"/>
                      </a:lnTo>
                      <a:lnTo>
                        <a:pt x="77253" y="27363"/>
                      </a:lnTo>
                      <a:lnTo>
                        <a:pt x="77389" y="27933"/>
                      </a:lnTo>
                      <a:lnTo>
                        <a:pt x="77540" y="28646"/>
                      </a:lnTo>
                      <a:lnTo>
                        <a:pt x="77676" y="29358"/>
                      </a:lnTo>
                      <a:lnTo>
                        <a:pt x="77797" y="30213"/>
                      </a:lnTo>
                      <a:lnTo>
                        <a:pt x="77902" y="31353"/>
                      </a:lnTo>
                      <a:lnTo>
                        <a:pt x="78038" y="32351"/>
                      </a:lnTo>
                      <a:lnTo>
                        <a:pt x="78129" y="33349"/>
                      </a:lnTo>
                      <a:lnTo>
                        <a:pt x="78234" y="34489"/>
                      </a:lnTo>
                      <a:lnTo>
                        <a:pt x="78325" y="35771"/>
                      </a:lnTo>
                      <a:lnTo>
                        <a:pt x="78460" y="37909"/>
                      </a:lnTo>
                      <a:lnTo>
                        <a:pt x="78581" y="40047"/>
                      </a:lnTo>
                      <a:lnTo>
                        <a:pt x="78687" y="42470"/>
                      </a:lnTo>
                      <a:lnTo>
                        <a:pt x="78762" y="44750"/>
                      </a:lnTo>
                      <a:lnTo>
                        <a:pt x="78823" y="47315"/>
                      </a:lnTo>
                      <a:lnTo>
                        <a:pt x="78868" y="49738"/>
                      </a:lnTo>
                      <a:lnTo>
                        <a:pt x="78898" y="52589"/>
                      </a:lnTo>
                      <a:lnTo>
                        <a:pt x="78898" y="55296"/>
                      </a:lnTo>
                      <a:lnTo>
                        <a:pt x="78898" y="57007"/>
                      </a:lnTo>
                      <a:lnTo>
                        <a:pt x="78883" y="58432"/>
                      </a:lnTo>
                      <a:lnTo>
                        <a:pt x="78868" y="59714"/>
                      </a:lnTo>
                      <a:lnTo>
                        <a:pt x="78838" y="60855"/>
                      </a:lnTo>
                      <a:close/>
                      <a:moveTo>
                        <a:pt x="74130" y="52446"/>
                      </a:moveTo>
                      <a:lnTo>
                        <a:pt x="77706" y="52446"/>
                      </a:lnTo>
                      <a:lnTo>
                        <a:pt x="77706" y="50593"/>
                      </a:lnTo>
                      <a:lnTo>
                        <a:pt x="77691" y="49026"/>
                      </a:lnTo>
                      <a:lnTo>
                        <a:pt x="77676" y="47315"/>
                      </a:lnTo>
                      <a:lnTo>
                        <a:pt x="77631" y="45748"/>
                      </a:lnTo>
                      <a:lnTo>
                        <a:pt x="77585" y="44323"/>
                      </a:lnTo>
                      <a:lnTo>
                        <a:pt x="77540" y="42897"/>
                      </a:lnTo>
                      <a:lnTo>
                        <a:pt x="77465" y="41615"/>
                      </a:lnTo>
                      <a:lnTo>
                        <a:pt x="77374" y="40190"/>
                      </a:lnTo>
                      <a:lnTo>
                        <a:pt x="77253" y="38622"/>
                      </a:lnTo>
                      <a:lnTo>
                        <a:pt x="77133" y="37339"/>
                      </a:lnTo>
                      <a:lnTo>
                        <a:pt x="76982" y="36199"/>
                      </a:lnTo>
                      <a:lnTo>
                        <a:pt x="76816" y="35201"/>
                      </a:lnTo>
                      <a:lnTo>
                        <a:pt x="76635" y="34489"/>
                      </a:lnTo>
                      <a:lnTo>
                        <a:pt x="76454" y="34061"/>
                      </a:lnTo>
                      <a:lnTo>
                        <a:pt x="76227" y="33776"/>
                      </a:lnTo>
                      <a:lnTo>
                        <a:pt x="76001" y="33634"/>
                      </a:lnTo>
                      <a:lnTo>
                        <a:pt x="75805" y="33776"/>
                      </a:lnTo>
                      <a:lnTo>
                        <a:pt x="75594" y="34061"/>
                      </a:lnTo>
                      <a:lnTo>
                        <a:pt x="75413" y="34489"/>
                      </a:lnTo>
                      <a:lnTo>
                        <a:pt x="75247" y="35201"/>
                      </a:lnTo>
                      <a:lnTo>
                        <a:pt x="75066" y="36199"/>
                      </a:lnTo>
                      <a:lnTo>
                        <a:pt x="74915" y="37197"/>
                      </a:lnTo>
                      <a:lnTo>
                        <a:pt x="74779" y="38479"/>
                      </a:lnTo>
                      <a:lnTo>
                        <a:pt x="74643" y="39904"/>
                      </a:lnTo>
                      <a:lnTo>
                        <a:pt x="74537" y="41330"/>
                      </a:lnTo>
                      <a:lnTo>
                        <a:pt x="74447" y="42755"/>
                      </a:lnTo>
                      <a:lnTo>
                        <a:pt x="74371" y="44180"/>
                      </a:lnTo>
                      <a:lnTo>
                        <a:pt x="74296" y="45605"/>
                      </a:lnTo>
                      <a:lnTo>
                        <a:pt x="74236" y="47315"/>
                      </a:lnTo>
                      <a:lnTo>
                        <a:pt x="74190" y="48883"/>
                      </a:lnTo>
                      <a:lnTo>
                        <a:pt x="74145" y="50593"/>
                      </a:lnTo>
                      <a:lnTo>
                        <a:pt x="74130" y="52446"/>
                      </a:lnTo>
                      <a:close/>
                      <a:moveTo>
                        <a:pt x="80422" y="90783"/>
                      </a:moveTo>
                      <a:lnTo>
                        <a:pt x="80422" y="46745"/>
                      </a:lnTo>
                      <a:lnTo>
                        <a:pt x="80422" y="41472"/>
                      </a:lnTo>
                      <a:lnTo>
                        <a:pt x="80422" y="36484"/>
                      </a:lnTo>
                      <a:lnTo>
                        <a:pt x="80407" y="31496"/>
                      </a:lnTo>
                      <a:lnTo>
                        <a:pt x="80392" y="26793"/>
                      </a:lnTo>
                      <a:lnTo>
                        <a:pt x="81463" y="26793"/>
                      </a:lnTo>
                      <a:lnTo>
                        <a:pt x="81508" y="39334"/>
                      </a:lnTo>
                      <a:lnTo>
                        <a:pt x="81569" y="39334"/>
                      </a:lnTo>
                      <a:lnTo>
                        <a:pt x="81614" y="37767"/>
                      </a:lnTo>
                      <a:lnTo>
                        <a:pt x="81689" y="36342"/>
                      </a:lnTo>
                      <a:lnTo>
                        <a:pt x="81765" y="34916"/>
                      </a:lnTo>
                      <a:lnTo>
                        <a:pt x="81855" y="33634"/>
                      </a:lnTo>
                      <a:lnTo>
                        <a:pt x="81961" y="32351"/>
                      </a:lnTo>
                      <a:lnTo>
                        <a:pt x="82067" y="31211"/>
                      </a:lnTo>
                      <a:lnTo>
                        <a:pt x="82172" y="30071"/>
                      </a:lnTo>
                      <a:lnTo>
                        <a:pt x="82293" y="29073"/>
                      </a:lnTo>
                      <a:lnTo>
                        <a:pt x="82429" y="28218"/>
                      </a:lnTo>
                      <a:lnTo>
                        <a:pt x="82565" y="27505"/>
                      </a:lnTo>
                      <a:lnTo>
                        <a:pt x="82700" y="26793"/>
                      </a:lnTo>
                      <a:lnTo>
                        <a:pt x="82836" y="26365"/>
                      </a:lnTo>
                      <a:lnTo>
                        <a:pt x="82987" y="25938"/>
                      </a:lnTo>
                      <a:lnTo>
                        <a:pt x="83138" y="25510"/>
                      </a:lnTo>
                      <a:lnTo>
                        <a:pt x="83289" y="25225"/>
                      </a:lnTo>
                      <a:lnTo>
                        <a:pt x="83425" y="25225"/>
                      </a:lnTo>
                      <a:lnTo>
                        <a:pt x="83606" y="25368"/>
                      </a:lnTo>
                      <a:lnTo>
                        <a:pt x="83787" y="25795"/>
                      </a:lnTo>
                      <a:lnTo>
                        <a:pt x="83787" y="36769"/>
                      </a:lnTo>
                      <a:lnTo>
                        <a:pt x="83576" y="36484"/>
                      </a:lnTo>
                      <a:lnTo>
                        <a:pt x="83349" y="36342"/>
                      </a:lnTo>
                      <a:lnTo>
                        <a:pt x="83153" y="36484"/>
                      </a:lnTo>
                      <a:lnTo>
                        <a:pt x="82957" y="36769"/>
                      </a:lnTo>
                      <a:lnTo>
                        <a:pt x="82776" y="37197"/>
                      </a:lnTo>
                      <a:lnTo>
                        <a:pt x="82610" y="37909"/>
                      </a:lnTo>
                      <a:lnTo>
                        <a:pt x="82444" y="38764"/>
                      </a:lnTo>
                      <a:lnTo>
                        <a:pt x="82308" y="39904"/>
                      </a:lnTo>
                      <a:lnTo>
                        <a:pt x="82172" y="41330"/>
                      </a:lnTo>
                      <a:lnTo>
                        <a:pt x="82052" y="42755"/>
                      </a:lnTo>
                      <a:lnTo>
                        <a:pt x="81961" y="44180"/>
                      </a:lnTo>
                      <a:lnTo>
                        <a:pt x="81870" y="45748"/>
                      </a:lnTo>
                      <a:lnTo>
                        <a:pt x="81795" y="47458"/>
                      </a:lnTo>
                      <a:lnTo>
                        <a:pt x="81750" y="49026"/>
                      </a:lnTo>
                      <a:lnTo>
                        <a:pt x="81705" y="50736"/>
                      </a:lnTo>
                      <a:lnTo>
                        <a:pt x="81674" y="52731"/>
                      </a:lnTo>
                      <a:lnTo>
                        <a:pt x="81644" y="54584"/>
                      </a:lnTo>
                      <a:lnTo>
                        <a:pt x="81644" y="56722"/>
                      </a:lnTo>
                      <a:lnTo>
                        <a:pt x="81644" y="90783"/>
                      </a:lnTo>
                      <a:lnTo>
                        <a:pt x="80422" y="90783"/>
                      </a:lnTo>
                      <a:close/>
                      <a:moveTo>
                        <a:pt x="85281" y="14964"/>
                      </a:moveTo>
                      <a:lnTo>
                        <a:pt x="86488" y="11401"/>
                      </a:lnTo>
                      <a:lnTo>
                        <a:pt x="86488" y="26793"/>
                      </a:lnTo>
                      <a:lnTo>
                        <a:pt x="88253" y="26793"/>
                      </a:lnTo>
                      <a:lnTo>
                        <a:pt x="88253" y="35486"/>
                      </a:lnTo>
                      <a:lnTo>
                        <a:pt x="86488" y="35486"/>
                      </a:lnTo>
                      <a:lnTo>
                        <a:pt x="86488" y="70118"/>
                      </a:lnTo>
                      <a:lnTo>
                        <a:pt x="86503" y="71686"/>
                      </a:lnTo>
                      <a:lnTo>
                        <a:pt x="86503" y="73111"/>
                      </a:lnTo>
                      <a:lnTo>
                        <a:pt x="86518" y="74394"/>
                      </a:lnTo>
                      <a:lnTo>
                        <a:pt x="86548" y="75534"/>
                      </a:lnTo>
                      <a:lnTo>
                        <a:pt x="86578" y="76817"/>
                      </a:lnTo>
                      <a:lnTo>
                        <a:pt x="86623" y="77814"/>
                      </a:lnTo>
                      <a:lnTo>
                        <a:pt x="86669" y="78669"/>
                      </a:lnTo>
                      <a:lnTo>
                        <a:pt x="86714" y="79382"/>
                      </a:lnTo>
                      <a:lnTo>
                        <a:pt x="86774" y="80095"/>
                      </a:lnTo>
                      <a:lnTo>
                        <a:pt x="86850" y="80807"/>
                      </a:lnTo>
                      <a:lnTo>
                        <a:pt x="86910" y="81235"/>
                      </a:lnTo>
                      <a:lnTo>
                        <a:pt x="87001" y="81662"/>
                      </a:lnTo>
                      <a:lnTo>
                        <a:pt x="87106" y="82232"/>
                      </a:lnTo>
                      <a:lnTo>
                        <a:pt x="87197" y="82375"/>
                      </a:lnTo>
                      <a:lnTo>
                        <a:pt x="87302" y="82517"/>
                      </a:lnTo>
                      <a:lnTo>
                        <a:pt x="87408" y="82660"/>
                      </a:lnTo>
                      <a:lnTo>
                        <a:pt x="87619" y="82517"/>
                      </a:lnTo>
                      <a:lnTo>
                        <a:pt x="87800" y="82375"/>
                      </a:lnTo>
                      <a:lnTo>
                        <a:pt x="87966" y="82232"/>
                      </a:lnTo>
                      <a:lnTo>
                        <a:pt x="88117" y="81662"/>
                      </a:lnTo>
                      <a:lnTo>
                        <a:pt x="88178" y="90498"/>
                      </a:lnTo>
                      <a:lnTo>
                        <a:pt x="87951" y="91211"/>
                      </a:lnTo>
                      <a:lnTo>
                        <a:pt x="87695" y="91781"/>
                      </a:lnTo>
                      <a:lnTo>
                        <a:pt x="87393" y="92209"/>
                      </a:lnTo>
                      <a:lnTo>
                        <a:pt x="87091" y="92351"/>
                      </a:lnTo>
                      <a:lnTo>
                        <a:pt x="86880" y="92209"/>
                      </a:lnTo>
                      <a:lnTo>
                        <a:pt x="86684" y="91781"/>
                      </a:lnTo>
                      <a:lnTo>
                        <a:pt x="86503" y="91496"/>
                      </a:lnTo>
                      <a:lnTo>
                        <a:pt x="86322" y="90926"/>
                      </a:lnTo>
                      <a:lnTo>
                        <a:pt x="86156" y="90213"/>
                      </a:lnTo>
                      <a:lnTo>
                        <a:pt x="86020" y="89358"/>
                      </a:lnTo>
                      <a:lnTo>
                        <a:pt x="85869" y="88361"/>
                      </a:lnTo>
                      <a:lnTo>
                        <a:pt x="85748" y="87220"/>
                      </a:lnTo>
                      <a:lnTo>
                        <a:pt x="85643" y="85795"/>
                      </a:lnTo>
                      <a:lnTo>
                        <a:pt x="85552" y="84228"/>
                      </a:lnTo>
                      <a:lnTo>
                        <a:pt x="85477" y="82517"/>
                      </a:lnTo>
                      <a:lnTo>
                        <a:pt x="85401" y="80522"/>
                      </a:lnTo>
                      <a:lnTo>
                        <a:pt x="85356" y="78384"/>
                      </a:lnTo>
                      <a:lnTo>
                        <a:pt x="85311" y="75819"/>
                      </a:lnTo>
                      <a:lnTo>
                        <a:pt x="85281" y="73396"/>
                      </a:lnTo>
                      <a:lnTo>
                        <a:pt x="85281" y="70546"/>
                      </a:lnTo>
                      <a:lnTo>
                        <a:pt x="85281" y="35486"/>
                      </a:lnTo>
                      <a:lnTo>
                        <a:pt x="84239" y="35486"/>
                      </a:lnTo>
                      <a:lnTo>
                        <a:pt x="84239" y="26793"/>
                      </a:lnTo>
                      <a:lnTo>
                        <a:pt x="85281" y="26793"/>
                      </a:lnTo>
                      <a:lnTo>
                        <a:pt x="85281" y="14964"/>
                      </a:lnTo>
                      <a:close/>
                      <a:moveTo>
                        <a:pt x="94394" y="51591"/>
                      </a:moveTo>
                      <a:lnTo>
                        <a:pt x="94394" y="75391"/>
                      </a:lnTo>
                      <a:lnTo>
                        <a:pt x="94409" y="79952"/>
                      </a:lnTo>
                      <a:lnTo>
                        <a:pt x="94424" y="83942"/>
                      </a:lnTo>
                      <a:lnTo>
                        <a:pt x="94454" y="87648"/>
                      </a:lnTo>
                      <a:lnTo>
                        <a:pt x="94500" y="90783"/>
                      </a:lnTo>
                      <a:lnTo>
                        <a:pt x="93383" y="90783"/>
                      </a:lnTo>
                      <a:lnTo>
                        <a:pt x="93293" y="82802"/>
                      </a:lnTo>
                      <a:lnTo>
                        <a:pt x="93247" y="82802"/>
                      </a:lnTo>
                      <a:lnTo>
                        <a:pt x="93142" y="83800"/>
                      </a:lnTo>
                      <a:lnTo>
                        <a:pt x="93051" y="84940"/>
                      </a:lnTo>
                      <a:lnTo>
                        <a:pt x="92946" y="85938"/>
                      </a:lnTo>
                      <a:lnTo>
                        <a:pt x="92855" y="86935"/>
                      </a:lnTo>
                      <a:lnTo>
                        <a:pt x="92734" y="87790"/>
                      </a:lnTo>
                      <a:lnTo>
                        <a:pt x="92614" y="88503"/>
                      </a:lnTo>
                      <a:lnTo>
                        <a:pt x="92493" y="89216"/>
                      </a:lnTo>
                      <a:lnTo>
                        <a:pt x="92372" y="89786"/>
                      </a:lnTo>
                      <a:lnTo>
                        <a:pt x="92236" y="90356"/>
                      </a:lnTo>
                      <a:lnTo>
                        <a:pt x="92101" y="90783"/>
                      </a:lnTo>
                      <a:lnTo>
                        <a:pt x="91950" y="91211"/>
                      </a:lnTo>
                      <a:lnTo>
                        <a:pt x="91814" y="91496"/>
                      </a:lnTo>
                      <a:lnTo>
                        <a:pt x="91663" y="91781"/>
                      </a:lnTo>
                      <a:lnTo>
                        <a:pt x="91497" y="92209"/>
                      </a:lnTo>
                      <a:lnTo>
                        <a:pt x="91331" y="92209"/>
                      </a:lnTo>
                      <a:lnTo>
                        <a:pt x="91180" y="92351"/>
                      </a:lnTo>
                      <a:lnTo>
                        <a:pt x="90924" y="92209"/>
                      </a:lnTo>
                      <a:lnTo>
                        <a:pt x="90712" y="91781"/>
                      </a:lnTo>
                      <a:lnTo>
                        <a:pt x="90501" y="91353"/>
                      </a:lnTo>
                      <a:lnTo>
                        <a:pt x="90290" y="90783"/>
                      </a:lnTo>
                      <a:lnTo>
                        <a:pt x="90109" y="89928"/>
                      </a:lnTo>
                      <a:lnTo>
                        <a:pt x="89943" y="89073"/>
                      </a:lnTo>
                      <a:lnTo>
                        <a:pt x="89762" y="87933"/>
                      </a:lnTo>
                      <a:lnTo>
                        <a:pt x="89611" y="86508"/>
                      </a:lnTo>
                      <a:lnTo>
                        <a:pt x="89505" y="85225"/>
                      </a:lnTo>
                      <a:lnTo>
                        <a:pt x="89400" y="83800"/>
                      </a:lnTo>
                      <a:lnTo>
                        <a:pt x="89309" y="82375"/>
                      </a:lnTo>
                      <a:lnTo>
                        <a:pt x="89219" y="80665"/>
                      </a:lnTo>
                      <a:lnTo>
                        <a:pt x="89173" y="79097"/>
                      </a:lnTo>
                      <a:lnTo>
                        <a:pt x="89128" y="77387"/>
                      </a:lnTo>
                      <a:lnTo>
                        <a:pt x="89113" y="75676"/>
                      </a:lnTo>
                      <a:lnTo>
                        <a:pt x="89098" y="73824"/>
                      </a:lnTo>
                      <a:lnTo>
                        <a:pt x="89098" y="72399"/>
                      </a:lnTo>
                      <a:lnTo>
                        <a:pt x="89113" y="70973"/>
                      </a:lnTo>
                      <a:lnTo>
                        <a:pt x="89128" y="69691"/>
                      </a:lnTo>
                      <a:lnTo>
                        <a:pt x="89158" y="68408"/>
                      </a:lnTo>
                      <a:lnTo>
                        <a:pt x="89204" y="67125"/>
                      </a:lnTo>
                      <a:lnTo>
                        <a:pt x="89249" y="65843"/>
                      </a:lnTo>
                      <a:lnTo>
                        <a:pt x="89309" y="64703"/>
                      </a:lnTo>
                      <a:lnTo>
                        <a:pt x="89370" y="63562"/>
                      </a:lnTo>
                      <a:lnTo>
                        <a:pt x="89445" y="62565"/>
                      </a:lnTo>
                      <a:lnTo>
                        <a:pt x="89520" y="61567"/>
                      </a:lnTo>
                      <a:lnTo>
                        <a:pt x="89596" y="60427"/>
                      </a:lnTo>
                      <a:lnTo>
                        <a:pt x="89686" y="59429"/>
                      </a:lnTo>
                      <a:lnTo>
                        <a:pt x="89792" y="58574"/>
                      </a:lnTo>
                      <a:lnTo>
                        <a:pt x="89913" y="57719"/>
                      </a:lnTo>
                      <a:lnTo>
                        <a:pt x="90033" y="56864"/>
                      </a:lnTo>
                      <a:lnTo>
                        <a:pt x="90154" y="56009"/>
                      </a:lnTo>
                      <a:lnTo>
                        <a:pt x="90441" y="54584"/>
                      </a:lnTo>
                      <a:lnTo>
                        <a:pt x="90743" y="53301"/>
                      </a:lnTo>
                      <a:lnTo>
                        <a:pt x="91075" y="52304"/>
                      </a:lnTo>
                      <a:lnTo>
                        <a:pt x="91437" y="51591"/>
                      </a:lnTo>
                      <a:lnTo>
                        <a:pt x="91829" y="50736"/>
                      </a:lnTo>
                      <a:lnTo>
                        <a:pt x="92251" y="50308"/>
                      </a:lnTo>
                      <a:lnTo>
                        <a:pt x="92704" y="50023"/>
                      </a:lnTo>
                      <a:lnTo>
                        <a:pt x="93172" y="50023"/>
                      </a:lnTo>
                      <a:lnTo>
                        <a:pt x="93172" y="48741"/>
                      </a:lnTo>
                      <a:lnTo>
                        <a:pt x="93157" y="46888"/>
                      </a:lnTo>
                      <a:lnTo>
                        <a:pt x="93142" y="45178"/>
                      </a:lnTo>
                      <a:lnTo>
                        <a:pt x="93112" y="43610"/>
                      </a:lnTo>
                      <a:lnTo>
                        <a:pt x="93066" y="42185"/>
                      </a:lnTo>
                      <a:lnTo>
                        <a:pt x="93021" y="40760"/>
                      </a:lnTo>
                      <a:lnTo>
                        <a:pt x="92961" y="39619"/>
                      </a:lnTo>
                      <a:lnTo>
                        <a:pt x="92885" y="38622"/>
                      </a:lnTo>
                      <a:lnTo>
                        <a:pt x="92795" y="37624"/>
                      </a:lnTo>
                      <a:lnTo>
                        <a:pt x="92689" y="36769"/>
                      </a:lnTo>
                      <a:lnTo>
                        <a:pt x="92568" y="36057"/>
                      </a:lnTo>
                      <a:lnTo>
                        <a:pt x="92448" y="35344"/>
                      </a:lnTo>
                      <a:lnTo>
                        <a:pt x="92312" y="34774"/>
                      </a:lnTo>
                      <a:lnTo>
                        <a:pt x="92161" y="34346"/>
                      </a:lnTo>
                      <a:lnTo>
                        <a:pt x="91995" y="34061"/>
                      </a:lnTo>
                      <a:lnTo>
                        <a:pt x="91814" y="33919"/>
                      </a:lnTo>
                      <a:lnTo>
                        <a:pt x="91633" y="33919"/>
                      </a:lnTo>
                      <a:lnTo>
                        <a:pt x="91376" y="33919"/>
                      </a:lnTo>
                      <a:lnTo>
                        <a:pt x="91150" y="34204"/>
                      </a:lnTo>
                      <a:lnTo>
                        <a:pt x="90909" y="34489"/>
                      </a:lnTo>
                      <a:lnTo>
                        <a:pt x="90682" y="35059"/>
                      </a:lnTo>
                      <a:lnTo>
                        <a:pt x="90471" y="35629"/>
                      </a:lnTo>
                      <a:lnTo>
                        <a:pt x="90260" y="36627"/>
                      </a:lnTo>
                      <a:lnTo>
                        <a:pt x="90064" y="37624"/>
                      </a:lnTo>
                      <a:lnTo>
                        <a:pt x="89883" y="38622"/>
                      </a:lnTo>
                      <a:lnTo>
                        <a:pt x="89596" y="31068"/>
                      </a:lnTo>
                      <a:lnTo>
                        <a:pt x="89822" y="29643"/>
                      </a:lnTo>
                      <a:lnTo>
                        <a:pt x="90079" y="28503"/>
                      </a:lnTo>
                      <a:lnTo>
                        <a:pt x="90335" y="27505"/>
                      </a:lnTo>
                      <a:lnTo>
                        <a:pt x="90607" y="26793"/>
                      </a:lnTo>
                      <a:lnTo>
                        <a:pt x="90894" y="26080"/>
                      </a:lnTo>
                      <a:lnTo>
                        <a:pt x="91195" y="25510"/>
                      </a:lnTo>
                      <a:lnTo>
                        <a:pt x="91482" y="25368"/>
                      </a:lnTo>
                      <a:lnTo>
                        <a:pt x="91814" y="25225"/>
                      </a:lnTo>
                      <a:lnTo>
                        <a:pt x="92131" y="25368"/>
                      </a:lnTo>
                      <a:lnTo>
                        <a:pt x="92417" y="25795"/>
                      </a:lnTo>
                      <a:lnTo>
                        <a:pt x="92689" y="26223"/>
                      </a:lnTo>
                      <a:lnTo>
                        <a:pt x="92946" y="26935"/>
                      </a:lnTo>
                      <a:lnTo>
                        <a:pt x="93172" y="27790"/>
                      </a:lnTo>
                      <a:lnTo>
                        <a:pt x="93383" y="28931"/>
                      </a:lnTo>
                      <a:lnTo>
                        <a:pt x="93579" y="30213"/>
                      </a:lnTo>
                      <a:lnTo>
                        <a:pt x="93745" y="31923"/>
                      </a:lnTo>
                      <a:lnTo>
                        <a:pt x="93896" y="33634"/>
                      </a:lnTo>
                      <a:lnTo>
                        <a:pt x="94032" y="35486"/>
                      </a:lnTo>
                      <a:lnTo>
                        <a:pt x="94138" y="37624"/>
                      </a:lnTo>
                      <a:lnTo>
                        <a:pt x="94228" y="39904"/>
                      </a:lnTo>
                      <a:lnTo>
                        <a:pt x="94288" y="42612"/>
                      </a:lnTo>
                      <a:lnTo>
                        <a:pt x="94364" y="45320"/>
                      </a:lnTo>
                      <a:lnTo>
                        <a:pt x="94379" y="48313"/>
                      </a:lnTo>
                      <a:lnTo>
                        <a:pt x="94394" y="51591"/>
                      </a:lnTo>
                      <a:close/>
                      <a:moveTo>
                        <a:pt x="93172" y="69263"/>
                      </a:moveTo>
                      <a:lnTo>
                        <a:pt x="93172" y="58147"/>
                      </a:lnTo>
                      <a:lnTo>
                        <a:pt x="92825" y="58147"/>
                      </a:lnTo>
                      <a:lnTo>
                        <a:pt x="92508" y="58289"/>
                      </a:lnTo>
                      <a:lnTo>
                        <a:pt x="92206" y="58432"/>
                      </a:lnTo>
                      <a:lnTo>
                        <a:pt x="91920" y="58859"/>
                      </a:lnTo>
                      <a:lnTo>
                        <a:pt x="91678" y="59287"/>
                      </a:lnTo>
                      <a:lnTo>
                        <a:pt x="91437" y="59857"/>
                      </a:lnTo>
                      <a:lnTo>
                        <a:pt x="91225" y="60570"/>
                      </a:lnTo>
                      <a:lnTo>
                        <a:pt x="91044" y="61567"/>
                      </a:lnTo>
                      <a:lnTo>
                        <a:pt x="90863" y="62422"/>
                      </a:lnTo>
                      <a:lnTo>
                        <a:pt x="90728" y="63420"/>
                      </a:lnTo>
                      <a:lnTo>
                        <a:pt x="90607" y="64703"/>
                      </a:lnTo>
                      <a:lnTo>
                        <a:pt x="90516" y="65985"/>
                      </a:lnTo>
                      <a:lnTo>
                        <a:pt x="90441" y="67553"/>
                      </a:lnTo>
                      <a:lnTo>
                        <a:pt x="90365" y="68978"/>
                      </a:lnTo>
                      <a:lnTo>
                        <a:pt x="90335" y="70688"/>
                      </a:lnTo>
                      <a:lnTo>
                        <a:pt x="90320" y="72541"/>
                      </a:lnTo>
                      <a:lnTo>
                        <a:pt x="90335" y="73824"/>
                      </a:lnTo>
                      <a:lnTo>
                        <a:pt x="90350" y="75106"/>
                      </a:lnTo>
                      <a:lnTo>
                        <a:pt x="90380" y="76104"/>
                      </a:lnTo>
                      <a:lnTo>
                        <a:pt x="90426" y="77387"/>
                      </a:lnTo>
                      <a:lnTo>
                        <a:pt x="90471" y="78384"/>
                      </a:lnTo>
                      <a:lnTo>
                        <a:pt x="90531" y="79239"/>
                      </a:lnTo>
                      <a:lnTo>
                        <a:pt x="90607" y="80095"/>
                      </a:lnTo>
                      <a:lnTo>
                        <a:pt x="90682" y="80807"/>
                      </a:lnTo>
                      <a:lnTo>
                        <a:pt x="90758" y="81377"/>
                      </a:lnTo>
                      <a:lnTo>
                        <a:pt x="90833" y="82090"/>
                      </a:lnTo>
                      <a:lnTo>
                        <a:pt x="90924" y="82517"/>
                      </a:lnTo>
                      <a:lnTo>
                        <a:pt x="91044" y="82945"/>
                      </a:lnTo>
                      <a:lnTo>
                        <a:pt x="91135" y="83230"/>
                      </a:lnTo>
                      <a:lnTo>
                        <a:pt x="91241" y="83515"/>
                      </a:lnTo>
                      <a:lnTo>
                        <a:pt x="91361" y="83657"/>
                      </a:lnTo>
                      <a:lnTo>
                        <a:pt x="91482" y="83657"/>
                      </a:lnTo>
                      <a:lnTo>
                        <a:pt x="91633" y="83657"/>
                      </a:lnTo>
                      <a:lnTo>
                        <a:pt x="91784" y="83372"/>
                      </a:lnTo>
                      <a:lnTo>
                        <a:pt x="91920" y="83230"/>
                      </a:lnTo>
                      <a:lnTo>
                        <a:pt x="92040" y="82802"/>
                      </a:lnTo>
                      <a:lnTo>
                        <a:pt x="92191" y="82375"/>
                      </a:lnTo>
                      <a:lnTo>
                        <a:pt x="92312" y="81662"/>
                      </a:lnTo>
                      <a:lnTo>
                        <a:pt x="92433" y="81092"/>
                      </a:lnTo>
                      <a:lnTo>
                        <a:pt x="92538" y="80237"/>
                      </a:lnTo>
                      <a:lnTo>
                        <a:pt x="92644" y="79524"/>
                      </a:lnTo>
                      <a:lnTo>
                        <a:pt x="92734" y="78812"/>
                      </a:lnTo>
                      <a:lnTo>
                        <a:pt x="92825" y="77957"/>
                      </a:lnTo>
                      <a:lnTo>
                        <a:pt x="92885" y="77102"/>
                      </a:lnTo>
                      <a:lnTo>
                        <a:pt x="92961" y="75961"/>
                      </a:lnTo>
                      <a:lnTo>
                        <a:pt x="93006" y="74964"/>
                      </a:lnTo>
                      <a:lnTo>
                        <a:pt x="93051" y="73966"/>
                      </a:lnTo>
                      <a:lnTo>
                        <a:pt x="93096" y="72969"/>
                      </a:lnTo>
                      <a:lnTo>
                        <a:pt x="93127" y="72114"/>
                      </a:lnTo>
                      <a:lnTo>
                        <a:pt x="93142" y="71116"/>
                      </a:lnTo>
                      <a:lnTo>
                        <a:pt x="93157" y="70261"/>
                      </a:lnTo>
                      <a:lnTo>
                        <a:pt x="93172" y="69263"/>
                      </a:lnTo>
                      <a:close/>
                      <a:moveTo>
                        <a:pt x="97608" y="90783"/>
                      </a:moveTo>
                      <a:lnTo>
                        <a:pt x="96371" y="90783"/>
                      </a:lnTo>
                      <a:lnTo>
                        <a:pt x="96371" y="26793"/>
                      </a:lnTo>
                      <a:lnTo>
                        <a:pt x="97608" y="26793"/>
                      </a:lnTo>
                      <a:lnTo>
                        <a:pt x="97608" y="90783"/>
                      </a:lnTo>
                      <a:close/>
                      <a:moveTo>
                        <a:pt x="96974" y="14964"/>
                      </a:moveTo>
                      <a:lnTo>
                        <a:pt x="96959" y="14964"/>
                      </a:lnTo>
                      <a:lnTo>
                        <a:pt x="96808" y="14821"/>
                      </a:lnTo>
                      <a:lnTo>
                        <a:pt x="96657" y="14394"/>
                      </a:lnTo>
                      <a:lnTo>
                        <a:pt x="96582" y="14109"/>
                      </a:lnTo>
                      <a:lnTo>
                        <a:pt x="96522" y="13681"/>
                      </a:lnTo>
                      <a:lnTo>
                        <a:pt x="96461" y="13254"/>
                      </a:lnTo>
                      <a:lnTo>
                        <a:pt x="96401" y="12826"/>
                      </a:lnTo>
                      <a:lnTo>
                        <a:pt x="96310" y="11686"/>
                      </a:lnTo>
                      <a:lnTo>
                        <a:pt x="96250" y="10261"/>
                      </a:lnTo>
                      <a:lnTo>
                        <a:pt x="96205" y="8978"/>
                      </a:lnTo>
                      <a:lnTo>
                        <a:pt x="96190" y="7410"/>
                      </a:lnTo>
                      <a:lnTo>
                        <a:pt x="96205" y="5985"/>
                      </a:lnTo>
                      <a:lnTo>
                        <a:pt x="96250" y="4560"/>
                      </a:lnTo>
                      <a:lnTo>
                        <a:pt x="96325" y="3277"/>
                      </a:lnTo>
                      <a:lnTo>
                        <a:pt x="96416" y="2280"/>
                      </a:lnTo>
                      <a:lnTo>
                        <a:pt x="96476" y="1710"/>
                      </a:lnTo>
                      <a:lnTo>
                        <a:pt x="96537" y="1282"/>
                      </a:lnTo>
                      <a:lnTo>
                        <a:pt x="96612" y="855"/>
                      </a:lnTo>
                      <a:lnTo>
                        <a:pt x="96672" y="570"/>
                      </a:lnTo>
                      <a:lnTo>
                        <a:pt x="96823" y="285"/>
                      </a:lnTo>
                      <a:lnTo>
                        <a:pt x="96989" y="0"/>
                      </a:lnTo>
                      <a:lnTo>
                        <a:pt x="97155" y="285"/>
                      </a:lnTo>
                      <a:lnTo>
                        <a:pt x="97306" y="570"/>
                      </a:lnTo>
                      <a:lnTo>
                        <a:pt x="97382" y="855"/>
                      </a:lnTo>
                      <a:lnTo>
                        <a:pt x="97442" y="1282"/>
                      </a:lnTo>
                      <a:lnTo>
                        <a:pt x="97502" y="1710"/>
                      </a:lnTo>
                      <a:lnTo>
                        <a:pt x="97548" y="2137"/>
                      </a:lnTo>
                      <a:lnTo>
                        <a:pt x="97653" y="3277"/>
                      </a:lnTo>
                      <a:lnTo>
                        <a:pt x="97714" y="4418"/>
                      </a:lnTo>
                      <a:lnTo>
                        <a:pt x="97774" y="5985"/>
                      </a:lnTo>
                      <a:lnTo>
                        <a:pt x="97774" y="7410"/>
                      </a:lnTo>
                      <a:lnTo>
                        <a:pt x="97774" y="8978"/>
                      </a:lnTo>
                      <a:lnTo>
                        <a:pt x="97714" y="10261"/>
                      </a:lnTo>
                      <a:lnTo>
                        <a:pt x="97653" y="11686"/>
                      </a:lnTo>
                      <a:lnTo>
                        <a:pt x="97548" y="12826"/>
                      </a:lnTo>
                      <a:lnTo>
                        <a:pt x="97502" y="13254"/>
                      </a:lnTo>
                      <a:lnTo>
                        <a:pt x="97442" y="13681"/>
                      </a:lnTo>
                      <a:lnTo>
                        <a:pt x="97382" y="14109"/>
                      </a:lnTo>
                      <a:lnTo>
                        <a:pt x="97306" y="14394"/>
                      </a:lnTo>
                      <a:lnTo>
                        <a:pt x="97231" y="14679"/>
                      </a:lnTo>
                      <a:lnTo>
                        <a:pt x="97140" y="14821"/>
                      </a:lnTo>
                      <a:lnTo>
                        <a:pt x="97065" y="14821"/>
                      </a:lnTo>
                      <a:lnTo>
                        <a:pt x="96974" y="14964"/>
                      </a:lnTo>
                      <a:close/>
                      <a:moveTo>
                        <a:pt x="99645" y="90783"/>
                      </a:moveTo>
                      <a:lnTo>
                        <a:pt x="99645" y="44038"/>
                      </a:lnTo>
                      <a:lnTo>
                        <a:pt x="99645" y="39904"/>
                      </a:lnTo>
                      <a:lnTo>
                        <a:pt x="99630" y="35629"/>
                      </a:lnTo>
                      <a:lnTo>
                        <a:pt x="99615" y="31353"/>
                      </a:lnTo>
                      <a:lnTo>
                        <a:pt x="99600" y="26793"/>
                      </a:lnTo>
                      <a:lnTo>
                        <a:pt x="100686" y="26793"/>
                      </a:lnTo>
                      <a:lnTo>
                        <a:pt x="100761" y="37339"/>
                      </a:lnTo>
                      <a:lnTo>
                        <a:pt x="100777" y="37339"/>
                      </a:lnTo>
                      <a:lnTo>
                        <a:pt x="100852" y="36199"/>
                      </a:lnTo>
                      <a:lnTo>
                        <a:pt x="100943" y="34916"/>
                      </a:lnTo>
                      <a:lnTo>
                        <a:pt x="101018" y="33776"/>
                      </a:lnTo>
                      <a:lnTo>
                        <a:pt x="101139" y="32779"/>
                      </a:lnTo>
                      <a:lnTo>
                        <a:pt x="101244" y="31781"/>
                      </a:lnTo>
                      <a:lnTo>
                        <a:pt x="101350" y="30926"/>
                      </a:lnTo>
                      <a:lnTo>
                        <a:pt x="101471" y="29928"/>
                      </a:lnTo>
                      <a:lnTo>
                        <a:pt x="101606" y="29073"/>
                      </a:lnTo>
                      <a:lnTo>
                        <a:pt x="101772" y="28218"/>
                      </a:lnTo>
                      <a:lnTo>
                        <a:pt x="101938" y="27505"/>
                      </a:lnTo>
                      <a:lnTo>
                        <a:pt x="102104" y="26793"/>
                      </a:lnTo>
                      <a:lnTo>
                        <a:pt x="102285" y="26365"/>
                      </a:lnTo>
                      <a:lnTo>
                        <a:pt x="102451" y="25938"/>
                      </a:lnTo>
                      <a:lnTo>
                        <a:pt x="102632" y="25510"/>
                      </a:lnTo>
                      <a:lnTo>
                        <a:pt x="102829" y="25225"/>
                      </a:lnTo>
                      <a:lnTo>
                        <a:pt x="103025" y="25225"/>
                      </a:lnTo>
                      <a:lnTo>
                        <a:pt x="103236" y="25368"/>
                      </a:lnTo>
                      <a:lnTo>
                        <a:pt x="103462" y="25510"/>
                      </a:lnTo>
                      <a:lnTo>
                        <a:pt x="103658" y="26080"/>
                      </a:lnTo>
                      <a:lnTo>
                        <a:pt x="103855" y="26650"/>
                      </a:lnTo>
                      <a:lnTo>
                        <a:pt x="104051" y="27363"/>
                      </a:lnTo>
                      <a:lnTo>
                        <a:pt x="104232" y="28361"/>
                      </a:lnTo>
                      <a:lnTo>
                        <a:pt x="104398" y="29358"/>
                      </a:lnTo>
                      <a:lnTo>
                        <a:pt x="104564" y="30641"/>
                      </a:lnTo>
                      <a:lnTo>
                        <a:pt x="104669" y="31638"/>
                      </a:lnTo>
                      <a:lnTo>
                        <a:pt x="104760" y="32636"/>
                      </a:lnTo>
                      <a:lnTo>
                        <a:pt x="104850" y="33634"/>
                      </a:lnTo>
                      <a:lnTo>
                        <a:pt x="104926" y="34774"/>
                      </a:lnTo>
                      <a:lnTo>
                        <a:pt x="105001" y="35771"/>
                      </a:lnTo>
                      <a:lnTo>
                        <a:pt x="105092" y="37197"/>
                      </a:lnTo>
                      <a:lnTo>
                        <a:pt x="105152" y="38337"/>
                      </a:lnTo>
                      <a:lnTo>
                        <a:pt x="105198" y="39762"/>
                      </a:lnTo>
                      <a:lnTo>
                        <a:pt x="105258" y="41187"/>
                      </a:lnTo>
                      <a:lnTo>
                        <a:pt x="105288" y="42612"/>
                      </a:lnTo>
                      <a:lnTo>
                        <a:pt x="105333" y="44038"/>
                      </a:lnTo>
                      <a:lnTo>
                        <a:pt x="105364" y="45605"/>
                      </a:lnTo>
                      <a:lnTo>
                        <a:pt x="105394" y="49026"/>
                      </a:lnTo>
                      <a:lnTo>
                        <a:pt x="105409" y="52589"/>
                      </a:lnTo>
                      <a:lnTo>
                        <a:pt x="105409" y="90783"/>
                      </a:lnTo>
                      <a:lnTo>
                        <a:pt x="104187" y="90783"/>
                      </a:lnTo>
                      <a:lnTo>
                        <a:pt x="104187" y="53871"/>
                      </a:lnTo>
                      <a:lnTo>
                        <a:pt x="104172" y="51591"/>
                      </a:lnTo>
                      <a:lnTo>
                        <a:pt x="104156" y="49311"/>
                      </a:lnTo>
                      <a:lnTo>
                        <a:pt x="104126" y="47458"/>
                      </a:lnTo>
                      <a:lnTo>
                        <a:pt x="104081" y="45463"/>
                      </a:lnTo>
                      <a:lnTo>
                        <a:pt x="104036" y="43752"/>
                      </a:lnTo>
                      <a:lnTo>
                        <a:pt x="103960" y="42327"/>
                      </a:lnTo>
                      <a:lnTo>
                        <a:pt x="103870" y="40760"/>
                      </a:lnTo>
                      <a:lnTo>
                        <a:pt x="103779" y="39477"/>
                      </a:lnTo>
                      <a:lnTo>
                        <a:pt x="103689" y="38479"/>
                      </a:lnTo>
                      <a:lnTo>
                        <a:pt x="103568" y="37482"/>
                      </a:lnTo>
                      <a:lnTo>
                        <a:pt x="103447" y="36769"/>
                      </a:lnTo>
                      <a:lnTo>
                        <a:pt x="103296" y="36057"/>
                      </a:lnTo>
                      <a:lnTo>
                        <a:pt x="103145" y="35486"/>
                      </a:lnTo>
                      <a:lnTo>
                        <a:pt x="102980" y="35059"/>
                      </a:lnTo>
                      <a:lnTo>
                        <a:pt x="102814" y="34774"/>
                      </a:lnTo>
                      <a:lnTo>
                        <a:pt x="102617" y="34774"/>
                      </a:lnTo>
                      <a:lnTo>
                        <a:pt x="102466" y="34774"/>
                      </a:lnTo>
                      <a:lnTo>
                        <a:pt x="102331" y="34916"/>
                      </a:lnTo>
                      <a:lnTo>
                        <a:pt x="102180" y="35201"/>
                      </a:lnTo>
                      <a:lnTo>
                        <a:pt x="102059" y="35629"/>
                      </a:lnTo>
                      <a:lnTo>
                        <a:pt x="101938" y="36199"/>
                      </a:lnTo>
                      <a:lnTo>
                        <a:pt x="101818" y="36769"/>
                      </a:lnTo>
                      <a:lnTo>
                        <a:pt x="101697" y="37482"/>
                      </a:lnTo>
                      <a:lnTo>
                        <a:pt x="101576" y="38194"/>
                      </a:lnTo>
                      <a:lnTo>
                        <a:pt x="101471" y="39049"/>
                      </a:lnTo>
                      <a:lnTo>
                        <a:pt x="101380" y="40047"/>
                      </a:lnTo>
                      <a:lnTo>
                        <a:pt x="101290" y="41187"/>
                      </a:lnTo>
                      <a:lnTo>
                        <a:pt x="101199" y="42185"/>
                      </a:lnTo>
                      <a:lnTo>
                        <a:pt x="101139" y="43182"/>
                      </a:lnTo>
                      <a:lnTo>
                        <a:pt x="101063" y="44323"/>
                      </a:lnTo>
                      <a:lnTo>
                        <a:pt x="101003" y="45463"/>
                      </a:lnTo>
                      <a:lnTo>
                        <a:pt x="100958" y="46888"/>
                      </a:lnTo>
                      <a:lnTo>
                        <a:pt x="100927" y="48028"/>
                      </a:lnTo>
                      <a:lnTo>
                        <a:pt x="100897" y="49311"/>
                      </a:lnTo>
                      <a:lnTo>
                        <a:pt x="100882" y="50736"/>
                      </a:lnTo>
                      <a:lnTo>
                        <a:pt x="100882" y="52304"/>
                      </a:lnTo>
                      <a:lnTo>
                        <a:pt x="100882" y="90783"/>
                      </a:lnTo>
                      <a:lnTo>
                        <a:pt x="99645" y="90783"/>
                      </a:lnTo>
                      <a:close/>
                      <a:moveTo>
                        <a:pt x="107687" y="14964"/>
                      </a:moveTo>
                      <a:lnTo>
                        <a:pt x="108894" y="11401"/>
                      </a:lnTo>
                      <a:lnTo>
                        <a:pt x="108894" y="26793"/>
                      </a:lnTo>
                      <a:lnTo>
                        <a:pt x="110645" y="26793"/>
                      </a:lnTo>
                      <a:lnTo>
                        <a:pt x="110645" y="35486"/>
                      </a:lnTo>
                      <a:lnTo>
                        <a:pt x="108894" y="35486"/>
                      </a:lnTo>
                      <a:lnTo>
                        <a:pt x="108894" y="70118"/>
                      </a:lnTo>
                      <a:lnTo>
                        <a:pt x="108894" y="71686"/>
                      </a:lnTo>
                      <a:lnTo>
                        <a:pt x="108909" y="73111"/>
                      </a:lnTo>
                      <a:lnTo>
                        <a:pt x="108924" y="74394"/>
                      </a:lnTo>
                      <a:lnTo>
                        <a:pt x="108940" y="75534"/>
                      </a:lnTo>
                      <a:lnTo>
                        <a:pt x="108985" y="76817"/>
                      </a:lnTo>
                      <a:lnTo>
                        <a:pt x="109030" y="77814"/>
                      </a:lnTo>
                      <a:lnTo>
                        <a:pt x="109075" y="78669"/>
                      </a:lnTo>
                      <a:lnTo>
                        <a:pt x="109136" y="79382"/>
                      </a:lnTo>
                      <a:lnTo>
                        <a:pt x="109196" y="80095"/>
                      </a:lnTo>
                      <a:lnTo>
                        <a:pt x="109256" y="80807"/>
                      </a:lnTo>
                      <a:lnTo>
                        <a:pt x="109332" y="81235"/>
                      </a:lnTo>
                      <a:lnTo>
                        <a:pt x="109407" y="81662"/>
                      </a:lnTo>
                      <a:lnTo>
                        <a:pt x="109498" y="82232"/>
                      </a:lnTo>
                      <a:lnTo>
                        <a:pt x="109603" y="82375"/>
                      </a:lnTo>
                      <a:lnTo>
                        <a:pt x="109709" y="82517"/>
                      </a:lnTo>
                      <a:lnTo>
                        <a:pt x="109815" y="82660"/>
                      </a:lnTo>
                      <a:lnTo>
                        <a:pt x="110011" y="82517"/>
                      </a:lnTo>
                      <a:lnTo>
                        <a:pt x="110207" y="82375"/>
                      </a:lnTo>
                      <a:lnTo>
                        <a:pt x="110373" y="82232"/>
                      </a:lnTo>
                      <a:lnTo>
                        <a:pt x="110524" y="81662"/>
                      </a:lnTo>
                      <a:lnTo>
                        <a:pt x="110584" y="90498"/>
                      </a:lnTo>
                      <a:lnTo>
                        <a:pt x="110358" y="91211"/>
                      </a:lnTo>
                      <a:lnTo>
                        <a:pt x="110086" y="91781"/>
                      </a:lnTo>
                      <a:lnTo>
                        <a:pt x="109815" y="92209"/>
                      </a:lnTo>
                      <a:lnTo>
                        <a:pt x="109498" y="92351"/>
                      </a:lnTo>
                      <a:lnTo>
                        <a:pt x="109287" y="92209"/>
                      </a:lnTo>
                      <a:lnTo>
                        <a:pt x="109090" y="91781"/>
                      </a:lnTo>
                      <a:lnTo>
                        <a:pt x="108894" y="91496"/>
                      </a:lnTo>
                      <a:lnTo>
                        <a:pt x="108728" y="90926"/>
                      </a:lnTo>
                      <a:lnTo>
                        <a:pt x="108577" y="90213"/>
                      </a:lnTo>
                      <a:lnTo>
                        <a:pt x="108411" y="89358"/>
                      </a:lnTo>
                      <a:lnTo>
                        <a:pt x="108276" y="88361"/>
                      </a:lnTo>
                      <a:lnTo>
                        <a:pt x="108155" y="87220"/>
                      </a:lnTo>
                      <a:lnTo>
                        <a:pt x="108049" y="85795"/>
                      </a:lnTo>
                      <a:lnTo>
                        <a:pt x="107959" y="84228"/>
                      </a:lnTo>
                      <a:lnTo>
                        <a:pt x="107868" y="82517"/>
                      </a:lnTo>
                      <a:lnTo>
                        <a:pt x="107808" y="80522"/>
                      </a:lnTo>
                      <a:lnTo>
                        <a:pt x="107748" y="78384"/>
                      </a:lnTo>
                      <a:lnTo>
                        <a:pt x="107717" y="75819"/>
                      </a:lnTo>
                      <a:lnTo>
                        <a:pt x="107702" y="73396"/>
                      </a:lnTo>
                      <a:lnTo>
                        <a:pt x="107687" y="70546"/>
                      </a:lnTo>
                      <a:lnTo>
                        <a:pt x="107687" y="35486"/>
                      </a:lnTo>
                      <a:lnTo>
                        <a:pt x="106646" y="35486"/>
                      </a:lnTo>
                      <a:lnTo>
                        <a:pt x="106646" y="26793"/>
                      </a:lnTo>
                      <a:lnTo>
                        <a:pt x="107687" y="26793"/>
                      </a:lnTo>
                      <a:lnTo>
                        <a:pt x="107687" y="14964"/>
                      </a:lnTo>
                      <a:close/>
                      <a:moveTo>
                        <a:pt x="111142" y="26793"/>
                      </a:moveTo>
                      <a:lnTo>
                        <a:pt x="112485" y="26793"/>
                      </a:lnTo>
                      <a:lnTo>
                        <a:pt x="113964" y="64560"/>
                      </a:lnTo>
                      <a:lnTo>
                        <a:pt x="114070" y="67553"/>
                      </a:lnTo>
                      <a:lnTo>
                        <a:pt x="114190" y="70546"/>
                      </a:lnTo>
                      <a:lnTo>
                        <a:pt x="114296" y="73966"/>
                      </a:lnTo>
                      <a:lnTo>
                        <a:pt x="114402" y="77672"/>
                      </a:lnTo>
                      <a:lnTo>
                        <a:pt x="114432" y="77672"/>
                      </a:lnTo>
                      <a:lnTo>
                        <a:pt x="114507" y="75106"/>
                      </a:lnTo>
                      <a:lnTo>
                        <a:pt x="114598" y="72256"/>
                      </a:lnTo>
                      <a:lnTo>
                        <a:pt x="114734" y="68551"/>
                      </a:lnTo>
                      <a:lnTo>
                        <a:pt x="114869" y="64275"/>
                      </a:lnTo>
                      <a:lnTo>
                        <a:pt x="116197" y="26793"/>
                      </a:lnTo>
                      <a:lnTo>
                        <a:pt x="117510" y="26793"/>
                      </a:lnTo>
                      <a:lnTo>
                        <a:pt x="115654" y="72399"/>
                      </a:lnTo>
                      <a:lnTo>
                        <a:pt x="115488" y="76532"/>
                      </a:lnTo>
                      <a:lnTo>
                        <a:pt x="115337" y="80380"/>
                      </a:lnTo>
                      <a:lnTo>
                        <a:pt x="115156" y="84085"/>
                      </a:lnTo>
                      <a:lnTo>
                        <a:pt x="115020" y="87505"/>
                      </a:lnTo>
                      <a:lnTo>
                        <a:pt x="114869" y="90498"/>
                      </a:lnTo>
                      <a:lnTo>
                        <a:pt x="114734" y="93349"/>
                      </a:lnTo>
                      <a:lnTo>
                        <a:pt x="114598" y="95771"/>
                      </a:lnTo>
                      <a:lnTo>
                        <a:pt x="114477" y="98052"/>
                      </a:lnTo>
                      <a:lnTo>
                        <a:pt x="114341" y="100332"/>
                      </a:lnTo>
                      <a:lnTo>
                        <a:pt x="114205" y="102470"/>
                      </a:lnTo>
                      <a:lnTo>
                        <a:pt x="114055" y="104465"/>
                      </a:lnTo>
                      <a:lnTo>
                        <a:pt x="113919" y="106318"/>
                      </a:lnTo>
                      <a:lnTo>
                        <a:pt x="113783" y="108171"/>
                      </a:lnTo>
                      <a:lnTo>
                        <a:pt x="113647" y="109738"/>
                      </a:lnTo>
                      <a:lnTo>
                        <a:pt x="113481" y="111163"/>
                      </a:lnTo>
                      <a:lnTo>
                        <a:pt x="113345" y="112589"/>
                      </a:lnTo>
                      <a:lnTo>
                        <a:pt x="113164" y="114014"/>
                      </a:lnTo>
                      <a:lnTo>
                        <a:pt x="112968" y="115296"/>
                      </a:lnTo>
                      <a:lnTo>
                        <a:pt x="112772" y="116437"/>
                      </a:lnTo>
                      <a:lnTo>
                        <a:pt x="112591" y="117577"/>
                      </a:lnTo>
                      <a:lnTo>
                        <a:pt x="112410" y="118432"/>
                      </a:lnTo>
                      <a:lnTo>
                        <a:pt x="112214" y="119002"/>
                      </a:lnTo>
                      <a:lnTo>
                        <a:pt x="112018" y="119572"/>
                      </a:lnTo>
                      <a:lnTo>
                        <a:pt x="111837" y="120000"/>
                      </a:lnTo>
                      <a:lnTo>
                        <a:pt x="111520" y="110166"/>
                      </a:lnTo>
                      <a:lnTo>
                        <a:pt x="111791" y="109168"/>
                      </a:lnTo>
                      <a:lnTo>
                        <a:pt x="112078" y="108028"/>
                      </a:lnTo>
                      <a:lnTo>
                        <a:pt x="112334" y="106318"/>
                      </a:lnTo>
                      <a:lnTo>
                        <a:pt x="112606" y="104465"/>
                      </a:lnTo>
                      <a:lnTo>
                        <a:pt x="112757" y="103325"/>
                      </a:lnTo>
                      <a:lnTo>
                        <a:pt x="112893" y="101757"/>
                      </a:lnTo>
                      <a:lnTo>
                        <a:pt x="113059" y="100332"/>
                      </a:lnTo>
                      <a:lnTo>
                        <a:pt x="113179" y="98764"/>
                      </a:lnTo>
                      <a:lnTo>
                        <a:pt x="113300" y="97197"/>
                      </a:lnTo>
                      <a:lnTo>
                        <a:pt x="113421" y="95344"/>
                      </a:lnTo>
                      <a:lnTo>
                        <a:pt x="113542" y="93491"/>
                      </a:lnTo>
                      <a:lnTo>
                        <a:pt x="113632" y="91496"/>
                      </a:lnTo>
                      <a:lnTo>
                        <a:pt x="113708" y="89928"/>
                      </a:lnTo>
                      <a:lnTo>
                        <a:pt x="113738" y="88788"/>
                      </a:lnTo>
                      <a:lnTo>
                        <a:pt x="113708" y="87648"/>
                      </a:lnTo>
                      <a:lnTo>
                        <a:pt x="113647" y="85653"/>
                      </a:lnTo>
                      <a:lnTo>
                        <a:pt x="111142" y="26793"/>
                      </a:lnTo>
                      <a:close/>
                      <a:moveTo>
                        <a:pt x="119170" y="92351"/>
                      </a:moveTo>
                      <a:lnTo>
                        <a:pt x="119139" y="92351"/>
                      </a:lnTo>
                      <a:lnTo>
                        <a:pt x="119049" y="92209"/>
                      </a:lnTo>
                      <a:lnTo>
                        <a:pt x="118973" y="92209"/>
                      </a:lnTo>
                      <a:lnTo>
                        <a:pt x="118898" y="91781"/>
                      </a:lnTo>
                      <a:lnTo>
                        <a:pt x="118823" y="91496"/>
                      </a:lnTo>
                      <a:lnTo>
                        <a:pt x="118762" y="91211"/>
                      </a:lnTo>
                      <a:lnTo>
                        <a:pt x="118687" y="90783"/>
                      </a:lnTo>
                      <a:lnTo>
                        <a:pt x="118626" y="90356"/>
                      </a:lnTo>
                      <a:lnTo>
                        <a:pt x="118551" y="89786"/>
                      </a:lnTo>
                      <a:lnTo>
                        <a:pt x="118506" y="89216"/>
                      </a:lnTo>
                      <a:lnTo>
                        <a:pt x="118460" y="88646"/>
                      </a:lnTo>
                      <a:lnTo>
                        <a:pt x="118415" y="87933"/>
                      </a:lnTo>
                      <a:lnTo>
                        <a:pt x="118385" y="87220"/>
                      </a:lnTo>
                      <a:lnTo>
                        <a:pt x="118355" y="85510"/>
                      </a:lnTo>
                      <a:lnTo>
                        <a:pt x="118340" y="83942"/>
                      </a:lnTo>
                      <a:lnTo>
                        <a:pt x="118340" y="83087"/>
                      </a:lnTo>
                      <a:lnTo>
                        <a:pt x="118355" y="82232"/>
                      </a:lnTo>
                      <a:lnTo>
                        <a:pt x="118370" y="81377"/>
                      </a:lnTo>
                      <a:lnTo>
                        <a:pt x="118385" y="80522"/>
                      </a:lnTo>
                      <a:lnTo>
                        <a:pt x="118430" y="79809"/>
                      </a:lnTo>
                      <a:lnTo>
                        <a:pt x="118460" y="79239"/>
                      </a:lnTo>
                      <a:lnTo>
                        <a:pt x="118506" y="78527"/>
                      </a:lnTo>
                      <a:lnTo>
                        <a:pt x="118566" y="77957"/>
                      </a:lnTo>
                      <a:lnTo>
                        <a:pt x="118642" y="77387"/>
                      </a:lnTo>
                      <a:lnTo>
                        <a:pt x="118702" y="76959"/>
                      </a:lnTo>
                      <a:lnTo>
                        <a:pt x="118777" y="76389"/>
                      </a:lnTo>
                      <a:lnTo>
                        <a:pt x="118838" y="76104"/>
                      </a:lnTo>
                      <a:lnTo>
                        <a:pt x="118913" y="75819"/>
                      </a:lnTo>
                      <a:lnTo>
                        <a:pt x="119004" y="75676"/>
                      </a:lnTo>
                      <a:lnTo>
                        <a:pt x="119079" y="75534"/>
                      </a:lnTo>
                      <a:lnTo>
                        <a:pt x="119185" y="75534"/>
                      </a:lnTo>
                      <a:lnTo>
                        <a:pt x="119275" y="75534"/>
                      </a:lnTo>
                      <a:lnTo>
                        <a:pt x="119351" y="75676"/>
                      </a:lnTo>
                      <a:lnTo>
                        <a:pt x="119426" y="75819"/>
                      </a:lnTo>
                      <a:lnTo>
                        <a:pt x="119502" y="76104"/>
                      </a:lnTo>
                      <a:lnTo>
                        <a:pt x="119577" y="76389"/>
                      </a:lnTo>
                      <a:lnTo>
                        <a:pt x="119637" y="76959"/>
                      </a:lnTo>
                      <a:lnTo>
                        <a:pt x="119698" y="77387"/>
                      </a:lnTo>
                      <a:lnTo>
                        <a:pt x="119773" y="77957"/>
                      </a:lnTo>
                      <a:lnTo>
                        <a:pt x="119834" y="78527"/>
                      </a:lnTo>
                      <a:lnTo>
                        <a:pt x="119879" y="79097"/>
                      </a:lnTo>
                      <a:lnTo>
                        <a:pt x="119909" y="79809"/>
                      </a:lnTo>
                      <a:lnTo>
                        <a:pt x="119939" y="80522"/>
                      </a:lnTo>
                      <a:lnTo>
                        <a:pt x="119969" y="81235"/>
                      </a:lnTo>
                      <a:lnTo>
                        <a:pt x="119984" y="82232"/>
                      </a:lnTo>
                      <a:lnTo>
                        <a:pt x="120000" y="83087"/>
                      </a:lnTo>
                      <a:lnTo>
                        <a:pt x="120000" y="83942"/>
                      </a:lnTo>
                      <a:lnTo>
                        <a:pt x="119984" y="85510"/>
                      </a:lnTo>
                      <a:lnTo>
                        <a:pt x="119939" y="87220"/>
                      </a:lnTo>
                      <a:lnTo>
                        <a:pt x="119909" y="87933"/>
                      </a:lnTo>
                      <a:lnTo>
                        <a:pt x="119879" y="88646"/>
                      </a:lnTo>
                      <a:lnTo>
                        <a:pt x="119834" y="89216"/>
                      </a:lnTo>
                      <a:lnTo>
                        <a:pt x="119773" y="89786"/>
                      </a:lnTo>
                      <a:lnTo>
                        <a:pt x="119698" y="90356"/>
                      </a:lnTo>
                      <a:lnTo>
                        <a:pt x="119637" y="90783"/>
                      </a:lnTo>
                      <a:lnTo>
                        <a:pt x="119577" y="91211"/>
                      </a:lnTo>
                      <a:lnTo>
                        <a:pt x="119502" y="91496"/>
                      </a:lnTo>
                      <a:lnTo>
                        <a:pt x="119426" y="91781"/>
                      </a:lnTo>
                      <a:lnTo>
                        <a:pt x="119336" y="92209"/>
                      </a:lnTo>
                      <a:lnTo>
                        <a:pt x="119260" y="92209"/>
                      </a:lnTo>
                      <a:lnTo>
                        <a:pt x="119170" y="92351"/>
                      </a:lnTo>
                      <a:close/>
                    </a:path>
                  </a:pathLst>
                </a:custGeom>
                <a:solidFill>
                  <a:schemeClr val="lt1">
                    <a:alpha val="60000"/>
                  </a:schemeClr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</p:grpSp>
        <p:pic>
          <p:nvPicPr>
            <p:cNvPr id="310" name="Shape 310"/>
            <p:cNvPicPr preferRelativeResize="0"/>
            <p:nvPr/>
          </p:nvPicPr>
          <p:blipFill rotWithShape="1">
            <a:blip r:embed="rId3">
              <a:alphaModFix/>
            </a:blip>
            <a:srcRect b="49999" l="0" r="0" t="0"/>
            <a:stretch/>
          </p:blipFill>
          <p:spPr>
            <a:xfrm flipH="1">
              <a:off x="6689498" y="6295414"/>
              <a:ext cx="2454501" cy="5625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" name="Shape 311"/>
          <p:cNvGrpSpPr/>
          <p:nvPr/>
        </p:nvGrpSpPr>
        <p:grpSpPr>
          <a:xfrm>
            <a:off x="0" y="3"/>
            <a:ext cx="12192000" cy="759624"/>
            <a:chOff x="0" y="3"/>
            <a:chExt cx="9144000" cy="759624"/>
          </a:xfrm>
        </p:grpSpPr>
        <p:sp>
          <p:nvSpPr>
            <p:cNvPr id="312" name="Shape 312"/>
            <p:cNvSpPr/>
            <p:nvPr/>
          </p:nvSpPr>
          <p:spPr>
            <a:xfrm>
              <a:off x="0" y="3"/>
              <a:ext cx="9144000" cy="759624"/>
            </a:xfrm>
            <a:prstGeom prst="rect">
              <a:avLst/>
            </a:prstGeom>
            <a:gradFill>
              <a:gsLst>
                <a:gs pos="0">
                  <a:srgbClr val="0067AC"/>
                </a:gs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8365792" y="124822"/>
              <a:ext cx="485458" cy="424339"/>
            </a:xfrm>
            <a:custGeom>
              <a:pathLst>
                <a:path extrusionOk="0" h="120000" w="120000">
                  <a:moveTo>
                    <a:pt x="59928" y="0"/>
                  </a:moveTo>
                  <a:lnTo>
                    <a:pt x="63664" y="0"/>
                  </a:lnTo>
                  <a:lnTo>
                    <a:pt x="67113" y="330"/>
                  </a:lnTo>
                  <a:lnTo>
                    <a:pt x="70562" y="825"/>
                  </a:lnTo>
                  <a:lnTo>
                    <a:pt x="74011" y="1485"/>
                  </a:lnTo>
                  <a:lnTo>
                    <a:pt x="77317" y="2640"/>
                  </a:lnTo>
                  <a:lnTo>
                    <a:pt x="80335" y="3631"/>
                  </a:lnTo>
                  <a:lnTo>
                    <a:pt x="83497" y="4951"/>
                  </a:lnTo>
                  <a:lnTo>
                    <a:pt x="86227" y="6272"/>
                  </a:lnTo>
                  <a:lnTo>
                    <a:pt x="89101" y="7922"/>
                  </a:lnTo>
                  <a:lnTo>
                    <a:pt x="91544" y="9738"/>
                  </a:lnTo>
                  <a:lnTo>
                    <a:pt x="93844" y="11719"/>
                  </a:lnTo>
                  <a:lnTo>
                    <a:pt x="96000" y="13700"/>
                  </a:lnTo>
                  <a:lnTo>
                    <a:pt x="98011" y="15845"/>
                  </a:lnTo>
                  <a:lnTo>
                    <a:pt x="99736" y="18156"/>
                  </a:lnTo>
                  <a:lnTo>
                    <a:pt x="101317" y="20467"/>
                  </a:lnTo>
                  <a:lnTo>
                    <a:pt x="102610" y="22943"/>
                  </a:lnTo>
                  <a:lnTo>
                    <a:pt x="97149" y="21623"/>
                  </a:lnTo>
                  <a:lnTo>
                    <a:pt x="91832" y="20467"/>
                  </a:lnTo>
                  <a:lnTo>
                    <a:pt x="86514" y="19312"/>
                  </a:lnTo>
                  <a:lnTo>
                    <a:pt x="81485" y="18651"/>
                  </a:lnTo>
                  <a:lnTo>
                    <a:pt x="76742" y="17991"/>
                  </a:lnTo>
                  <a:lnTo>
                    <a:pt x="72431" y="17496"/>
                  </a:lnTo>
                  <a:lnTo>
                    <a:pt x="68694" y="17166"/>
                  </a:lnTo>
                  <a:lnTo>
                    <a:pt x="65820" y="17166"/>
                  </a:lnTo>
                  <a:lnTo>
                    <a:pt x="65101" y="17166"/>
                  </a:lnTo>
                  <a:lnTo>
                    <a:pt x="64383" y="17331"/>
                  </a:lnTo>
                  <a:lnTo>
                    <a:pt x="63808" y="17496"/>
                  </a:lnTo>
                  <a:lnTo>
                    <a:pt x="63233" y="17991"/>
                  </a:lnTo>
                  <a:lnTo>
                    <a:pt x="62658" y="18486"/>
                  </a:lnTo>
                  <a:lnTo>
                    <a:pt x="62371" y="18982"/>
                  </a:lnTo>
                  <a:lnTo>
                    <a:pt x="62083" y="19642"/>
                  </a:lnTo>
                  <a:lnTo>
                    <a:pt x="62083" y="20467"/>
                  </a:lnTo>
                  <a:lnTo>
                    <a:pt x="62083" y="21953"/>
                  </a:lnTo>
                  <a:lnTo>
                    <a:pt x="62083" y="68500"/>
                  </a:lnTo>
                  <a:lnTo>
                    <a:pt x="57916" y="68500"/>
                  </a:lnTo>
                  <a:lnTo>
                    <a:pt x="58059" y="21953"/>
                  </a:lnTo>
                  <a:lnTo>
                    <a:pt x="58059" y="20467"/>
                  </a:lnTo>
                  <a:lnTo>
                    <a:pt x="57916" y="19642"/>
                  </a:lnTo>
                  <a:lnTo>
                    <a:pt x="57772" y="18982"/>
                  </a:lnTo>
                  <a:lnTo>
                    <a:pt x="57197" y="18486"/>
                  </a:lnTo>
                  <a:lnTo>
                    <a:pt x="56766" y="17991"/>
                  </a:lnTo>
                  <a:lnTo>
                    <a:pt x="56335" y="17496"/>
                  </a:lnTo>
                  <a:lnTo>
                    <a:pt x="55760" y="17331"/>
                  </a:lnTo>
                  <a:lnTo>
                    <a:pt x="54898" y="17166"/>
                  </a:lnTo>
                  <a:lnTo>
                    <a:pt x="54323" y="17166"/>
                  </a:lnTo>
                  <a:lnTo>
                    <a:pt x="51161" y="17166"/>
                  </a:lnTo>
                  <a:lnTo>
                    <a:pt x="47568" y="17496"/>
                  </a:lnTo>
                  <a:lnTo>
                    <a:pt x="43257" y="17991"/>
                  </a:lnTo>
                  <a:lnTo>
                    <a:pt x="38514" y="18651"/>
                  </a:lnTo>
                  <a:lnTo>
                    <a:pt x="33341" y="19477"/>
                  </a:lnTo>
                  <a:lnTo>
                    <a:pt x="28023" y="20467"/>
                  </a:lnTo>
                  <a:lnTo>
                    <a:pt x="22562" y="21623"/>
                  </a:lnTo>
                  <a:lnTo>
                    <a:pt x="17389" y="22943"/>
                  </a:lnTo>
                  <a:lnTo>
                    <a:pt x="18538" y="20632"/>
                  </a:lnTo>
                  <a:lnTo>
                    <a:pt x="20119" y="18156"/>
                  </a:lnTo>
                  <a:lnTo>
                    <a:pt x="21844" y="15845"/>
                  </a:lnTo>
                  <a:lnTo>
                    <a:pt x="23856" y="13700"/>
                  </a:lnTo>
                  <a:lnTo>
                    <a:pt x="25868" y="11719"/>
                  </a:lnTo>
                  <a:lnTo>
                    <a:pt x="28311" y="9738"/>
                  </a:lnTo>
                  <a:lnTo>
                    <a:pt x="30898" y="7922"/>
                  </a:lnTo>
                  <a:lnTo>
                    <a:pt x="33485" y="6272"/>
                  </a:lnTo>
                  <a:lnTo>
                    <a:pt x="36502" y="4951"/>
                  </a:lnTo>
                  <a:lnTo>
                    <a:pt x="39377" y="3631"/>
                  </a:lnTo>
                  <a:lnTo>
                    <a:pt x="42538" y="2640"/>
                  </a:lnTo>
                  <a:lnTo>
                    <a:pt x="45844" y="1485"/>
                  </a:lnTo>
                  <a:lnTo>
                    <a:pt x="49149" y="825"/>
                  </a:lnTo>
                  <a:lnTo>
                    <a:pt x="52742" y="330"/>
                  </a:lnTo>
                  <a:lnTo>
                    <a:pt x="56335" y="0"/>
                  </a:lnTo>
                  <a:lnTo>
                    <a:pt x="59928" y="0"/>
                  </a:lnTo>
                  <a:close/>
                  <a:moveTo>
                    <a:pt x="28886" y="95570"/>
                  </a:moveTo>
                  <a:lnTo>
                    <a:pt x="28886" y="85667"/>
                  </a:lnTo>
                  <a:lnTo>
                    <a:pt x="25149" y="85667"/>
                  </a:lnTo>
                  <a:lnTo>
                    <a:pt x="21556" y="85667"/>
                  </a:lnTo>
                  <a:lnTo>
                    <a:pt x="17964" y="85667"/>
                  </a:lnTo>
                  <a:lnTo>
                    <a:pt x="14371" y="85667"/>
                  </a:lnTo>
                  <a:lnTo>
                    <a:pt x="10778" y="85667"/>
                  </a:lnTo>
                  <a:lnTo>
                    <a:pt x="7041" y="85667"/>
                  </a:lnTo>
                  <a:lnTo>
                    <a:pt x="3592" y="85667"/>
                  </a:lnTo>
                  <a:lnTo>
                    <a:pt x="0" y="85667"/>
                  </a:lnTo>
                  <a:lnTo>
                    <a:pt x="0" y="95570"/>
                  </a:lnTo>
                  <a:lnTo>
                    <a:pt x="8335" y="95570"/>
                  </a:lnTo>
                  <a:lnTo>
                    <a:pt x="8335" y="120000"/>
                  </a:lnTo>
                  <a:lnTo>
                    <a:pt x="20263" y="120000"/>
                  </a:lnTo>
                  <a:lnTo>
                    <a:pt x="20263" y="95570"/>
                  </a:lnTo>
                  <a:lnTo>
                    <a:pt x="28886" y="95570"/>
                  </a:lnTo>
                  <a:close/>
                  <a:moveTo>
                    <a:pt x="43544" y="99367"/>
                  </a:moveTo>
                  <a:lnTo>
                    <a:pt x="37508" y="120000"/>
                  </a:lnTo>
                  <a:lnTo>
                    <a:pt x="25868" y="120000"/>
                  </a:lnTo>
                  <a:lnTo>
                    <a:pt x="37365" y="85667"/>
                  </a:lnTo>
                  <a:lnTo>
                    <a:pt x="40526" y="85667"/>
                  </a:lnTo>
                  <a:lnTo>
                    <a:pt x="43544" y="85667"/>
                  </a:lnTo>
                  <a:lnTo>
                    <a:pt x="46850" y="85667"/>
                  </a:lnTo>
                  <a:lnTo>
                    <a:pt x="50011" y="85667"/>
                  </a:lnTo>
                  <a:lnTo>
                    <a:pt x="61365" y="120000"/>
                  </a:lnTo>
                  <a:lnTo>
                    <a:pt x="49724" y="120000"/>
                  </a:lnTo>
                  <a:lnTo>
                    <a:pt x="43544" y="99367"/>
                  </a:lnTo>
                  <a:close/>
                  <a:moveTo>
                    <a:pt x="87377" y="95570"/>
                  </a:moveTo>
                  <a:lnTo>
                    <a:pt x="87377" y="85667"/>
                  </a:lnTo>
                  <a:lnTo>
                    <a:pt x="83784" y="85667"/>
                  </a:lnTo>
                  <a:lnTo>
                    <a:pt x="80047" y="85667"/>
                  </a:lnTo>
                  <a:lnTo>
                    <a:pt x="76455" y="85667"/>
                  </a:lnTo>
                  <a:lnTo>
                    <a:pt x="72862" y="85667"/>
                  </a:lnTo>
                  <a:lnTo>
                    <a:pt x="69413" y="85667"/>
                  </a:lnTo>
                  <a:lnTo>
                    <a:pt x="65820" y="85667"/>
                  </a:lnTo>
                  <a:lnTo>
                    <a:pt x="62083" y="85667"/>
                  </a:lnTo>
                  <a:lnTo>
                    <a:pt x="58491" y="85667"/>
                  </a:lnTo>
                  <a:lnTo>
                    <a:pt x="58491" y="95570"/>
                  </a:lnTo>
                  <a:lnTo>
                    <a:pt x="66970" y="95570"/>
                  </a:lnTo>
                  <a:lnTo>
                    <a:pt x="66970" y="120000"/>
                  </a:lnTo>
                  <a:lnTo>
                    <a:pt x="78754" y="120000"/>
                  </a:lnTo>
                  <a:lnTo>
                    <a:pt x="78754" y="95570"/>
                  </a:lnTo>
                  <a:lnTo>
                    <a:pt x="87377" y="95570"/>
                  </a:lnTo>
                  <a:close/>
                  <a:moveTo>
                    <a:pt x="102323" y="99367"/>
                  </a:moveTo>
                  <a:lnTo>
                    <a:pt x="96143" y="120000"/>
                  </a:lnTo>
                  <a:lnTo>
                    <a:pt x="84359" y="120000"/>
                  </a:lnTo>
                  <a:lnTo>
                    <a:pt x="95856" y="85667"/>
                  </a:lnTo>
                  <a:lnTo>
                    <a:pt x="99017" y="85667"/>
                  </a:lnTo>
                  <a:lnTo>
                    <a:pt x="102323" y="85667"/>
                  </a:lnTo>
                  <a:lnTo>
                    <a:pt x="105341" y="85667"/>
                  </a:lnTo>
                  <a:lnTo>
                    <a:pt x="108502" y="85667"/>
                  </a:lnTo>
                  <a:lnTo>
                    <a:pt x="120000" y="120000"/>
                  </a:lnTo>
                  <a:lnTo>
                    <a:pt x="108359" y="120000"/>
                  </a:lnTo>
                  <a:lnTo>
                    <a:pt x="102323" y="99367"/>
                  </a:lnTo>
                  <a:close/>
                  <a:moveTo>
                    <a:pt x="104479" y="28390"/>
                  </a:moveTo>
                  <a:lnTo>
                    <a:pt x="104766" y="29876"/>
                  </a:lnTo>
                  <a:lnTo>
                    <a:pt x="104910" y="31361"/>
                  </a:lnTo>
                  <a:lnTo>
                    <a:pt x="105053" y="32682"/>
                  </a:lnTo>
                  <a:lnTo>
                    <a:pt x="105053" y="34167"/>
                  </a:lnTo>
                  <a:lnTo>
                    <a:pt x="104910" y="36973"/>
                  </a:lnTo>
                  <a:lnTo>
                    <a:pt x="104479" y="39614"/>
                  </a:lnTo>
                  <a:lnTo>
                    <a:pt x="103760" y="42420"/>
                  </a:lnTo>
                  <a:lnTo>
                    <a:pt x="102754" y="45061"/>
                  </a:lnTo>
                  <a:lnTo>
                    <a:pt x="101461" y="47537"/>
                  </a:lnTo>
                  <a:lnTo>
                    <a:pt x="100023" y="49848"/>
                  </a:lnTo>
                  <a:lnTo>
                    <a:pt x="98443" y="52159"/>
                  </a:lnTo>
                  <a:lnTo>
                    <a:pt x="96287" y="54305"/>
                  </a:lnTo>
                  <a:lnTo>
                    <a:pt x="94275" y="56451"/>
                  </a:lnTo>
                  <a:lnTo>
                    <a:pt x="91976" y="58431"/>
                  </a:lnTo>
                  <a:lnTo>
                    <a:pt x="89389" y="60247"/>
                  </a:lnTo>
                  <a:lnTo>
                    <a:pt x="86802" y="61733"/>
                  </a:lnTo>
                  <a:lnTo>
                    <a:pt x="83928" y="63218"/>
                  </a:lnTo>
                  <a:lnTo>
                    <a:pt x="80766" y="64704"/>
                  </a:lnTo>
                  <a:lnTo>
                    <a:pt x="77748" y="65694"/>
                  </a:lnTo>
                  <a:lnTo>
                    <a:pt x="74443" y="66850"/>
                  </a:lnTo>
                  <a:lnTo>
                    <a:pt x="68407" y="33342"/>
                  </a:lnTo>
                  <a:lnTo>
                    <a:pt x="68263" y="31856"/>
                  </a:lnTo>
                  <a:lnTo>
                    <a:pt x="68119" y="30206"/>
                  </a:lnTo>
                  <a:lnTo>
                    <a:pt x="68119" y="28885"/>
                  </a:lnTo>
                  <a:lnTo>
                    <a:pt x="68119" y="27400"/>
                  </a:lnTo>
                  <a:lnTo>
                    <a:pt x="68263" y="26740"/>
                  </a:lnTo>
                  <a:lnTo>
                    <a:pt x="68550" y="26079"/>
                  </a:lnTo>
                  <a:lnTo>
                    <a:pt x="68838" y="25584"/>
                  </a:lnTo>
                  <a:lnTo>
                    <a:pt x="69125" y="25089"/>
                  </a:lnTo>
                  <a:lnTo>
                    <a:pt x="69700" y="24594"/>
                  </a:lnTo>
                  <a:lnTo>
                    <a:pt x="70275" y="24099"/>
                  </a:lnTo>
                  <a:lnTo>
                    <a:pt x="70850" y="23933"/>
                  </a:lnTo>
                  <a:lnTo>
                    <a:pt x="71712" y="23768"/>
                  </a:lnTo>
                  <a:lnTo>
                    <a:pt x="75880" y="23933"/>
                  </a:lnTo>
                  <a:lnTo>
                    <a:pt x="79904" y="24429"/>
                  </a:lnTo>
                  <a:lnTo>
                    <a:pt x="83928" y="24924"/>
                  </a:lnTo>
                  <a:lnTo>
                    <a:pt x="88095" y="25419"/>
                  </a:lnTo>
                  <a:lnTo>
                    <a:pt x="92119" y="26079"/>
                  </a:lnTo>
                  <a:lnTo>
                    <a:pt x="96143" y="26905"/>
                  </a:lnTo>
                  <a:lnTo>
                    <a:pt x="100455" y="27565"/>
                  </a:lnTo>
                  <a:lnTo>
                    <a:pt x="104479" y="28390"/>
                  </a:lnTo>
                  <a:close/>
                  <a:moveTo>
                    <a:pt x="45556" y="66850"/>
                  </a:moveTo>
                  <a:lnTo>
                    <a:pt x="42395" y="65859"/>
                  </a:lnTo>
                  <a:lnTo>
                    <a:pt x="39089" y="64704"/>
                  </a:lnTo>
                  <a:lnTo>
                    <a:pt x="36071" y="63383"/>
                  </a:lnTo>
                  <a:lnTo>
                    <a:pt x="33197" y="61733"/>
                  </a:lnTo>
                  <a:lnTo>
                    <a:pt x="30610" y="60247"/>
                  </a:lnTo>
                  <a:lnTo>
                    <a:pt x="28023" y="58431"/>
                  </a:lnTo>
                  <a:lnTo>
                    <a:pt x="25724" y="56451"/>
                  </a:lnTo>
                  <a:lnTo>
                    <a:pt x="23568" y="54470"/>
                  </a:lnTo>
                  <a:lnTo>
                    <a:pt x="21556" y="52159"/>
                  </a:lnTo>
                  <a:lnTo>
                    <a:pt x="19832" y="50013"/>
                  </a:lnTo>
                  <a:lnTo>
                    <a:pt x="18395" y="47537"/>
                  </a:lnTo>
                  <a:lnTo>
                    <a:pt x="17245" y="45061"/>
                  </a:lnTo>
                  <a:lnTo>
                    <a:pt x="16095" y="42420"/>
                  </a:lnTo>
                  <a:lnTo>
                    <a:pt x="15520" y="39614"/>
                  </a:lnTo>
                  <a:lnTo>
                    <a:pt x="15089" y="36973"/>
                  </a:lnTo>
                  <a:lnTo>
                    <a:pt x="14802" y="34167"/>
                  </a:lnTo>
                  <a:lnTo>
                    <a:pt x="14802" y="32682"/>
                  </a:lnTo>
                  <a:lnTo>
                    <a:pt x="15089" y="31361"/>
                  </a:lnTo>
                  <a:lnTo>
                    <a:pt x="15233" y="29876"/>
                  </a:lnTo>
                  <a:lnTo>
                    <a:pt x="15520" y="28390"/>
                  </a:lnTo>
                  <a:lnTo>
                    <a:pt x="19544" y="27730"/>
                  </a:lnTo>
                  <a:lnTo>
                    <a:pt x="23712" y="26905"/>
                  </a:lnTo>
                  <a:lnTo>
                    <a:pt x="27736" y="26079"/>
                  </a:lnTo>
                  <a:lnTo>
                    <a:pt x="31904" y="25419"/>
                  </a:lnTo>
                  <a:lnTo>
                    <a:pt x="35928" y="24924"/>
                  </a:lnTo>
                  <a:lnTo>
                    <a:pt x="40239" y="24429"/>
                  </a:lnTo>
                  <a:lnTo>
                    <a:pt x="44263" y="23933"/>
                  </a:lnTo>
                  <a:lnTo>
                    <a:pt x="48431" y="23768"/>
                  </a:lnTo>
                  <a:lnTo>
                    <a:pt x="49149" y="23768"/>
                  </a:lnTo>
                  <a:lnTo>
                    <a:pt x="50011" y="23933"/>
                  </a:lnTo>
                  <a:lnTo>
                    <a:pt x="50443" y="24099"/>
                  </a:lnTo>
                  <a:lnTo>
                    <a:pt x="50874" y="24759"/>
                  </a:lnTo>
                  <a:lnTo>
                    <a:pt x="51305" y="25254"/>
                  </a:lnTo>
                  <a:lnTo>
                    <a:pt x="51449" y="25749"/>
                  </a:lnTo>
                  <a:lnTo>
                    <a:pt x="51880" y="26574"/>
                  </a:lnTo>
                  <a:lnTo>
                    <a:pt x="52023" y="27235"/>
                  </a:lnTo>
                  <a:lnTo>
                    <a:pt x="52023" y="28885"/>
                  </a:lnTo>
                  <a:lnTo>
                    <a:pt x="52023" y="30371"/>
                  </a:lnTo>
                  <a:lnTo>
                    <a:pt x="51880" y="32022"/>
                  </a:lnTo>
                  <a:lnTo>
                    <a:pt x="51592" y="33342"/>
                  </a:lnTo>
                  <a:lnTo>
                    <a:pt x="45556" y="668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314" name="Shape 314"/>
            <p:cNvGrpSpPr/>
            <p:nvPr/>
          </p:nvGrpSpPr>
          <p:grpSpPr>
            <a:xfrm>
              <a:off x="381000" y="249150"/>
              <a:ext cx="2373190" cy="314216"/>
              <a:chOff x="381000" y="333374"/>
              <a:chExt cx="2373190" cy="314216"/>
            </a:xfrm>
          </p:grpSpPr>
          <p:grpSp>
            <p:nvGrpSpPr>
              <p:cNvPr id="315" name="Shape 315"/>
              <p:cNvGrpSpPr/>
              <p:nvPr/>
            </p:nvGrpSpPr>
            <p:grpSpPr>
              <a:xfrm>
                <a:off x="381000" y="333374"/>
                <a:ext cx="2227429" cy="112270"/>
                <a:chOff x="68096" y="6650479"/>
                <a:chExt cx="2503487" cy="127000"/>
              </a:xfrm>
            </p:grpSpPr>
            <p:sp>
              <p:nvSpPr>
                <p:cNvPr id="316" name="Shape 316"/>
                <p:cNvSpPr/>
                <p:nvPr/>
              </p:nvSpPr>
              <p:spPr>
                <a:xfrm>
                  <a:off x="1838158" y="6650479"/>
                  <a:ext cx="733425" cy="127000"/>
                </a:xfrm>
                <a:custGeom>
                  <a:pathLst>
                    <a:path extrusionOk="0" h="120000" w="120000">
                      <a:moveTo>
                        <a:pt x="106897" y="112511"/>
                      </a:moveTo>
                      <a:lnTo>
                        <a:pt x="107353" y="114009"/>
                      </a:lnTo>
                      <a:lnTo>
                        <a:pt x="107905" y="115319"/>
                      </a:lnTo>
                      <a:lnTo>
                        <a:pt x="108523" y="116443"/>
                      </a:lnTo>
                      <a:lnTo>
                        <a:pt x="109238" y="117753"/>
                      </a:lnTo>
                      <a:lnTo>
                        <a:pt x="109953" y="118689"/>
                      </a:lnTo>
                      <a:lnTo>
                        <a:pt x="110734" y="119251"/>
                      </a:lnTo>
                      <a:lnTo>
                        <a:pt x="111547" y="119812"/>
                      </a:lnTo>
                      <a:lnTo>
                        <a:pt x="112327" y="120000"/>
                      </a:lnTo>
                      <a:lnTo>
                        <a:pt x="113270" y="119812"/>
                      </a:lnTo>
                      <a:lnTo>
                        <a:pt x="114147" y="119251"/>
                      </a:lnTo>
                      <a:lnTo>
                        <a:pt x="114570" y="118876"/>
                      </a:lnTo>
                      <a:lnTo>
                        <a:pt x="114960" y="118315"/>
                      </a:lnTo>
                      <a:lnTo>
                        <a:pt x="115350" y="117753"/>
                      </a:lnTo>
                      <a:lnTo>
                        <a:pt x="115708" y="117004"/>
                      </a:lnTo>
                      <a:lnTo>
                        <a:pt x="116066" y="116255"/>
                      </a:lnTo>
                      <a:lnTo>
                        <a:pt x="116423" y="115507"/>
                      </a:lnTo>
                      <a:lnTo>
                        <a:pt x="116716" y="114758"/>
                      </a:lnTo>
                      <a:lnTo>
                        <a:pt x="117041" y="113822"/>
                      </a:lnTo>
                      <a:lnTo>
                        <a:pt x="117301" y="112886"/>
                      </a:lnTo>
                      <a:lnTo>
                        <a:pt x="117626" y="111762"/>
                      </a:lnTo>
                      <a:lnTo>
                        <a:pt x="117854" y="110639"/>
                      </a:lnTo>
                      <a:lnTo>
                        <a:pt x="118114" y="109329"/>
                      </a:lnTo>
                      <a:lnTo>
                        <a:pt x="118309" y="108205"/>
                      </a:lnTo>
                      <a:lnTo>
                        <a:pt x="118536" y="106895"/>
                      </a:lnTo>
                      <a:lnTo>
                        <a:pt x="118764" y="105585"/>
                      </a:lnTo>
                      <a:lnTo>
                        <a:pt x="118927" y="104274"/>
                      </a:lnTo>
                      <a:lnTo>
                        <a:pt x="119252" y="101279"/>
                      </a:lnTo>
                      <a:lnTo>
                        <a:pt x="119512" y="98471"/>
                      </a:lnTo>
                      <a:lnTo>
                        <a:pt x="119707" y="95101"/>
                      </a:lnTo>
                      <a:lnTo>
                        <a:pt x="119869" y="91918"/>
                      </a:lnTo>
                      <a:lnTo>
                        <a:pt x="119967" y="88361"/>
                      </a:lnTo>
                      <a:lnTo>
                        <a:pt x="120000" y="84992"/>
                      </a:lnTo>
                      <a:lnTo>
                        <a:pt x="119967" y="81809"/>
                      </a:lnTo>
                      <a:lnTo>
                        <a:pt x="119902" y="79001"/>
                      </a:lnTo>
                      <a:lnTo>
                        <a:pt x="119772" y="76193"/>
                      </a:lnTo>
                      <a:lnTo>
                        <a:pt x="119642" y="73572"/>
                      </a:lnTo>
                      <a:lnTo>
                        <a:pt x="119479" y="71138"/>
                      </a:lnTo>
                      <a:lnTo>
                        <a:pt x="119252" y="68705"/>
                      </a:lnTo>
                      <a:lnTo>
                        <a:pt x="118992" y="66458"/>
                      </a:lnTo>
                      <a:lnTo>
                        <a:pt x="118699" y="64399"/>
                      </a:lnTo>
                      <a:lnTo>
                        <a:pt x="118341" y="62152"/>
                      </a:lnTo>
                      <a:lnTo>
                        <a:pt x="117984" y="60280"/>
                      </a:lnTo>
                      <a:lnTo>
                        <a:pt x="117561" y="58595"/>
                      </a:lnTo>
                      <a:lnTo>
                        <a:pt x="117073" y="56723"/>
                      </a:lnTo>
                      <a:lnTo>
                        <a:pt x="116586" y="55039"/>
                      </a:lnTo>
                      <a:lnTo>
                        <a:pt x="116001" y="53541"/>
                      </a:lnTo>
                      <a:lnTo>
                        <a:pt x="115415" y="52043"/>
                      </a:lnTo>
                      <a:lnTo>
                        <a:pt x="114765" y="50546"/>
                      </a:lnTo>
                      <a:lnTo>
                        <a:pt x="113855" y="48299"/>
                      </a:lnTo>
                      <a:lnTo>
                        <a:pt x="113042" y="46240"/>
                      </a:lnTo>
                      <a:lnTo>
                        <a:pt x="112717" y="45304"/>
                      </a:lnTo>
                      <a:lnTo>
                        <a:pt x="112392" y="44180"/>
                      </a:lnTo>
                      <a:lnTo>
                        <a:pt x="112099" y="43057"/>
                      </a:lnTo>
                      <a:lnTo>
                        <a:pt x="111872" y="41934"/>
                      </a:lnTo>
                      <a:lnTo>
                        <a:pt x="111644" y="40998"/>
                      </a:lnTo>
                      <a:lnTo>
                        <a:pt x="111449" y="39875"/>
                      </a:lnTo>
                      <a:lnTo>
                        <a:pt x="111286" y="38564"/>
                      </a:lnTo>
                      <a:lnTo>
                        <a:pt x="111156" y="37441"/>
                      </a:lnTo>
                      <a:lnTo>
                        <a:pt x="111059" y="35943"/>
                      </a:lnTo>
                      <a:lnTo>
                        <a:pt x="110994" y="34446"/>
                      </a:lnTo>
                      <a:lnTo>
                        <a:pt x="110929" y="33135"/>
                      </a:lnTo>
                      <a:lnTo>
                        <a:pt x="110929" y="31450"/>
                      </a:lnTo>
                      <a:lnTo>
                        <a:pt x="110929" y="30327"/>
                      </a:lnTo>
                      <a:lnTo>
                        <a:pt x="110961" y="28829"/>
                      </a:lnTo>
                      <a:lnTo>
                        <a:pt x="111026" y="27519"/>
                      </a:lnTo>
                      <a:lnTo>
                        <a:pt x="111124" y="26396"/>
                      </a:lnTo>
                      <a:lnTo>
                        <a:pt x="111221" y="25273"/>
                      </a:lnTo>
                      <a:lnTo>
                        <a:pt x="111384" y="24149"/>
                      </a:lnTo>
                      <a:lnTo>
                        <a:pt x="111547" y="22839"/>
                      </a:lnTo>
                      <a:lnTo>
                        <a:pt x="111742" y="21903"/>
                      </a:lnTo>
                      <a:lnTo>
                        <a:pt x="111937" y="20967"/>
                      </a:lnTo>
                      <a:lnTo>
                        <a:pt x="112164" y="20031"/>
                      </a:lnTo>
                      <a:lnTo>
                        <a:pt x="112457" y="19282"/>
                      </a:lnTo>
                      <a:lnTo>
                        <a:pt x="112782" y="18720"/>
                      </a:lnTo>
                      <a:lnTo>
                        <a:pt x="113107" y="18159"/>
                      </a:lnTo>
                      <a:lnTo>
                        <a:pt x="113432" y="17784"/>
                      </a:lnTo>
                      <a:lnTo>
                        <a:pt x="113855" y="17597"/>
                      </a:lnTo>
                      <a:lnTo>
                        <a:pt x="114277" y="17597"/>
                      </a:lnTo>
                      <a:lnTo>
                        <a:pt x="114928" y="17597"/>
                      </a:lnTo>
                      <a:lnTo>
                        <a:pt x="115578" y="17971"/>
                      </a:lnTo>
                      <a:lnTo>
                        <a:pt x="116163" y="18720"/>
                      </a:lnTo>
                      <a:lnTo>
                        <a:pt x="116716" y="19469"/>
                      </a:lnTo>
                      <a:lnTo>
                        <a:pt x="117171" y="20218"/>
                      </a:lnTo>
                      <a:lnTo>
                        <a:pt x="117626" y="21154"/>
                      </a:lnTo>
                      <a:lnTo>
                        <a:pt x="117984" y="22090"/>
                      </a:lnTo>
                      <a:lnTo>
                        <a:pt x="118276" y="22839"/>
                      </a:lnTo>
                      <a:lnTo>
                        <a:pt x="119187" y="5803"/>
                      </a:lnTo>
                      <a:lnTo>
                        <a:pt x="118764" y="4680"/>
                      </a:lnTo>
                      <a:lnTo>
                        <a:pt x="118276" y="3744"/>
                      </a:lnTo>
                      <a:lnTo>
                        <a:pt x="117756" y="2620"/>
                      </a:lnTo>
                      <a:lnTo>
                        <a:pt x="117171" y="1684"/>
                      </a:lnTo>
                      <a:lnTo>
                        <a:pt x="116553" y="1123"/>
                      </a:lnTo>
                      <a:lnTo>
                        <a:pt x="115871" y="561"/>
                      </a:lnTo>
                      <a:lnTo>
                        <a:pt x="115155" y="187"/>
                      </a:lnTo>
                      <a:lnTo>
                        <a:pt x="114342" y="0"/>
                      </a:lnTo>
                      <a:lnTo>
                        <a:pt x="113530" y="187"/>
                      </a:lnTo>
                      <a:lnTo>
                        <a:pt x="112782" y="748"/>
                      </a:lnTo>
                      <a:lnTo>
                        <a:pt x="112067" y="1497"/>
                      </a:lnTo>
                      <a:lnTo>
                        <a:pt x="111384" y="2620"/>
                      </a:lnTo>
                      <a:lnTo>
                        <a:pt x="110734" y="4118"/>
                      </a:lnTo>
                      <a:lnTo>
                        <a:pt x="110181" y="5616"/>
                      </a:lnTo>
                      <a:lnTo>
                        <a:pt x="109628" y="7488"/>
                      </a:lnTo>
                      <a:lnTo>
                        <a:pt x="109141" y="9547"/>
                      </a:lnTo>
                      <a:lnTo>
                        <a:pt x="108685" y="11981"/>
                      </a:lnTo>
                      <a:lnTo>
                        <a:pt x="108295" y="14414"/>
                      </a:lnTo>
                      <a:lnTo>
                        <a:pt x="108003" y="17410"/>
                      </a:lnTo>
                      <a:lnTo>
                        <a:pt x="107678" y="20218"/>
                      </a:lnTo>
                      <a:lnTo>
                        <a:pt x="107483" y="23213"/>
                      </a:lnTo>
                      <a:lnTo>
                        <a:pt x="107320" y="26583"/>
                      </a:lnTo>
                      <a:lnTo>
                        <a:pt x="107222" y="29765"/>
                      </a:lnTo>
                      <a:lnTo>
                        <a:pt x="107190" y="33510"/>
                      </a:lnTo>
                      <a:lnTo>
                        <a:pt x="107222" y="36318"/>
                      </a:lnTo>
                      <a:lnTo>
                        <a:pt x="107287" y="39500"/>
                      </a:lnTo>
                      <a:lnTo>
                        <a:pt x="107418" y="42121"/>
                      </a:lnTo>
                      <a:lnTo>
                        <a:pt x="107580" y="44929"/>
                      </a:lnTo>
                      <a:lnTo>
                        <a:pt x="107808" y="47363"/>
                      </a:lnTo>
                      <a:lnTo>
                        <a:pt x="108068" y="49609"/>
                      </a:lnTo>
                      <a:lnTo>
                        <a:pt x="108360" y="51856"/>
                      </a:lnTo>
                      <a:lnTo>
                        <a:pt x="108685" y="53915"/>
                      </a:lnTo>
                      <a:lnTo>
                        <a:pt x="109076" y="55975"/>
                      </a:lnTo>
                      <a:lnTo>
                        <a:pt x="109466" y="58034"/>
                      </a:lnTo>
                      <a:lnTo>
                        <a:pt x="109921" y="59719"/>
                      </a:lnTo>
                      <a:lnTo>
                        <a:pt x="110409" y="61404"/>
                      </a:lnTo>
                      <a:lnTo>
                        <a:pt x="110929" y="62901"/>
                      </a:lnTo>
                      <a:lnTo>
                        <a:pt x="111481" y="64586"/>
                      </a:lnTo>
                      <a:lnTo>
                        <a:pt x="112067" y="65897"/>
                      </a:lnTo>
                      <a:lnTo>
                        <a:pt x="112684" y="67207"/>
                      </a:lnTo>
                      <a:lnTo>
                        <a:pt x="113530" y="69079"/>
                      </a:lnTo>
                      <a:lnTo>
                        <a:pt x="114310" y="71326"/>
                      </a:lnTo>
                      <a:lnTo>
                        <a:pt x="114603" y="72262"/>
                      </a:lnTo>
                      <a:lnTo>
                        <a:pt x="114895" y="73385"/>
                      </a:lnTo>
                      <a:lnTo>
                        <a:pt x="115188" y="74321"/>
                      </a:lnTo>
                      <a:lnTo>
                        <a:pt x="115415" y="75444"/>
                      </a:lnTo>
                      <a:lnTo>
                        <a:pt x="115610" y="76567"/>
                      </a:lnTo>
                      <a:lnTo>
                        <a:pt x="115773" y="78065"/>
                      </a:lnTo>
                      <a:lnTo>
                        <a:pt x="115903" y="79188"/>
                      </a:lnTo>
                      <a:lnTo>
                        <a:pt x="116033" y="80499"/>
                      </a:lnTo>
                      <a:lnTo>
                        <a:pt x="116098" y="81809"/>
                      </a:lnTo>
                      <a:lnTo>
                        <a:pt x="116163" y="83307"/>
                      </a:lnTo>
                      <a:lnTo>
                        <a:pt x="116228" y="84992"/>
                      </a:lnTo>
                      <a:lnTo>
                        <a:pt x="116261" y="86489"/>
                      </a:lnTo>
                      <a:lnTo>
                        <a:pt x="116228" y="88174"/>
                      </a:lnTo>
                      <a:lnTo>
                        <a:pt x="116163" y="89859"/>
                      </a:lnTo>
                      <a:lnTo>
                        <a:pt x="116098" y="91544"/>
                      </a:lnTo>
                      <a:lnTo>
                        <a:pt x="115968" y="93042"/>
                      </a:lnTo>
                      <a:lnTo>
                        <a:pt x="115838" y="94352"/>
                      </a:lnTo>
                      <a:lnTo>
                        <a:pt x="115675" y="95663"/>
                      </a:lnTo>
                      <a:lnTo>
                        <a:pt x="115513" y="96786"/>
                      </a:lnTo>
                      <a:lnTo>
                        <a:pt x="115285" y="98096"/>
                      </a:lnTo>
                      <a:lnTo>
                        <a:pt x="115058" y="99032"/>
                      </a:lnTo>
                      <a:lnTo>
                        <a:pt x="114765" y="99781"/>
                      </a:lnTo>
                      <a:lnTo>
                        <a:pt x="114473" y="100530"/>
                      </a:lnTo>
                      <a:lnTo>
                        <a:pt x="114147" y="101092"/>
                      </a:lnTo>
                      <a:lnTo>
                        <a:pt x="113790" y="101653"/>
                      </a:lnTo>
                      <a:lnTo>
                        <a:pt x="113400" y="102028"/>
                      </a:lnTo>
                      <a:lnTo>
                        <a:pt x="113010" y="102215"/>
                      </a:lnTo>
                      <a:lnTo>
                        <a:pt x="112587" y="102215"/>
                      </a:lnTo>
                      <a:lnTo>
                        <a:pt x="111872" y="102215"/>
                      </a:lnTo>
                      <a:lnTo>
                        <a:pt x="111189" y="101653"/>
                      </a:lnTo>
                      <a:lnTo>
                        <a:pt x="110539" y="101092"/>
                      </a:lnTo>
                      <a:lnTo>
                        <a:pt x="109856" y="100156"/>
                      </a:lnTo>
                      <a:lnTo>
                        <a:pt x="109271" y="99032"/>
                      </a:lnTo>
                      <a:lnTo>
                        <a:pt x="108685" y="97909"/>
                      </a:lnTo>
                      <a:lnTo>
                        <a:pt x="108165" y="96224"/>
                      </a:lnTo>
                      <a:lnTo>
                        <a:pt x="107678" y="94914"/>
                      </a:lnTo>
                      <a:lnTo>
                        <a:pt x="106897" y="112511"/>
                      </a:lnTo>
                      <a:close/>
                      <a:moveTo>
                        <a:pt x="103646" y="49235"/>
                      </a:moveTo>
                      <a:lnTo>
                        <a:pt x="96071" y="49235"/>
                      </a:lnTo>
                      <a:lnTo>
                        <a:pt x="96071" y="19469"/>
                      </a:lnTo>
                      <a:lnTo>
                        <a:pt x="104101" y="19469"/>
                      </a:lnTo>
                      <a:lnTo>
                        <a:pt x="104101" y="1872"/>
                      </a:lnTo>
                      <a:lnTo>
                        <a:pt x="92365" y="1872"/>
                      </a:lnTo>
                      <a:lnTo>
                        <a:pt x="92365" y="118127"/>
                      </a:lnTo>
                      <a:lnTo>
                        <a:pt x="104557" y="118127"/>
                      </a:lnTo>
                      <a:lnTo>
                        <a:pt x="104557" y="100530"/>
                      </a:lnTo>
                      <a:lnTo>
                        <a:pt x="96071" y="100530"/>
                      </a:lnTo>
                      <a:lnTo>
                        <a:pt x="96071" y="66458"/>
                      </a:lnTo>
                      <a:lnTo>
                        <a:pt x="103646" y="66458"/>
                      </a:lnTo>
                      <a:lnTo>
                        <a:pt x="103646" y="49235"/>
                      </a:lnTo>
                      <a:close/>
                      <a:moveTo>
                        <a:pt x="88658" y="97909"/>
                      </a:moveTo>
                      <a:lnTo>
                        <a:pt x="88236" y="98845"/>
                      </a:lnTo>
                      <a:lnTo>
                        <a:pt x="87813" y="99594"/>
                      </a:lnTo>
                      <a:lnTo>
                        <a:pt x="87358" y="100343"/>
                      </a:lnTo>
                      <a:lnTo>
                        <a:pt x="86838" y="100904"/>
                      </a:lnTo>
                      <a:lnTo>
                        <a:pt x="86318" y="101466"/>
                      </a:lnTo>
                      <a:lnTo>
                        <a:pt x="85732" y="101840"/>
                      </a:lnTo>
                      <a:lnTo>
                        <a:pt x="85212" y="102028"/>
                      </a:lnTo>
                      <a:lnTo>
                        <a:pt x="84659" y="102028"/>
                      </a:lnTo>
                      <a:lnTo>
                        <a:pt x="84204" y="102028"/>
                      </a:lnTo>
                      <a:lnTo>
                        <a:pt x="83847" y="101840"/>
                      </a:lnTo>
                      <a:lnTo>
                        <a:pt x="83457" y="101653"/>
                      </a:lnTo>
                      <a:lnTo>
                        <a:pt x="83066" y="101279"/>
                      </a:lnTo>
                      <a:lnTo>
                        <a:pt x="82709" y="100904"/>
                      </a:lnTo>
                      <a:lnTo>
                        <a:pt x="82351" y="100530"/>
                      </a:lnTo>
                      <a:lnTo>
                        <a:pt x="81994" y="99968"/>
                      </a:lnTo>
                      <a:lnTo>
                        <a:pt x="81668" y="99219"/>
                      </a:lnTo>
                      <a:lnTo>
                        <a:pt x="81343" y="98471"/>
                      </a:lnTo>
                      <a:lnTo>
                        <a:pt x="81051" y="97722"/>
                      </a:lnTo>
                      <a:lnTo>
                        <a:pt x="80726" y="96599"/>
                      </a:lnTo>
                      <a:lnTo>
                        <a:pt x="80465" y="95663"/>
                      </a:lnTo>
                      <a:lnTo>
                        <a:pt x="80205" y="94539"/>
                      </a:lnTo>
                      <a:lnTo>
                        <a:pt x="79945" y="93416"/>
                      </a:lnTo>
                      <a:lnTo>
                        <a:pt x="79685" y="92106"/>
                      </a:lnTo>
                      <a:lnTo>
                        <a:pt x="79458" y="90982"/>
                      </a:lnTo>
                      <a:lnTo>
                        <a:pt x="79230" y="89297"/>
                      </a:lnTo>
                      <a:lnTo>
                        <a:pt x="79035" y="87987"/>
                      </a:lnTo>
                      <a:lnTo>
                        <a:pt x="78872" y="86489"/>
                      </a:lnTo>
                      <a:lnTo>
                        <a:pt x="78677" y="84804"/>
                      </a:lnTo>
                      <a:lnTo>
                        <a:pt x="78482" y="82932"/>
                      </a:lnTo>
                      <a:lnTo>
                        <a:pt x="78352" y="81248"/>
                      </a:lnTo>
                      <a:lnTo>
                        <a:pt x="78222" y="79563"/>
                      </a:lnTo>
                      <a:lnTo>
                        <a:pt x="78092" y="77691"/>
                      </a:lnTo>
                      <a:lnTo>
                        <a:pt x="77897" y="73572"/>
                      </a:lnTo>
                      <a:lnTo>
                        <a:pt x="77735" y="69453"/>
                      </a:lnTo>
                      <a:lnTo>
                        <a:pt x="77670" y="64960"/>
                      </a:lnTo>
                      <a:lnTo>
                        <a:pt x="77637" y="60280"/>
                      </a:lnTo>
                      <a:lnTo>
                        <a:pt x="77637" y="57847"/>
                      </a:lnTo>
                      <a:lnTo>
                        <a:pt x="77670" y="55226"/>
                      </a:lnTo>
                      <a:lnTo>
                        <a:pt x="77702" y="52792"/>
                      </a:lnTo>
                      <a:lnTo>
                        <a:pt x="77767" y="50546"/>
                      </a:lnTo>
                      <a:lnTo>
                        <a:pt x="77832" y="48112"/>
                      </a:lnTo>
                      <a:lnTo>
                        <a:pt x="77930" y="46053"/>
                      </a:lnTo>
                      <a:lnTo>
                        <a:pt x="78027" y="43993"/>
                      </a:lnTo>
                      <a:lnTo>
                        <a:pt x="78125" y="41747"/>
                      </a:lnTo>
                      <a:lnTo>
                        <a:pt x="78287" y="39875"/>
                      </a:lnTo>
                      <a:lnTo>
                        <a:pt x="78417" y="38003"/>
                      </a:lnTo>
                      <a:lnTo>
                        <a:pt x="78612" y="36131"/>
                      </a:lnTo>
                      <a:lnTo>
                        <a:pt x="78775" y="34446"/>
                      </a:lnTo>
                      <a:lnTo>
                        <a:pt x="78970" y="32948"/>
                      </a:lnTo>
                      <a:lnTo>
                        <a:pt x="79165" y="31450"/>
                      </a:lnTo>
                      <a:lnTo>
                        <a:pt x="79360" y="29765"/>
                      </a:lnTo>
                      <a:lnTo>
                        <a:pt x="79588" y="28455"/>
                      </a:lnTo>
                      <a:lnTo>
                        <a:pt x="79880" y="27145"/>
                      </a:lnTo>
                      <a:lnTo>
                        <a:pt x="80108" y="26021"/>
                      </a:lnTo>
                      <a:lnTo>
                        <a:pt x="80368" y="24898"/>
                      </a:lnTo>
                      <a:lnTo>
                        <a:pt x="80628" y="23775"/>
                      </a:lnTo>
                      <a:lnTo>
                        <a:pt x="80921" y="22652"/>
                      </a:lnTo>
                      <a:lnTo>
                        <a:pt x="81246" y="21903"/>
                      </a:lnTo>
                      <a:lnTo>
                        <a:pt x="81538" y="20967"/>
                      </a:lnTo>
                      <a:lnTo>
                        <a:pt x="81831" y="20405"/>
                      </a:lnTo>
                      <a:lnTo>
                        <a:pt x="82514" y="19095"/>
                      </a:lnTo>
                      <a:lnTo>
                        <a:pt x="83196" y="18346"/>
                      </a:lnTo>
                      <a:lnTo>
                        <a:pt x="83944" y="17784"/>
                      </a:lnTo>
                      <a:lnTo>
                        <a:pt x="84692" y="17597"/>
                      </a:lnTo>
                      <a:lnTo>
                        <a:pt x="85277" y="17784"/>
                      </a:lnTo>
                      <a:lnTo>
                        <a:pt x="85862" y="17971"/>
                      </a:lnTo>
                      <a:lnTo>
                        <a:pt x="86415" y="18346"/>
                      </a:lnTo>
                      <a:lnTo>
                        <a:pt x="86903" y="18907"/>
                      </a:lnTo>
                      <a:lnTo>
                        <a:pt x="87390" y="19656"/>
                      </a:lnTo>
                      <a:lnTo>
                        <a:pt x="87813" y="20405"/>
                      </a:lnTo>
                      <a:lnTo>
                        <a:pt x="88236" y="21154"/>
                      </a:lnTo>
                      <a:lnTo>
                        <a:pt x="88626" y="22090"/>
                      </a:lnTo>
                      <a:lnTo>
                        <a:pt x="89406" y="5241"/>
                      </a:lnTo>
                      <a:lnTo>
                        <a:pt x="89081" y="4492"/>
                      </a:lnTo>
                      <a:lnTo>
                        <a:pt x="88691" y="3556"/>
                      </a:lnTo>
                      <a:lnTo>
                        <a:pt x="88171" y="2433"/>
                      </a:lnTo>
                      <a:lnTo>
                        <a:pt x="87618" y="1684"/>
                      </a:lnTo>
                      <a:lnTo>
                        <a:pt x="86935" y="1123"/>
                      </a:lnTo>
                      <a:lnTo>
                        <a:pt x="86220" y="561"/>
                      </a:lnTo>
                      <a:lnTo>
                        <a:pt x="85407" y="187"/>
                      </a:lnTo>
                      <a:lnTo>
                        <a:pt x="84529" y="0"/>
                      </a:lnTo>
                      <a:lnTo>
                        <a:pt x="83977" y="187"/>
                      </a:lnTo>
                      <a:lnTo>
                        <a:pt x="83424" y="374"/>
                      </a:lnTo>
                      <a:lnTo>
                        <a:pt x="82839" y="748"/>
                      </a:lnTo>
                      <a:lnTo>
                        <a:pt x="82319" y="1123"/>
                      </a:lnTo>
                      <a:lnTo>
                        <a:pt x="81766" y="1684"/>
                      </a:lnTo>
                      <a:lnTo>
                        <a:pt x="81246" y="2433"/>
                      </a:lnTo>
                      <a:lnTo>
                        <a:pt x="80726" y="3182"/>
                      </a:lnTo>
                      <a:lnTo>
                        <a:pt x="80238" y="4305"/>
                      </a:lnTo>
                      <a:lnTo>
                        <a:pt x="79783" y="5429"/>
                      </a:lnTo>
                      <a:lnTo>
                        <a:pt x="79295" y="6552"/>
                      </a:lnTo>
                      <a:lnTo>
                        <a:pt x="78872" y="7862"/>
                      </a:lnTo>
                      <a:lnTo>
                        <a:pt x="78385" y="9360"/>
                      </a:lnTo>
                      <a:lnTo>
                        <a:pt x="77995" y="11045"/>
                      </a:lnTo>
                      <a:lnTo>
                        <a:pt x="77604" y="12730"/>
                      </a:lnTo>
                      <a:lnTo>
                        <a:pt x="77182" y="14414"/>
                      </a:lnTo>
                      <a:lnTo>
                        <a:pt x="76824" y="16287"/>
                      </a:lnTo>
                      <a:lnTo>
                        <a:pt x="76467" y="18533"/>
                      </a:lnTo>
                      <a:lnTo>
                        <a:pt x="76141" y="20592"/>
                      </a:lnTo>
                      <a:lnTo>
                        <a:pt x="75816" y="22839"/>
                      </a:lnTo>
                      <a:lnTo>
                        <a:pt x="75524" y="25273"/>
                      </a:lnTo>
                      <a:lnTo>
                        <a:pt x="75264" y="27706"/>
                      </a:lnTo>
                      <a:lnTo>
                        <a:pt x="75004" y="30327"/>
                      </a:lnTo>
                      <a:lnTo>
                        <a:pt x="74776" y="32948"/>
                      </a:lnTo>
                      <a:lnTo>
                        <a:pt x="74548" y="35569"/>
                      </a:lnTo>
                      <a:lnTo>
                        <a:pt x="74386" y="38564"/>
                      </a:lnTo>
                      <a:lnTo>
                        <a:pt x="74223" y="41560"/>
                      </a:lnTo>
                      <a:lnTo>
                        <a:pt x="74061" y="44742"/>
                      </a:lnTo>
                      <a:lnTo>
                        <a:pt x="73963" y="47737"/>
                      </a:lnTo>
                      <a:lnTo>
                        <a:pt x="73866" y="51107"/>
                      </a:lnTo>
                      <a:lnTo>
                        <a:pt x="73801" y="54290"/>
                      </a:lnTo>
                      <a:lnTo>
                        <a:pt x="73768" y="57847"/>
                      </a:lnTo>
                      <a:lnTo>
                        <a:pt x="73768" y="61404"/>
                      </a:lnTo>
                      <a:lnTo>
                        <a:pt x="73768" y="64773"/>
                      </a:lnTo>
                      <a:lnTo>
                        <a:pt x="73801" y="67769"/>
                      </a:lnTo>
                      <a:lnTo>
                        <a:pt x="73866" y="71138"/>
                      </a:lnTo>
                      <a:lnTo>
                        <a:pt x="73931" y="73946"/>
                      </a:lnTo>
                      <a:lnTo>
                        <a:pt x="74028" y="77129"/>
                      </a:lnTo>
                      <a:lnTo>
                        <a:pt x="74158" y="79937"/>
                      </a:lnTo>
                      <a:lnTo>
                        <a:pt x="74288" y="82558"/>
                      </a:lnTo>
                      <a:lnTo>
                        <a:pt x="74451" y="85553"/>
                      </a:lnTo>
                      <a:lnTo>
                        <a:pt x="74613" y="87987"/>
                      </a:lnTo>
                      <a:lnTo>
                        <a:pt x="74841" y="90608"/>
                      </a:lnTo>
                      <a:lnTo>
                        <a:pt x="75069" y="93042"/>
                      </a:lnTo>
                      <a:lnTo>
                        <a:pt x="75329" y="95288"/>
                      </a:lnTo>
                      <a:lnTo>
                        <a:pt x="75589" y="97722"/>
                      </a:lnTo>
                      <a:lnTo>
                        <a:pt x="75849" y="99968"/>
                      </a:lnTo>
                      <a:lnTo>
                        <a:pt x="76174" y="101840"/>
                      </a:lnTo>
                      <a:lnTo>
                        <a:pt x="76499" y="103900"/>
                      </a:lnTo>
                      <a:lnTo>
                        <a:pt x="76824" y="105772"/>
                      </a:lnTo>
                      <a:lnTo>
                        <a:pt x="77182" y="107457"/>
                      </a:lnTo>
                      <a:lnTo>
                        <a:pt x="77572" y="109141"/>
                      </a:lnTo>
                      <a:lnTo>
                        <a:pt x="77962" y="110826"/>
                      </a:lnTo>
                      <a:lnTo>
                        <a:pt x="78385" y="112137"/>
                      </a:lnTo>
                      <a:lnTo>
                        <a:pt x="78807" y="113447"/>
                      </a:lnTo>
                      <a:lnTo>
                        <a:pt x="79263" y="114570"/>
                      </a:lnTo>
                      <a:lnTo>
                        <a:pt x="79718" y="115694"/>
                      </a:lnTo>
                      <a:lnTo>
                        <a:pt x="80205" y="116630"/>
                      </a:lnTo>
                      <a:lnTo>
                        <a:pt x="80693" y="117566"/>
                      </a:lnTo>
                      <a:lnTo>
                        <a:pt x="81246" y="118315"/>
                      </a:lnTo>
                      <a:lnTo>
                        <a:pt x="81766" y="118876"/>
                      </a:lnTo>
                      <a:lnTo>
                        <a:pt x="82319" y="119251"/>
                      </a:lnTo>
                      <a:lnTo>
                        <a:pt x="82871" y="119625"/>
                      </a:lnTo>
                      <a:lnTo>
                        <a:pt x="83457" y="119812"/>
                      </a:lnTo>
                      <a:lnTo>
                        <a:pt x="84042" y="120000"/>
                      </a:lnTo>
                      <a:lnTo>
                        <a:pt x="84920" y="119812"/>
                      </a:lnTo>
                      <a:lnTo>
                        <a:pt x="85732" y="119438"/>
                      </a:lnTo>
                      <a:lnTo>
                        <a:pt x="86513" y="118876"/>
                      </a:lnTo>
                      <a:lnTo>
                        <a:pt x="87260" y="118315"/>
                      </a:lnTo>
                      <a:lnTo>
                        <a:pt x="87846" y="117566"/>
                      </a:lnTo>
                      <a:lnTo>
                        <a:pt x="88431" y="116443"/>
                      </a:lnTo>
                      <a:lnTo>
                        <a:pt x="88886" y="115507"/>
                      </a:lnTo>
                      <a:lnTo>
                        <a:pt x="89244" y="114570"/>
                      </a:lnTo>
                      <a:lnTo>
                        <a:pt x="88658" y="97909"/>
                      </a:lnTo>
                      <a:close/>
                      <a:moveTo>
                        <a:pt x="66908" y="1872"/>
                      </a:moveTo>
                      <a:lnTo>
                        <a:pt x="66908" y="118127"/>
                      </a:lnTo>
                      <a:lnTo>
                        <a:pt x="70582" y="118127"/>
                      </a:lnTo>
                      <a:lnTo>
                        <a:pt x="70582" y="1872"/>
                      </a:lnTo>
                      <a:lnTo>
                        <a:pt x="66908" y="1872"/>
                      </a:lnTo>
                      <a:close/>
                      <a:moveTo>
                        <a:pt x="57740" y="118127"/>
                      </a:moveTo>
                      <a:lnTo>
                        <a:pt x="64730" y="1872"/>
                      </a:lnTo>
                      <a:lnTo>
                        <a:pt x="60829" y="1872"/>
                      </a:lnTo>
                      <a:lnTo>
                        <a:pt x="57870" y="55039"/>
                      </a:lnTo>
                      <a:lnTo>
                        <a:pt x="57577" y="60280"/>
                      </a:lnTo>
                      <a:lnTo>
                        <a:pt x="57285" y="65709"/>
                      </a:lnTo>
                      <a:lnTo>
                        <a:pt x="57025" y="70951"/>
                      </a:lnTo>
                      <a:lnTo>
                        <a:pt x="56765" y="76193"/>
                      </a:lnTo>
                      <a:lnTo>
                        <a:pt x="56505" y="81435"/>
                      </a:lnTo>
                      <a:lnTo>
                        <a:pt x="56244" y="86677"/>
                      </a:lnTo>
                      <a:lnTo>
                        <a:pt x="56049" y="91918"/>
                      </a:lnTo>
                      <a:lnTo>
                        <a:pt x="55822" y="96973"/>
                      </a:lnTo>
                      <a:lnTo>
                        <a:pt x="55757" y="96973"/>
                      </a:lnTo>
                      <a:lnTo>
                        <a:pt x="55562" y="91918"/>
                      </a:lnTo>
                      <a:lnTo>
                        <a:pt x="55334" y="86489"/>
                      </a:lnTo>
                      <a:lnTo>
                        <a:pt x="55107" y="81248"/>
                      </a:lnTo>
                      <a:lnTo>
                        <a:pt x="54879" y="76006"/>
                      </a:lnTo>
                      <a:lnTo>
                        <a:pt x="54619" y="70951"/>
                      </a:lnTo>
                      <a:lnTo>
                        <a:pt x="54359" y="65522"/>
                      </a:lnTo>
                      <a:lnTo>
                        <a:pt x="54066" y="60093"/>
                      </a:lnTo>
                      <a:lnTo>
                        <a:pt x="53774" y="54664"/>
                      </a:lnTo>
                      <a:lnTo>
                        <a:pt x="51043" y="1872"/>
                      </a:lnTo>
                      <a:lnTo>
                        <a:pt x="47044" y="1872"/>
                      </a:lnTo>
                      <a:lnTo>
                        <a:pt x="53546" y="118127"/>
                      </a:lnTo>
                      <a:lnTo>
                        <a:pt x="57740" y="118127"/>
                      </a:lnTo>
                      <a:close/>
                      <a:moveTo>
                        <a:pt x="35437" y="18159"/>
                      </a:moveTo>
                      <a:lnTo>
                        <a:pt x="35795" y="17784"/>
                      </a:lnTo>
                      <a:lnTo>
                        <a:pt x="36315" y="17410"/>
                      </a:lnTo>
                      <a:lnTo>
                        <a:pt x="36933" y="17223"/>
                      </a:lnTo>
                      <a:lnTo>
                        <a:pt x="37745" y="17035"/>
                      </a:lnTo>
                      <a:lnTo>
                        <a:pt x="38168" y="17223"/>
                      </a:lnTo>
                      <a:lnTo>
                        <a:pt x="38591" y="17410"/>
                      </a:lnTo>
                      <a:lnTo>
                        <a:pt x="38981" y="17784"/>
                      </a:lnTo>
                      <a:lnTo>
                        <a:pt x="39338" y="18159"/>
                      </a:lnTo>
                      <a:lnTo>
                        <a:pt x="39729" y="18720"/>
                      </a:lnTo>
                      <a:lnTo>
                        <a:pt x="40021" y="19656"/>
                      </a:lnTo>
                      <a:lnTo>
                        <a:pt x="40314" y="20405"/>
                      </a:lnTo>
                      <a:lnTo>
                        <a:pt x="40574" y="21528"/>
                      </a:lnTo>
                      <a:lnTo>
                        <a:pt x="40834" y="22652"/>
                      </a:lnTo>
                      <a:lnTo>
                        <a:pt x="41062" y="24336"/>
                      </a:lnTo>
                      <a:lnTo>
                        <a:pt x="41224" y="25647"/>
                      </a:lnTo>
                      <a:lnTo>
                        <a:pt x="41387" y="27332"/>
                      </a:lnTo>
                      <a:lnTo>
                        <a:pt x="41517" y="29204"/>
                      </a:lnTo>
                      <a:lnTo>
                        <a:pt x="41582" y="31263"/>
                      </a:lnTo>
                      <a:lnTo>
                        <a:pt x="41647" y="33322"/>
                      </a:lnTo>
                      <a:lnTo>
                        <a:pt x="41647" y="35569"/>
                      </a:lnTo>
                      <a:lnTo>
                        <a:pt x="41647" y="37815"/>
                      </a:lnTo>
                      <a:lnTo>
                        <a:pt x="41582" y="39687"/>
                      </a:lnTo>
                      <a:lnTo>
                        <a:pt x="41517" y="41560"/>
                      </a:lnTo>
                      <a:lnTo>
                        <a:pt x="41387" y="43432"/>
                      </a:lnTo>
                      <a:lnTo>
                        <a:pt x="41224" y="45304"/>
                      </a:lnTo>
                      <a:lnTo>
                        <a:pt x="41062" y="46801"/>
                      </a:lnTo>
                      <a:lnTo>
                        <a:pt x="40801" y="48112"/>
                      </a:lnTo>
                      <a:lnTo>
                        <a:pt x="40574" y="49422"/>
                      </a:lnTo>
                      <a:lnTo>
                        <a:pt x="40314" y="50733"/>
                      </a:lnTo>
                      <a:lnTo>
                        <a:pt x="40021" y="51856"/>
                      </a:lnTo>
                      <a:lnTo>
                        <a:pt x="39696" y="52605"/>
                      </a:lnTo>
                      <a:lnTo>
                        <a:pt x="39306" y="53354"/>
                      </a:lnTo>
                      <a:lnTo>
                        <a:pt x="38916" y="53915"/>
                      </a:lnTo>
                      <a:lnTo>
                        <a:pt x="38526" y="54477"/>
                      </a:lnTo>
                      <a:lnTo>
                        <a:pt x="38070" y="54664"/>
                      </a:lnTo>
                      <a:lnTo>
                        <a:pt x="37648" y="54664"/>
                      </a:lnTo>
                      <a:lnTo>
                        <a:pt x="35437" y="54664"/>
                      </a:lnTo>
                      <a:lnTo>
                        <a:pt x="35437" y="18159"/>
                      </a:lnTo>
                      <a:close/>
                      <a:moveTo>
                        <a:pt x="31796" y="118127"/>
                      </a:moveTo>
                      <a:lnTo>
                        <a:pt x="35437" y="118127"/>
                      </a:lnTo>
                      <a:lnTo>
                        <a:pt x="35437" y="70202"/>
                      </a:lnTo>
                      <a:lnTo>
                        <a:pt x="37323" y="70202"/>
                      </a:lnTo>
                      <a:lnTo>
                        <a:pt x="37680" y="70577"/>
                      </a:lnTo>
                      <a:lnTo>
                        <a:pt x="38038" y="70764"/>
                      </a:lnTo>
                      <a:lnTo>
                        <a:pt x="38363" y="71138"/>
                      </a:lnTo>
                      <a:lnTo>
                        <a:pt x="38688" y="71513"/>
                      </a:lnTo>
                      <a:lnTo>
                        <a:pt x="38948" y="72074"/>
                      </a:lnTo>
                      <a:lnTo>
                        <a:pt x="39208" y="72823"/>
                      </a:lnTo>
                      <a:lnTo>
                        <a:pt x="39436" y="73759"/>
                      </a:lnTo>
                      <a:lnTo>
                        <a:pt x="39696" y="74882"/>
                      </a:lnTo>
                      <a:lnTo>
                        <a:pt x="39891" y="76193"/>
                      </a:lnTo>
                      <a:lnTo>
                        <a:pt x="40086" y="77691"/>
                      </a:lnTo>
                      <a:lnTo>
                        <a:pt x="40249" y="79375"/>
                      </a:lnTo>
                      <a:lnTo>
                        <a:pt x="40411" y="81060"/>
                      </a:lnTo>
                      <a:lnTo>
                        <a:pt x="40541" y="83120"/>
                      </a:lnTo>
                      <a:lnTo>
                        <a:pt x="40671" y="85553"/>
                      </a:lnTo>
                      <a:lnTo>
                        <a:pt x="40801" y="87987"/>
                      </a:lnTo>
                      <a:lnTo>
                        <a:pt x="40931" y="90795"/>
                      </a:lnTo>
                      <a:lnTo>
                        <a:pt x="41354" y="100530"/>
                      </a:lnTo>
                      <a:lnTo>
                        <a:pt x="41712" y="108393"/>
                      </a:lnTo>
                      <a:lnTo>
                        <a:pt x="41874" y="111762"/>
                      </a:lnTo>
                      <a:lnTo>
                        <a:pt x="42004" y="114383"/>
                      </a:lnTo>
                      <a:lnTo>
                        <a:pt x="42167" y="116443"/>
                      </a:lnTo>
                      <a:lnTo>
                        <a:pt x="42297" y="118127"/>
                      </a:lnTo>
                      <a:lnTo>
                        <a:pt x="46068" y="118127"/>
                      </a:lnTo>
                      <a:lnTo>
                        <a:pt x="45938" y="115881"/>
                      </a:lnTo>
                      <a:lnTo>
                        <a:pt x="45711" y="113260"/>
                      </a:lnTo>
                      <a:lnTo>
                        <a:pt x="45548" y="109516"/>
                      </a:lnTo>
                      <a:lnTo>
                        <a:pt x="45353" y="105772"/>
                      </a:lnTo>
                      <a:lnTo>
                        <a:pt x="45158" y="101092"/>
                      </a:lnTo>
                      <a:lnTo>
                        <a:pt x="44930" y="96224"/>
                      </a:lnTo>
                      <a:lnTo>
                        <a:pt x="44735" y="91170"/>
                      </a:lnTo>
                      <a:lnTo>
                        <a:pt x="44475" y="85741"/>
                      </a:lnTo>
                      <a:lnTo>
                        <a:pt x="44280" y="81622"/>
                      </a:lnTo>
                      <a:lnTo>
                        <a:pt x="44020" y="77878"/>
                      </a:lnTo>
                      <a:lnTo>
                        <a:pt x="43760" y="74508"/>
                      </a:lnTo>
                      <a:lnTo>
                        <a:pt x="43435" y="71513"/>
                      </a:lnTo>
                      <a:lnTo>
                        <a:pt x="43240" y="70015"/>
                      </a:lnTo>
                      <a:lnTo>
                        <a:pt x="43045" y="68705"/>
                      </a:lnTo>
                      <a:lnTo>
                        <a:pt x="42850" y="67581"/>
                      </a:lnTo>
                      <a:lnTo>
                        <a:pt x="42655" y="66458"/>
                      </a:lnTo>
                      <a:lnTo>
                        <a:pt x="42427" y="65522"/>
                      </a:lnTo>
                      <a:lnTo>
                        <a:pt x="42199" y="64773"/>
                      </a:lnTo>
                      <a:lnTo>
                        <a:pt x="41939" y="64024"/>
                      </a:lnTo>
                      <a:lnTo>
                        <a:pt x="41679" y="63088"/>
                      </a:lnTo>
                      <a:lnTo>
                        <a:pt x="41679" y="62714"/>
                      </a:lnTo>
                      <a:lnTo>
                        <a:pt x="42004" y="61778"/>
                      </a:lnTo>
                      <a:lnTo>
                        <a:pt x="42395" y="61029"/>
                      </a:lnTo>
                      <a:lnTo>
                        <a:pt x="42720" y="59906"/>
                      </a:lnTo>
                      <a:lnTo>
                        <a:pt x="43045" y="58783"/>
                      </a:lnTo>
                      <a:lnTo>
                        <a:pt x="43370" y="57285"/>
                      </a:lnTo>
                      <a:lnTo>
                        <a:pt x="43662" y="55787"/>
                      </a:lnTo>
                      <a:lnTo>
                        <a:pt x="43955" y="54102"/>
                      </a:lnTo>
                      <a:lnTo>
                        <a:pt x="44215" y="52418"/>
                      </a:lnTo>
                      <a:lnTo>
                        <a:pt x="44443" y="50546"/>
                      </a:lnTo>
                      <a:lnTo>
                        <a:pt x="44670" y="48299"/>
                      </a:lnTo>
                      <a:lnTo>
                        <a:pt x="44865" y="46240"/>
                      </a:lnTo>
                      <a:lnTo>
                        <a:pt x="45028" y="43993"/>
                      </a:lnTo>
                      <a:lnTo>
                        <a:pt x="45158" y="41560"/>
                      </a:lnTo>
                      <a:lnTo>
                        <a:pt x="45256" y="39126"/>
                      </a:lnTo>
                      <a:lnTo>
                        <a:pt x="45321" y="36318"/>
                      </a:lnTo>
                      <a:lnTo>
                        <a:pt x="45321" y="33697"/>
                      </a:lnTo>
                      <a:lnTo>
                        <a:pt x="45288" y="29953"/>
                      </a:lnTo>
                      <a:lnTo>
                        <a:pt x="45223" y="26583"/>
                      </a:lnTo>
                      <a:lnTo>
                        <a:pt x="45060" y="23213"/>
                      </a:lnTo>
                      <a:lnTo>
                        <a:pt x="44898" y="20218"/>
                      </a:lnTo>
                      <a:lnTo>
                        <a:pt x="44638" y="17597"/>
                      </a:lnTo>
                      <a:lnTo>
                        <a:pt x="44313" y="14789"/>
                      </a:lnTo>
                      <a:lnTo>
                        <a:pt x="43988" y="12542"/>
                      </a:lnTo>
                      <a:lnTo>
                        <a:pt x="43597" y="10483"/>
                      </a:lnTo>
                      <a:lnTo>
                        <a:pt x="43337" y="9173"/>
                      </a:lnTo>
                      <a:lnTo>
                        <a:pt x="43045" y="8049"/>
                      </a:lnTo>
                      <a:lnTo>
                        <a:pt x="42752" y="7113"/>
                      </a:lnTo>
                      <a:lnTo>
                        <a:pt x="42460" y="6177"/>
                      </a:lnTo>
                      <a:lnTo>
                        <a:pt x="42134" y="5241"/>
                      </a:lnTo>
                      <a:lnTo>
                        <a:pt x="41777" y="4492"/>
                      </a:lnTo>
                      <a:lnTo>
                        <a:pt x="41452" y="3931"/>
                      </a:lnTo>
                      <a:lnTo>
                        <a:pt x="41062" y="3182"/>
                      </a:lnTo>
                      <a:lnTo>
                        <a:pt x="40249" y="2246"/>
                      </a:lnTo>
                      <a:lnTo>
                        <a:pt x="39371" y="1497"/>
                      </a:lnTo>
                      <a:lnTo>
                        <a:pt x="38396" y="1123"/>
                      </a:lnTo>
                      <a:lnTo>
                        <a:pt x="37388" y="936"/>
                      </a:lnTo>
                      <a:lnTo>
                        <a:pt x="36575" y="936"/>
                      </a:lnTo>
                      <a:lnTo>
                        <a:pt x="35795" y="1123"/>
                      </a:lnTo>
                      <a:lnTo>
                        <a:pt x="35047" y="1310"/>
                      </a:lnTo>
                      <a:lnTo>
                        <a:pt x="34299" y="1684"/>
                      </a:lnTo>
                      <a:lnTo>
                        <a:pt x="33616" y="2059"/>
                      </a:lnTo>
                      <a:lnTo>
                        <a:pt x="32966" y="2433"/>
                      </a:lnTo>
                      <a:lnTo>
                        <a:pt x="32348" y="2808"/>
                      </a:lnTo>
                      <a:lnTo>
                        <a:pt x="31796" y="3556"/>
                      </a:lnTo>
                      <a:lnTo>
                        <a:pt x="31796" y="118127"/>
                      </a:lnTo>
                      <a:close/>
                      <a:moveTo>
                        <a:pt x="27699" y="49235"/>
                      </a:moveTo>
                      <a:lnTo>
                        <a:pt x="20059" y="49235"/>
                      </a:lnTo>
                      <a:lnTo>
                        <a:pt x="20059" y="19469"/>
                      </a:lnTo>
                      <a:lnTo>
                        <a:pt x="28122" y="19469"/>
                      </a:lnTo>
                      <a:lnTo>
                        <a:pt x="28122" y="1872"/>
                      </a:lnTo>
                      <a:lnTo>
                        <a:pt x="16385" y="1872"/>
                      </a:lnTo>
                      <a:lnTo>
                        <a:pt x="16385" y="118127"/>
                      </a:lnTo>
                      <a:lnTo>
                        <a:pt x="28577" y="118127"/>
                      </a:lnTo>
                      <a:lnTo>
                        <a:pt x="28577" y="100530"/>
                      </a:lnTo>
                      <a:lnTo>
                        <a:pt x="20059" y="100530"/>
                      </a:lnTo>
                      <a:lnTo>
                        <a:pt x="20059" y="66458"/>
                      </a:lnTo>
                      <a:lnTo>
                        <a:pt x="27699" y="66458"/>
                      </a:lnTo>
                      <a:lnTo>
                        <a:pt x="27699" y="49235"/>
                      </a:lnTo>
                      <a:close/>
                      <a:moveTo>
                        <a:pt x="0" y="112511"/>
                      </a:moveTo>
                      <a:lnTo>
                        <a:pt x="455" y="114009"/>
                      </a:lnTo>
                      <a:lnTo>
                        <a:pt x="1040" y="115319"/>
                      </a:lnTo>
                      <a:lnTo>
                        <a:pt x="1625" y="116443"/>
                      </a:lnTo>
                      <a:lnTo>
                        <a:pt x="2340" y="117753"/>
                      </a:lnTo>
                      <a:lnTo>
                        <a:pt x="3056" y="118689"/>
                      </a:lnTo>
                      <a:lnTo>
                        <a:pt x="3836" y="119251"/>
                      </a:lnTo>
                      <a:lnTo>
                        <a:pt x="4649" y="119812"/>
                      </a:lnTo>
                      <a:lnTo>
                        <a:pt x="5429" y="120000"/>
                      </a:lnTo>
                      <a:lnTo>
                        <a:pt x="6372" y="119812"/>
                      </a:lnTo>
                      <a:lnTo>
                        <a:pt x="7282" y="119251"/>
                      </a:lnTo>
                      <a:lnTo>
                        <a:pt x="7672" y="118876"/>
                      </a:lnTo>
                      <a:lnTo>
                        <a:pt x="8062" y="118315"/>
                      </a:lnTo>
                      <a:lnTo>
                        <a:pt x="8485" y="117753"/>
                      </a:lnTo>
                      <a:lnTo>
                        <a:pt x="8843" y="117004"/>
                      </a:lnTo>
                      <a:lnTo>
                        <a:pt x="9168" y="116255"/>
                      </a:lnTo>
                      <a:lnTo>
                        <a:pt x="9525" y="115507"/>
                      </a:lnTo>
                      <a:lnTo>
                        <a:pt x="9850" y="114758"/>
                      </a:lnTo>
                      <a:lnTo>
                        <a:pt x="10143" y="113822"/>
                      </a:lnTo>
                      <a:lnTo>
                        <a:pt x="10436" y="112886"/>
                      </a:lnTo>
                      <a:lnTo>
                        <a:pt x="10728" y="111762"/>
                      </a:lnTo>
                      <a:lnTo>
                        <a:pt x="10988" y="110639"/>
                      </a:lnTo>
                      <a:lnTo>
                        <a:pt x="11216" y="109329"/>
                      </a:lnTo>
                      <a:lnTo>
                        <a:pt x="11444" y="108205"/>
                      </a:lnTo>
                      <a:lnTo>
                        <a:pt x="11639" y="106895"/>
                      </a:lnTo>
                      <a:lnTo>
                        <a:pt x="11866" y="105585"/>
                      </a:lnTo>
                      <a:lnTo>
                        <a:pt x="12061" y="104274"/>
                      </a:lnTo>
                      <a:lnTo>
                        <a:pt x="12354" y="101279"/>
                      </a:lnTo>
                      <a:lnTo>
                        <a:pt x="12614" y="98471"/>
                      </a:lnTo>
                      <a:lnTo>
                        <a:pt x="12809" y="95101"/>
                      </a:lnTo>
                      <a:lnTo>
                        <a:pt x="13004" y="91918"/>
                      </a:lnTo>
                      <a:lnTo>
                        <a:pt x="13069" y="88361"/>
                      </a:lnTo>
                      <a:lnTo>
                        <a:pt x="13102" y="84992"/>
                      </a:lnTo>
                      <a:lnTo>
                        <a:pt x="13069" y="81809"/>
                      </a:lnTo>
                      <a:lnTo>
                        <a:pt x="13037" y="79001"/>
                      </a:lnTo>
                      <a:lnTo>
                        <a:pt x="12907" y="76193"/>
                      </a:lnTo>
                      <a:lnTo>
                        <a:pt x="12777" y="73572"/>
                      </a:lnTo>
                      <a:lnTo>
                        <a:pt x="12581" y="71138"/>
                      </a:lnTo>
                      <a:lnTo>
                        <a:pt x="12386" y="68705"/>
                      </a:lnTo>
                      <a:lnTo>
                        <a:pt x="12126" y="66458"/>
                      </a:lnTo>
                      <a:lnTo>
                        <a:pt x="11834" y="64399"/>
                      </a:lnTo>
                      <a:lnTo>
                        <a:pt x="11476" y="62152"/>
                      </a:lnTo>
                      <a:lnTo>
                        <a:pt x="11086" y="60280"/>
                      </a:lnTo>
                      <a:lnTo>
                        <a:pt x="10663" y="58595"/>
                      </a:lnTo>
                      <a:lnTo>
                        <a:pt x="10176" y="56723"/>
                      </a:lnTo>
                      <a:lnTo>
                        <a:pt x="9688" y="55039"/>
                      </a:lnTo>
                      <a:lnTo>
                        <a:pt x="9135" y="53541"/>
                      </a:lnTo>
                      <a:lnTo>
                        <a:pt x="8550" y="52043"/>
                      </a:lnTo>
                      <a:lnTo>
                        <a:pt x="7900" y="50546"/>
                      </a:lnTo>
                      <a:lnTo>
                        <a:pt x="6989" y="48299"/>
                      </a:lnTo>
                      <a:lnTo>
                        <a:pt x="6177" y="46240"/>
                      </a:lnTo>
                      <a:lnTo>
                        <a:pt x="5819" y="45304"/>
                      </a:lnTo>
                      <a:lnTo>
                        <a:pt x="5494" y="44180"/>
                      </a:lnTo>
                      <a:lnTo>
                        <a:pt x="5234" y="43057"/>
                      </a:lnTo>
                      <a:lnTo>
                        <a:pt x="4974" y="41934"/>
                      </a:lnTo>
                      <a:lnTo>
                        <a:pt x="4746" y="40998"/>
                      </a:lnTo>
                      <a:lnTo>
                        <a:pt x="4584" y="39875"/>
                      </a:lnTo>
                      <a:lnTo>
                        <a:pt x="4389" y="38564"/>
                      </a:lnTo>
                      <a:lnTo>
                        <a:pt x="4259" y="37441"/>
                      </a:lnTo>
                      <a:lnTo>
                        <a:pt x="4161" y="35943"/>
                      </a:lnTo>
                      <a:lnTo>
                        <a:pt x="4096" y="34446"/>
                      </a:lnTo>
                      <a:lnTo>
                        <a:pt x="4063" y="33135"/>
                      </a:lnTo>
                      <a:lnTo>
                        <a:pt x="4063" y="31450"/>
                      </a:lnTo>
                      <a:lnTo>
                        <a:pt x="4063" y="30327"/>
                      </a:lnTo>
                      <a:lnTo>
                        <a:pt x="4096" y="28829"/>
                      </a:lnTo>
                      <a:lnTo>
                        <a:pt x="4161" y="27519"/>
                      </a:lnTo>
                      <a:lnTo>
                        <a:pt x="4226" y="26396"/>
                      </a:lnTo>
                      <a:lnTo>
                        <a:pt x="4356" y="25273"/>
                      </a:lnTo>
                      <a:lnTo>
                        <a:pt x="4519" y="24149"/>
                      </a:lnTo>
                      <a:lnTo>
                        <a:pt x="4649" y="22839"/>
                      </a:lnTo>
                      <a:lnTo>
                        <a:pt x="4844" y="21903"/>
                      </a:lnTo>
                      <a:lnTo>
                        <a:pt x="5071" y="20967"/>
                      </a:lnTo>
                      <a:lnTo>
                        <a:pt x="5299" y="20031"/>
                      </a:lnTo>
                      <a:lnTo>
                        <a:pt x="5559" y="19282"/>
                      </a:lnTo>
                      <a:lnTo>
                        <a:pt x="5884" y="18720"/>
                      </a:lnTo>
                      <a:lnTo>
                        <a:pt x="6209" y="18159"/>
                      </a:lnTo>
                      <a:lnTo>
                        <a:pt x="6567" y="17784"/>
                      </a:lnTo>
                      <a:lnTo>
                        <a:pt x="6989" y="17597"/>
                      </a:lnTo>
                      <a:lnTo>
                        <a:pt x="7380" y="17597"/>
                      </a:lnTo>
                      <a:lnTo>
                        <a:pt x="8062" y="17597"/>
                      </a:lnTo>
                      <a:lnTo>
                        <a:pt x="8713" y="17971"/>
                      </a:lnTo>
                      <a:lnTo>
                        <a:pt x="9265" y="18720"/>
                      </a:lnTo>
                      <a:lnTo>
                        <a:pt x="9818" y="19469"/>
                      </a:lnTo>
                      <a:lnTo>
                        <a:pt x="10306" y="20218"/>
                      </a:lnTo>
                      <a:lnTo>
                        <a:pt x="10761" y="21154"/>
                      </a:lnTo>
                      <a:lnTo>
                        <a:pt x="11118" y="22090"/>
                      </a:lnTo>
                      <a:lnTo>
                        <a:pt x="11411" y="22839"/>
                      </a:lnTo>
                      <a:lnTo>
                        <a:pt x="12289" y="5803"/>
                      </a:lnTo>
                      <a:lnTo>
                        <a:pt x="11899" y="4680"/>
                      </a:lnTo>
                      <a:lnTo>
                        <a:pt x="11379" y="3744"/>
                      </a:lnTo>
                      <a:lnTo>
                        <a:pt x="10891" y="2620"/>
                      </a:lnTo>
                      <a:lnTo>
                        <a:pt x="10273" y="1684"/>
                      </a:lnTo>
                      <a:lnTo>
                        <a:pt x="9688" y="1123"/>
                      </a:lnTo>
                      <a:lnTo>
                        <a:pt x="8973" y="561"/>
                      </a:lnTo>
                      <a:lnTo>
                        <a:pt x="8257" y="187"/>
                      </a:lnTo>
                      <a:lnTo>
                        <a:pt x="7445" y="0"/>
                      </a:lnTo>
                      <a:lnTo>
                        <a:pt x="6632" y="187"/>
                      </a:lnTo>
                      <a:lnTo>
                        <a:pt x="5917" y="748"/>
                      </a:lnTo>
                      <a:lnTo>
                        <a:pt x="5169" y="1497"/>
                      </a:lnTo>
                      <a:lnTo>
                        <a:pt x="4519" y="2620"/>
                      </a:lnTo>
                      <a:lnTo>
                        <a:pt x="3868" y="4118"/>
                      </a:lnTo>
                      <a:lnTo>
                        <a:pt x="3283" y="5616"/>
                      </a:lnTo>
                      <a:lnTo>
                        <a:pt x="2730" y="7488"/>
                      </a:lnTo>
                      <a:lnTo>
                        <a:pt x="2275" y="9547"/>
                      </a:lnTo>
                      <a:lnTo>
                        <a:pt x="1820" y="11981"/>
                      </a:lnTo>
                      <a:lnTo>
                        <a:pt x="1430" y="14414"/>
                      </a:lnTo>
                      <a:lnTo>
                        <a:pt x="1105" y="17410"/>
                      </a:lnTo>
                      <a:lnTo>
                        <a:pt x="845" y="20218"/>
                      </a:lnTo>
                      <a:lnTo>
                        <a:pt x="585" y="23213"/>
                      </a:lnTo>
                      <a:lnTo>
                        <a:pt x="455" y="26583"/>
                      </a:lnTo>
                      <a:lnTo>
                        <a:pt x="357" y="29765"/>
                      </a:lnTo>
                      <a:lnTo>
                        <a:pt x="325" y="33510"/>
                      </a:lnTo>
                      <a:lnTo>
                        <a:pt x="357" y="36318"/>
                      </a:lnTo>
                      <a:lnTo>
                        <a:pt x="422" y="39500"/>
                      </a:lnTo>
                      <a:lnTo>
                        <a:pt x="520" y="42121"/>
                      </a:lnTo>
                      <a:lnTo>
                        <a:pt x="682" y="44929"/>
                      </a:lnTo>
                      <a:lnTo>
                        <a:pt x="942" y="47363"/>
                      </a:lnTo>
                      <a:lnTo>
                        <a:pt x="1170" y="49609"/>
                      </a:lnTo>
                      <a:lnTo>
                        <a:pt x="1463" y="51856"/>
                      </a:lnTo>
                      <a:lnTo>
                        <a:pt x="1788" y="53915"/>
                      </a:lnTo>
                      <a:lnTo>
                        <a:pt x="2178" y="55975"/>
                      </a:lnTo>
                      <a:lnTo>
                        <a:pt x="2600" y="58034"/>
                      </a:lnTo>
                      <a:lnTo>
                        <a:pt x="3023" y="59719"/>
                      </a:lnTo>
                      <a:lnTo>
                        <a:pt x="3543" y="61404"/>
                      </a:lnTo>
                      <a:lnTo>
                        <a:pt x="4031" y="62901"/>
                      </a:lnTo>
                      <a:lnTo>
                        <a:pt x="4616" y="64586"/>
                      </a:lnTo>
                      <a:lnTo>
                        <a:pt x="5169" y="65897"/>
                      </a:lnTo>
                      <a:lnTo>
                        <a:pt x="5787" y="67207"/>
                      </a:lnTo>
                      <a:lnTo>
                        <a:pt x="6664" y="69079"/>
                      </a:lnTo>
                      <a:lnTo>
                        <a:pt x="7412" y="71326"/>
                      </a:lnTo>
                      <a:lnTo>
                        <a:pt x="7737" y="72262"/>
                      </a:lnTo>
                      <a:lnTo>
                        <a:pt x="8030" y="73385"/>
                      </a:lnTo>
                      <a:lnTo>
                        <a:pt x="8290" y="74321"/>
                      </a:lnTo>
                      <a:lnTo>
                        <a:pt x="8518" y="75444"/>
                      </a:lnTo>
                      <a:lnTo>
                        <a:pt x="8713" y="76567"/>
                      </a:lnTo>
                      <a:lnTo>
                        <a:pt x="8875" y="78065"/>
                      </a:lnTo>
                      <a:lnTo>
                        <a:pt x="9038" y="79188"/>
                      </a:lnTo>
                      <a:lnTo>
                        <a:pt x="9135" y="80499"/>
                      </a:lnTo>
                      <a:lnTo>
                        <a:pt x="9233" y="81809"/>
                      </a:lnTo>
                      <a:lnTo>
                        <a:pt x="9330" y="83307"/>
                      </a:lnTo>
                      <a:lnTo>
                        <a:pt x="9363" y="84992"/>
                      </a:lnTo>
                      <a:lnTo>
                        <a:pt x="9363" y="86489"/>
                      </a:lnTo>
                      <a:lnTo>
                        <a:pt x="9363" y="88174"/>
                      </a:lnTo>
                      <a:lnTo>
                        <a:pt x="9265" y="89859"/>
                      </a:lnTo>
                      <a:lnTo>
                        <a:pt x="9200" y="91544"/>
                      </a:lnTo>
                      <a:lnTo>
                        <a:pt x="9103" y="93042"/>
                      </a:lnTo>
                      <a:lnTo>
                        <a:pt x="8973" y="94352"/>
                      </a:lnTo>
                      <a:lnTo>
                        <a:pt x="8810" y="95663"/>
                      </a:lnTo>
                      <a:lnTo>
                        <a:pt x="8615" y="96786"/>
                      </a:lnTo>
                      <a:lnTo>
                        <a:pt x="8420" y="98096"/>
                      </a:lnTo>
                      <a:lnTo>
                        <a:pt x="8160" y="99032"/>
                      </a:lnTo>
                      <a:lnTo>
                        <a:pt x="7867" y="99781"/>
                      </a:lnTo>
                      <a:lnTo>
                        <a:pt x="7575" y="100530"/>
                      </a:lnTo>
                      <a:lnTo>
                        <a:pt x="7250" y="101092"/>
                      </a:lnTo>
                      <a:lnTo>
                        <a:pt x="6924" y="101653"/>
                      </a:lnTo>
                      <a:lnTo>
                        <a:pt x="6502" y="102028"/>
                      </a:lnTo>
                      <a:lnTo>
                        <a:pt x="6112" y="102215"/>
                      </a:lnTo>
                      <a:lnTo>
                        <a:pt x="5689" y="102215"/>
                      </a:lnTo>
                      <a:lnTo>
                        <a:pt x="5006" y="102215"/>
                      </a:lnTo>
                      <a:lnTo>
                        <a:pt x="4291" y="101653"/>
                      </a:lnTo>
                      <a:lnTo>
                        <a:pt x="3641" y="101092"/>
                      </a:lnTo>
                      <a:lnTo>
                        <a:pt x="2991" y="100156"/>
                      </a:lnTo>
                      <a:lnTo>
                        <a:pt x="2405" y="99032"/>
                      </a:lnTo>
                      <a:lnTo>
                        <a:pt x="1820" y="97909"/>
                      </a:lnTo>
                      <a:lnTo>
                        <a:pt x="1300" y="96224"/>
                      </a:lnTo>
                      <a:lnTo>
                        <a:pt x="845" y="94914"/>
                      </a:lnTo>
                      <a:lnTo>
                        <a:pt x="0" y="1125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317" name="Shape 317"/>
                <p:cNvSpPr/>
                <p:nvPr/>
              </p:nvSpPr>
              <p:spPr>
                <a:xfrm>
                  <a:off x="623720" y="6650479"/>
                  <a:ext cx="1169986" cy="127000"/>
                </a:xfrm>
                <a:custGeom>
                  <a:pathLst>
                    <a:path extrusionOk="0" h="120000" w="120000">
                      <a:moveTo>
                        <a:pt x="115784" y="118127"/>
                      </a:moveTo>
                      <a:lnTo>
                        <a:pt x="115784" y="69079"/>
                      </a:lnTo>
                      <a:lnTo>
                        <a:pt x="120000" y="1872"/>
                      </a:lnTo>
                      <a:lnTo>
                        <a:pt x="117373" y="1872"/>
                      </a:lnTo>
                      <a:lnTo>
                        <a:pt x="115866" y="31638"/>
                      </a:lnTo>
                      <a:lnTo>
                        <a:pt x="115560" y="37815"/>
                      </a:lnTo>
                      <a:lnTo>
                        <a:pt x="115275" y="43432"/>
                      </a:lnTo>
                      <a:lnTo>
                        <a:pt x="115011" y="49048"/>
                      </a:lnTo>
                      <a:lnTo>
                        <a:pt x="114766" y="54664"/>
                      </a:lnTo>
                      <a:lnTo>
                        <a:pt x="114746" y="54664"/>
                      </a:lnTo>
                      <a:lnTo>
                        <a:pt x="114461" y="48861"/>
                      </a:lnTo>
                      <a:lnTo>
                        <a:pt x="114216" y="43432"/>
                      </a:lnTo>
                      <a:lnTo>
                        <a:pt x="113952" y="37815"/>
                      </a:lnTo>
                      <a:lnTo>
                        <a:pt x="113626" y="31825"/>
                      </a:lnTo>
                      <a:lnTo>
                        <a:pt x="112119" y="1872"/>
                      </a:lnTo>
                      <a:lnTo>
                        <a:pt x="109492" y="1872"/>
                      </a:lnTo>
                      <a:lnTo>
                        <a:pt x="113483" y="69641"/>
                      </a:lnTo>
                      <a:lnTo>
                        <a:pt x="113483" y="118127"/>
                      </a:lnTo>
                      <a:lnTo>
                        <a:pt x="115784" y="118127"/>
                      </a:lnTo>
                      <a:close/>
                      <a:moveTo>
                        <a:pt x="108291" y="97909"/>
                      </a:moveTo>
                      <a:lnTo>
                        <a:pt x="108046" y="98845"/>
                      </a:lnTo>
                      <a:lnTo>
                        <a:pt x="107782" y="99594"/>
                      </a:lnTo>
                      <a:lnTo>
                        <a:pt x="107456" y="100343"/>
                      </a:lnTo>
                      <a:lnTo>
                        <a:pt x="107150" y="100904"/>
                      </a:lnTo>
                      <a:lnTo>
                        <a:pt x="106804" y="101466"/>
                      </a:lnTo>
                      <a:lnTo>
                        <a:pt x="106478" y="101840"/>
                      </a:lnTo>
                      <a:lnTo>
                        <a:pt x="106112" y="102028"/>
                      </a:lnTo>
                      <a:lnTo>
                        <a:pt x="105766" y="102028"/>
                      </a:lnTo>
                      <a:lnTo>
                        <a:pt x="105521" y="102028"/>
                      </a:lnTo>
                      <a:lnTo>
                        <a:pt x="105257" y="101840"/>
                      </a:lnTo>
                      <a:lnTo>
                        <a:pt x="105012" y="101653"/>
                      </a:lnTo>
                      <a:lnTo>
                        <a:pt x="104788" y="101279"/>
                      </a:lnTo>
                      <a:lnTo>
                        <a:pt x="104544" y="100904"/>
                      </a:lnTo>
                      <a:lnTo>
                        <a:pt x="104340" y="100530"/>
                      </a:lnTo>
                      <a:lnTo>
                        <a:pt x="104116" y="99968"/>
                      </a:lnTo>
                      <a:lnTo>
                        <a:pt x="103933" y="99219"/>
                      </a:lnTo>
                      <a:lnTo>
                        <a:pt x="103709" y="98471"/>
                      </a:lnTo>
                      <a:lnTo>
                        <a:pt x="103526" y="97722"/>
                      </a:lnTo>
                      <a:lnTo>
                        <a:pt x="103342" y="96599"/>
                      </a:lnTo>
                      <a:lnTo>
                        <a:pt x="103180" y="95663"/>
                      </a:lnTo>
                      <a:lnTo>
                        <a:pt x="102976" y="94539"/>
                      </a:lnTo>
                      <a:lnTo>
                        <a:pt x="102833" y="93416"/>
                      </a:lnTo>
                      <a:lnTo>
                        <a:pt x="102670" y="92106"/>
                      </a:lnTo>
                      <a:lnTo>
                        <a:pt x="102548" y="90982"/>
                      </a:lnTo>
                      <a:lnTo>
                        <a:pt x="102406" y="89297"/>
                      </a:lnTo>
                      <a:lnTo>
                        <a:pt x="102263" y="87987"/>
                      </a:lnTo>
                      <a:lnTo>
                        <a:pt x="102141" y="86489"/>
                      </a:lnTo>
                      <a:lnTo>
                        <a:pt x="102039" y="84804"/>
                      </a:lnTo>
                      <a:lnTo>
                        <a:pt x="101937" y="82932"/>
                      </a:lnTo>
                      <a:lnTo>
                        <a:pt x="101836" y="81248"/>
                      </a:lnTo>
                      <a:lnTo>
                        <a:pt x="101754" y="79563"/>
                      </a:lnTo>
                      <a:lnTo>
                        <a:pt x="101673" y="77691"/>
                      </a:lnTo>
                      <a:lnTo>
                        <a:pt x="101530" y="73572"/>
                      </a:lnTo>
                      <a:lnTo>
                        <a:pt x="101449" y="69453"/>
                      </a:lnTo>
                      <a:lnTo>
                        <a:pt x="101388" y="64960"/>
                      </a:lnTo>
                      <a:lnTo>
                        <a:pt x="101367" y="60280"/>
                      </a:lnTo>
                      <a:lnTo>
                        <a:pt x="101388" y="57847"/>
                      </a:lnTo>
                      <a:lnTo>
                        <a:pt x="101388" y="55226"/>
                      </a:lnTo>
                      <a:lnTo>
                        <a:pt x="101428" y="52792"/>
                      </a:lnTo>
                      <a:lnTo>
                        <a:pt x="101449" y="50546"/>
                      </a:lnTo>
                      <a:lnTo>
                        <a:pt x="101510" y="48112"/>
                      </a:lnTo>
                      <a:lnTo>
                        <a:pt x="101550" y="46053"/>
                      </a:lnTo>
                      <a:lnTo>
                        <a:pt x="101632" y="43993"/>
                      </a:lnTo>
                      <a:lnTo>
                        <a:pt x="101713" y="41747"/>
                      </a:lnTo>
                      <a:lnTo>
                        <a:pt x="101795" y="39875"/>
                      </a:lnTo>
                      <a:lnTo>
                        <a:pt x="101897" y="38003"/>
                      </a:lnTo>
                      <a:lnTo>
                        <a:pt x="101978" y="36131"/>
                      </a:lnTo>
                      <a:lnTo>
                        <a:pt x="102100" y="34446"/>
                      </a:lnTo>
                      <a:lnTo>
                        <a:pt x="102202" y="32948"/>
                      </a:lnTo>
                      <a:lnTo>
                        <a:pt x="102345" y="31450"/>
                      </a:lnTo>
                      <a:lnTo>
                        <a:pt x="102487" y="29765"/>
                      </a:lnTo>
                      <a:lnTo>
                        <a:pt x="102630" y="28455"/>
                      </a:lnTo>
                      <a:lnTo>
                        <a:pt x="102772" y="27145"/>
                      </a:lnTo>
                      <a:lnTo>
                        <a:pt x="102935" y="26021"/>
                      </a:lnTo>
                      <a:lnTo>
                        <a:pt x="103098" y="24898"/>
                      </a:lnTo>
                      <a:lnTo>
                        <a:pt x="103281" y="23775"/>
                      </a:lnTo>
                      <a:lnTo>
                        <a:pt x="103444" y="22652"/>
                      </a:lnTo>
                      <a:lnTo>
                        <a:pt x="103628" y="21903"/>
                      </a:lnTo>
                      <a:lnTo>
                        <a:pt x="103811" y="20967"/>
                      </a:lnTo>
                      <a:lnTo>
                        <a:pt x="104035" y="20405"/>
                      </a:lnTo>
                      <a:lnTo>
                        <a:pt x="104442" y="19095"/>
                      </a:lnTo>
                      <a:lnTo>
                        <a:pt x="104870" y="18346"/>
                      </a:lnTo>
                      <a:lnTo>
                        <a:pt x="105318" y="17784"/>
                      </a:lnTo>
                      <a:lnTo>
                        <a:pt x="105806" y="17597"/>
                      </a:lnTo>
                      <a:lnTo>
                        <a:pt x="106193" y="17784"/>
                      </a:lnTo>
                      <a:lnTo>
                        <a:pt x="106539" y="17971"/>
                      </a:lnTo>
                      <a:lnTo>
                        <a:pt x="106865" y="18346"/>
                      </a:lnTo>
                      <a:lnTo>
                        <a:pt x="107191" y="18907"/>
                      </a:lnTo>
                      <a:lnTo>
                        <a:pt x="107497" y="19656"/>
                      </a:lnTo>
                      <a:lnTo>
                        <a:pt x="107782" y="20405"/>
                      </a:lnTo>
                      <a:lnTo>
                        <a:pt x="108026" y="21154"/>
                      </a:lnTo>
                      <a:lnTo>
                        <a:pt x="108250" y="22090"/>
                      </a:lnTo>
                      <a:lnTo>
                        <a:pt x="108759" y="5241"/>
                      </a:lnTo>
                      <a:lnTo>
                        <a:pt x="108576" y="4492"/>
                      </a:lnTo>
                      <a:lnTo>
                        <a:pt x="108291" y="3556"/>
                      </a:lnTo>
                      <a:lnTo>
                        <a:pt x="107985" y="2433"/>
                      </a:lnTo>
                      <a:lnTo>
                        <a:pt x="107619" y="1684"/>
                      </a:lnTo>
                      <a:lnTo>
                        <a:pt x="107211" y="1123"/>
                      </a:lnTo>
                      <a:lnTo>
                        <a:pt x="106743" y="561"/>
                      </a:lnTo>
                      <a:lnTo>
                        <a:pt x="106254" y="187"/>
                      </a:lnTo>
                      <a:lnTo>
                        <a:pt x="105705" y="0"/>
                      </a:lnTo>
                      <a:lnTo>
                        <a:pt x="105338" y="187"/>
                      </a:lnTo>
                      <a:lnTo>
                        <a:pt x="104992" y="374"/>
                      </a:lnTo>
                      <a:lnTo>
                        <a:pt x="104646" y="748"/>
                      </a:lnTo>
                      <a:lnTo>
                        <a:pt x="104300" y="1123"/>
                      </a:lnTo>
                      <a:lnTo>
                        <a:pt x="103974" y="1684"/>
                      </a:lnTo>
                      <a:lnTo>
                        <a:pt x="103648" y="2433"/>
                      </a:lnTo>
                      <a:lnTo>
                        <a:pt x="103342" y="3182"/>
                      </a:lnTo>
                      <a:lnTo>
                        <a:pt x="103017" y="4305"/>
                      </a:lnTo>
                      <a:lnTo>
                        <a:pt x="102732" y="5429"/>
                      </a:lnTo>
                      <a:lnTo>
                        <a:pt x="102446" y="6552"/>
                      </a:lnTo>
                      <a:lnTo>
                        <a:pt x="102141" y="7862"/>
                      </a:lnTo>
                      <a:lnTo>
                        <a:pt x="101876" y="9360"/>
                      </a:lnTo>
                      <a:lnTo>
                        <a:pt x="101591" y="11045"/>
                      </a:lnTo>
                      <a:lnTo>
                        <a:pt x="101347" y="12730"/>
                      </a:lnTo>
                      <a:lnTo>
                        <a:pt x="101123" y="14414"/>
                      </a:lnTo>
                      <a:lnTo>
                        <a:pt x="100899" y="16287"/>
                      </a:lnTo>
                      <a:lnTo>
                        <a:pt x="100655" y="18533"/>
                      </a:lnTo>
                      <a:lnTo>
                        <a:pt x="100451" y="20592"/>
                      </a:lnTo>
                      <a:lnTo>
                        <a:pt x="100268" y="22839"/>
                      </a:lnTo>
                      <a:lnTo>
                        <a:pt x="100064" y="25273"/>
                      </a:lnTo>
                      <a:lnTo>
                        <a:pt x="99901" y="27706"/>
                      </a:lnTo>
                      <a:lnTo>
                        <a:pt x="99738" y="30327"/>
                      </a:lnTo>
                      <a:lnTo>
                        <a:pt x="99596" y="32948"/>
                      </a:lnTo>
                      <a:lnTo>
                        <a:pt x="99473" y="35569"/>
                      </a:lnTo>
                      <a:lnTo>
                        <a:pt x="99351" y="38564"/>
                      </a:lnTo>
                      <a:lnTo>
                        <a:pt x="99229" y="41560"/>
                      </a:lnTo>
                      <a:lnTo>
                        <a:pt x="99148" y="44742"/>
                      </a:lnTo>
                      <a:lnTo>
                        <a:pt x="99087" y="47737"/>
                      </a:lnTo>
                      <a:lnTo>
                        <a:pt x="99025" y="51107"/>
                      </a:lnTo>
                      <a:lnTo>
                        <a:pt x="98985" y="54290"/>
                      </a:lnTo>
                      <a:lnTo>
                        <a:pt x="98964" y="57847"/>
                      </a:lnTo>
                      <a:lnTo>
                        <a:pt x="98944" y="61404"/>
                      </a:lnTo>
                      <a:lnTo>
                        <a:pt x="98964" y="64773"/>
                      </a:lnTo>
                      <a:lnTo>
                        <a:pt x="98985" y="67769"/>
                      </a:lnTo>
                      <a:lnTo>
                        <a:pt x="99005" y="71138"/>
                      </a:lnTo>
                      <a:lnTo>
                        <a:pt x="99066" y="73946"/>
                      </a:lnTo>
                      <a:lnTo>
                        <a:pt x="99127" y="77129"/>
                      </a:lnTo>
                      <a:lnTo>
                        <a:pt x="99188" y="79937"/>
                      </a:lnTo>
                      <a:lnTo>
                        <a:pt x="99290" y="82558"/>
                      </a:lnTo>
                      <a:lnTo>
                        <a:pt x="99392" y="85553"/>
                      </a:lnTo>
                      <a:lnTo>
                        <a:pt x="99514" y="87987"/>
                      </a:lnTo>
                      <a:lnTo>
                        <a:pt x="99636" y="90608"/>
                      </a:lnTo>
                      <a:lnTo>
                        <a:pt x="99779" y="93042"/>
                      </a:lnTo>
                      <a:lnTo>
                        <a:pt x="99921" y="95288"/>
                      </a:lnTo>
                      <a:lnTo>
                        <a:pt x="100084" y="97722"/>
                      </a:lnTo>
                      <a:lnTo>
                        <a:pt x="100288" y="99968"/>
                      </a:lnTo>
                      <a:lnTo>
                        <a:pt x="100471" y="101840"/>
                      </a:lnTo>
                      <a:lnTo>
                        <a:pt x="100655" y="103900"/>
                      </a:lnTo>
                      <a:lnTo>
                        <a:pt x="100899" y="105772"/>
                      </a:lnTo>
                      <a:lnTo>
                        <a:pt x="101103" y="107457"/>
                      </a:lnTo>
                      <a:lnTo>
                        <a:pt x="101347" y="109141"/>
                      </a:lnTo>
                      <a:lnTo>
                        <a:pt x="101591" y="110826"/>
                      </a:lnTo>
                      <a:lnTo>
                        <a:pt x="101856" y="112137"/>
                      </a:lnTo>
                      <a:lnTo>
                        <a:pt x="102121" y="113447"/>
                      </a:lnTo>
                      <a:lnTo>
                        <a:pt x="102406" y="114570"/>
                      </a:lnTo>
                      <a:lnTo>
                        <a:pt x="102691" y="115694"/>
                      </a:lnTo>
                      <a:lnTo>
                        <a:pt x="102996" y="116630"/>
                      </a:lnTo>
                      <a:lnTo>
                        <a:pt x="103322" y="117566"/>
                      </a:lnTo>
                      <a:lnTo>
                        <a:pt x="103628" y="118315"/>
                      </a:lnTo>
                      <a:lnTo>
                        <a:pt x="103974" y="118876"/>
                      </a:lnTo>
                      <a:lnTo>
                        <a:pt x="104300" y="119251"/>
                      </a:lnTo>
                      <a:lnTo>
                        <a:pt x="104646" y="119625"/>
                      </a:lnTo>
                      <a:lnTo>
                        <a:pt x="105033" y="119812"/>
                      </a:lnTo>
                      <a:lnTo>
                        <a:pt x="105379" y="120000"/>
                      </a:lnTo>
                      <a:lnTo>
                        <a:pt x="105949" y="119812"/>
                      </a:lnTo>
                      <a:lnTo>
                        <a:pt x="106478" y="119438"/>
                      </a:lnTo>
                      <a:lnTo>
                        <a:pt x="106967" y="118876"/>
                      </a:lnTo>
                      <a:lnTo>
                        <a:pt x="107395" y="118315"/>
                      </a:lnTo>
                      <a:lnTo>
                        <a:pt x="107802" y="117566"/>
                      </a:lnTo>
                      <a:lnTo>
                        <a:pt x="108128" y="116443"/>
                      </a:lnTo>
                      <a:lnTo>
                        <a:pt x="108413" y="115507"/>
                      </a:lnTo>
                      <a:lnTo>
                        <a:pt x="108678" y="114570"/>
                      </a:lnTo>
                      <a:lnTo>
                        <a:pt x="108291" y="97909"/>
                      </a:lnTo>
                      <a:close/>
                      <a:moveTo>
                        <a:pt x="89068" y="118127"/>
                      </a:moveTo>
                      <a:lnTo>
                        <a:pt x="89068" y="76380"/>
                      </a:lnTo>
                      <a:lnTo>
                        <a:pt x="89068" y="69453"/>
                      </a:lnTo>
                      <a:lnTo>
                        <a:pt x="89068" y="62714"/>
                      </a:lnTo>
                      <a:lnTo>
                        <a:pt x="89068" y="56349"/>
                      </a:lnTo>
                      <a:lnTo>
                        <a:pt x="89048" y="50358"/>
                      </a:lnTo>
                      <a:lnTo>
                        <a:pt x="89027" y="44368"/>
                      </a:lnTo>
                      <a:lnTo>
                        <a:pt x="89007" y="38377"/>
                      </a:lnTo>
                      <a:lnTo>
                        <a:pt x="88986" y="32761"/>
                      </a:lnTo>
                      <a:lnTo>
                        <a:pt x="88966" y="26957"/>
                      </a:lnTo>
                      <a:lnTo>
                        <a:pt x="89007" y="26957"/>
                      </a:lnTo>
                      <a:lnTo>
                        <a:pt x="89251" y="31825"/>
                      </a:lnTo>
                      <a:lnTo>
                        <a:pt x="89516" y="37067"/>
                      </a:lnTo>
                      <a:lnTo>
                        <a:pt x="89801" y="41934"/>
                      </a:lnTo>
                      <a:lnTo>
                        <a:pt x="90066" y="46989"/>
                      </a:lnTo>
                      <a:lnTo>
                        <a:pt x="90371" y="52230"/>
                      </a:lnTo>
                      <a:lnTo>
                        <a:pt x="90677" y="57285"/>
                      </a:lnTo>
                      <a:lnTo>
                        <a:pt x="90982" y="62152"/>
                      </a:lnTo>
                      <a:lnTo>
                        <a:pt x="91287" y="67020"/>
                      </a:lnTo>
                      <a:lnTo>
                        <a:pt x="94566" y="118127"/>
                      </a:lnTo>
                      <a:lnTo>
                        <a:pt x="96948" y="118127"/>
                      </a:lnTo>
                      <a:lnTo>
                        <a:pt x="96948" y="1872"/>
                      </a:lnTo>
                      <a:lnTo>
                        <a:pt x="94831" y="1872"/>
                      </a:lnTo>
                      <a:lnTo>
                        <a:pt x="94831" y="42308"/>
                      </a:lnTo>
                      <a:lnTo>
                        <a:pt x="94831" y="48861"/>
                      </a:lnTo>
                      <a:lnTo>
                        <a:pt x="94851" y="55226"/>
                      </a:lnTo>
                      <a:lnTo>
                        <a:pt x="94851" y="61404"/>
                      </a:lnTo>
                      <a:lnTo>
                        <a:pt x="94871" y="67394"/>
                      </a:lnTo>
                      <a:lnTo>
                        <a:pt x="94912" y="73198"/>
                      </a:lnTo>
                      <a:lnTo>
                        <a:pt x="94932" y="79001"/>
                      </a:lnTo>
                      <a:lnTo>
                        <a:pt x="94994" y="84804"/>
                      </a:lnTo>
                      <a:lnTo>
                        <a:pt x="95034" y="90608"/>
                      </a:lnTo>
                      <a:lnTo>
                        <a:pt x="94994" y="90795"/>
                      </a:lnTo>
                      <a:lnTo>
                        <a:pt x="94749" y="85928"/>
                      </a:lnTo>
                      <a:lnTo>
                        <a:pt x="94525" y="81060"/>
                      </a:lnTo>
                      <a:lnTo>
                        <a:pt x="94281" y="76193"/>
                      </a:lnTo>
                      <a:lnTo>
                        <a:pt x="93996" y="71326"/>
                      </a:lnTo>
                      <a:lnTo>
                        <a:pt x="93731" y="66458"/>
                      </a:lnTo>
                      <a:lnTo>
                        <a:pt x="93446" y="61404"/>
                      </a:lnTo>
                      <a:lnTo>
                        <a:pt x="93141" y="56536"/>
                      </a:lnTo>
                      <a:lnTo>
                        <a:pt x="92835" y="51856"/>
                      </a:lnTo>
                      <a:lnTo>
                        <a:pt x="89577" y="1872"/>
                      </a:lnTo>
                      <a:lnTo>
                        <a:pt x="86950" y="1872"/>
                      </a:lnTo>
                      <a:lnTo>
                        <a:pt x="86950" y="118127"/>
                      </a:lnTo>
                      <a:lnTo>
                        <a:pt x="89068" y="118127"/>
                      </a:lnTo>
                      <a:close/>
                      <a:moveTo>
                        <a:pt x="77929" y="69079"/>
                      </a:moveTo>
                      <a:lnTo>
                        <a:pt x="78927" y="40436"/>
                      </a:lnTo>
                      <a:lnTo>
                        <a:pt x="79090" y="35007"/>
                      </a:lnTo>
                      <a:lnTo>
                        <a:pt x="79232" y="29578"/>
                      </a:lnTo>
                      <a:lnTo>
                        <a:pt x="79375" y="24149"/>
                      </a:lnTo>
                      <a:lnTo>
                        <a:pt x="79518" y="18720"/>
                      </a:lnTo>
                      <a:lnTo>
                        <a:pt x="79579" y="18720"/>
                      </a:lnTo>
                      <a:lnTo>
                        <a:pt x="79721" y="23962"/>
                      </a:lnTo>
                      <a:lnTo>
                        <a:pt x="79864" y="29391"/>
                      </a:lnTo>
                      <a:lnTo>
                        <a:pt x="80027" y="35007"/>
                      </a:lnTo>
                      <a:lnTo>
                        <a:pt x="80190" y="40624"/>
                      </a:lnTo>
                      <a:lnTo>
                        <a:pt x="81208" y="69079"/>
                      </a:lnTo>
                      <a:lnTo>
                        <a:pt x="77929" y="69079"/>
                      </a:lnTo>
                      <a:close/>
                      <a:moveTo>
                        <a:pt x="81574" y="85366"/>
                      </a:moveTo>
                      <a:lnTo>
                        <a:pt x="82735" y="118127"/>
                      </a:lnTo>
                      <a:lnTo>
                        <a:pt x="85199" y="118127"/>
                      </a:lnTo>
                      <a:lnTo>
                        <a:pt x="81106" y="1872"/>
                      </a:lnTo>
                      <a:lnTo>
                        <a:pt x="78174" y="1872"/>
                      </a:lnTo>
                      <a:lnTo>
                        <a:pt x="74101" y="118127"/>
                      </a:lnTo>
                      <a:lnTo>
                        <a:pt x="76483" y="118127"/>
                      </a:lnTo>
                      <a:lnTo>
                        <a:pt x="77563" y="85366"/>
                      </a:lnTo>
                      <a:lnTo>
                        <a:pt x="81574" y="85366"/>
                      </a:lnTo>
                      <a:close/>
                      <a:moveTo>
                        <a:pt x="69010" y="118127"/>
                      </a:moveTo>
                      <a:lnTo>
                        <a:pt x="71311" y="118127"/>
                      </a:lnTo>
                      <a:lnTo>
                        <a:pt x="71311" y="19656"/>
                      </a:lnTo>
                      <a:lnTo>
                        <a:pt x="74936" y="19656"/>
                      </a:lnTo>
                      <a:lnTo>
                        <a:pt x="74936" y="1872"/>
                      </a:lnTo>
                      <a:lnTo>
                        <a:pt x="65386" y="1872"/>
                      </a:lnTo>
                      <a:lnTo>
                        <a:pt x="65386" y="19656"/>
                      </a:lnTo>
                      <a:lnTo>
                        <a:pt x="69010" y="19656"/>
                      </a:lnTo>
                      <a:lnTo>
                        <a:pt x="69010" y="118127"/>
                      </a:lnTo>
                      <a:close/>
                      <a:moveTo>
                        <a:pt x="59175" y="118127"/>
                      </a:moveTo>
                      <a:lnTo>
                        <a:pt x="66689" y="118127"/>
                      </a:lnTo>
                      <a:lnTo>
                        <a:pt x="66689" y="100343"/>
                      </a:lnTo>
                      <a:lnTo>
                        <a:pt x="61496" y="100343"/>
                      </a:lnTo>
                      <a:lnTo>
                        <a:pt x="61496" y="1872"/>
                      </a:lnTo>
                      <a:lnTo>
                        <a:pt x="59175" y="1872"/>
                      </a:lnTo>
                      <a:lnTo>
                        <a:pt x="59175" y="118127"/>
                      </a:lnTo>
                      <a:close/>
                      <a:moveTo>
                        <a:pt x="46692" y="1872"/>
                      </a:moveTo>
                      <a:lnTo>
                        <a:pt x="46692" y="68330"/>
                      </a:lnTo>
                      <a:lnTo>
                        <a:pt x="46692" y="71700"/>
                      </a:lnTo>
                      <a:lnTo>
                        <a:pt x="46713" y="74882"/>
                      </a:lnTo>
                      <a:lnTo>
                        <a:pt x="46733" y="78065"/>
                      </a:lnTo>
                      <a:lnTo>
                        <a:pt x="46774" y="81060"/>
                      </a:lnTo>
                      <a:lnTo>
                        <a:pt x="46814" y="84056"/>
                      </a:lnTo>
                      <a:lnTo>
                        <a:pt x="46896" y="86677"/>
                      </a:lnTo>
                      <a:lnTo>
                        <a:pt x="46957" y="89297"/>
                      </a:lnTo>
                      <a:lnTo>
                        <a:pt x="47038" y="91918"/>
                      </a:lnTo>
                      <a:lnTo>
                        <a:pt x="47120" y="94165"/>
                      </a:lnTo>
                      <a:lnTo>
                        <a:pt x="47222" y="96411"/>
                      </a:lnTo>
                      <a:lnTo>
                        <a:pt x="47323" y="98845"/>
                      </a:lnTo>
                      <a:lnTo>
                        <a:pt x="47446" y="100717"/>
                      </a:lnTo>
                      <a:lnTo>
                        <a:pt x="47568" y="102589"/>
                      </a:lnTo>
                      <a:lnTo>
                        <a:pt x="47710" y="104648"/>
                      </a:lnTo>
                      <a:lnTo>
                        <a:pt x="47853" y="106333"/>
                      </a:lnTo>
                      <a:lnTo>
                        <a:pt x="47995" y="107831"/>
                      </a:lnTo>
                      <a:lnTo>
                        <a:pt x="48158" y="109329"/>
                      </a:lnTo>
                      <a:lnTo>
                        <a:pt x="48321" y="110826"/>
                      </a:lnTo>
                      <a:lnTo>
                        <a:pt x="48525" y="112137"/>
                      </a:lnTo>
                      <a:lnTo>
                        <a:pt x="48708" y="113260"/>
                      </a:lnTo>
                      <a:lnTo>
                        <a:pt x="48891" y="114383"/>
                      </a:lnTo>
                      <a:lnTo>
                        <a:pt x="49095" y="115319"/>
                      </a:lnTo>
                      <a:lnTo>
                        <a:pt x="49319" y="116255"/>
                      </a:lnTo>
                      <a:lnTo>
                        <a:pt x="49523" y="117004"/>
                      </a:lnTo>
                      <a:lnTo>
                        <a:pt x="49747" y="117753"/>
                      </a:lnTo>
                      <a:lnTo>
                        <a:pt x="49991" y="118502"/>
                      </a:lnTo>
                      <a:lnTo>
                        <a:pt x="50215" y="118876"/>
                      </a:lnTo>
                      <a:lnTo>
                        <a:pt x="50459" y="119251"/>
                      </a:lnTo>
                      <a:lnTo>
                        <a:pt x="50968" y="119812"/>
                      </a:lnTo>
                      <a:lnTo>
                        <a:pt x="51518" y="120000"/>
                      </a:lnTo>
                      <a:lnTo>
                        <a:pt x="51783" y="120000"/>
                      </a:lnTo>
                      <a:lnTo>
                        <a:pt x="52048" y="119812"/>
                      </a:lnTo>
                      <a:lnTo>
                        <a:pt x="52333" y="119625"/>
                      </a:lnTo>
                      <a:lnTo>
                        <a:pt x="52597" y="119251"/>
                      </a:lnTo>
                      <a:lnTo>
                        <a:pt x="52842" y="118876"/>
                      </a:lnTo>
                      <a:lnTo>
                        <a:pt x="53107" y="118315"/>
                      </a:lnTo>
                      <a:lnTo>
                        <a:pt x="53331" y="117753"/>
                      </a:lnTo>
                      <a:lnTo>
                        <a:pt x="53575" y="116817"/>
                      </a:lnTo>
                      <a:lnTo>
                        <a:pt x="53819" y="116068"/>
                      </a:lnTo>
                      <a:lnTo>
                        <a:pt x="54023" y="115132"/>
                      </a:lnTo>
                      <a:lnTo>
                        <a:pt x="54227" y="114196"/>
                      </a:lnTo>
                      <a:lnTo>
                        <a:pt x="54430" y="113073"/>
                      </a:lnTo>
                      <a:lnTo>
                        <a:pt x="54634" y="111950"/>
                      </a:lnTo>
                      <a:lnTo>
                        <a:pt x="54817" y="110639"/>
                      </a:lnTo>
                      <a:lnTo>
                        <a:pt x="55000" y="108954"/>
                      </a:lnTo>
                      <a:lnTo>
                        <a:pt x="55163" y="107457"/>
                      </a:lnTo>
                      <a:lnTo>
                        <a:pt x="55347" y="105959"/>
                      </a:lnTo>
                      <a:lnTo>
                        <a:pt x="55489" y="104274"/>
                      </a:lnTo>
                      <a:lnTo>
                        <a:pt x="55632" y="102215"/>
                      </a:lnTo>
                      <a:lnTo>
                        <a:pt x="55754" y="100343"/>
                      </a:lnTo>
                      <a:lnTo>
                        <a:pt x="55876" y="98283"/>
                      </a:lnTo>
                      <a:lnTo>
                        <a:pt x="55998" y="96037"/>
                      </a:lnTo>
                      <a:lnTo>
                        <a:pt x="56100" y="93790"/>
                      </a:lnTo>
                      <a:lnTo>
                        <a:pt x="56202" y="91544"/>
                      </a:lnTo>
                      <a:lnTo>
                        <a:pt x="56283" y="88923"/>
                      </a:lnTo>
                      <a:lnTo>
                        <a:pt x="56344" y="86302"/>
                      </a:lnTo>
                      <a:lnTo>
                        <a:pt x="56405" y="83494"/>
                      </a:lnTo>
                      <a:lnTo>
                        <a:pt x="56446" y="80686"/>
                      </a:lnTo>
                      <a:lnTo>
                        <a:pt x="56487" y="77878"/>
                      </a:lnTo>
                      <a:lnTo>
                        <a:pt x="56528" y="74695"/>
                      </a:lnTo>
                      <a:lnTo>
                        <a:pt x="56548" y="71700"/>
                      </a:lnTo>
                      <a:lnTo>
                        <a:pt x="56548" y="68143"/>
                      </a:lnTo>
                      <a:lnTo>
                        <a:pt x="56548" y="1872"/>
                      </a:lnTo>
                      <a:lnTo>
                        <a:pt x="54247" y="1872"/>
                      </a:lnTo>
                      <a:lnTo>
                        <a:pt x="54247" y="69641"/>
                      </a:lnTo>
                      <a:lnTo>
                        <a:pt x="54227" y="73759"/>
                      </a:lnTo>
                      <a:lnTo>
                        <a:pt x="54186" y="77691"/>
                      </a:lnTo>
                      <a:lnTo>
                        <a:pt x="54145" y="81060"/>
                      </a:lnTo>
                      <a:lnTo>
                        <a:pt x="54064" y="84430"/>
                      </a:lnTo>
                      <a:lnTo>
                        <a:pt x="53962" y="87425"/>
                      </a:lnTo>
                      <a:lnTo>
                        <a:pt x="53840" y="90046"/>
                      </a:lnTo>
                      <a:lnTo>
                        <a:pt x="53717" y="92667"/>
                      </a:lnTo>
                      <a:lnTo>
                        <a:pt x="53534" y="94726"/>
                      </a:lnTo>
                      <a:lnTo>
                        <a:pt x="53351" y="96599"/>
                      </a:lnTo>
                      <a:lnTo>
                        <a:pt x="53168" y="98471"/>
                      </a:lnTo>
                      <a:lnTo>
                        <a:pt x="52944" y="99781"/>
                      </a:lnTo>
                      <a:lnTo>
                        <a:pt x="52699" y="100904"/>
                      </a:lnTo>
                      <a:lnTo>
                        <a:pt x="52455" y="101840"/>
                      </a:lnTo>
                      <a:lnTo>
                        <a:pt x="52190" y="102402"/>
                      </a:lnTo>
                      <a:lnTo>
                        <a:pt x="51885" y="102776"/>
                      </a:lnTo>
                      <a:lnTo>
                        <a:pt x="51600" y="102776"/>
                      </a:lnTo>
                      <a:lnTo>
                        <a:pt x="51294" y="102776"/>
                      </a:lnTo>
                      <a:lnTo>
                        <a:pt x="51030" y="102402"/>
                      </a:lnTo>
                      <a:lnTo>
                        <a:pt x="50765" y="101653"/>
                      </a:lnTo>
                      <a:lnTo>
                        <a:pt x="50520" y="100904"/>
                      </a:lnTo>
                      <a:lnTo>
                        <a:pt x="50296" y="99781"/>
                      </a:lnTo>
                      <a:lnTo>
                        <a:pt x="50093" y="98471"/>
                      </a:lnTo>
                      <a:lnTo>
                        <a:pt x="49869" y="96599"/>
                      </a:lnTo>
                      <a:lnTo>
                        <a:pt x="49706" y="94726"/>
                      </a:lnTo>
                      <a:lnTo>
                        <a:pt x="49543" y="92667"/>
                      </a:lnTo>
                      <a:lnTo>
                        <a:pt x="49400" y="90046"/>
                      </a:lnTo>
                      <a:lnTo>
                        <a:pt x="49299" y="87425"/>
                      </a:lnTo>
                      <a:lnTo>
                        <a:pt x="49197" y="84430"/>
                      </a:lnTo>
                      <a:lnTo>
                        <a:pt x="49095" y="81060"/>
                      </a:lnTo>
                      <a:lnTo>
                        <a:pt x="49034" y="77691"/>
                      </a:lnTo>
                      <a:lnTo>
                        <a:pt x="48993" y="73759"/>
                      </a:lnTo>
                      <a:lnTo>
                        <a:pt x="48993" y="69641"/>
                      </a:lnTo>
                      <a:lnTo>
                        <a:pt x="48993" y="1872"/>
                      </a:lnTo>
                      <a:lnTo>
                        <a:pt x="46692" y="1872"/>
                      </a:lnTo>
                      <a:close/>
                      <a:moveTo>
                        <a:pt x="36429" y="112511"/>
                      </a:moveTo>
                      <a:lnTo>
                        <a:pt x="36714" y="114009"/>
                      </a:lnTo>
                      <a:lnTo>
                        <a:pt x="37081" y="115319"/>
                      </a:lnTo>
                      <a:lnTo>
                        <a:pt x="37468" y="116443"/>
                      </a:lnTo>
                      <a:lnTo>
                        <a:pt x="37895" y="117753"/>
                      </a:lnTo>
                      <a:lnTo>
                        <a:pt x="38343" y="118689"/>
                      </a:lnTo>
                      <a:lnTo>
                        <a:pt x="38852" y="119251"/>
                      </a:lnTo>
                      <a:lnTo>
                        <a:pt x="39341" y="119812"/>
                      </a:lnTo>
                      <a:lnTo>
                        <a:pt x="39830" y="120000"/>
                      </a:lnTo>
                      <a:lnTo>
                        <a:pt x="40441" y="119812"/>
                      </a:lnTo>
                      <a:lnTo>
                        <a:pt x="40991" y="119251"/>
                      </a:lnTo>
                      <a:lnTo>
                        <a:pt x="41235" y="118876"/>
                      </a:lnTo>
                      <a:lnTo>
                        <a:pt x="41479" y="118315"/>
                      </a:lnTo>
                      <a:lnTo>
                        <a:pt x="41744" y="117753"/>
                      </a:lnTo>
                      <a:lnTo>
                        <a:pt x="41968" y="117004"/>
                      </a:lnTo>
                      <a:lnTo>
                        <a:pt x="42172" y="116255"/>
                      </a:lnTo>
                      <a:lnTo>
                        <a:pt x="42396" y="115507"/>
                      </a:lnTo>
                      <a:lnTo>
                        <a:pt x="42599" y="114758"/>
                      </a:lnTo>
                      <a:lnTo>
                        <a:pt x="42782" y="113822"/>
                      </a:lnTo>
                      <a:lnTo>
                        <a:pt x="42966" y="112886"/>
                      </a:lnTo>
                      <a:lnTo>
                        <a:pt x="43149" y="111762"/>
                      </a:lnTo>
                      <a:lnTo>
                        <a:pt x="43312" y="110639"/>
                      </a:lnTo>
                      <a:lnTo>
                        <a:pt x="43454" y="109329"/>
                      </a:lnTo>
                      <a:lnTo>
                        <a:pt x="43597" y="108205"/>
                      </a:lnTo>
                      <a:lnTo>
                        <a:pt x="43719" y="106895"/>
                      </a:lnTo>
                      <a:lnTo>
                        <a:pt x="43862" y="105585"/>
                      </a:lnTo>
                      <a:lnTo>
                        <a:pt x="43984" y="104274"/>
                      </a:lnTo>
                      <a:lnTo>
                        <a:pt x="44188" y="101279"/>
                      </a:lnTo>
                      <a:lnTo>
                        <a:pt x="44330" y="98471"/>
                      </a:lnTo>
                      <a:lnTo>
                        <a:pt x="44452" y="95101"/>
                      </a:lnTo>
                      <a:lnTo>
                        <a:pt x="44574" y="91918"/>
                      </a:lnTo>
                      <a:lnTo>
                        <a:pt x="44615" y="88361"/>
                      </a:lnTo>
                      <a:lnTo>
                        <a:pt x="44636" y="84992"/>
                      </a:lnTo>
                      <a:lnTo>
                        <a:pt x="44636" y="81809"/>
                      </a:lnTo>
                      <a:lnTo>
                        <a:pt x="44595" y="79001"/>
                      </a:lnTo>
                      <a:lnTo>
                        <a:pt x="44513" y="76193"/>
                      </a:lnTo>
                      <a:lnTo>
                        <a:pt x="44432" y="73572"/>
                      </a:lnTo>
                      <a:lnTo>
                        <a:pt x="44310" y="71138"/>
                      </a:lnTo>
                      <a:lnTo>
                        <a:pt x="44188" y="68705"/>
                      </a:lnTo>
                      <a:lnTo>
                        <a:pt x="44025" y="66458"/>
                      </a:lnTo>
                      <a:lnTo>
                        <a:pt x="43841" y="64399"/>
                      </a:lnTo>
                      <a:lnTo>
                        <a:pt x="43617" y="62152"/>
                      </a:lnTo>
                      <a:lnTo>
                        <a:pt x="43373" y="60280"/>
                      </a:lnTo>
                      <a:lnTo>
                        <a:pt x="43108" y="58595"/>
                      </a:lnTo>
                      <a:lnTo>
                        <a:pt x="42803" y="56723"/>
                      </a:lnTo>
                      <a:lnTo>
                        <a:pt x="42497" y="55039"/>
                      </a:lnTo>
                      <a:lnTo>
                        <a:pt x="42151" y="53541"/>
                      </a:lnTo>
                      <a:lnTo>
                        <a:pt x="41785" y="52043"/>
                      </a:lnTo>
                      <a:lnTo>
                        <a:pt x="41377" y="50546"/>
                      </a:lnTo>
                      <a:lnTo>
                        <a:pt x="40807" y="48299"/>
                      </a:lnTo>
                      <a:lnTo>
                        <a:pt x="40298" y="46240"/>
                      </a:lnTo>
                      <a:lnTo>
                        <a:pt x="40095" y="45304"/>
                      </a:lnTo>
                      <a:lnTo>
                        <a:pt x="39871" y="44180"/>
                      </a:lnTo>
                      <a:lnTo>
                        <a:pt x="39708" y="43057"/>
                      </a:lnTo>
                      <a:lnTo>
                        <a:pt x="39545" y="41934"/>
                      </a:lnTo>
                      <a:lnTo>
                        <a:pt x="39423" y="40998"/>
                      </a:lnTo>
                      <a:lnTo>
                        <a:pt x="39300" y="39875"/>
                      </a:lnTo>
                      <a:lnTo>
                        <a:pt x="39178" y="38564"/>
                      </a:lnTo>
                      <a:lnTo>
                        <a:pt x="39097" y="37441"/>
                      </a:lnTo>
                      <a:lnTo>
                        <a:pt x="39036" y="35943"/>
                      </a:lnTo>
                      <a:lnTo>
                        <a:pt x="38995" y="34446"/>
                      </a:lnTo>
                      <a:lnTo>
                        <a:pt x="38975" y="33135"/>
                      </a:lnTo>
                      <a:lnTo>
                        <a:pt x="38975" y="31450"/>
                      </a:lnTo>
                      <a:lnTo>
                        <a:pt x="38975" y="30327"/>
                      </a:lnTo>
                      <a:lnTo>
                        <a:pt x="38995" y="28829"/>
                      </a:lnTo>
                      <a:lnTo>
                        <a:pt x="39036" y="27519"/>
                      </a:lnTo>
                      <a:lnTo>
                        <a:pt x="39076" y="26396"/>
                      </a:lnTo>
                      <a:lnTo>
                        <a:pt x="39158" y="25273"/>
                      </a:lnTo>
                      <a:lnTo>
                        <a:pt x="39260" y="24149"/>
                      </a:lnTo>
                      <a:lnTo>
                        <a:pt x="39361" y="22839"/>
                      </a:lnTo>
                      <a:lnTo>
                        <a:pt x="39463" y="21903"/>
                      </a:lnTo>
                      <a:lnTo>
                        <a:pt x="39606" y="20967"/>
                      </a:lnTo>
                      <a:lnTo>
                        <a:pt x="39748" y="20031"/>
                      </a:lnTo>
                      <a:lnTo>
                        <a:pt x="39911" y="19282"/>
                      </a:lnTo>
                      <a:lnTo>
                        <a:pt x="40115" y="18720"/>
                      </a:lnTo>
                      <a:lnTo>
                        <a:pt x="40319" y="18159"/>
                      </a:lnTo>
                      <a:lnTo>
                        <a:pt x="40543" y="17784"/>
                      </a:lnTo>
                      <a:lnTo>
                        <a:pt x="40807" y="17597"/>
                      </a:lnTo>
                      <a:lnTo>
                        <a:pt x="41052" y="17597"/>
                      </a:lnTo>
                      <a:lnTo>
                        <a:pt x="41479" y="17597"/>
                      </a:lnTo>
                      <a:lnTo>
                        <a:pt x="41886" y="17971"/>
                      </a:lnTo>
                      <a:lnTo>
                        <a:pt x="42253" y="18720"/>
                      </a:lnTo>
                      <a:lnTo>
                        <a:pt x="42599" y="19469"/>
                      </a:lnTo>
                      <a:lnTo>
                        <a:pt x="42884" y="20218"/>
                      </a:lnTo>
                      <a:lnTo>
                        <a:pt x="43169" y="21154"/>
                      </a:lnTo>
                      <a:lnTo>
                        <a:pt x="43393" y="22090"/>
                      </a:lnTo>
                      <a:lnTo>
                        <a:pt x="43577" y="22839"/>
                      </a:lnTo>
                      <a:lnTo>
                        <a:pt x="44126" y="5803"/>
                      </a:lnTo>
                      <a:lnTo>
                        <a:pt x="43882" y="4680"/>
                      </a:lnTo>
                      <a:lnTo>
                        <a:pt x="43556" y="3744"/>
                      </a:lnTo>
                      <a:lnTo>
                        <a:pt x="43251" y="2620"/>
                      </a:lnTo>
                      <a:lnTo>
                        <a:pt x="42884" y="1684"/>
                      </a:lnTo>
                      <a:lnTo>
                        <a:pt x="42497" y="1123"/>
                      </a:lnTo>
                      <a:lnTo>
                        <a:pt x="42049" y="561"/>
                      </a:lnTo>
                      <a:lnTo>
                        <a:pt x="41601" y="187"/>
                      </a:lnTo>
                      <a:lnTo>
                        <a:pt x="41113" y="0"/>
                      </a:lnTo>
                      <a:lnTo>
                        <a:pt x="40604" y="187"/>
                      </a:lnTo>
                      <a:lnTo>
                        <a:pt x="40135" y="748"/>
                      </a:lnTo>
                      <a:lnTo>
                        <a:pt x="39667" y="1497"/>
                      </a:lnTo>
                      <a:lnTo>
                        <a:pt x="39260" y="2620"/>
                      </a:lnTo>
                      <a:lnTo>
                        <a:pt x="38852" y="4118"/>
                      </a:lnTo>
                      <a:lnTo>
                        <a:pt x="38486" y="5616"/>
                      </a:lnTo>
                      <a:lnTo>
                        <a:pt x="38140" y="7488"/>
                      </a:lnTo>
                      <a:lnTo>
                        <a:pt x="37855" y="9547"/>
                      </a:lnTo>
                      <a:lnTo>
                        <a:pt x="37569" y="11981"/>
                      </a:lnTo>
                      <a:lnTo>
                        <a:pt x="37325" y="14414"/>
                      </a:lnTo>
                      <a:lnTo>
                        <a:pt x="37122" y="17410"/>
                      </a:lnTo>
                      <a:lnTo>
                        <a:pt x="36959" y="20218"/>
                      </a:lnTo>
                      <a:lnTo>
                        <a:pt x="36816" y="23213"/>
                      </a:lnTo>
                      <a:lnTo>
                        <a:pt x="36714" y="26583"/>
                      </a:lnTo>
                      <a:lnTo>
                        <a:pt x="36653" y="29765"/>
                      </a:lnTo>
                      <a:lnTo>
                        <a:pt x="36633" y="33510"/>
                      </a:lnTo>
                      <a:lnTo>
                        <a:pt x="36653" y="36318"/>
                      </a:lnTo>
                      <a:lnTo>
                        <a:pt x="36694" y="39500"/>
                      </a:lnTo>
                      <a:lnTo>
                        <a:pt x="36775" y="42121"/>
                      </a:lnTo>
                      <a:lnTo>
                        <a:pt x="36877" y="44929"/>
                      </a:lnTo>
                      <a:lnTo>
                        <a:pt x="37020" y="47363"/>
                      </a:lnTo>
                      <a:lnTo>
                        <a:pt x="37162" y="49609"/>
                      </a:lnTo>
                      <a:lnTo>
                        <a:pt x="37346" y="51856"/>
                      </a:lnTo>
                      <a:lnTo>
                        <a:pt x="37549" y="53915"/>
                      </a:lnTo>
                      <a:lnTo>
                        <a:pt x="37814" y="55975"/>
                      </a:lnTo>
                      <a:lnTo>
                        <a:pt x="38058" y="58034"/>
                      </a:lnTo>
                      <a:lnTo>
                        <a:pt x="38323" y="59719"/>
                      </a:lnTo>
                      <a:lnTo>
                        <a:pt x="38649" y="61404"/>
                      </a:lnTo>
                      <a:lnTo>
                        <a:pt x="38954" y="62901"/>
                      </a:lnTo>
                      <a:lnTo>
                        <a:pt x="39321" y="64586"/>
                      </a:lnTo>
                      <a:lnTo>
                        <a:pt x="39667" y="65897"/>
                      </a:lnTo>
                      <a:lnTo>
                        <a:pt x="40054" y="67207"/>
                      </a:lnTo>
                      <a:lnTo>
                        <a:pt x="40604" y="69079"/>
                      </a:lnTo>
                      <a:lnTo>
                        <a:pt x="41072" y="71326"/>
                      </a:lnTo>
                      <a:lnTo>
                        <a:pt x="41276" y="72262"/>
                      </a:lnTo>
                      <a:lnTo>
                        <a:pt x="41459" y="73385"/>
                      </a:lnTo>
                      <a:lnTo>
                        <a:pt x="41622" y="74321"/>
                      </a:lnTo>
                      <a:lnTo>
                        <a:pt x="41764" y="75444"/>
                      </a:lnTo>
                      <a:lnTo>
                        <a:pt x="41886" y="76567"/>
                      </a:lnTo>
                      <a:lnTo>
                        <a:pt x="41988" y="78065"/>
                      </a:lnTo>
                      <a:lnTo>
                        <a:pt x="42090" y="79188"/>
                      </a:lnTo>
                      <a:lnTo>
                        <a:pt x="42151" y="80499"/>
                      </a:lnTo>
                      <a:lnTo>
                        <a:pt x="42212" y="81809"/>
                      </a:lnTo>
                      <a:lnTo>
                        <a:pt x="42253" y="83307"/>
                      </a:lnTo>
                      <a:lnTo>
                        <a:pt x="42294" y="84992"/>
                      </a:lnTo>
                      <a:lnTo>
                        <a:pt x="42294" y="86489"/>
                      </a:lnTo>
                      <a:lnTo>
                        <a:pt x="42294" y="88174"/>
                      </a:lnTo>
                      <a:lnTo>
                        <a:pt x="42233" y="89859"/>
                      </a:lnTo>
                      <a:lnTo>
                        <a:pt x="42192" y="91544"/>
                      </a:lnTo>
                      <a:lnTo>
                        <a:pt x="42131" y="93042"/>
                      </a:lnTo>
                      <a:lnTo>
                        <a:pt x="42049" y="94352"/>
                      </a:lnTo>
                      <a:lnTo>
                        <a:pt x="41948" y="95663"/>
                      </a:lnTo>
                      <a:lnTo>
                        <a:pt x="41825" y="96786"/>
                      </a:lnTo>
                      <a:lnTo>
                        <a:pt x="41703" y="98096"/>
                      </a:lnTo>
                      <a:lnTo>
                        <a:pt x="41540" y="99032"/>
                      </a:lnTo>
                      <a:lnTo>
                        <a:pt x="41357" y="99781"/>
                      </a:lnTo>
                      <a:lnTo>
                        <a:pt x="41174" y="100530"/>
                      </a:lnTo>
                      <a:lnTo>
                        <a:pt x="40970" y="101092"/>
                      </a:lnTo>
                      <a:lnTo>
                        <a:pt x="40767" y="101653"/>
                      </a:lnTo>
                      <a:lnTo>
                        <a:pt x="40502" y="102028"/>
                      </a:lnTo>
                      <a:lnTo>
                        <a:pt x="40257" y="102215"/>
                      </a:lnTo>
                      <a:lnTo>
                        <a:pt x="40013" y="102215"/>
                      </a:lnTo>
                      <a:lnTo>
                        <a:pt x="39565" y="102215"/>
                      </a:lnTo>
                      <a:lnTo>
                        <a:pt x="39117" y="101653"/>
                      </a:lnTo>
                      <a:lnTo>
                        <a:pt x="38710" y="101092"/>
                      </a:lnTo>
                      <a:lnTo>
                        <a:pt x="38303" y="100156"/>
                      </a:lnTo>
                      <a:lnTo>
                        <a:pt x="37936" y="99032"/>
                      </a:lnTo>
                      <a:lnTo>
                        <a:pt x="37569" y="97909"/>
                      </a:lnTo>
                      <a:lnTo>
                        <a:pt x="37244" y="96224"/>
                      </a:lnTo>
                      <a:lnTo>
                        <a:pt x="36959" y="94914"/>
                      </a:lnTo>
                      <a:lnTo>
                        <a:pt x="36429" y="112511"/>
                      </a:lnTo>
                      <a:close/>
                      <a:moveTo>
                        <a:pt x="26472" y="118127"/>
                      </a:moveTo>
                      <a:lnTo>
                        <a:pt x="26472" y="76380"/>
                      </a:lnTo>
                      <a:lnTo>
                        <a:pt x="26472" y="69453"/>
                      </a:lnTo>
                      <a:lnTo>
                        <a:pt x="26451" y="62714"/>
                      </a:lnTo>
                      <a:lnTo>
                        <a:pt x="26451" y="56349"/>
                      </a:lnTo>
                      <a:lnTo>
                        <a:pt x="26431" y="50358"/>
                      </a:lnTo>
                      <a:lnTo>
                        <a:pt x="26431" y="44368"/>
                      </a:lnTo>
                      <a:lnTo>
                        <a:pt x="26410" y="38377"/>
                      </a:lnTo>
                      <a:lnTo>
                        <a:pt x="26370" y="32761"/>
                      </a:lnTo>
                      <a:lnTo>
                        <a:pt x="26349" y="26957"/>
                      </a:lnTo>
                      <a:lnTo>
                        <a:pt x="26410" y="26957"/>
                      </a:lnTo>
                      <a:lnTo>
                        <a:pt x="26634" y="31825"/>
                      </a:lnTo>
                      <a:lnTo>
                        <a:pt x="26899" y="37067"/>
                      </a:lnTo>
                      <a:lnTo>
                        <a:pt x="27184" y="41934"/>
                      </a:lnTo>
                      <a:lnTo>
                        <a:pt x="27449" y="46989"/>
                      </a:lnTo>
                      <a:lnTo>
                        <a:pt x="27734" y="52230"/>
                      </a:lnTo>
                      <a:lnTo>
                        <a:pt x="28060" y="57285"/>
                      </a:lnTo>
                      <a:lnTo>
                        <a:pt x="28345" y="62152"/>
                      </a:lnTo>
                      <a:lnTo>
                        <a:pt x="28671" y="67020"/>
                      </a:lnTo>
                      <a:lnTo>
                        <a:pt x="31949" y="118127"/>
                      </a:lnTo>
                      <a:lnTo>
                        <a:pt x="34332" y="118127"/>
                      </a:lnTo>
                      <a:lnTo>
                        <a:pt x="34332" y="1872"/>
                      </a:lnTo>
                      <a:lnTo>
                        <a:pt x="32214" y="1872"/>
                      </a:lnTo>
                      <a:lnTo>
                        <a:pt x="32214" y="42308"/>
                      </a:lnTo>
                      <a:lnTo>
                        <a:pt x="32214" y="48861"/>
                      </a:lnTo>
                      <a:lnTo>
                        <a:pt x="32214" y="55226"/>
                      </a:lnTo>
                      <a:lnTo>
                        <a:pt x="32234" y="61404"/>
                      </a:lnTo>
                      <a:lnTo>
                        <a:pt x="32255" y="67394"/>
                      </a:lnTo>
                      <a:lnTo>
                        <a:pt x="32275" y="73198"/>
                      </a:lnTo>
                      <a:lnTo>
                        <a:pt x="32316" y="79001"/>
                      </a:lnTo>
                      <a:lnTo>
                        <a:pt x="32357" y="84804"/>
                      </a:lnTo>
                      <a:lnTo>
                        <a:pt x="32418" y="90608"/>
                      </a:lnTo>
                      <a:lnTo>
                        <a:pt x="32357" y="90795"/>
                      </a:lnTo>
                      <a:lnTo>
                        <a:pt x="32133" y="85928"/>
                      </a:lnTo>
                      <a:lnTo>
                        <a:pt x="31909" y="81060"/>
                      </a:lnTo>
                      <a:lnTo>
                        <a:pt x="31664" y="76193"/>
                      </a:lnTo>
                      <a:lnTo>
                        <a:pt x="31379" y="71326"/>
                      </a:lnTo>
                      <a:lnTo>
                        <a:pt x="31114" y="66458"/>
                      </a:lnTo>
                      <a:lnTo>
                        <a:pt x="30809" y="61404"/>
                      </a:lnTo>
                      <a:lnTo>
                        <a:pt x="30524" y="56536"/>
                      </a:lnTo>
                      <a:lnTo>
                        <a:pt x="30218" y="51856"/>
                      </a:lnTo>
                      <a:lnTo>
                        <a:pt x="26960" y="1872"/>
                      </a:lnTo>
                      <a:lnTo>
                        <a:pt x="24333" y="1872"/>
                      </a:lnTo>
                      <a:lnTo>
                        <a:pt x="24333" y="118127"/>
                      </a:lnTo>
                      <a:lnTo>
                        <a:pt x="26472" y="118127"/>
                      </a:lnTo>
                      <a:close/>
                      <a:moveTo>
                        <a:pt x="16371" y="102964"/>
                      </a:moveTo>
                      <a:lnTo>
                        <a:pt x="16188" y="102776"/>
                      </a:lnTo>
                      <a:lnTo>
                        <a:pt x="15985" y="102776"/>
                      </a:lnTo>
                      <a:lnTo>
                        <a:pt x="15801" y="102402"/>
                      </a:lnTo>
                      <a:lnTo>
                        <a:pt x="15598" y="102028"/>
                      </a:lnTo>
                      <a:lnTo>
                        <a:pt x="15414" y="101653"/>
                      </a:lnTo>
                      <a:lnTo>
                        <a:pt x="15251" y="101092"/>
                      </a:lnTo>
                      <a:lnTo>
                        <a:pt x="15089" y="100343"/>
                      </a:lnTo>
                      <a:lnTo>
                        <a:pt x="14926" y="99594"/>
                      </a:lnTo>
                      <a:lnTo>
                        <a:pt x="14742" y="98658"/>
                      </a:lnTo>
                      <a:lnTo>
                        <a:pt x="14600" y="97909"/>
                      </a:lnTo>
                      <a:lnTo>
                        <a:pt x="14457" y="96599"/>
                      </a:lnTo>
                      <a:lnTo>
                        <a:pt x="14315" y="95475"/>
                      </a:lnTo>
                      <a:lnTo>
                        <a:pt x="14050" y="93042"/>
                      </a:lnTo>
                      <a:lnTo>
                        <a:pt x="13826" y="90234"/>
                      </a:lnTo>
                      <a:lnTo>
                        <a:pt x="13602" y="87238"/>
                      </a:lnTo>
                      <a:lnTo>
                        <a:pt x="13439" y="84056"/>
                      </a:lnTo>
                      <a:lnTo>
                        <a:pt x="13256" y="80499"/>
                      </a:lnTo>
                      <a:lnTo>
                        <a:pt x="13134" y="76755"/>
                      </a:lnTo>
                      <a:lnTo>
                        <a:pt x="13032" y="72823"/>
                      </a:lnTo>
                      <a:lnTo>
                        <a:pt x="12971" y="68705"/>
                      </a:lnTo>
                      <a:lnTo>
                        <a:pt x="12910" y="64773"/>
                      </a:lnTo>
                      <a:lnTo>
                        <a:pt x="12910" y="60280"/>
                      </a:lnTo>
                      <a:lnTo>
                        <a:pt x="12910" y="55975"/>
                      </a:lnTo>
                      <a:lnTo>
                        <a:pt x="12950" y="51856"/>
                      </a:lnTo>
                      <a:lnTo>
                        <a:pt x="13032" y="47737"/>
                      </a:lnTo>
                      <a:lnTo>
                        <a:pt x="13134" y="43993"/>
                      </a:lnTo>
                      <a:lnTo>
                        <a:pt x="13256" y="40062"/>
                      </a:lnTo>
                      <a:lnTo>
                        <a:pt x="13419" y="36318"/>
                      </a:lnTo>
                      <a:lnTo>
                        <a:pt x="13602" y="33135"/>
                      </a:lnTo>
                      <a:lnTo>
                        <a:pt x="13785" y="29953"/>
                      </a:lnTo>
                      <a:lnTo>
                        <a:pt x="14030" y="27145"/>
                      </a:lnTo>
                      <a:lnTo>
                        <a:pt x="14294" y="24711"/>
                      </a:lnTo>
                      <a:lnTo>
                        <a:pt x="14437" y="23588"/>
                      </a:lnTo>
                      <a:lnTo>
                        <a:pt x="14580" y="22277"/>
                      </a:lnTo>
                      <a:lnTo>
                        <a:pt x="14722" y="21341"/>
                      </a:lnTo>
                      <a:lnTo>
                        <a:pt x="14905" y="20405"/>
                      </a:lnTo>
                      <a:lnTo>
                        <a:pt x="15068" y="19656"/>
                      </a:lnTo>
                      <a:lnTo>
                        <a:pt x="15231" y="19095"/>
                      </a:lnTo>
                      <a:lnTo>
                        <a:pt x="15414" y="18533"/>
                      </a:lnTo>
                      <a:lnTo>
                        <a:pt x="15598" y="17971"/>
                      </a:lnTo>
                      <a:lnTo>
                        <a:pt x="15801" y="17597"/>
                      </a:lnTo>
                      <a:lnTo>
                        <a:pt x="16005" y="17223"/>
                      </a:lnTo>
                      <a:lnTo>
                        <a:pt x="16188" y="17035"/>
                      </a:lnTo>
                      <a:lnTo>
                        <a:pt x="16433" y="17035"/>
                      </a:lnTo>
                      <a:lnTo>
                        <a:pt x="16636" y="17035"/>
                      </a:lnTo>
                      <a:lnTo>
                        <a:pt x="16840" y="17223"/>
                      </a:lnTo>
                      <a:lnTo>
                        <a:pt x="17023" y="17597"/>
                      </a:lnTo>
                      <a:lnTo>
                        <a:pt x="17227" y="17971"/>
                      </a:lnTo>
                      <a:lnTo>
                        <a:pt x="17410" y="18533"/>
                      </a:lnTo>
                      <a:lnTo>
                        <a:pt x="17593" y="19095"/>
                      </a:lnTo>
                      <a:lnTo>
                        <a:pt x="17756" y="19843"/>
                      </a:lnTo>
                      <a:lnTo>
                        <a:pt x="17939" y="20592"/>
                      </a:lnTo>
                      <a:lnTo>
                        <a:pt x="18102" y="21341"/>
                      </a:lnTo>
                      <a:lnTo>
                        <a:pt x="18245" y="22464"/>
                      </a:lnTo>
                      <a:lnTo>
                        <a:pt x="18387" y="23588"/>
                      </a:lnTo>
                      <a:lnTo>
                        <a:pt x="18530" y="24711"/>
                      </a:lnTo>
                      <a:lnTo>
                        <a:pt x="18795" y="27145"/>
                      </a:lnTo>
                      <a:lnTo>
                        <a:pt x="19019" y="29953"/>
                      </a:lnTo>
                      <a:lnTo>
                        <a:pt x="19222" y="33135"/>
                      </a:lnTo>
                      <a:lnTo>
                        <a:pt x="19385" y="36318"/>
                      </a:lnTo>
                      <a:lnTo>
                        <a:pt x="19568" y="40062"/>
                      </a:lnTo>
                      <a:lnTo>
                        <a:pt x="19691" y="43806"/>
                      </a:lnTo>
                      <a:lnTo>
                        <a:pt x="19772" y="47550"/>
                      </a:lnTo>
                      <a:lnTo>
                        <a:pt x="19833" y="51482"/>
                      </a:lnTo>
                      <a:lnTo>
                        <a:pt x="19874" y="55413"/>
                      </a:lnTo>
                      <a:lnTo>
                        <a:pt x="19894" y="59531"/>
                      </a:lnTo>
                      <a:lnTo>
                        <a:pt x="19874" y="64212"/>
                      </a:lnTo>
                      <a:lnTo>
                        <a:pt x="19833" y="68330"/>
                      </a:lnTo>
                      <a:lnTo>
                        <a:pt x="19772" y="72636"/>
                      </a:lnTo>
                      <a:lnTo>
                        <a:pt x="19670" y="76567"/>
                      </a:lnTo>
                      <a:lnTo>
                        <a:pt x="19548" y="80499"/>
                      </a:lnTo>
                      <a:lnTo>
                        <a:pt x="19365" y="84056"/>
                      </a:lnTo>
                      <a:lnTo>
                        <a:pt x="19202" y="87425"/>
                      </a:lnTo>
                      <a:lnTo>
                        <a:pt x="18998" y="90234"/>
                      </a:lnTo>
                      <a:lnTo>
                        <a:pt x="18754" y="93229"/>
                      </a:lnTo>
                      <a:lnTo>
                        <a:pt x="18489" y="95663"/>
                      </a:lnTo>
                      <a:lnTo>
                        <a:pt x="18347" y="96786"/>
                      </a:lnTo>
                      <a:lnTo>
                        <a:pt x="18204" y="97909"/>
                      </a:lnTo>
                      <a:lnTo>
                        <a:pt x="18062" y="98845"/>
                      </a:lnTo>
                      <a:lnTo>
                        <a:pt x="17878" y="99594"/>
                      </a:lnTo>
                      <a:lnTo>
                        <a:pt x="17715" y="100343"/>
                      </a:lnTo>
                      <a:lnTo>
                        <a:pt x="17553" y="101092"/>
                      </a:lnTo>
                      <a:lnTo>
                        <a:pt x="17390" y="101653"/>
                      </a:lnTo>
                      <a:lnTo>
                        <a:pt x="17206" y="102028"/>
                      </a:lnTo>
                      <a:lnTo>
                        <a:pt x="17003" y="102402"/>
                      </a:lnTo>
                      <a:lnTo>
                        <a:pt x="16819" y="102776"/>
                      </a:lnTo>
                      <a:lnTo>
                        <a:pt x="16616" y="102776"/>
                      </a:lnTo>
                      <a:lnTo>
                        <a:pt x="16392" y="102964"/>
                      </a:lnTo>
                      <a:lnTo>
                        <a:pt x="16371" y="102964"/>
                      </a:lnTo>
                      <a:close/>
                      <a:moveTo>
                        <a:pt x="16331" y="120000"/>
                      </a:moveTo>
                      <a:lnTo>
                        <a:pt x="16657" y="120000"/>
                      </a:lnTo>
                      <a:lnTo>
                        <a:pt x="16962" y="119812"/>
                      </a:lnTo>
                      <a:lnTo>
                        <a:pt x="17288" y="119438"/>
                      </a:lnTo>
                      <a:lnTo>
                        <a:pt x="17573" y="119063"/>
                      </a:lnTo>
                      <a:lnTo>
                        <a:pt x="17878" y="118502"/>
                      </a:lnTo>
                      <a:lnTo>
                        <a:pt x="18184" y="117753"/>
                      </a:lnTo>
                      <a:lnTo>
                        <a:pt x="18449" y="116817"/>
                      </a:lnTo>
                      <a:lnTo>
                        <a:pt x="18734" y="115881"/>
                      </a:lnTo>
                      <a:lnTo>
                        <a:pt x="18998" y="114758"/>
                      </a:lnTo>
                      <a:lnTo>
                        <a:pt x="19263" y="113634"/>
                      </a:lnTo>
                      <a:lnTo>
                        <a:pt x="19528" y="112324"/>
                      </a:lnTo>
                      <a:lnTo>
                        <a:pt x="19752" y="111014"/>
                      </a:lnTo>
                      <a:lnTo>
                        <a:pt x="19996" y="109329"/>
                      </a:lnTo>
                      <a:lnTo>
                        <a:pt x="20220" y="107644"/>
                      </a:lnTo>
                      <a:lnTo>
                        <a:pt x="20444" y="105959"/>
                      </a:lnTo>
                      <a:lnTo>
                        <a:pt x="20627" y="104087"/>
                      </a:lnTo>
                      <a:lnTo>
                        <a:pt x="20831" y="102028"/>
                      </a:lnTo>
                      <a:lnTo>
                        <a:pt x="21035" y="99781"/>
                      </a:lnTo>
                      <a:lnTo>
                        <a:pt x="21198" y="97722"/>
                      </a:lnTo>
                      <a:lnTo>
                        <a:pt x="21360" y="95288"/>
                      </a:lnTo>
                      <a:lnTo>
                        <a:pt x="21503" y="92854"/>
                      </a:lnTo>
                      <a:lnTo>
                        <a:pt x="21646" y="90234"/>
                      </a:lnTo>
                      <a:lnTo>
                        <a:pt x="21788" y="87613"/>
                      </a:lnTo>
                      <a:lnTo>
                        <a:pt x="21910" y="84804"/>
                      </a:lnTo>
                      <a:lnTo>
                        <a:pt x="22012" y="81809"/>
                      </a:lnTo>
                      <a:lnTo>
                        <a:pt x="22094" y="79001"/>
                      </a:lnTo>
                      <a:lnTo>
                        <a:pt x="22175" y="75819"/>
                      </a:lnTo>
                      <a:lnTo>
                        <a:pt x="22236" y="72636"/>
                      </a:lnTo>
                      <a:lnTo>
                        <a:pt x="22277" y="69266"/>
                      </a:lnTo>
                      <a:lnTo>
                        <a:pt x="22318" y="65897"/>
                      </a:lnTo>
                      <a:lnTo>
                        <a:pt x="22338" y="62340"/>
                      </a:lnTo>
                      <a:lnTo>
                        <a:pt x="22338" y="58783"/>
                      </a:lnTo>
                      <a:lnTo>
                        <a:pt x="22338" y="55600"/>
                      </a:lnTo>
                      <a:lnTo>
                        <a:pt x="22318" y="52605"/>
                      </a:lnTo>
                      <a:lnTo>
                        <a:pt x="22297" y="49609"/>
                      </a:lnTo>
                      <a:lnTo>
                        <a:pt x="22256" y="46801"/>
                      </a:lnTo>
                      <a:lnTo>
                        <a:pt x="22195" y="43993"/>
                      </a:lnTo>
                      <a:lnTo>
                        <a:pt x="22134" y="40998"/>
                      </a:lnTo>
                      <a:lnTo>
                        <a:pt x="22053" y="38377"/>
                      </a:lnTo>
                      <a:lnTo>
                        <a:pt x="21951" y="35569"/>
                      </a:lnTo>
                      <a:lnTo>
                        <a:pt x="21849" y="32948"/>
                      </a:lnTo>
                      <a:lnTo>
                        <a:pt x="21747" y="30514"/>
                      </a:lnTo>
                      <a:lnTo>
                        <a:pt x="21605" y="27893"/>
                      </a:lnTo>
                      <a:lnTo>
                        <a:pt x="21462" y="25647"/>
                      </a:lnTo>
                      <a:lnTo>
                        <a:pt x="21320" y="23213"/>
                      </a:lnTo>
                      <a:lnTo>
                        <a:pt x="21157" y="21154"/>
                      </a:lnTo>
                      <a:lnTo>
                        <a:pt x="20994" y="19095"/>
                      </a:lnTo>
                      <a:lnTo>
                        <a:pt x="20790" y="17035"/>
                      </a:lnTo>
                      <a:lnTo>
                        <a:pt x="20607" y="14976"/>
                      </a:lnTo>
                      <a:lnTo>
                        <a:pt x="20403" y="13291"/>
                      </a:lnTo>
                      <a:lnTo>
                        <a:pt x="20179" y="11606"/>
                      </a:lnTo>
                      <a:lnTo>
                        <a:pt x="19955" y="9734"/>
                      </a:lnTo>
                      <a:lnTo>
                        <a:pt x="19731" y="8237"/>
                      </a:lnTo>
                      <a:lnTo>
                        <a:pt x="19487" y="6926"/>
                      </a:lnTo>
                      <a:lnTo>
                        <a:pt x="19222" y="5616"/>
                      </a:lnTo>
                      <a:lnTo>
                        <a:pt x="18978" y="4492"/>
                      </a:lnTo>
                      <a:lnTo>
                        <a:pt x="18673" y="3556"/>
                      </a:lnTo>
                      <a:lnTo>
                        <a:pt x="18408" y="2433"/>
                      </a:lnTo>
                      <a:lnTo>
                        <a:pt x="18123" y="1684"/>
                      </a:lnTo>
                      <a:lnTo>
                        <a:pt x="17797" y="1123"/>
                      </a:lnTo>
                      <a:lnTo>
                        <a:pt x="17491" y="561"/>
                      </a:lnTo>
                      <a:lnTo>
                        <a:pt x="17186" y="374"/>
                      </a:lnTo>
                      <a:lnTo>
                        <a:pt x="16840" y="0"/>
                      </a:lnTo>
                      <a:lnTo>
                        <a:pt x="16514" y="0"/>
                      </a:lnTo>
                      <a:lnTo>
                        <a:pt x="16168" y="0"/>
                      </a:lnTo>
                      <a:lnTo>
                        <a:pt x="15842" y="374"/>
                      </a:lnTo>
                      <a:lnTo>
                        <a:pt x="15516" y="561"/>
                      </a:lnTo>
                      <a:lnTo>
                        <a:pt x="15211" y="1123"/>
                      </a:lnTo>
                      <a:lnTo>
                        <a:pt x="14926" y="1684"/>
                      </a:lnTo>
                      <a:lnTo>
                        <a:pt x="14620" y="2433"/>
                      </a:lnTo>
                      <a:lnTo>
                        <a:pt x="14335" y="3556"/>
                      </a:lnTo>
                      <a:lnTo>
                        <a:pt x="14050" y="4492"/>
                      </a:lnTo>
                      <a:lnTo>
                        <a:pt x="13785" y="5616"/>
                      </a:lnTo>
                      <a:lnTo>
                        <a:pt x="13541" y="6926"/>
                      </a:lnTo>
                      <a:lnTo>
                        <a:pt x="13276" y="8237"/>
                      </a:lnTo>
                      <a:lnTo>
                        <a:pt x="13032" y="9734"/>
                      </a:lnTo>
                      <a:lnTo>
                        <a:pt x="12808" y="11606"/>
                      </a:lnTo>
                      <a:lnTo>
                        <a:pt x="12564" y="13291"/>
                      </a:lnTo>
                      <a:lnTo>
                        <a:pt x="12360" y="14976"/>
                      </a:lnTo>
                      <a:lnTo>
                        <a:pt x="12156" y="17223"/>
                      </a:lnTo>
                      <a:lnTo>
                        <a:pt x="11973" y="19095"/>
                      </a:lnTo>
                      <a:lnTo>
                        <a:pt x="11769" y="21341"/>
                      </a:lnTo>
                      <a:lnTo>
                        <a:pt x="11606" y="23588"/>
                      </a:lnTo>
                      <a:lnTo>
                        <a:pt x="11444" y="26021"/>
                      </a:lnTo>
                      <a:lnTo>
                        <a:pt x="11301" y="28268"/>
                      </a:lnTo>
                      <a:lnTo>
                        <a:pt x="11179" y="31076"/>
                      </a:lnTo>
                      <a:lnTo>
                        <a:pt x="11036" y="33510"/>
                      </a:lnTo>
                      <a:lnTo>
                        <a:pt x="10914" y="36318"/>
                      </a:lnTo>
                      <a:lnTo>
                        <a:pt x="10812" y="39126"/>
                      </a:lnTo>
                      <a:lnTo>
                        <a:pt x="10731" y="41934"/>
                      </a:lnTo>
                      <a:lnTo>
                        <a:pt x="10670" y="45117"/>
                      </a:lnTo>
                      <a:lnTo>
                        <a:pt x="10609" y="47925"/>
                      </a:lnTo>
                      <a:lnTo>
                        <a:pt x="10548" y="51107"/>
                      </a:lnTo>
                      <a:lnTo>
                        <a:pt x="10527" y="54290"/>
                      </a:lnTo>
                      <a:lnTo>
                        <a:pt x="10507" y="57659"/>
                      </a:lnTo>
                      <a:lnTo>
                        <a:pt x="10487" y="60842"/>
                      </a:lnTo>
                      <a:lnTo>
                        <a:pt x="10507" y="64024"/>
                      </a:lnTo>
                      <a:lnTo>
                        <a:pt x="10527" y="67207"/>
                      </a:lnTo>
                      <a:lnTo>
                        <a:pt x="10548" y="70015"/>
                      </a:lnTo>
                      <a:lnTo>
                        <a:pt x="10588" y="73198"/>
                      </a:lnTo>
                      <a:lnTo>
                        <a:pt x="10649" y="76006"/>
                      </a:lnTo>
                      <a:lnTo>
                        <a:pt x="10711" y="79001"/>
                      </a:lnTo>
                      <a:lnTo>
                        <a:pt x="10792" y="81622"/>
                      </a:lnTo>
                      <a:lnTo>
                        <a:pt x="10894" y="84617"/>
                      </a:lnTo>
                      <a:lnTo>
                        <a:pt x="10996" y="87051"/>
                      </a:lnTo>
                      <a:lnTo>
                        <a:pt x="11138" y="89672"/>
                      </a:lnTo>
                      <a:lnTo>
                        <a:pt x="11260" y="92106"/>
                      </a:lnTo>
                      <a:lnTo>
                        <a:pt x="11382" y="94539"/>
                      </a:lnTo>
                      <a:lnTo>
                        <a:pt x="11545" y="96786"/>
                      </a:lnTo>
                      <a:lnTo>
                        <a:pt x="11708" y="99032"/>
                      </a:lnTo>
                      <a:lnTo>
                        <a:pt x="11892" y="101092"/>
                      </a:lnTo>
                      <a:lnTo>
                        <a:pt x="12075" y="103151"/>
                      </a:lnTo>
                      <a:lnTo>
                        <a:pt x="12258" y="105210"/>
                      </a:lnTo>
                      <a:lnTo>
                        <a:pt x="12462" y="106895"/>
                      </a:lnTo>
                      <a:lnTo>
                        <a:pt x="12686" y="108580"/>
                      </a:lnTo>
                      <a:lnTo>
                        <a:pt x="12910" y="110078"/>
                      </a:lnTo>
                      <a:lnTo>
                        <a:pt x="13134" y="111762"/>
                      </a:lnTo>
                      <a:lnTo>
                        <a:pt x="13398" y="113073"/>
                      </a:lnTo>
                      <a:lnTo>
                        <a:pt x="13643" y="114383"/>
                      </a:lnTo>
                      <a:lnTo>
                        <a:pt x="13887" y="115507"/>
                      </a:lnTo>
                      <a:lnTo>
                        <a:pt x="14172" y="116443"/>
                      </a:lnTo>
                      <a:lnTo>
                        <a:pt x="14457" y="117566"/>
                      </a:lnTo>
                      <a:lnTo>
                        <a:pt x="14742" y="118315"/>
                      </a:lnTo>
                      <a:lnTo>
                        <a:pt x="15048" y="118876"/>
                      </a:lnTo>
                      <a:lnTo>
                        <a:pt x="15333" y="119438"/>
                      </a:lnTo>
                      <a:lnTo>
                        <a:pt x="15659" y="119812"/>
                      </a:lnTo>
                      <a:lnTo>
                        <a:pt x="15985" y="120000"/>
                      </a:lnTo>
                      <a:lnTo>
                        <a:pt x="16310" y="120000"/>
                      </a:lnTo>
                      <a:lnTo>
                        <a:pt x="16331" y="120000"/>
                      </a:lnTo>
                      <a:close/>
                      <a:moveTo>
                        <a:pt x="9326" y="97909"/>
                      </a:moveTo>
                      <a:lnTo>
                        <a:pt x="9102" y="98845"/>
                      </a:lnTo>
                      <a:lnTo>
                        <a:pt x="8837" y="99594"/>
                      </a:lnTo>
                      <a:lnTo>
                        <a:pt x="8511" y="100343"/>
                      </a:lnTo>
                      <a:lnTo>
                        <a:pt x="8206" y="100904"/>
                      </a:lnTo>
                      <a:lnTo>
                        <a:pt x="7860" y="101466"/>
                      </a:lnTo>
                      <a:lnTo>
                        <a:pt x="7534" y="101840"/>
                      </a:lnTo>
                      <a:lnTo>
                        <a:pt x="7167" y="102028"/>
                      </a:lnTo>
                      <a:lnTo>
                        <a:pt x="6821" y="102028"/>
                      </a:lnTo>
                      <a:lnTo>
                        <a:pt x="6577" y="102028"/>
                      </a:lnTo>
                      <a:lnTo>
                        <a:pt x="6312" y="101840"/>
                      </a:lnTo>
                      <a:lnTo>
                        <a:pt x="6068" y="101653"/>
                      </a:lnTo>
                      <a:lnTo>
                        <a:pt x="5844" y="101279"/>
                      </a:lnTo>
                      <a:lnTo>
                        <a:pt x="5599" y="100904"/>
                      </a:lnTo>
                      <a:lnTo>
                        <a:pt x="5396" y="100530"/>
                      </a:lnTo>
                      <a:lnTo>
                        <a:pt x="5172" y="99968"/>
                      </a:lnTo>
                      <a:lnTo>
                        <a:pt x="4948" y="99219"/>
                      </a:lnTo>
                      <a:lnTo>
                        <a:pt x="4764" y="98471"/>
                      </a:lnTo>
                      <a:lnTo>
                        <a:pt x="4581" y="97722"/>
                      </a:lnTo>
                      <a:lnTo>
                        <a:pt x="4398" y="96599"/>
                      </a:lnTo>
                      <a:lnTo>
                        <a:pt x="4215" y="95663"/>
                      </a:lnTo>
                      <a:lnTo>
                        <a:pt x="4031" y="94539"/>
                      </a:lnTo>
                      <a:lnTo>
                        <a:pt x="3889" y="93416"/>
                      </a:lnTo>
                      <a:lnTo>
                        <a:pt x="3726" y="92106"/>
                      </a:lnTo>
                      <a:lnTo>
                        <a:pt x="3604" y="90982"/>
                      </a:lnTo>
                      <a:lnTo>
                        <a:pt x="3441" y="89297"/>
                      </a:lnTo>
                      <a:lnTo>
                        <a:pt x="3319" y="87987"/>
                      </a:lnTo>
                      <a:lnTo>
                        <a:pt x="3197" y="86489"/>
                      </a:lnTo>
                      <a:lnTo>
                        <a:pt x="3095" y="84804"/>
                      </a:lnTo>
                      <a:lnTo>
                        <a:pt x="2993" y="82932"/>
                      </a:lnTo>
                      <a:lnTo>
                        <a:pt x="2891" y="81248"/>
                      </a:lnTo>
                      <a:lnTo>
                        <a:pt x="2810" y="79563"/>
                      </a:lnTo>
                      <a:lnTo>
                        <a:pt x="2728" y="77691"/>
                      </a:lnTo>
                      <a:lnTo>
                        <a:pt x="2586" y="73572"/>
                      </a:lnTo>
                      <a:lnTo>
                        <a:pt x="2504" y="69453"/>
                      </a:lnTo>
                      <a:lnTo>
                        <a:pt x="2443" y="64960"/>
                      </a:lnTo>
                      <a:lnTo>
                        <a:pt x="2423" y="60280"/>
                      </a:lnTo>
                      <a:lnTo>
                        <a:pt x="2423" y="57847"/>
                      </a:lnTo>
                      <a:lnTo>
                        <a:pt x="2443" y="55226"/>
                      </a:lnTo>
                      <a:lnTo>
                        <a:pt x="2484" y="52792"/>
                      </a:lnTo>
                      <a:lnTo>
                        <a:pt x="2504" y="50546"/>
                      </a:lnTo>
                      <a:lnTo>
                        <a:pt x="2545" y="48112"/>
                      </a:lnTo>
                      <a:lnTo>
                        <a:pt x="2606" y="46053"/>
                      </a:lnTo>
                      <a:lnTo>
                        <a:pt x="2667" y="43993"/>
                      </a:lnTo>
                      <a:lnTo>
                        <a:pt x="2769" y="41747"/>
                      </a:lnTo>
                      <a:lnTo>
                        <a:pt x="2850" y="39875"/>
                      </a:lnTo>
                      <a:lnTo>
                        <a:pt x="2952" y="38003"/>
                      </a:lnTo>
                      <a:lnTo>
                        <a:pt x="3034" y="36131"/>
                      </a:lnTo>
                      <a:lnTo>
                        <a:pt x="3156" y="34446"/>
                      </a:lnTo>
                      <a:lnTo>
                        <a:pt x="3258" y="32948"/>
                      </a:lnTo>
                      <a:lnTo>
                        <a:pt x="3400" y="31450"/>
                      </a:lnTo>
                      <a:lnTo>
                        <a:pt x="3543" y="29765"/>
                      </a:lnTo>
                      <a:lnTo>
                        <a:pt x="3685" y="28455"/>
                      </a:lnTo>
                      <a:lnTo>
                        <a:pt x="3828" y="27145"/>
                      </a:lnTo>
                      <a:lnTo>
                        <a:pt x="3991" y="26021"/>
                      </a:lnTo>
                      <a:lnTo>
                        <a:pt x="4154" y="24898"/>
                      </a:lnTo>
                      <a:lnTo>
                        <a:pt x="4337" y="23775"/>
                      </a:lnTo>
                      <a:lnTo>
                        <a:pt x="4500" y="22652"/>
                      </a:lnTo>
                      <a:lnTo>
                        <a:pt x="4683" y="21903"/>
                      </a:lnTo>
                      <a:lnTo>
                        <a:pt x="4866" y="20967"/>
                      </a:lnTo>
                      <a:lnTo>
                        <a:pt x="5090" y="20405"/>
                      </a:lnTo>
                      <a:lnTo>
                        <a:pt x="5498" y="19095"/>
                      </a:lnTo>
                      <a:lnTo>
                        <a:pt x="5925" y="18346"/>
                      </a:lnTo>
                      <a:lnTo>
                        <a:pt x="6373" y="17784"/>
                      </a:lnTo>
                      <a:lnTo>
                        <a:pt x="6862" y="17597"/>
                      </a:lnTo>
                      <a:lnTo>
                        <a:pt x="7228" y="17784"/>
                      </a:lnTo>
                      <a:lnTo>
                        <a:pt x="7595" y="17971"/>
                      </a:lnTo>
                      <a:lnTo>
                        <a:pt x="7921" y="18346"/>
                      </a:lnTo>
                      <a:lnTo>
                        <a:pt x="8247" y="18907"/>
                      </a:lnTo>
                      <a:lnTo>
                        <a:pt x="8552" y="19656"/>
                      </a:lnTo>
                      <a:lnTo>
                        <a:pt x="8837" y="20405"/>
                      </a:lnTo>
                      <a:lnTo>
                        <a:pt x="9081" y="21154"/>
                      </a:lnTo>
                      <a:lnTo>
                        <a:pt x="9305" y="22090"/>
                      </a:lnTo>
                      <a:lnTo>
                        <a:pt x="9815" y="5241"/>
                      </a:lnTo>
                      <a:lnTo>
                        <a:pt x="9631" y="4492"/>
                      </a:lnTo>
                      <a:lnTo>
                        <a:pt x="9346" y="3556"/>
                      </a:lnTo>
                      <a:lnTo>
                        <a:pt x="9041" y="2433"/>
                      </a:lnTo>
                      <a:lnTo>
                        <a:pt x="8674" y="1684"/>
                      </a:lnTo>
                      <a:lnTo>
                        <a:pt x="8267" y="1123"/>
                      </a:lnTo>
                      <a:lnTo>
                        <a:pt x="7799" y="561"/>
                      </a:lnTo>
                      <a:lnTo>
                        <a:pt x="7310" y="187"/>
                      </a:lnTo>
                      <a:lnTo>
                        <a:pt x="6760" y="0"/>
                      </a:lnTo>
                      <a:lnTo>
                        <a:pt x="6394" y="187"/>
                      </a:lnTo>
                      <a:lnTo>
                        <a:pt x="6047" y="374"/>
                      </a:lnTo>
                      <a:lnTo>
                        <a:pt x="5701" y="748"/>
                      </a:lnTo>
                      <a:lnTo>
                        <a:pt x="5355" y="1123"/>
                      </a:lnTo>
                      <a:lnTo>
                        <a:pt x="5029" y="1684"/>
                      </a:lnTo>
                      <a:lnTo>
                        <a:pt x="4703" y="2433"/>
                      </a:lnTo>
                      <a:lnTo>
                        <a:pt x="4398" y="3182"/>
                      </a:lnTo>
                      <a:lnTo>
                        <a:pt x="4072" y="4305"/>
                      </a:lnTo>
                      <a:lnTo>
                        <a:pt x="3767" y="5429"/>
                      </a:lnTo>
                      <a:lnTo>
                        <a:pt x="3502" y="6552"/>
                      </a:lnTo>
                      <a:lnTo>
                        <a:pt x="3197" y="7862"/>
                      </a:lnTo>
                      <a:lnTo>
                        <a:pt x="2932" y="9360"/>
                      </a:lnTo>
                      <a:lnTo>
                        <a:pt x="2647" y="11045"/>
                      </a:lnTo>
                      <a:lnTo>
                        <a:pt x="2402" y="12730"/>
                      </a:lnTo>
                      <a:lnTo>
                        <a:pt x="2178" y="14414"/>
                      </a:lnTo>
                      <a:lnTo>
                        <a:pt x="1914" y="16287"/>
                      </a:lnTo>
                      <a:lnTo>
                        <a:pt x="1710" y="18533"/>
                      </a:lnTo>
                      <a:lnTo>
                        <a:pt x="1506" y="20592"/>
                      </a:lnTo>
                      <a:lnTo>
                        <a:pt x="1323" y="22839"/>
                      </a:lnTo>
                      <a:lnTo>
                        <a:pt x="1119" y="25273"/>
                      </a:lnTo>
                      <a:lnTo>
                        <a:pt x="957" y="27706"/>
                      </a:lnTo>
                      <a:lnTo>
                        <a:pt x="794" y="30327"/>
                      </a:lnTo>
                      <a:lnTo>
                        <a:pt x="651" y="32948"/>
                      </a:lnTo>
                      <a:lnTo>
                        <a:pt x="529" y="35569"/>
                      </a:lnTo>
                      <a:lnTo>
                        <a:pt x="386" y="38564"/>
                      </a:lnTo>
                      <a:lnTo>
                        <a:pt x="285" y="41560"/>
                      </a:lnTo>
                      <a:lnTo>
                        <a:pt x="203" y="44742"/>
                      </a:lnTo>
                      <a:lnTo>
                        <a:pt x="122" y="47737"/>
                      </a:lnTo>
                      <a:lnTo>
                        <a:pt x="81" y="51107"/>
                      </a:lnTo>
                      <a:lnTo>
                        <a:pt x="40" y="54290"/>
                      </a:lnTo>
                      <a:lnTo>
                        <a:pt x="20" y="57847"/>
                      </a:lnTo>
                      <a:lnTo>
                        <a:pt x="0" y="61404"/>
                      </a:lnTo>
                      <a:lnTo>
                        <a:pt x="20" y="64773"/>
                      </a:lnTo>
                      <a:lnTo>
                        <a:pt x="40" y="67769"/>
                      </a:lnTo>
                      <a:lnTo>
                        <a:pt x="61" y="71138"/>
                      </a:lnTo>
                      <a:lnTo>
                        <a:pt x="122" y="73946"/>
                      </a:lnTo>
                      <a:lnTo>
                        <a:pt x="183" y="77129"/>
                      </a:lnTo>
                      <a:lnTo>
                        <a:pt x="244" y="79937"/>
                      </a:lnTo>
                      <a:lnTo>
                        <a:pt x="325" y="82558"/>
                      </a:lnTo>
                      <a:lnTo>
                        <a:pt x="447" y="85553"/>
                      </a:lnTo>
                      <a:lnTo>
                        <a:pt x="570" y="87987"/>
                      </a:lnTo>
                      <a:lnTo>
                        <a:pt x="692" y="90608"/>
                      </a:lnTo>
                      <a:lnTo>
                        <a:pt x="834" y="93042"/>
                      </a:lnTo>
                      <a:lnTo>
                        <a:pt x="977" y="95288"/>
                      </a:lnTo>
                      <a:lnTo>
                        <a:pt x="1140" y="97722"/>
                      </a:lnTo>
                      <a:lnTo>
                        <a:pt x="1343" y="99968"/>
                      </a:lnTo>
                      <a:lnTo>
                        <a:pt x="1527" y="101840"/>
                      </a:lnTo>
                      <a:lnTo>
                        <a:pt x="1710" y="103900"/>
                      </a:lnTo>
                      <a:lnTo>
                        <a:pt x="1934" y="105772"/>
                      </a:lnTo>
                      <a:lnTo>
                        <a:pt x="2158" y="107457"/>
                      </a:lnTo>
                      <a:lnTo>
                        <a:pt x="2402" y="109141"/>
                      </a:lnTo>
                      <a:lnTo>
                        <a:pt x="2647" y="110826"/>
                      </a:lnTo>
                      <a:lnTo>
                        <a:pt x="2911" y="112137"/>
                      </a:lnTo>
                      <a:lnTo>
                        <a:pt x="3176" y="113447"/>
                      </a:lnTo>
                      <a:lnTo>
                        <a:pt x="3441" y="114570"/>
                      </a:lnTo>
                      <a:lnTo>
                        <a:pt x="3746" y="115694"/>
                      </a:lnTo>
                      <a:lnTo>
                        <a:pt x="4052" y="116630"/>
                      </a:lnTo>
                      <a:lnTo>
                        <a:pt x="4378" y="117566"/>
                      </a:lnTo>
                      <a:lnTo>
                        <a:pt x="4683" y="118315"/>
                      </a:lnTo>
                      <a:lnTo>
                        <a:pt x="5029" y="118876"/>
                      </a:lnTo>
                      <a:lnTo>
                        <a:pt x="5355" y="119251"/>
                      </a:lnTo>
                      <a:lnTo>
                        <a:pt x="5701" y="119625"/>
                      </a:lnTo>
                      <a:lnTo>
                        <a:pt x="6068" y="119812"/>
                      </a:lnTo>
                      <a:lnTo>
                        <a:pt x="6434" y="120000"/>
                      </a:lnTo>
                      <a:lnTo>
                        <a:pt x="7004" y="119812"/>
                      </a:lnTo>
                      <a:lnTo>
                        <a:pt x="7534" y="119438"/>
                      </a:lnTo>
                      <a:lnTo>
                        <a:pt x="8002" y="118876"/>
                      </a:lnTo>
                      <a:lnTo>
                        <a:pt x="8450" y="118315"/>
                      </a:lnTo>
                      <a:lnTo>
                        <a:pt x="8857" y="117566"/>
                      </a:lnTo>
                      <a:lnTo>
                        <a:pt x="9183" y="116443"/>
                      </a:lnTo>
                      <a:lnTo>
                        <a:pt x="9468" y="115507"/>
                      </a:lnTo>
                      <a:lnTo>
                        <a:pt x="9733" y="114570"/>
                      </a:lnTo>
                      <a:lnTo>
                        <a:pt x="9326" y="979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318" name="Shape 318"/>
                <p:cNvSpPr/>
                <p:nvPr/>
              </p:nvSpPr>
              <p:spPr>
                <a:xfrm>
                  <a:off x="68096" y="6652067"/>
                  <a:ext cx="493711" cy="123824"/>
                </a:xfrm>
                <a:custGeom>
                  <a:pathLst>
                    <a:path extrusionOk="0" h="120000" w="120000">
                      <a:moveTo>
                        <a:pt x="28807" y="34589"/>
                      </a:moveTo>
                      <a:lnTo>
                        <a:pt x="28807" y="0"/>
                      </a:lnTo>
                      <a:lnTo>
                        <a:pt x="25242" y="0"/>
                      </a:lnTo>
                      <a:lnTo>
                        <a:pt x="21629" y="0"/>
                      </a:lnTo>
                      <a:lnTo>
                        <a:pt x="18016" y="0"/>
                      </a:lnTo>
                      <a:lnTo>
                        <a:pt x="14403" y="0"/>
                      </a:lnTo>
                      <a:lnTo>
                        <a:pt x="10790" y="0"/>
                      </a:lnTo>
                      <a:lnTo>
                        <a:pt x="7226" y="0"/>
                      </a:lnTo>
                      <a:lnTo>
                        <a:pt x="3613" y="0"/>
                      </a:lnTo>
                      <a:lnTo>
                        <a:pt x="0" y="0"/>
                      </a:lnTo>
                      <a:lnTo>
                        <a:pt x="0" y="34589"/>
                      </a:lnTo>
                      <a:lnTo>
                        <a:pt x="8478" y="34589"/>
                      </a:lnTo>
                      <a:lnTo>
                        <a:pt x="8478" y="120000"/>
                      </a:lnTo>
                      <a:lnTo>
                        <a:pt x="20377" y="120000"/>
                      </a:lnTo>
                      <a:lnTo>
                        <a:pt x="20377" y="34589"/>
                      </a:lnTo>
                      <a:lnTo>
                        <a:pt x="28807" y="34589"/>
                      </a:lnTo>
                      <a:close/>
                      <a:moveTo>
                        <a:pt x="43693" y="48309"/>
                      </a:moveTo>
                      <a:lnTo>
                        <a:pt x="37623" y="120000"/>
                      </a:lnTo>
                      <a:lnTo>
                        <a:pt x="25965" y="120000"/>
                      </a:lnTo>
                      <a:lnTo>
                        <a:pt x="37382" y="0"/>
                      </a:lnTo>
                      <a:lnTo>
                        <a:pt x="38972" y="0"/>
                      </a:lnTo>
                      <a:lnTo>
                        <a:pt x="40562" y="0"/>
                      </a:lnTo>
                      <a:lnTo>
                        <a:pt x="42103" y="0"/>
                      </a:lnTo>
                      <a:lnTo>
                        <a:pt x="43693" y="0"/>
                      </a:lnTo>
                      <a:lnTo>
                        <a:pt x="45234" y="0"/>
                      </a:lnTo>
                      <a:lnTo>
                        <a:pt x="46824" y="0"/>
                      </a:lnTo>
                      <a:lnTo>
                        <a:pt x="48414" y="0"/>
                      </a:lnTo>
                      <a:lnTo>
                        <a:pt x="50004" y="0"/>
                      </a:lnTo>
                      <a:lnTo>
                        <a:pt x="61421" y="120000"/>
                      </a:lnTo>
                      <a:lnTo>
                        <a:pt x="49763" y="120000"/>
                      </a:lnTo>
                      <a:lnTo>
                        <a:pt x="43693" y="48309"/>
                      </a:lnTo>
                      <a:close/>
                      <a:moveTo>
                        <a:pt x="87386" y="34589"/>
                      </a:moveTo>
                      <a:lnTo>
                        <a:pt x="87386" y="0"/>
                      </a:lnTo>
                      <a:lnTo>
                        <a:pt x="83821" y="0"/>
                      </a:lnTo>
                      <a:lnTo>
                        <a:pt x="80208" y="0"/>
                      </a:lnTo>
                      <a:lnTo>
                        <a:pt x="76595" y="0"/>
                      </a:lnTo>
                      <a:lnTo>
                        <a:pt x="72982" y="0"/>
                      </a:lnTo>
                      <a:lnTo>
                        <a:pt x="69369" y="0"/>
                      </a:lnTo>
                      <a:lnTo>
                        <a:pt x="65804" y="0"/>
                      </a:lnTo>
                      <a:lnTo>
                        <a:pt x="62191" y="0"/>
                      </a:lnTo>
                      <a:lnTo>
                        <a:pt x="58578" y="0"/>
                      </a:lnTo>
                      <a:lnTo>
                        <a:pt x="58578" y="34589"/>
                      </a:lnTo>
                      <a:lnTo>
                        <a:pt x="67009" y="34589"/>
                      </a:lnTo>
                      <a:lnTo>
                        <a:pt x="67009" y="120000"/>
                      </a:lnTo>
                      <a:lnTo>
                        <a:pt x="78956" y="120000"/>
                      </a:lnTo>
                      <a:lnTo>
                        <a:pt x="78956" y="34589"/>
                      </a:lnTo>
                      <a:lnTo>
                        <a:pt x="87386" y="34589"/>
                      </a:lnTo>
                      <a:close/>
                      <a:moveTo>
                        <a:pt x="102272" y="48309"/>
                      </a:moveTo>
                      <a:lnTo>
                        <a:pt x="96154" y="120000"/>
                      </a:lnTo>
                      <a:lnTo>
                        <a:pt x="84496" y="120000"/>
                      </a:lnTo>
                      <a:lnTo>
                        <a:pt x="95913" y="0"/>
                      </a:lnTo>
                      <a:lnTo>
                        <a:pt x="97503" y="0"/>
                      </a:lnTo>
                      <a:lnTo>
                        <a:pt x="99092" y="0"/>
                      </a:lnTo>
                      <a:lnTo>
                        <a:pt x="100682" y="0"/>
                      </a:lnTo>
                      <a:lnTo>
                        <a:pt x="102272" y="0"/>
                      </a:lnTo>
                      <a:lnTo>
                        <a:pt x="103813" y="0"/>
                      </a:lnTo>
                      <a:lnTo>
                        <a:pt x="105403" y="0"/>
                      </a:lnTo>
                      <a:lnTo>
                        <a:pt x="106945" y="0"/>
                      </a:lnTo>
                      <a:lnTo>
                        <a:pt x="108534" y="0"/>
                      </a:lnTo>
                      <a:lnTo>
                        <a:pt x="120000" y="120000"/>
                      </a:lnTo>
                      <a:lnTo>
                        <a:pt x="108293" y="120000"/>
                      </a:lnTo>
                      <a:lnTo>
                        <a:pt x="102272" y="4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  <p:sp>
            <p:nvSpPr>
              <p:cNvPr id="319" name="Shape 319"/>
              <p:cNvSpPr/>
              <p:nvPr/>
            </p:nvSpPr>
            <p:spPr>
              <a:xfrm>
                <a:off x="1582362" y="523806"/>
                <a:ext cx="1171827" cy="123784"/>
              </a:xfrm>
              <a:custGeom>
                <a:pathLst>
                  <a:path extrusionOk="0" h="120000" w="120000">
                    <a:moveTo>
                      <a:pt x="4888" y="39477"/>
                    </a:moveTo>
                    <a:lnTo>
                      <a:pt x="4888" y="49026"/>
                    </a:lnTo>
                    <a:lnTo>
                      <a:pt x="1222" y="49026"/>
                    </a:lnTo>
                    <a:lnTo>
                      <a:pt x="1222" y="81092"/>
                    </a:lnTo>
                    <a:lnTo>
                      <a:pt x="5311" y="81092"/>
                    </a:lnTo>
                    <a:lnTo>
                      <a:pt x="5311" y="90783"/>
                    </a:lnTo>
                    <a:lnTo>
                      <a:pt x="0" y="90783"/>
                    </a:lnTo>
                    <a:lnTo>
                      <a:pt x="0" y="1567"/>
                    </a:lnTo>
                    <a:lnTo>
                      <a:pt x="5099" y="1567"/>
                    </a:lnTo>
                    <a:lnTo>
                      <a:pt x="5099" y="11258"/>
                    </a:lnTo>
                    <a:lnTo>
                      <a:pt x="1222" y="11258"/>
                    </a:lnTo>
                    <a:lnTo>
                      <a:pt x="1222" y="39477"/>
                    </a:lnTo>
                    <a:lnTo>
                      <a:pt x="4888" y="39477"/>
                    </a:lnTo>
                    <a:close/>
                    <a:moveTo>
                      <a:pt x="6050" y="26793"/>
                    </a:moveTo>
                    <a:lnTo>
                      <a:pt x="7423" y="26793"/>
                    </a:lnTo>
                    <a:lnTo>
                      <a:pt x="8389" y="40475"/>
                    </a:lnTo>
                    <a:lnTo>
                      <a:pt x="8540" y="42755"/>
                    </a:lnTo>
                    <a:lnTo>
                      <a:pt x="8721" y="45178"/>
                    </a:lnTo>
                    <a:lnTo>
                      <a:pt x="8887" y="48028"/>
                    </a:lnTo>
                    <a:lnTo>
                      <a:pt x="9068" y="50878"/>
                    </a:lnTo>
                    <a:lnTo>
                      <a:pt x="9113" y="50878"/>
                    </a:lnTo>
                    <a:lnTo>
                      <a:pt x="9264" y="48456"/>
                    </a:lnTo>
                    <a:lnTo>
                      <a:pt x="9430" y="45748"/>
                    </a:lnTo>
                    <a:lnTo>
                      <a:pt x="9596" y="43182"/>
                    </a:lnTo>
                    <a:lnTo>
                      <a:pt x="9792" y="40332"/>
                    </a:lnTo>
                    <a:lnTo>
                      <a:pt x="10743" y="26793"/>
                    </a:lnTo>
                    <a:lnTo>
                      <a:pt x="12070" y="26793"/>
                    </a:lnTo>
                    <a:lnTo>
                      <a:pt x="9747" y="57719"/>
                    </a:lnTo>
                    <a:lnTo>
                      <a:pt x="12146" y="90783"/>
                    </a:lnTo>
                    <a:lnTo>
                      <a:pt x="10743" y="90783"/>
                    </a:lnTo>
                    <a:lnTo>
                      <a:pt x="9747" y="76247"/>
                    </a:lnTo>
                    <a:lnTo>
                      <a:pt x="9581" y="74109"/>
                    </a:lnTo>
                    <a:lnTo>
                      <a:pt x="9415" y="71401"/>
                    </a:lnTo>
                    <a:lnTo>
                      <a:pt x="9234" y="68551"/>
                    </a:lnTo>
                    <a:lnTo>
                      <a:pt x="9023" y="65130"/>
                    </a:lnTo>
                    <a:lnTo>
                      <a:pt x="8992" y="65130"/>
                    </a:lnTo>
                    <a:lnTo>
                      <a:pt x="8872" y="67268"/>
                    </a:lnTo>
                    <a:lnTo>
                      <a:pt x="8721" y="69833"/>
                    </a:lnTo>
                    <a:lnTo>
                      <a:pt x="8509" y="72826"/>
                    </a:lnTo>
                    <a:lnTo>
                      <a:pt x="8283" y="76247"/>
                    </a:lnTo>
                    <a:lnTo>
                      <a:pt x="7302" y="90783"/>
                    </a:lnTo>
                    <a:lnTo>
                      <a:pt x="5944" y="90783"/>
                    </a:lnTo>
                    <a:lnTo>
                      <a:pt x="8344" y="58147"/>
                    </a:lnTo>
                    <a:lnTo>
                      <a:pt x="6050" y="26793"/>
                    </a:lnTo>
                    <a:close/>
                    <a:moveTo>
                      <a:pt x="13323" y="116864"/>
                    </a:moveTo>
                    <a:lnTo>
                      <a:pt x="13323" y="47600"/>
                    </a:lnTo>
                    <a:lnTo>
                      <a:pt x="13323" y="42470"/>
                    </a:lnTo>
                    <a:lnTo>
                      <a:pt x="13308" y="37197"/>
                    </a:lnTo>
                    <a:lnTo>
                      <a:pt x="13293" y="31923"/>
                    </a:lnTo>
                    <a:lnTo>
                      <a:pt x="13278" y="26793"/>
                    </a:lnTo>
                    <a:lnTo>
                      <a:pt x="14379" y="26793"/>
                    </a:lnTo>
                    <a:lnTo>
                      <a:pt x="14439" y="37767"/>
                    </a:lnTo>
                    <a:lnTo>
                      <a:pt x="14454" y="37767"/>
                    </a:lnTo>
                    <a:lnTo>
                      <a:pt x="14560" y="36342"/>
                    </a:lnTo>
                    <a:lnTo>
                      <a:pt x="14666" y="34774"/>
                    </a:lnTo>
                    <a:lnTo>
                      <a:pt x="14771" y="33491"/>
                    </a:lnTo>
                    <a:lnTo>
                      <a:pt x="14907" y="32351"/>
                    </a:lnTo>
                    <a:lnTo>
                      <a:pt x="15028" y="31211"/>
                    </a:lnTo>
                    <a:lnTo>
                      <a:pt x="15164" y="30071"/>
                    </a:lnTo>
                    <a:lnTo>
                      <a:pt x="15299" y="29216"/>
                    </a:lnTo>
                    <a:lnTo>
                      <a:pt x="15450" y="28361"/>
                    </a:lnTo>
                    <a:lnTo>
                      <a:pt x="15601" y="27648"/>
                    </a:lnTo>
                    <a:lnTo>
                      <a:pt x="15767" y="27078"/>
                    </a:lnTo>
                    <a:lnTo>
                      <a:pt x="15918" y="26508"/>
                    </a:lnTo>
                    <a:lnTo>
                      <a:pt x="16114" y="26080"/>
                    </a:lnTo>
                    <a:lnTo>
                      <a:pt x="16280" y="25795"/>
                    </a:lnTo>
                    <a:lnTo>
                      <a:pt x="16461" y="25368"/>
                    </a:lnTo>
                    <a:lnTo>
                      <a:pt x="16672" y="25225"/>
                    </a:lnTo>
                    <a:lnTo>
                      <a:pt x="16869" y="25225"/>
                    </a:lnTo>
                    <a:lnTo>
                      <a:pt x="17170" y="25368"/>
                    </a:lnTo>
                    <a:lnTo>
                      <a:pt x="17457" y="25938"/>
                    </a:lnTo>
                    <a:lnTo>
                      <a:pt x="17593" y="26223"/>
                    </a:lnTo>
                    <a:lnTo>
                      <a:pt x="17744" y="26650"/>
                    </a:lnTo>
                    <a:lnTo>
                      <a:pt x="17880" y="27078"/>
                    </a:lnTo>
                    <a:lnTo>
                      <a:pt x="18000" y="27505"/>
                    </a:lnTo>
                    <a:lnTo>
                      <a:pt x="18121" y="28218"/>
                    </a:lnTo>
                    <a:lnTo>
                      <a:pt x="18257" y="28788"/>
                    </a:lnTo>
                    <a:lnTo>
                      <a:pt x="18377" y="29501"/>
                    </a:lnTo>
                    <a:lnTo>
                      <a:pt x="18483" y="30356"/>
                    </a:lnTo>
                    <a:lnTo>
                      <a:pt x="18709" y="32209"/>
                    </a:lnTo>
                    <a:lnTo>
                      <a:pt x="18921" y="34346"/>
                    </a:lnTo>
                    <a:lnTo>
                      <a:pt x="19102" y="36769"/>
                    </a:lnTo>
                    <a:lnTo>
                      <a:pt x="19268" y="39192"/>
                    </a:lnTo>
                    <a:lnTo>
                      <a:pt x="19419" y="41900"/>
                    </a:lnTo>
                    <a:lnTo>
                      <a:pt x="19524" y="44750"/>
                    </a:lnTo>
                    <a:lnTo>
                      <a:pt x="19615" y="47743"/>
                    </a:lnTo>
                    <a:lnTo>
                      <a:pt x="19675" y="50878"/>
                    </a:lnTo>
                    <a:lnTo>
                      <a:pt x="19720" y="54299"/>
                    </a:lnTo>
                    <a:lnTo>
                      <a:pt x="19735" y="57862"/>
                    </a:lnTo>
                    <a:lnTo>
                      <a:pt x="19720" y="61852"/>
                    </a:lnTo>
                    <a:lnTo>
                      <a:pt x="19675" y="65558"/>
                    </a:lnTo>
                    <a:lnTo>
                      <a:pt x="19645" y="67410"/>
                    </a:lnTo>
                    <a:lnTo>
                      <a:pt x="19600" y="69121"/>
                    </a:lnTo>
                    <a:lnTo>
                      <a:pt x="19554" y="70831"/>
                    </a:lnTo>
                    <a:lnTo>
                      <a:pt x="19494" y="72541"/>
                    </a:lnTo>
                    <a:lnTo>
                      <a:pt x="19434" y="74109"/>
                    </a:lnTo>
                    <a:lnTo>
                      <a:pt x="19358" y="75534"/>
                    </a:lnTo>
                    <a:lnTo>
                      <a:pt x="19283" y="77102"/>
                    </a:lnTo>
                    <a:lnTo>
                      <a:pt x="19192" y="78527"/>
                    </a:lnTo>
                    <a:lnTo>
                      <a:pt x="19102" y="79809"/>
                    </a:lnTo>
                    <a:lnTo>
                      <a:pt x="19011" y="81092"/>
                    </a:lnTo>
                    <a:lnTo>
                      <a:pt x="18906" y="82517"/>
                    </a:lnTo>
                    <a:lnTo>
                      <a:pt x="18785" y="83657"/>
                    </a:lnTo>
                    <a:lnTo>
                      <a:pt x="18574" y="85653"/>
                    </a:lnTo>
                    <a:lnTo>
                      <a:pt x="18332" y="87505"/>
                    </a:lnTo>
                    <a:lnTo>
                      <a:pt x="18211" y="88218"/>
                    </a:lnTo>
                    <a:lnTo>
                      <a:pt x="18076" y="88931"/>
                    </a:lnTo>
                    <a:lnTo>
                      <a:pt x="17955" y="89501"/>
                    </a:lnTo>
                    <a:lnTo>
                      <a:pt x="17819" y="90071"/>
                    </a:lnTo>
                    <a:lnTo>
                      <a:pt x="17548" y="90926"/>
                    </a:lnTo>
                    <a:lnTo>
                      <a:pt x="17261" y="91638"/>
                    </a:lnTo>
                    <a:lnTo>
                      <a:pt x="16944" y="92209"/>
                    </a:lnTo>
                    <a:lnTo>
                      <a:pt x="16642" y="92351"/>
                    </a:lnTo>
                    <a:lnTo>
                      <a:pt x="16461" y="92209"/>
                    </a:lnTo>
                    <a:lnTo>
                      <a:pt x="16280" y="92066"/>
                    </a:lnTo>
                    <a:lnTo>
                      <a:pt x="16129" y="91781"/>
                    </a:lnTo>
                    <a:lnTo>
                      <a:pt x="15963" y="91496"/>
                    </a:lnTo>
                    <a:lnTo>
                      <a:pt x="15812" y="91211"/>
                    </a:lnTo>
                    <a:lnTo>
                      <a:pt x="15662" y="90783"/>
                    </a:lnTo>
                    <a:lnTo>
                      <a:pt x="15526" y="90213"/>
                    </a:lnTo>
                    <a:lnTo>
                      <a:pt x="15375" y="89643"/>
                    </a:lnTo>
                    <a:lnTo>
                      <a:pt x="15254" y="89073"/>
                    </a:lnTo>
                    <a:lnTo>
                      <a:pt x="15133" y="88361"/>
                    </a:lnTo>
                    <a:lnTo>
                      <a:pt x="15028" y="87505"/>
                    </a:lnTo>
                    <a:lnTo>
                      <a:pt x="14922" y="86508"/>
                    </a:lnTo>
                    <a:lnTo>
                      <a:pt x="14801" y="85510"/>
                    </a:lnTo>
                    <a:lnTo>
                      <a:pt x="14711" y="84513"/>
                    </a:lnTo>
                    <a:lnTo>
                      <a:pt x="14620" y="83372"/>
                    </a:lnTo>
                    <a:lnTo>
                      <a:pt x="14545" y="82232"/>
                    </a:lnTo>
                    <a:lnTo>
                      <a:pt x="14545" y="116864"/>
                    </a:lnTo>
                    <a:lnTo>
                      <a:pt x="13323" y="116864"/>
                    </a:lnTo>
                    <a:close/>
                    <a:moveTo>
                      <a:pt x="14545" y="53729"/>
                    </a:moveTo>
                    <a:lnTo>
                      <a:pt x="14545" y="64703"/>
                    </a:lnTo>
                    <a:lnTo>
                      <a:pt x="14545" y="66698"/>
                    </a:lnTo>
                    <a:lnTo>
                      <a:pt x="14575" y="68408"/>
                    </a:lnTo>
                    <a:lnTo>
                      <a:pt x="14620" y="70118"/>
                    </a:lnTo>
                    <a:lnTo>
                      <a:pt x="14666" y="71828"/>
                    </a:lnTo>
                    <a:lnTo>
                      <a:pt x="14741" y="73396"/>
                    </a:lnTo>
                    <a:lnTo>
                      <a:pt x="14832" y="74821"/>
                    </a:lnTo>
                    <a:lnTo>
                      <a:pt x="14952" y="76247"/>
                    </a:lnTo>
                    <a:lnTo>
                      <a:pt x="15088" y="77814"/>
                    </a:lnTo>
                    <a:lnTo>
                      <a:pt x="15224" y="78954"/>
                    </a:lnTo>
                    <a:lnTo>
                      <a:pt x="15360" y="80095"/>
                    </a:lnTo>
                    <a:lnTo>
                      <a:pt x="15526" y="80950"/>
                    </a:lnTo>
                    <a:lnTo>
                      <a:pt x="15692" y="81662"/>
                    </a:lnTo>
                    <a:lnTo>
                      <a:pt x="15858" y="82375"/>
                    </a:lnTo>
                    <a:lnTo>
                      <a:pt x="16054" y="82802"/>
                    </a:lnTo>
                    <a:lnTo>
                      <a:pt x="16250" y="83087"/>
                    </a:lnTo>
                    <a:lnTo>
                      <a:pt x="16446" y="83087"/>
                    </a:lnTo>
                    <a:lnTo>
                      <a:pt x="16688" y="83087"/>
                    </a:lnTo>
                    <a:lnTo>
                      <a:pt x="16899" y="82660"/>
                    </a:lnTo>
                    <a:lnTo>
                      <a:pt x="17095" y="82232"/>
                    </a:lnTo>
                    <a:lnTo>
                      <a:pt x="17306" y="81377"/>
                    </a:lnTo>
                    <a:lnTo>
                      <a:pt x="17487" y="80380"/>
                    </a:lnTo>
                    <a:lnTo>
                      <a:pt x="17653" y="79239"/>
                    </a:lnTo>
                    <a:lnTo>
                      <a:pt x="17819" y="77957"/>
                    </a:lnTo>
                    <a:lnTo>
                      <a:pt x="17955" y="76247"/>
                    </a:lnTo>
                    <a:lnTo>
                      <a:pt x="18076" y="74536"/>
                    </a:lnTo>
                    <a:lnTo>
                      <a:pt x="18181" y="72684"/>
                    </a:lnTo>
                    <a:lnTo>
                      <a:pt x="18287" y="70546"/>
                    </a:lnTo>
                    <a:lnTo>
                      <a:pt x="18362" y="68408"/>
                    </a:lnTo>
                    <a:lnTo>
                      <a:pt x="18423" y="65985"/>
                    </a:lnTo>
                    <a:lnTo>
                      <a:pt x="18468" y="63705"/>
                    </a:lnTo>
                    <a:lnTo>
                      <a:pt x="18498" y="60997"/>
                    </a:lnTo>
                    <a:lnTo>
                      <a:pt x="18498" y="58432"/>
                    </a:lnTo>
                    <a:lnTo>
                      <a:pt x="18498" y="55866"/>
                    </a:lnTo>
                    <a:lnTo>
                      <a:pt x="18468" y="53586"/>
                    </a:lnTo>
                    <a:lnTo>
                      <a:pt x="18423" y="51306"/>
                    </a:lnTo>
                    <a:lnTo>
                      <a:pt x="18377" y="49168"/>
                    </a:lnTo>
                    <a:lnTo>
                      <a:pt x="18302" y="47173"/>
                    </a:lnTo>
                    <a:lnTo>
                      <a:pt x="18196" y="45178"/>
                    </a:lnTo>
                    <a:lnTo>
                      <a:pt x="18106" y="43467"/>
                    </a:lnTo>
                    <a:lnTo>
                      <a:pt x="17985" y="41757"/>
                    </a:lnTo>
                    <a:lnTo>
                      <a:pt x="17834" y="39904"/>
                    </a:lnTo>
                    <a:lnTo>
                      <a:pt x="17683" y="38622"/>
                    </a:lnTo>
                    <a:lnTo>
                      <a:pt x="17502" y="37339"/>
                    </a:lnTo>
                    <a:lnTo>
                      <a:pt x="17336" y="36342"/>
                    </a:lnTo>
                    <a:lnTo>
                      <a:pt x="17140" y="35486"/>
                    </a:lnTo>
                    <a:lnTo>
                      <a:pt x="16929" y="34916"/>
                    </a:lnTo>
                    <a:lnTo>
                      <a:pt x="16718" y="34631"/>
                    </a:lnTo>
                    <a:lnTo>
                      <a:pt x="16476" y="34489"/>
                    </a:lnTo>
                    <a:lnTo>
                      <a:pt x="16325" y="34631"/>
                    </a:lnTo>
                    <a:lnTo>
                      <a:pt x="16175" y="34774"/>
                    </a:lnTo>
                    <a:lnTo>
                      <a:pt x="16024" y="35059"/>
                    </a:lnTo>
                    <a:lnTo>
                      <a:pt x="15873" y="35486"/>
                    </a:lnTo>
                    <a:lnTo>
                      <a:pt x="15722" y="36199"/>
                    </a:lnTo>
                    <a:lnTo>
                      <a:pt x="15586" y="36769"/>
                    </a:lnTo>
                    <a:lnTo>
                      <a:pt x="15450" y="37624"/>
                    </a:lnTo>
                    <a:lnTo>
                      <a:pt x="15314" y="38479"/>
                    </a:lnTo>
                    <a:lnTo>
                      <a:pt x="15194" y="39477"/>
                    </a:lnTo>
                    <a:lnTo>
                      <a:pt x="15073" y="40617"/>
                    </a:lnTo>
                    <a:lnTo>
                      <a:pt x="14983" y="41900"/>
                    </a:lnTo>
                    <a:lnTo>
                      <a:pt x="14892" y="43182"/>
                    </a:lnTo>
                    <a:lnTo>
                      <a:pt x="14801" y="44465"/>
                    </a:lnTo>
                    <a:lnTo>
                      <a:pt x="14726" y="45748"/>
                    </a:lnTo>
                    <a:lnTo>
                      <a:pt x="14666" y="47458"/>
                    </a:lnTo>
                    <a:lnTo>
                      <a:pt x="14620" y="49026"/>
                    </a:lnTo>
                    <a:lnTo>
                      <a:pt x="14590" y="50308"/>
                    </a:lnTo>
                    <a:lnTo>
                      <a:pt x="14560" y="51733"/>
                    </a:lnTo>
                    <a:lnTo>
                      <a:pt x="14545" y="52731"/>
                    </a:lnTo>
                    <a:lnTo>
                      <a:pt x="14545" y="53729"/>
                    </a:lnTo>
                    <a:close/>
                    <a:moveTo>
                      <a:pt x="26721" y="60855"/>
                    </a:moveTo>
                    <a:lnTo>
                      <a:pt x="21984" y="60712"/>
                    </a:lnTo>
                    <a:lnTo>
                      <a:pt x="21999" y="63420"/>
                    </a:lnTo>
                    <a:lnTo>
                      <a:pt x="22029" y="65985"/>
                    </a:lnTo>
                    <a:lnTo>
                      <a:pt x="22089" y="68408"/>
                    </a:lnTo>
                    <a:lnTo>
                      <a:pt x="22165" y="70546"/>
                    </a:lnTo>
                    <a:lnTo>
                      <a:pt x="22285" y="72684"/>
                    </a:lnTo>
                    <a:lnTo>
                      <a:pt x="22391" y="74536"/>
                    </a:lnTo>
                    <a:lnTo>
                      <a:pt x="22527" y="76247"/>
                    </a:lnTo>
                    <a:lnTo>
                      <a:pt x="22693" y="77814"/>
                    </a:lnTo>
                    <a:lnTo>
                      <a:pt x="22859" y="78954"/>
                    </a:lnTo>
                    <a:lnTo>
                      <a:pt x="23025" y="80095"/>
                    </a:lnTo>
                    <a:lnTo>
                      <a:pt x="23191" y="80950"/>
                    </a:lnTo>
                    <a:lnTo>
                      <a:pt x="23402" y="81662"/>
                    </a:lnTo>
                    <a:lnTo>
                      <a:pt x="23598" y="82232"/>
                    </a:lnTo>
                    <a:lnTo>
                      <a:pt x="23809" y="82660"/>
                    </a:lnTo>
                    <a:lnTo>
                      <a:pt x="24051" y="82945"/>
                    </a:lnTo>
                    <a:lnTo>
                      <a:pt x="24292" y="82945"/>
                    </a:lnTo>
                    <a:lnTo>
                      <a:pt x="24564" y="82945"/>
                    </a:lnTo>
                    <a:lnTo>
                      <a:pt x="24805" y="82802"/>
                    </a:lnTo>
                    <a:lnTo>
                      <a:pt x="25047" y="82517"/>
                    </a:lnTo>
                    <a:lnTo>
                      <a:pt x="25288" y="82232"/>
                    </a:lnTo>
                    <a:lnTo>
                      <a:pt x="25499" y="81662"/>
                    </a:lnTo>
                    <a:lnTo>
                      <a:pt x="25741" y="81092"/>
                    </a:lnTo>
                    <a:lnTo>
                      <a:pt x="25952" y="80380"/>
                    </a:lnTo>
                    <a:lnTo>
                      <a:pt x="26178" y="79667"/>
                    </a:lnTo>
                    <a:lnTo>
                      <a:pt x="26374" y="88076"/>
                    </a:lnTo>
                    <a:lnTo>
                      <a:pt x="26148" y="88931"/>
                    </a:lnTo>
                    <a:lnTo>
                      <a:pt x="25877" y="89786"/>
                    </a:lnTo>
                    <a:lnTo>
                      <a:pt x="25620" y="90498"/>
                    </a:lnTo>
                    <a:lnTo>
                      <a:pt x="25348" y="91068"/>
                    </a:lnTo>
                    <a:lnTo>
                      <a:pt x="25062" y="91496"/>
                    </a:lnTo>
                    <a:lnTo>
                      <a:pt x="24760" y="91781"/>
                    </a:lnTo>
                    <a:lnTo>
                      <a:pt x="24458" y="92066"/>
                    </a:lnTo>
                    <a:lnTo>
                      <a:pt x="24126" y="92209"/>
                    </a:lnTo>
                    <a:lnTo>
                      <a:pt x="23749" y="92066"/>
                    </a:lnTo>
                    <a:lnTo>
                      <a:pt x="23402" y="91496"/>
                    </a:lnTo>
                    <a:lnTo>
                      <a:pt x="23221" y="91211"/>
                    </a:lnTo>
                    <a:lnTo>
                      <a:pt x="23055" y="90783"/>
                    </a:lnTo>
                    <a:lnTo>
                      <a:pt x="22904" y="90356"/>
                    </a:lnTo>
                    <a:lnTo>
                      <a:pt x="22738" y="89928"/>
                    </a:lnTo>
                    <a:lnTo>
                      <a:pt x="22587" y="89358"/>
                    </a:lnTo>
                    <a:lnTo>
                      <a:pt x="22451" y="88646"/>
                    </a:lnTo>
                    <a:lnTo>
                      <a:pt x="22316" y="87933"/>
                    </a:lnTo>
                    <a:lnTo>
                      <a:pt x="22165" y="87220"/>
                    </a:lnTo>
                    <a:lnTo>
                      <a:pt x="22044" y="86223"/>
                    </a:lnTo>
                    <a:lnTo>
                      <a:pt x="21923" y="85225"/>
                    </a:lnTo>
                    <a:lnTo>
                      <a:pt x="21803" y="84370"/>
                    </a:lnTo>
                    <a:lnTo>
                      <a:pt x="21697" y="83230"/>
                    </a:lnTo>
                    <a:lnTo>
                      <a:pt x="21576" y="82090"/>
                    </a:lnTo>
                    <a:lnTo>
                      <a:pt x="21471" y="80807"/>
                    </a:lnTo>
                    <a:lnTo>
                      <a:pt x="21380" y="79667"/>
                    </a:lnTo>
                    <a:lnTo>
                      <a:pt x="21305" y="78527"/>
                    </a:lnTo>
                    <a:lnTo>
                      <a:pt x="21214" y="77244"/>
                    </a:lnTo>
                    <a:lnTo>
                      <a:pt x="21154" y="75676"/>
                    </a:lnTo>
                    <a:lnTo>
                      <a:pt x="21078" y="74394"/>
                    </a:lnTo>
                    <a:lnTo>
                      <a:pt x="21018" y="72969"/>
                    </a:lnTo>
                    <a:lnTo>
                      <a:pt x="20958" y="71401"/>
                    </a:lnTo>
                    <a:lnTo>
                      <a:pt x="20912" y="69833"/>
                    </a:lnTo>
                    <a:lnTo>
                      <a:pt x="20882" y="68408"/>
                    </a:lnTo>
                    <a:lnTo>
                      <a:pt x="20852" y="66840"/>
                    </a:lnTo>
                    <a:lnTo>
                      <a:pt x="20807" y="63420"/>
                    </a:lnTo>
                    <a:lnTo>
                      <a:pt x="20792" y="59714"/>
                    </a:lnTo>
                    <a:lnTo>
                      <a:pt x="20807" y="56152"/>
                    </a:lnTo>
                    <a:lnTo>
                      <a:pt x="20852" y="52731"/>
                    </a:lnTo>
                    <a:lnTo>
                      <a:pt x="20912" y="49311"/>
                    </a:lnTo>
                    <a:lnTo>
                      <a:pt x="21003" y="46175"/>
                    </a:lnTo>
                    <a:lnTo>
                      <a:pt x="21078" y="44608"/>
                    </a:lnTo>
                    <a:lnTo>
                      <a:pt x="21139" y="43182"/>
                    </a:lnTo>
                    <a:lnTo>
                      <a:pt x="21214" y="41757"/>
                    </a:lnTo>
                    <a:lnTo>
                      <a:pt x="21290" y="40190"/>
                    </a:lnTo>
                    <a:lnTo>
                      <a:pt x="21365" y="38907"/>
                    </a:lnTo>
                    <a:lnTo>
                      <a:pt x="21456" y="37624"/>
                    </a:lnTo>
                    <a:lnTo>
                      <a:pt x="21546" y="36342"/>
                    </a:lnTo>
                    <a:lnTo>
                      <a:pt x="21667" y="35059"/>
                    </a:lnTo>
                    <a:lnTo>
                      <a:pt x="21772" y="33919"/>
                    </a:lnTo>
                    <a:lnTo>
                      <a:pt x="21893" y="32779"/>
                    </a:lnTo>
                    <a:lnTo>
                      <a:pt x="21999" y="31781"/>
                    </a:lnTo>
                    <a:lnTo>
                      <a:pt x="22119" y="30926"/>
                    </a:lnTo>
                    <a:lnTo>
                      <a:pt x="22270" y="29928"/>
                    </a:lnTo>
                    <a:lnTo>
                      <a:pt x="22391" y="29073"/>
                    </a:lnTo>
                    <a:lnTo>
                      <a:pt x="22527" y="28361"/>
                    </a:lnTo>
                    <a:lnTo>
                      <a:pt x="22663" y="27790"/>
                    </a:lnTo>
                    <a:lnTo>
                      <a:pt x="22829" y="27220"/>
                    </a:lnTo>
                    <a:lnTo>
                      <a:pt x="22964" y="26650"/>
                    </a:lnTo>
                    <a:lnTo>
                      <a:pt x="23115" y="26365"/>
                    </a:lnTo>
                    <a:lnTo>
                      <a:pt x="23281" y="25938"/>
                    </a:lnTo>
                    <a:lnTo>
                      <a:pt x="23447" y="25510"/>
                    </a:lnTo>
                    <a:lnTo>
                      <a:pt x="23613" y="25368"/>
                    </a:lnTo>
                    <a:lnTo>
                      <a:pt x="23779" y="25225"/>
                    </a:lnTo>
                    <a:lnTo>
                      <a:pt x="23975" y="25225"/>
                    </a:lnTo>
                    <a:lnTo>
                      <a:pt x="24156" y="25225"/>
                    </a:lnTo>
                    <a:lnTo>
                      <a:pt x="24322" y="25368"/>
                    </a:lnTo>
                    <a:lnTo>
                      <a:pt x="24503" y="25795"/>
                    </a:lnTo>
                    <a:lnTo>
                      <a:pt x="24669" y="26080"/>
                    </a:lnTo>
                    <a:lnTo>
                      <a:pt x="24820" y="26365"/>
                    </a:lnTo>
                    <a:lnTo>
                      <a:pt x="24971" y="26793"/>
                    </a:lnTo>
                    <a:lnTo>
                      <a:pt x="25122" y="27363"/>
                    </a:lnTo>
                    <a:lnTo>
                      <a:pt x="25273" y="27933"/>
                    </a:lnTo>
                    <a:lnTo>
                      <a:pt x="25394" y="28646"/>
                    </a:lnTo>
                    <a:lnTo>
                      <a:pt x="25529" y="29358"/>
                    </a:lnTo>
                    <a:lnTo>
                      <a:pt x="25665" y="30213"/>
                    </a:lnTo>
                    <a:lnTo>
                      <a:pt x="25771" y="31353"/>
                    </a:lnTo>
                    <a:lnTo>
                      <a:pt x="25892" y="32351"/>
                    </a:lnTo>
                    <a:lnTo>
                      <a:pt x="25997" y="33349"/>
                    </a:lnTo>
                    <a:lnTo>
                      <a:pt x="26088" y="34489"/>
                    </a:lnTo>
                    <a:lnTo>
                      <a:pt x="26193" y="35771"/>
                    </a:lnTo>
                    <a:lnTo>
                      <a:pt x="26329" y="37909"/>
                    </a:lnTo>
                    <a:lnTo>
                      <a:pt x="26450" y="40047"/>
                    </a:lnTo>
                    <a:lnTo>
                      <a:pt x="26540" y="42470"/>
                    </a:lnTo>
                    <a:lnTo>
                      <a:pt x="26616" y="44750"/>
                    </a:lnTo>
                    <a:lnTo>
                      <a:pt x="26676" y="47315"/>
                    </a:lnTo>
                    <a:lnTo>
                      <a:pt x="26737" y="49738"/>
                    </a:lnTo>
                    <a:lnTo>
                      <a:pt x="26767" y="52589"/>
                    </a:lnTo>
                    <a:lnTo>
                      <a:pt x="26767" y="55296"/>
                    </a:lnTo>
                    <a:lnTo>
                      <a:pt x="26767" y="57007"/>
                    </a:lnTo>
                    <a:lnTo>
                      <a:pt x="26752" y="58432"/>
                    </a:lnTo>
                    <a:lnTo>
                      <a:pt x="26737" y="59714"/>
                    </a:lnTo>
                    <a:lnTo>
                      <a:pt x="26721" y="60855"/>
                    </a:lnTo>
                    <a:close/>
                    <a:moveTo>
                      <a:pt x="21984" y="52446"/>
                    </a:moveTo>
                    <a:lnTo>
                      <a:pt x="25590" y="52446"/>
                    </a:lnTo>
                    <a:lnTo>
                      <a:pt x="25590" y="50593"/>
                    </a:lnTo>
                    <a:lnTo>
                      <a:pt x="25560" y="49026"/>
                    </a:lnTo>
                    <a:lnTo>
                      <a:pt x="25529" y="47315"/>
                    </a:lnTo>
                    <a:lnTo>
                      <a:pt x="25499" y="45748"/>
                    </a:lnTo>
                    <a:lnTo>
                      <a:pt x="25454" y="44323"/>
                    </a:lnTo>
                    <a:lnTo>
                      <a:pt x="25394" y="42897"/>
                    </a:lnTo>
                    <a:lnTo>
                      <a:pt x="25318" y="41615"/>
                    </a:lnTo>
                    <a:lnTo>
                      <a:pt x="25243" y="40190"/>
                    </a:lnTo>
                    <a:lnTo>
                      <a:pt x="25137" y="38622"/>
                    </a:lnTo>
                    <a:lnTo>
                      <a:pt x="24986" y="37339"/>
                    </a:lnTo>
                    <a:lnTo>
                      <a:pt x="24835" y="36199"/>
                    </a:lnTo>
                    <a:lnTo>
                      <a:pt x="24685" y="35201"/>
                    </a:lnTo>
                    <a:lnTo>
                      <a:pt x="24503" y="34489"/>
                    </a:lnTo>
                    <a:lnTo>
                      <a:pt x="24307" y="34061"/>
                    </a:lnTo>
                    <a:lnTo>
                      <a:pt x="24096" y="33776"/>
                    </a:lnTo>
                    <a:lnTo>
                      <a:pt x="23885" y="33634"/>
                    </a:lnTo>
                    <a:lnTo>
                      <a:pt x="23658" y="33776"/>
                    </a:lnTo>
                    <a:lnTo>
                      <a:pt x="23462" y="34061"/>
                    </a:lnTo>
                    <a:lnTo>
                      <a:pt x="23266" y="34489"/>
                    </a:lnTo>
                    <a:lnTo>
                      <a:pt x="23100" y="35201"/>
                    </a:lnTo>
                    <a:lnTo>
                      <a:pt x="22934" y="36199"/>
                    </a:lnTo>
                    <a:lnTo>
                      <a:pt x="22783" y="37197"/>
                    </a:lnTo>
                    <a:lnTo>
                      <a:pt x="22632" y="38479"/>
                    </a:lnTo>
                    <a:lnTo>
                      <a:pt x="22497" y="39904"/>
                    </a:lnTo>
                    <a:lnTo>
                      <a:pt x="22406" y="41330"/>
                    </a:lnTo>
                    <a:lnTo>
                      <a:pt x="22316" y="42755"/>
                    </a:lnTo>
                    <a:lnTo>
                      <a:pt x="22240" y="44180"/>
                    </a:lnTo>
                    <a:lnTo>
                      <a:pt x="22150" y="45605"/>
                    </a:lnTo>
                    <a:lnTo>
                      <a:pt x="22089" y="47315"/>
                    </a:lnTo>
                    <a:lnTo>
                      <a:pt x="22044" y="48883"/>
                    </a:lnTo>
                    <a:lnTo>
                      <a:pt x="22014" y="50593"/>
                    </a:lnTo>
                    <a:lnTo>
                      <a:pt x="21984" y="52446"/>
                    </a:lnTo>
                    <a:close/>
                    <a:moveTo>
                      <a:pt x="28291" y="90783"/>
                    </a:moveTo>
                    <a:lnTo>
                      <a:pt x="28291" y="46745"/>
                    </a:lnTo>
                    <a:lnTo>
                      <a:pt x="28291" y="41472"/>
                    </a:lnTo>
                    <a:lnTo>
                      <a:pt x="28276" y="36484"/>
                    </a:lnTo>
                    <a:lnTo>
                      <a:pt x="28261" y="31496"/>
                    </a:lnTo>
                    <a:lnTo>
                      <a:pt x="28245" y="26793"/>
                    </a:lnTo>
                    <a:lnTo>
                      <a:pt x="29332" y="26793"/>
                    </a:lnTo>
                    <a:lnTo>
                      <a:pt x="29362" y="39334"/>
                    </a:lnTo>
                    <a:lnTo>
                      <a:pt x="29422" y="39334"/>
                    </a:lnTo>
                    <a:lnTo>
                      <a:pt x="29483" y="37767"/>
                    </a:lnTo>
                    <a:lnTo>
                      <a:pt x="29558" y="36342"/>
                    </a:lnTo>
                    <a:lnTo>
                      <a:pt x="29634" y="34916"/>
                    </a:lnTo>
                    <a:lnTo>
                      <a:pt x="29724" y="33634"/>
                    </a:lnTo>
                    <a:lnTo>
                      <a:pt x="29815" y="32351"/>
                    </a:lnTo>
                    <a:lnTo>
                      <a:pt x="29920" y="31211"/>
                    </a:lnTo>
                    <a:lnTo>
                      <a:pt x="30041" y="30071"/>
                    </a:lnTo>
                    <a:lnTo>
                      <a:pt x="30177" y="29073"/>
                    </a:lnTo>
                    <a:lnTo>
                      <a:pt x="30298" y="28218"/>
                    </a:lnTo>
                    <a:lnTo>
                      <a:pt x="30433" y="27505"/>
                    </a:lnTo>
                    <a:lnTo>
                      <a:pt x="30569" y="26793"/>
                    </a:lnTo>
                    <a:lnTo>
                      <a:pt x="30720" y="26365"/>
                    </a:lnTo>
                    <a:lnTo>
                      <a:pt x="30856" y="25938"/>
                    </a:lnTo>
                    <a:lnTo>
                      <a:pt x="30992" y="25510"/>
                    </a:lnTo>
                    <a:lnTo>
                      <a:pt x="31142" y="25225"/>
                    </a:lnTo>
                    <a:lnTo>
                      <a:pt x="31308" y="25225"/>
                    </a:lnTo>
                    <a:lnTo>
                      <a:pt x="31490" y="25368"/>
                    </a:lnTo>
                    <a:lnTo>
                      <a:pt x="31640" y="25795"/>
                    </a:lnTo>
                    <a:lnTo>
                      <a:pt x="31640" y="36769"/>
                    </a:lnTo>
                    <a:lnTo>
                      <a:pt x="31444" y="36484"/>
                    </a:lnTo>
                    <a:lnTo>
                      <a:pt x="31218" y="36342"/>
                    </a:lnTo>
                    <a:lnTo>
                      <a:pt x="31007" y="36484"/>
                    </a:lnTo>
                    <a:lnTo>
                      <a:pt x="30826" y="36769"/>
                    </a:lnTo>
                    <a:lnTo>
                      <a:pt x="30660" y="37197"/>
                    </a:lnTo>
                    <a:lnTo>
                      <a:pt x="30479" y="37909"/>
                    </a:lnTo>
                    <a:lnTo>
                      <a:pt x="30328" y="38764"/>
                    </a:lnTo>
                    <a:lnTo>
                      <a:pt x="30177" y="39904"/>
                    </a:lnTo>
                    <a:lnTo>
                      <a:pt x="30026" y="41330"/>
                    </a:lnTo>
                    <a:lnTo>
                      <a:pt x="29905" y="42755"/>
                    </a:lnTo>
                    <a:lnTo>
                      <a:pt x="29815" y="44180"/>
                    </a:lnTo>
                    <a:lnTo>
                      <a:pt x="29739" y="45748"/>
                    </a:lnTo>
                    <a:lnTo>
                      <a:pt x="29664" y="47458"/>
                    </a:lnTo>
                    <a:lnTo>
                      <a:pt x="29619" y="49026"/>
                    </a:lnTo>
                    <a:lnTo>
                      <a:pt x="29573" y="50736"/>
                    </a:lnTo>
                    <a:lnTo>
                      <a:pt x="29543" y="52731"/>
                    </a:lnTo>
                    <a:lnTo>
                      <a:pt x="29528" y="54584"/>
                    </a:lnTo>
                    <a:lnTo>
                      <a:pt x="29498" y="56722"/>
                    </a:lnTo>
                    <a:lnTo>
                      <a:pt x="29498" y="90783"/>
                    </a:lnTo>
                    <a:lnTo>
                      <a:pt x="28291" y="90783"/>
                    </a:lnTo>
                    <a:close/>
                    <a:moveTo>
                      <a:pt x="34100" y="90783"/>
                    </a:moveTo>
                    <a:lnTo>
                      <a:pt x="32863" y="90783"/>
                    </a:lnTo>
                    <a:lnTo>
                      <a:pt x="32863" y="26793"/>
                    </a:lnTo>
                    <a:lnTo>
                      <a:pt x="34100" y="26793"/>
                    </a:lnTo>
                    <a:lnTo>
                      <a:pt x="34100" y="90783"/>
                    </a:lnTo>
                    <a:close/>
                    <a:moveTo>
                      <a:pt x="33481" y="14964"/>
                    </a:moveTo>
                    <a:lnTo>
                      <a:pt x="33451" y="14964"/>
                    </a:lnTo>
                    <a:lnTo>
                      <a:pt x="33285" y="14821"/>
                    </a:lnTo>
                    <a:lnTo>
                      <a:pt x="33149" y="14394"/>
                    </a:lnTo>
                    <a:lnTo>
                      <a:pt x="33089" y="14109"/>
                    </a:lnTo>
                    <a:lnTo>
                      <a:pt x="33029" y="13681"/>
                    </a:lnTo>
                    <a:lnTo>
                      <a:pt x="32968" y="13254"/>
                    </a:lnTo>
                    <a:lnTo>
                      <a:pt x="32908" y="12826"/>
                    </a:lnTo>
                    <a:lnTo>
                      <a:pt x="32802" y="11686"/>
                    </a:lnTo>
                    <a:lnTo>
                      <a:pt x="32742" y="10261"/>
                    </a:lnTo>
                    <a:lnTo>
                      <a:pt x="32697" y="8978"/>
                    </a:lnTo>
                    <a:lnTo>
                      <a:pt x="32682" y="7410"/>
                    </a:lnTo>
                    <a:lnTo>
                      <a:pt x="32697" y="5985"/>
                    </a:lnTo>
                    <a:lnTo>
                      <a:pt x="32742" y="4560"/>
                    </a:lnTo>
                    <a:lnTo>
                      <a:pt x="32802" y="3277"/>
                    </a:lnTo>
                    <a:lnTo>
                      <a:pt x="32923" y="2280"/>
                    </a:lnTo>
                    <a:lnTo>
                      <a:pt x="32968" y="1710"/>
                    </a:lnTo>
                    <a:lnTo>
                      <a:pt x="33029" y="1282"/>
                    </a:lnTo>
                    <a:lnTo>
                      <a:pt x="33104" y="855"/>
                    </a:lnTo>
                    <a:lnTo>
                      <a:pt x="33164" y="570"/>
                    </a:lnTo>
                    <a:lnTo>
                      <a:pt x="33315" y="285"/>
                    </a:lnTo>
                    <a:lnTo>
                      <a:pt x="33496" y="0"/>
                    </a:lnTo>
                    <a:lnTo>
                      <a:pt x="33647" y="285"/>
                    </a:lnTo>
                    <a:lnTo>
                      <a:pt x="33798" y="570"/>
                    </a:lnTo>
                    <a:lnTo>
                      <a:pt x="33858" y="855"/>
                    </a:lnTo>
                    <a:lnTo>
                      <a:pt x="33934" y="1282"/>
                    </a:lnTo>
                    <a:lnTo>
                      <a:pt x="33994" y="1710"/>
                    </a:lnTo>
                    <a:lnTo>
                      <a:pt x="34055" y="2137"/>
                    </a:lnTo>
                    <a:lnTo>
                      <a:pt x="34145" y="3277"/>
                    </a:lnTo>
                    <a:lnTo>
                      <a:pt x="34221" y="4418"/>
                    </a:lnTo>
                    <a:lnTo>
                      <a:pt x="34251" y="5985"/>
                    </a:lnTo>
                    <a:lnTo>
                      <a:pt x="34266" y="7410"/>
                    </a:lnTo>
                    <a:lnTo>
                      <a:pt x="34251" y="8978"/>
                    </a:lnTo>
                    <a:lnTo>
                      <a:pt x="34221" y="10261"/>
                    </a:lnTo>
                    <a:lnTo>
                      <a:pt x="34145" y="11686"/>
                    </a:lnTo>
                    <a:lnTo>
                      <a:pt x="34055" y="12826"/>
                    </a:lnTo>
                    <a:lnTo>
                      <a:pt x="33994" y="13254"/>
                    </a:lnTo>
                    <a:lnTo>
                      <a:pt x="33934" y="13681"/>
                    </a:lnTo>
                    <a:lnTo>
                      <a:pt x="33858" y="14109"/>
                    </a:lnTo>
                    <a:lnTo>
                      <a:pt x="33798" y="14394"/>
                    </a:lnTo>
                    <a:lnTo>
                      <a:pt x="33723" y="14679"/>
                    </a:lnTo>
                    <a:lnTo>
                      <a:pt x="33647" y="14821"/>
                    </a:lnTo>
                    <a:lnTo>
                      <a:pt x="33557" y="14821"/>
                    </a:lnTo>
                    <a:lnTo>
                      <a:pt x="33481" y="14964"/>
                    </a:lnTo>
                    <a:close/>
                    <a:moveTo>
                      <a:pt x="41569" y="60855"/>
                    </a:moveTo>
                    <a:lnTo>
                      <a:pt x="36831" y="60712"/>
                    </a:lnTo>
                    <a:lnTo>
                      <a:pt x="36861" y="63420"/>
                    </a:lnTo>
                    <a:lnTo>
                      <a:pt x="36906" y="65985"/>
                    </a:lnTo>
                    <a:lnTo>
                      <a:pt x="36952" y="68408"/>
                    </a:lnTo>
                    <a:lnTo>
                      <a:pt x="37027" y="70546"/>
                    </a:lnTo>
                    <a:lnTo>
                      <a:pt x="37133" y="72684"/>
                    </a:lnTo>
                    <a:lnTo>
                      <a:pt x="37253" y="74536"/>
                    </a:lnTo>
                    <a:lnTo>
                      <a:pt x="37389" y="76247"/>
                    </a:lnTo>
                    <a:lnTo>
                      <a:pt x="37555" y="77814"/>
                    </a:lnTo>
                    <a:lnTo>
                      <a:pt x="37706" y="78954"/>
                    </a:lnTo>
                    <a:lnTo>
                      <a:pt x="37872" y="80095"/>
                    </a:lnTo>
                    <a:lnTo>
                      <a:pt x="38068" y="80950"/>
                    </a:lnTo>
                    <a:lnTo>
                      <a:pt x="38249" y="81662"/>
                    </a:lnTo>
                    <a:lnTo>
                      <a:pt x="38445" y="82232"/>
                    </a:lnTo>
                    <a:lnTo>
                      <a:pt x="38687" y="82660"/>
                    </a:lnTo>
                    <a:lnTo>
                      <a:pt x="38913" y="82945"/>
                    </a:lnTo>
                    <a:lnTo>
                      <a:pt x="39155" y="82945"/>
                    </a:lnTo>
                    <a:lnTo>
                      <a:pt x="39411" y="82945"/>
                    </a:lnTo>
                    <a:lnTo>
                      <a:pt x="39652" y="82802"/>
                    </a:lnTo>
                    <a:lnTo>
                      <a:pt x="39894" y="82517"/>
                    </a:lnTo>
                    <a:lnTo>
                      <a:pt x="40135" y="82232"/>
                    </a:lnTo>
                    <a:lnTo>
                      <a:pt x="40377" y="81662"/>
                    </a:lnTo>
                    <a:lnTo>
                      <a:pt x="40588" y="81092"/>
                    </a:lnTo>
                    <a:lnTo>
                      <a:pt x="40814" y="80380"/>
                    </a:lnTo>
                    <a:lnTo>
                      <a:pt x="41026" y="79667"/>
                    </a:lnTo>
                    <a:lnTo>
                      <a:pt x="41222" y="88076"/>
                    </a:lnTo>
                    <a:lnTo>
                      <a:pt x="40995" y="88931"/>
                    </a:lnTo>
                    <a:lnTo>
                      <a:pt x="40739" y="89786"/>
                    </a:lnTo>
                    <a:lnTo>
                      <a:pt x="40482" y="90498"/>
                    </a:lnTo>
                    <a:lnTo>
                      <a:pt x="40196" y="91068"/>
                    </a:lnTo>
                    <a:lnTo>
                      <a:pt x="39909" y="91496"/>
                    </a:lnTo>
                    <a:lnTo>
                      <a:pt x="39607" y="91781"/>
                    </a:lnTo>
                    <a:lnTo>
                      <a:pt x="39305" y="92066"/>
                    </a:lnTo>
                    <a:lnTo>
                      <a:pt x="38973" y="92209"/>
                    </a:lnTo>
                    <a:lnTo>
                      <a:pt x="38611" y="92066"/>
                    </a:lnTo>
                    <a:lnTo>
                      <a:pt x="38249" y="91496"/>
                    </a:lnTo>
                    <a:lnTo>
                      <a:pt x="38083" y="91211"/>
                    </a:lnTo>
                    <a:lnTo>
                      <a:pt x="37902" y="90783"/>
                    </a:lnTo>
                    <a:lnTo>
                      <a:pt x="37751" y="90356"/>
                    </a:lnTo>
                    <a:lnTo>
                      <a:pt x="37600" y="89928"/>
                    </a:lnTo>
                    <a:lnTo>
                      <a:pt x="37465" y="89358"/>
                    </a:lnTo>
                    <a:lnTo>
                      <a:pt x="37299" y="88646"/>
                    </a:lnTo>
                    <a:lnTo>
                      <a:pt x="37163" y="87933"/>
                    </a:lnTo>
                    <a:lnTo>
                      <a:pt x="37042" y="87220"/>
                    </a:lnTo>
                    <a:lnTo>
                      <a:pt x="36906" y="86223"/>
                    </a:lnTo>
                    <a:lnTo>
                      <a:pt x="36771" y="85225"/>
                    </a:lnTo>
                    <a:lnTo>
                      <a:pt x="36650" y="84370"/>
                    </a:lnTo>
                    <a:lnTo>
                      <a:pt x="36544" y="83230"/>
                    </a:lnTo>
                    <a:lnTo>
                      <a:pt x="36439" y="82090"/>
                    </a:lnTo>
                    <a:lnTo>
                      <a:pt x="36348" y="80807"/>
                    </a:lnTo>
                    <a:lnTo>
                      <a:pt x="36227" y="79667"/>
                    </a:lnTo>
                    <a:lnTo>
                      <a:pt x="36152" y="78527"/>
                    </a:lnTo>
                    <a:lnTo>
                      <a:pt x="36076" y="77244"/>
                    </a:lnTo>
                    <a:lnTo>
                      <a:pt x="36001" y="75676"/>
                    </a:lnTo>
                    <a:lnTo>
                      <a:pt x="35941" y="74394"/>
                    </a:lnTo>
                    <a:lnTo>
                      <a:pt x="35880" y="72969"/>
                    </a:lnTo>
                    <a:lnTo>
                      <a:pt x="35820" y="71401"/>
                    </a:lnTo>
                    <a:lnTo>
                      <a:pt x="35775" y="69833"/>
                    </a:lnTo>
                    <a:lnTo>
                      <a:pt x="35745" y="68408"/>
                    </a:lnTo>
                    <a:lnTo>
                      <a:pt x="35699" y="66840"/>
                    </a:lnTo>
                    <a:lnTo>
                      <a:pt x="35654" y="63420"/>
                    </a:lnTo>
                    <a:lnTo>
                      <a:pt x="35639" y="59714"/>
                    </a:lnTo>
                    <a:lnTo>
                      <a:pt x="35654" y="56152"/>
                    </a:lnTo>
                    <a:lnTo>
                      <a:pt x="35699" y="52731"/>
                    </a:lnTo>
                    <a:lnTo>
                      <a:pt x="35775" y="49311"/>
                    </a:lnTo>
                    <a:lnTo>
                      <a:pt x="35865" y="46175"/>
                    </a:lnTo>
                    <a:lnTo>
                      <a:pt x="35926" y="44608"/>
                    </a:lnTo>
                    <a:lnTo>
                      <a:pt x="35986" y="43182"/>
                    </a:lnTo>
                    <a:lnTo>
                      <a:pt x="36061" y="41757"/>
                    </a:lnTo>
                    <a:lnTo>
                      <a:pt x="36137" y="40190"/>
                    </a:lnTo>
                    <a:lnTo>
                      <a:pt x="36212" y="38907"/>
                    </a:lnTo>
                    <a:lnTo>
                      <a:pt x="36318" y="37624"/>
                    </a:lnTo>
                    <a:lnTo>
                      <a:pt x="36423" y="36342"/>
                    </a:lnTo>
                    <a:lnTo>
                      <a:pt x="36514" y="35059"/>
                    </a:lnTo>
                    <a:lnTo>
                      <a:pt x="36620" y="33919"/>
                    </a:lnTo>
                    <a:lnTo>
                      <a:pt x="36740" y="32779"/>
                    </a:lnTo>
                    <a:lnTo>
                      <a:pt x="36876" y="31781"/>
                    </a:lnTo>
                    <a:lnTo>
                      <a:pt x="36997" y="30926"/>
                    </a:lnTo>
                    <a:lnTo>
                      <a:pt x="37118" y="29928"/>
                    </a:lnTo>
                    <a:lnTo>
                      <a:pt x="37238" y="29073"/>
                    </a:lnTo>
                    <a:lnTo>
                      <a:pt x="37374" y="28361"/>
                    </a:lnTo>
                    <a:lnTo>
                      <a:pt x="37525" y="27790"/>
                    </a:lnTo>
                    <a:lnTo>
                      <a:pt x="37676" y="27220"/>
                    </a:lnTo>
                    <a:lnTo>
                      <a:pt x="37827" y="26650"/>
                    </a:lnTo>
                    <a:lnTo>
                      <a:pt x="37993" y="26365"/>
                    </a:lnTo>
                    <a:lnTo>
                      <a:pt x="38144" y="25938"/>
                    </a:lnTo>
                    <a:lnTo>
                      <a:pt x="38310" y="25510"/>
                    </a:lnTo>
                    <a:lnTo>
                      <a:pt x="38460" y="25368"/>
                    </a:lnTo>
                    <a:lnTo>
                      <a:pt x="38657" y="25225"/>
                    </a:lnTo>
                    <a:lnTo>
                      <a:pt x="38823" y="25225"/>
                    </a:lnTo>
                    <a:lnTo>
                      <a:pt x="39004" y="25225"/>
                    </a:lnTo>
                    <a:lnTo>
                      <a:pt x="39185" y="25368"/>
                    </a:lnTo>
                    <a:lnTo>
                      <a:pt x="39351" y="25795"/>
                    </a:lnTo>
                    <a:lnTo>
                      <a:pt x="39517" y="26080"/>
                    </a:lnTo>
                    <a:lnTo>
                      <a:pt x="39683" y="26365"/>
                    </a:lnTo>
                    <a:lnTo>
                      <a:pt x="39834" y="26793"/>
                    </a:lnTo>
                    <a:lnTo>
                      <a:pt x="39984" y="27363"/>
                    </a:lnTo>
                    <a:lnTo>
                      <a:pt x="40120" y="27933"/>
                    </a:lnTo>
                    <a:lnTo>
                      <a:pt x="40271" y="28646"/>
                    </a:lnTo>
                    <a:lnTo>
                      <a:pt x="40392" y="29358"/>
                    </a:lnTo>
                    <a:lnTo>
                      <a:pt x="40513" y="30213"/>
                    </a:lnTo>
                    <a:lnTo>
                      <a:pt x="40633" y="31353"/>
                    </a:lnTo>
                    <a:lnTo>
                      <a:pt x="40739" y="32351"/>
                    </a:lnTo>
                    <a:lnTo>
                      <a:pt x="40860" y="33349"/>
                    </a:lnTo>
                    <a:lnTo>
                      <a:pt x="40950" y="34489"/>
                    </a:lnTo>
                    <a:lnTo>
                      <a:pt x="41056" y="35771"/>
                    </a:lnTo>
                    <a:lnTo>
                      <a:pt x="41176" y="37909"/>
                    </a:lnTo>
                    <a:lnTo>
                      <a:pt x="41297" y="40047"/>
                    </a:lnTo>
                    <a:lnTo>
                      <a:pt x="41403" y="42470"/>
                    </a:lnTo>
                    <a:lnTo>
                      <a:pt x="41478" y="44750"/>
                    </a:lnTo>
                    <a:lnTo>
                      <a:pt x="41539" y="47315"/>
                    </a:lnTo>
                    <a:lnTo>
                      <a:pt x="41584" y="49738"/>
                    </a:lnTo>
                    <a:lnTo>
                      <a:pt x="41614" y="52589"/>
                    </a:lnTo>
                    <a:lnTo>
                      <a:pt x="41629" y="55296"/>
                    </a:lnTo>
                    <a:lnTo>
                      <a:pt x="41614" y="57007"/>
                    </a:lnTo>
                    <a:lnTo>
                      <a:pt x="41614" y="58432"/>
                    </a:lnTo>
                    <a:lnTo>
                      <a:pt x="41599" y="59714"/>
                    </a:lnTo>
                    <a:lnTo>
                      <a:pt x="41569" y="60855"/>
                    </a:lnTo>
                    <a:close/>
                    <a:moveTo>
                      <a:pt x="36831" y="52446"/>
                    </a:moveTo>
                    <a:lnTo>
                      <a:pt x="40437" y="52446"/>
                    </a:lnTo>
                    <a:lnTo>
                      <a:pt x="40437" y="50593"/>
                    </a:lnTo>
                    <a:lnTo>
                      <a:pt x="40422" y="49026"/>
                    </a:lnTo>
                    <a:lnTo>
                      <a:pt x="40392" y="47315"/>
                    </a:lnTo>
                    <a:lnTo>
                      <a:pt x="40362" y="45748"/>
                    </a:lnTo>
                    <a:lnTo>
                      <a:pt x="40316" y="44323"/>
                    </a:lnTo>
                    <a:lnTo>
                      <a:pt x="40256" y="42897"/>
                    </a:lnTo>
                    <a:lnTo>
                      <a:pt x="40181" y="41615"/>
                    </a:lnTo>
                    <a:lnTo>
                      <a:pt x="40090" y="40190"/>
                    </a:lnTo>
                    <a:lnTo>
                      <a:pt x="39984" y="38622"/>
                    </a:lnTo>
                    <a:lnTo>
                      <a:pt x="39849" y="37339"/>
                    </a:lnTo>
                    <a:lnTo>
                      <a:pt x="39713" y="36199"/>
                    </a:lnTo>
                    <a:lnTo>
                      <a:pt x="39532" y="35201"/>
                    </a:lnTo>
                    <a:lnTo>
                      <a:pt x="39366" y="34489"/>
                    </a:lnTo>
                    <a:lnTo>
                      <a:pt x="39170" y="34061"/>
                    </a:lnTo>
                    <a:lnTo>
                      <a:pt x="38943" y="33776"/>
                    </a:lnTo>
                    <a:lnTo>
                      <a:pt x="38732" y="33634"/>
                    </a:lnTo>
                    <a:lnTo>
                      <a:pt x="38506" y="33776"/>
                    </a:lnTo>
                    <a:lnTo>
                      <a:pt x="38325" y="34061"/>
                    </a:lnTo>
                    <a:lnTo>
                      <a:pt x="38144" y="34489"/>
                    </a:lnTo>
                    <a:lnTo>
                      <a:pt x="37947" y="35201"/>
                    </a:lnTo>
                    <a:lnTo>
                      <a:pt x="37781" y="36199"/>
                    </a:lnTo>
                    <a:lnTo>
                      <a:pt x="37631" y="37197"/>
                    </a:lnTo>
                    <a:lnTo>
                      <a:pt x="37495" y="38479"/>
                    </a:lnTo>
                    <a:lnTo>
                      <a:pt x="37344" y="39904"/>
                    </a:lnTo>
                    <a:lnTo>
                      <a:pt x="37253" y="41330"/>
                    </a:lnTo>
                    <a:lnTo>
                      <a:pt x="37163" y="42755"/>
                    </a:lnTo>
                    <a:lnTo>
                      <a:pt x="37087" y="44180"/>
                    </a:lnTo>
                    <a:lnTo>
                      <a:pt x="37027" y="45605"/>
                    </a:lnTo>
                    <a:lnTo>
                      <a:pt x="36967" y="47315"/>
                    </a:lnTo>
                    <a:lnTo>
                      <a:pt x="36906" y="48883"/>
                    </a:lnTo>
                    <a:lnTo>
                      <a:pt x="36876" y="50593"/>
                    </a:lnTo>
                    <a:lnTo>
                      <a:pt x="36831" y="52446"/>
                    </a:lnTo>
                    <a:close/>
                    <a:moveTo>
                      <a:pt x="43153" y="90783"/>
                    </a:moveTo>
                    <a:lnTo>
                      <a:pt x="43153" y="44038"/>
                    </a:lnTo>
                    <a:lnTo>
                      <a:pt x="43153" y="39904"/>
                    </a:lnTo>
                    <a:lnTo>
                      <a:pt x="43138" y="35629"/>
                    </a:lnTo>
                    <a:lnTo>
                      <a:pt x="43123" y="31353"/>
                    </a:lnTo>
                    <a:lnTo>
                      <a:pt x="43093" y="26793"/>
                    </a:lnTo>
                    <a:lnTo>
                      <a:pt x="44194" y="26793"/>
                    </a:lnTo>
                    <a:lnTo>
                      <a:pt x="44254" y="37339"/>
                    </a:lnTo>
                    <a:lnTo>
                      <a:pt x="44285" y="37339"/>
                    </a:lnTo>
                    <a:lnTo>
                      <a:pt x="44360" y="36199"/>
                    </a:lnTo>
                    <a:lnTo>
                      <a:pt x="44436" y="34916"/>
                    </a:lnTo>
                    <a:lnTo>
                      <a:pt x="44526" y="33776"/>
                    </a:lnTo>
                    <a:lnTo>
                      <a:pt x="44632" y="32779"/>
                    </a:lnTo>
                    <a:lnTo>
                      <a:pt x="44722" y="31781"/>
                    </a:lnTo>
                    <a:lnTo>
                      <a:pt x="44858" y="30926"/>
                    </a:lnTo>
                    <a:lnTo>
                      <a:pt x="44979" y="29928"/>
                    </a:lnTo>
                    <a:lnTo>
                      <a:pt x="45099" y="29073"/>
                    </a:lnTo>
                    <a:lnTo>
                      <a:pt x="45265" y="28218"/>
                    </a:lnTo>
                    <a:lnTo>
                      <a:pt x="45431" y="27505"/>
                    </a:lnTo>
                    <a:lnTo>
                      <a:pt x="45597" y="26793"/>
                    </a:lnTo>
                    <a:lnTo>
                      <a:pt x="45763" y="26365"/>
                    </a:lnTo>
                    <a:lnTo>
                      <a:pt x="45960" y="25938"/>
                    </a:lnTo>
                    <a:lnTo>
                      <a:pt x="46141" y="25510"/>
                    </a:lnTo>
                    <a:lnTo>
                      <a:pt x="46322" y="25225"/>
                    </a:lnTo>
                    <a:lnTo>
                      <a:pt x="46533" y="25225"/>
                    </a:lnTo>
                    <a:lnTo>
                      <a:pt x="46744" y="25368"/>
                    </a:lnTo>
                    <a:lnTo>
                      <a:pt x="46955" y="25510"/>
                    </a:lnTo>
                    <a:lnTo>
                      <a:pt x="47167" y="26080"/>
                    </a:lnTo>
                    <a:lnTo>
                      <a:pt x="47363" y="26650"/>
                    </a:lnTo>
                    <a:lnTo>
                      <a:pt x="47544" y="27363"/>
                    </a:lnTo>
                    <a:lnTo>
                      <a:pt x="47725" y="28361"/>
                    </a:lnTo>
                    <a:lnTo>
                      <a:pt x="47891" y="29358"/>
                    </a:lnTo>
                    <a:lnTo>
                      <a:pt x="48057" y="30641"/>
                    </a:lnTo>
                    <a:lnTo>
                      <a:pt x="48162" y="31638"/>
                    </a:lnTo>
                    <a:lnTo>
                      <a:pt x="48268" y="32636"/>
                    </a:lnTo>
                    <a:lnTo>
                      <a:pt x="48359" y="33634"/>
                    </a:lnTo>
                    <a:lnTo>
                      <a:pt x="48434" y="34774"/>
                    </a:lnTo>
                    <a:lnTo>
                      <a:pt x="48509" y="35771"/>
                    </a:lnTo>
                    <a:lnTo>
                      <a:pt x="48570" y="37197"/>
                    </a:lnTo>
                    <a:lnTo>
                      <a:pt x="48630" y="38337"/>
                    </a:lnTo>
                    <a:lnTo>
                      <a:pt x="48706" y="39762"/>
                    </a:lnTo>
                    <a:lnTo>
                      <a:pt x="48751" y="41187"/>
                    </a:lnTo>
                    <a:lnTo>
                      <a:pt x="48796" y="42612"/>
                    </a:lnTo>
                    <a:lnTo>
                      <a:pt x="48826" y="44038"/>
                    </a:lnTo>
                    <a:lnTo>
                      <a:pt x="48857" y="45605"/>
                    </a:lnTo>
                    <a:lnTo>
                      <a:pt x="48902" y="49026"/>
                    </a:lnTo>
                    <a:lnTo>
                      <a:pt x="48917" y="52589"/>
                    </a:lnTo>
                    <a:lnTo>
                      <a:pt x="48917" y="90783"/>
                    </a:lnTo>
                    <a:lnTo>
                      <a:pt x="47680" y="90783"/>
                    </a:lnTo>
                    <a:lnTo>
                      <a:pt x="47680" y="53871"/>
                    </a:lnTo>
                    <a:lnTo>
                      <a:pt x="47680" y="51591"/>
                    </a:lnTo>
                    <a:lnTo>
                      <a:pt x="47665" y="49311"/>
                    </a:lnTo>
                    <a:lnTo>
                      <a:pt x="47634" y="47458"/>
                    </a:lnTo>
                    <a:lnTo>
                      <a:pt x="47589" y="45463"/>
                    </a:lnTo>
                    <a:lnTo>
                      <a:pt x="47529" y="43752"/>
                    </a:lnTo>
                    <a:lnTo>
                      <a:pt x="47453" y="42327"/>
                    </a:lnTo>
                    <a:lnTo>
                      <a:pt x="47378" y="40760"/>
                    </a:lnTo>
                    <a:lnTo>
                      <a:pt x="47287" y="39477"/>
                    </a:lnTo>
                    <a:lnTo>
                      <a:pt x="47182" y="38479"/>
                    </a:lnTo>
                    <a:lnTo>
                      <a:pt x="47076" y="37482"/>
                    </a:lnTo>
                    <a:lnTo>
                      <a:pt x="46940" y="36769"/>
                    </a:lnTo>
                    <a:lnTo>
                      <a:pt x="46804" y="36057"/>
                    </a:lnTo>
                    <a:lnTo>
                      <a:pt x="46654" y="35486"/>
                    </a:lnTo>
                    <a:lnTo>
                      <a:pt x="46488" y="35059"/>
                    </a:lnTo>
                    <a:lnTo>
                      <a:pt x="46307" y="34774"/>
                    </a:lnTo>
                    <a:lnTo>
                      <a:pt x="46110" y="34774"/>
                    </a:lnTo>
                    <a:lnTo>
                      <a:pt x="45975" y="34774"/>
                    </a:lnTo>
                    <a:lnTo>
                      <a:pt x="45824" y="34916"/>
                    </a:lnTo>
                    <a:lnTo>
                      <a:pt x="45688" y="35201"/>
                    </a:lnTo>
                    <a:lnTo>
                      <a:pt x="45567" y="35629"/>
                    </a:lnTo>
                    <a:lnTo>
                      <a:pt x="45447" y="36199"/>
                    </a:lnTo>
                    <a:lnTo>
                      <a:pt x="45326" y="36769"/>
                    </a:lnTo>
                    <a:lnTo>
                      <a:pt x="45190" y="37482"/>
                    </a:lnTo>
                    <a:lnTo>
                      <a:pt x="45084" y="38194"/>
                    </a:lnTo>
                    <a:lnTo>
                      <a:pt x="44979" y="39049"/>
                    </a:lnTo>
                    <a:lnTo>
                      <a:pt x="44873" y="40047"/>
                    </a:lnTo>
                    <a:lnTo>
                      <a:pt x="44783" y="41187"/>
                    </a:lnTo>
                    <a:lnTo>
                      <a:pt x="44692" y="42185"/>
                    </a:lnTo>
                    <a:lnTo>
                      <a:pt x="44632" y="43182"/>
                    </a:lnTo>
                    <a:lnTo>
                      <a:pt x="44556" y="44323"/>
                    </a:lnTo>
                    <a:lnTo>
                      <a:pt x="44511" y="45463"/>
                    </a:lnTo>
                    <a:lnTo>
                      <a:pt x="44466" y="46888"/>
                    </a:lnTo>
                    <a:lnTo>
                      <a:pt x="44436" y="48028"/>
                    </a:lnTo>
                    <a:lnTo>
                      <a:pt x="44405" y="49311"/>
                    </a:lnTo>
                    <a:lnTo>
                      <a:pt x="44390" y="50736"/>
                    </a:lnTo>
                    <a:lnTo>
                      <a:pt x="44390" y="52304"/>
                    </a:lnTo>
                    <a:lnTo>
                      <a:pt x="44390" y="90783"/>
                    </a:lnTo>
                    <a:lnTo>
                      <a:pt x="43153" y="90783"/>
                    </a:lnTo>
                    <a:close/>
                    <a:moveTo>
                      <a:pt x="55526" y="79667"/>
                    </a:moveTo>
                    <a:lnTo>
                      <a:pt x="55737" y="88361"/>
                    </a:lnTo>
                    <a:lnTo>
                      <a:pt x="55541" y="89358"/>
                    </a:lnTo>
                    <a:lnTo>
                      <a:pt x="55314" y="90071"/>
                    </a:lnTo>
                    <a:lnTo>
                      <a:pt x="55088" y="90641"/>
                    </a:lnTo>
                    <a:lnTo>
                      <a:pt x="54847" y="91211"/>
                    </a:lnTo>
                    <a:lnTo>
                      <a:pt x="54605" y="91638"/>
                    </a:lnTo>
                    <a:lnTo>
                      <a:pt x="54349" y="92066"/>
                    </a:lnTo>
                    <a:lnTo>
                      <a:pt x="54077" y="92209"/>
                    </a:lnTo>
                    <a:lnTo>
                      <a:pt x="53806" y="92351"/>
                    </a:lnTo>
                    <a:lnTo>
                      <a:pt x="53428" y="92209"/>
                    </a:lnTo>
                    <a:lnTo>
                      <a:pt x="53066" y="91638"/>
                    </a:lnTo>
                    <a:lnTo>
                      <a:pt x="52900" y="91353"/>
                    </a:lnTo>
                    <a:lnTo>
                      <a:pt x="52734" y="90926"/>
                    </a:lnTo>
                    <a:lnTo>
                      <a:pt x="52568" y="90498"/>
                    </a:lnTo>
                    <a:lnTo>
                      <a:pt x="52417" y="89928"/>
                    </a:lnTo>
                    <a:lnTo>
                      <a:pt x="52267" y="89358"/>
                    </a:lnTo>
                    <a:lnTo>
                      <a:pt x="52131" y="88788"/>
                    </a:lnTo>
                    <a:lnTo>
                      <a:pt x="51980" y="88076"/>
                    </a:lnTo>
                    <a:lnTo>
                      <a:pt x="51844" y="87220"/>
                    </a:lnTo>
                    <a:lnTo>
                      <a:pt x="51708" y="86223"/>
                    </a:lnTo>
                    <a:lnTo>
                      <a:pt x="51588" y="85368"/>
                    </a:lnTo>
                    <a:lnTo>
                      <a:pt x="51452" y="84370"/>
                    </a:lnTo>
                    <a:lnTo>
                      <a:pt x="51346" y="83230"/>
                    </a:lnTo>
                    <a:lnTo>
                      <a:pt x="51225" y="82090"/>
                    </a:lnTo>
                    <a:lnTo>
                      <a:pt x="51135" y="80807"/>
                    </a:lnTo>
                    <a:lnTo>
                      <a:pt x="51029" y="79667"/>
                    </a:lnTo>
                    <a:lnTo>
                      <a:pt x="50954" y="78384"/>
                    </a:lnTo>
                    <a:lnTo>
                      <a:pt x="50848" y="77102"/>
                    </a:lnTo>
                    <a:lnTo>
                      <a:pt x="50773" y="75676"/>
                    </a:lnTo>
                    <a:lnTo>
                      <a:pt x="50712" y="74251"/>
                    </a:lnTo>
                    <a:lnTo>
                      <a:pt x="50652" y="72826"/>
                    </a:lnTo>
                    <a:lnTo>
                      <a:pt x="50607" y="71258"/>
                    </a:lnTo>
                    <a:lnTo>
                      <a:pt x="50562" y="69691"/>
                    </a:lnTo>
                    <a:lnTo>
                      <a:pt x="50516" y="68123"/>
                    </a:lnTo>
                    <a:lnTo>
                      <a:pt x="50486" y="66555"/>
                    </a:lnTo>
                    <a:lnTo>
                      <a:pt x="50441" y="62992"/>
                    </a:lnTo>
                    <a:lnTo>
                      <a:pt x="50426" y="59429"/>
                    </a:lnTo>
                    <a:lnTo>
                      <a:pt x="50426" y="57577"/>
                    </a:lnTo>
                    <a:lnTo>
                      <a:pt x="50441" y="55724"/>
                    </a:lnTo>
                    <a:lnTo>
                      <a:pt x="50456" y="54014"/>
                    </a:lnTo>
                    <a:lnTo>
                      <a:pt x="50486" y="52304"/>
                    </a:lnTo>
                    <a:lnTo>
                      <a:pt x="50516" y="50593"/>
                    </a:lnTo>
                    <a:lnTo>
                      <a:pt x="50562" y="49026"/>
                    </a:lnTo>
                    <a:lnTo>
                      <a:pt x="50607" y="47458"/>
                    </a:lnTo>
                    <a:lnTo>
                      <a:pt x="50667" y="45748"/>
                    </a:lnTo>
                    <a:lnTo>
                      <a:pt x="50743" y="44323"/>
                    </a:lnTo>
                    <a:lnTo>
                      <a:pt x="50803" y="42897"/>
                    </a:lnTo>
                    <a:lnTo>
                      <a:pt x="50894" y="41472"/>
                    </a:lnTo>
                    <a:lnTo>
                      <a:pt x="50984" y="40047"/>
                    </a:lnTo>
                    <a:lnTo>
                      <a:pt x="51090" y="38764"/>
                    </a:lnTo>
                    <a:lnTo>
                      <a:pt x="51195" y="37482"/>
                    </a:lnTo>
                    <a:lnTo>
                      <a:pt x="51301" y="36199"/>
                    </a:lnTo>
                    <a:lnTo>
                      <a:pt x="51422" y="34916"/>
                    </a:lnTo>
                    <a:lnTo>
                      <a:pt x="51557" y="33776"/>
                    </a:lnTo>
                    <a:lnTo>
                      <a:pt x="51678" y="32779"/>
                    </a:lnTo>
                    <a:lnTo>
                      <a:pt x="51814" y="31781"/>
                    </a:lnTo>
                    <a:lnTo>
                      <a:pt x="51950" y="30641"/>
                    </a:lnTo>
                    <a:lnTo>
                      <a:pt x="52116" y="29928"/>
                    </a:lnTo>
                    <a:lnTo>
                      <a:pt x="52267" y="29073"/>
                    </a:lnTo>
                    <a:lnTo>
                      <a:pt x="52417" y="28361"/>
                    </a:lnTo>
                    <a:lnTo>
                      <a:pt x="52568" y="27790"/>
                    </a:lnTo>
                    <a:lnTo>
                      <a:pt x="52749" y="27220"/>
                    </a:lnTo>
                    <a:lnTo>
                      <a:pt x="52915" y="26793"/>
                    </a:lnTo>
                    <a:lnTo>
                      <a:pt x="53096" y="26365"/>
                    </a:lnTo>
                    <a:lnTo>
                      <a:pt x="53293" y="26080"/>
                    </a:lnTo>
                    <a:lnTo>
                      <a:pt x="53474" y="25795"/>
                    </a:lnTo>
                    <a:lnTo>
                      <a:pt x="53655" y="25510"/>
                    </a:lnTo>
                    <a:lnTo>
                      <a:pt x="53866" y="25368"/>
                    </a:lnTo>
                    <a:lnTo>
                      <a:pt x="54062" y="25368"/>
                    </a:lnTo>
                    <a:lnTo>
                      <a:pt x="54304" y="25368"/>
                    </a:lnTo>
                    <a:lnTo>
                      <a:pt x="54560" y="25510"/>
                    </a:lnTo>
                    <a:lnTo>
                      <a:pt x="54786" y="25938"/>
                    </a:lnTo>
                    <a:lnTo>
                      <a:pt x="55013" y="26365"/>
                    </a:lnTo>
                    <a:lnTo>
                      <a:pt x="55209" y="26793"/>
                    </a:lnTo>
                    <a:lnTo>
                      <a:pt x="55405" y="27363"/>
                    </a:lnTo>
                    <a:lnTo>
                      <a:pt x="55601" y="27933"/>
                    </a:lnTo>
                    <a:lnTo>
                      <a:pt x="55767" y="28646"/>
                    </a:lnTo>
                    <a:lnTo>
                      <a:pt x="55496" y="37767"/>
                    </a:lnTo>
                    <a:lnTo>
                      <a:pt x="55330" y="37054"/>
                    </a:lnTo>
                    <a:lnTo>
                      <a:pt x="55164" y="36484"/>
                    </a:lnTo>
                    <a:lnTo>
                      <a:pt x="55013" y="35771"/>
                    </a:lnTo>
                    <a:lnTo>
                      <a:pt x="54817" y="35344"/>
                    </a:lnTo>
                    <a:lnTo>
                      <a:pt x="54651" y="35059"/>
                    </a:lnTo>
                    <a:lnTo>
                      <a:pt x="54454" y="34774"/>
                    </a:lnTo>
                    <a:lnTo>
                      <a:pt x="54258" y="34631"/>
                    </a:lnTo>
                    <a:lnTo>
                      <a:pt x="54062" y="34631"/>
                    </a:lnTo>
                    <a:lnTo>
                      <a:pt x="53791" y="34774"/>
                    </a:lnTo>
                    <a:lnTo>
                      <a:pt x="53534" y="35059"/>
                    </a:lnTo>
                    <a:lnTo>
                      <a:pt x="53293" y="35629"/>
                    </a:lnTo>
                    <a:lnTo>
                      <a:pt x="53051" y="36484"/>
                    </a:lnTo>
                    <a:lnTo>
                      <a:pt x="52840" y="37482"/>
                    </a:lnTo>
                    <a:lnTo>
                      <a:pt x="52644" y="38622"/>
                    </a:lnTo>
                    <a:lnTo>
                      <a:pt x="52448" y="40047"/>
                    </a:lnTo>
                    <a:lnTo>
                      <a:pt x="52282" y="41900"/>
                    </a:lnTo>
                    <a:lnTo>
                      <a:pt x="52146" y="43467"/>
                    </a:lnTo>
                    <a:lnTo>
                      <a:pt x="52010" y="45320"/>
                    </a:lnTo>
                    <a:lnTo>
                      <a:pt x="51904" y="47315"/>
                    </a:lnTo>
                    <a:lnTo>
                      <a:pt x="51814" y="49311"/>
                    </a:lnTo>
                    <a:lnTo>
                      <a:pt x="51754" y="51591"/>
                    </a:lnTo>
                    <a:lnTo>
                      <a:pt x="51708" y="53871"/>
                    </a:lnTo>
                    <a:lnTo>
                      <a:pt x="51678" y="56437"/>
                    </a:lnTo>
                    <a:lnTo>
                      <a:pt x="51663" y="58859"/>
                    </a:lnTo>
                    <a:lnTo>
                      <a:pt x="51678" y="61567"/>
                    </a:lnTo>
                    <a:lnTo>
                      <a:pt x="51708" y="63990"/>
                    </a:lnTo>
                    <a:lnTo>
                      <a:pt x="51754" y="66555"/>
                    </a:lnTo>
                    <a:lnTo>
                      <a:pt x="51829" y="68693"/>
                    </a:lnTo>
                    <a:lnTo>
                      <a:pt x="51920" y="70688"/>
                    </a:lnTo>
                    <a:lnTo>
                      <a:pt x="52040" y="72826"/>
                    </a:lnTo>
                    <a:lnTo>
                      <a:pt x="52176" y="74536"/>
                    </a:lnTo>
                    <a:lnTo>
                      <a:pt x="52327" y="76247"/>
                    </a:lnTo>
                    <a:lnTo>
                      <a:pt x="52493" y="77814"/>
                    </a:lnTo>
                    <a:lnTo>
                      <a:pt x="52689" y="79097"/>
                    </a:lnTo>
                    <a:lnTo>
                      <a:pt x="52885" y="80237"/>
                    </a:lnTo>
                    <a:lnTo>
                      <a:pt x="53081" y="81092"/>
                    </a:lnTo>
                    <a:lnTo>
                      <a:pt x="53308" y="81947"/>
                    </a:lnTo>
                    <a:lnTo>
                      <a:pt x="53534" y="82517"/>
                    </a:lnTo>
                    <a:lnTo>
                      <a:pt x="53775" y="82802"/>
                    </a:lnTo>
                    <a:lnTo>
                      <a:pt x="54017" y="82802"/>
                    </a:lnTo>
                    <a:lnTo>
                      <a:pt x="54198" y="82802"/>
                    </a:lnTo>
                    <a:lnTo>
                      <a:pt x="54394" y="82660"/>
                    </a:lnTo>
                    <a:lnTo>
                      <a:pt x="54590" y="82375"/>
                    </a:lnTo>
                    <a:lnTo>
                      <a:pt x="54771" y="82090"/>
                    </a:lnTo>
                    <a:lnTo>
                      <a:pt x="54967" y="81520"/>
                    </a:lnTo>
                    <a:lnTo>
                      <a:pt x="55149" y="80950"/>
                    </a:lnTo>
                    <a:lnTo>
                      <a:pt x="55330" y="80380"/>
                    </a:lnTo>
                    <a:lnTo>
                      <a:pt x="55526" y="79667"/>
                    </a:lnTo>
                    <a:close/>
                    <a:moveTo>
                      <a:pt x="62602" y="60855"/>
                    </a:moveTo>
                    <a:lnTo>
                      <a:pt x="57880" y="60712"/>
                    </a:lnTo>
                    <a:lnTo>
                      <a:pt x="57895" y="63420"/>
                    </a:lnTo>
                    <a:lnTo>
                      <a:pt x="57940" y="65985"/>
                    </a:lnTo>
                    <a:lnTo>
                      <a:pt x="57985" y="68408"/>
                    </a:lnTo>
                    <a:lnTo>
                      <a:pt x="58061" y="70546"/>
                    </a:lnTo>
                    <a:lnTo>
                      <a:pt x="58166" y="72684"/>
                    </a:lnTo>
                    <a:lnTo>
                      <a:pt x="58302" y="74536"/>
                    </a:lnTo>
                    <a:lnTo>
                      <a:pt x="58438" y="76247"/>
                    </a:lnTo>
                    <a:lnTo>
                      <a:pt x="58589" y="77814"/>
                    </a:lnTo>
                    <a:lnTo>
                      <a:pt x="58740" y="78954"/>
                    </a:lnTo>
                    <a:lnTo>
                      <a:pt x="58921" y="80095"/>
                    </a:lnTo>
                    <a:lnTo>
                      <a:pt x="59102" y="80950"/>
                    </a:lnTo>
                    <a:lnTo>
                      <a:pt x="59283" y="81662"/>
                    </a:lnTo>
                    <a:lnTo>
                      <a:pt x="59494" y="82232"/>
                    </a:lnTo>
                    <a:lnTo>
                      <a:pt x="59720" y="82660"/>
                    </a:lnTo>
                    <a:lnTo>
                      <a:pt x="59947" y="82945"/>
                    </a:lnTo>
                    <a:lnTo>
                      <a:pt x="60188" y="82945"/>
                    </a:lnTo>
                    <a:lnTo>
                      <a:pt x="60445" y="82945"/>
                    </a:lnTo>
                    <a:lnTo>
                      <a:pt x="60701" y="82802"/>
                    </a:lnTo>
                    <a:lnTo>
                      <a:pt x="60927" y="82517"/>
                    </a:lnTo>
                    <a:lnTo>
                      <a:pt x="61184" y="82232"/>
                    </a:lnTo>
                    <a:lnTo>
                      <a:pt x="61410" y="81662"/>
                    </a:lnTo>
                    <a:lnTo>
                      <a:pt x="61622" y="81092"/>
                    </a:lnTo>
                    <a:lnTo>
                      <a:pt x="61848" y="80380"/>
                    </a:lnTo>
                    <a:lnTo>
                      <a:pt x="62059" y="79667"/>
                    </a:lnTo>
                    <a:lnTo>
                      <a:pt x="62270" y="88076"/>
                    </a:lnTo>
                    <a:lnTo>
                      <a:pt x="62029" y="88931"/>
                    </a:lnTo>
                    <a:lnTo>
                      <a:pt x="61788" y="89786"/>
                    </a:lnTo>
                    <a:lnTo>
                      <a:pt x="61516" y="90498"/>
                    </a:lnTo>
                    <a:lnTo>
                      <a:pt x="61244" y="91068"/>
                    </a:lnTo>
                    <a:lnTo>
                      <a:pt x="60943" y="91496"/>
                    </a:lnTo>
                    <a:lnTo>
                      <a:pt x="60656" y="91781"/>
                    </a:lnTo>
                    <a:lnTo>
                      <a:pt x="60339" y="92066"/>
                    </a:lnTo>
                    <a:lnTo>
                      <a:pt x="60022" y="92209"/>
                    </a:lnTo>
                    <a:lnTo>
                      <a:pt x="59645" y="92066"/>
                    </a:lnTo>
                    <a:lnTo>
                      <a:pt x="59283" y="91496"/>
                    </a:lnTo>
                    <a:lnTo>
                      <a:pt x="59117" y="91211"/>
                    </a:lnTo>
                    <a:lnTo>
                      <a:pt x="58951" y="90783"/>
                    </a:lnTo>
                    <a:lnTo>
                      <a:pt x="58785" y="90356"/>
                    </a:lnTo>
                    <a:lnTo>
                      <a:pt x="58634" y="89928"/>
                    </a:lnTo>
                    <a:lnTo>
                      <a:pt x="58498" y="89358"/>
                    </a:lnTo>
                    <a:lnTo>
                      <a:pt x="58347" y="88646"/>
                    </a:lnTo>
                    <a:lnTo>
                      <a:pt x="58196" y="87933"/>
                    </a:lnTo>
                    <a:lnTo>
                      <a:pt x="58076" y="87220"/>
                    </a:lnTo>
                    <a:lnTo>
                      <a:pt x="57940" y="86223"/>
                    </a:lnTo>
                    <a:lnTo>
                      <a:pt x="57819" y="85225"/>
                    </a:lnTo>
                    <a:lnTo>
                      <a:pt x="57683" y="84370"/>
                    </a:lnTo>
                    <a:lnTo>
                      <a:pt x="57578" y="83230"/>
                    </a:lnTo>
                    <a:lnTo>
                      <a:pt x="57472" y="82090"/>
                    </a:lnTo>
                    <a:lnTo>
                      <a:pt x="57382" y="80807"/>
                    </a:lnTo>
                    <a:lnTo>
                      <a:pt x="57276" y="79667"/>
                    </a:lnTo>
                    <a:lnTo>
                      <a:pt x="57201" y="78527"/>
                    </a:lnTo>
                    <a:lnTo>
                      <a:pt x="57110" y="77244"/>
                    </a:lnTo>
                    <a:lnTo>
                      <a:pt x="57035" y="75676"/>
                    </a:lnTo>
                    <a:lnTo>
                      <a:pt x="56974" y="74394"/>
                    </a:lnTo>
                    <a:lnTo>
                      <a:pt x="56914" y="72969"/>
                    </a:lnTo>
                    <a:lnTo>
                      <a:pt x="56854" y="71401"/>
                    </a:lnTo>
                    <a:lnTo>
                      <a:pt x="56808" y="69833"/>
                    </a:lnTo>
                    <a:lnTo>
                      <a:pt x="56778" y="68408"/>
                    </a:lnTo>
                    <a:lnTo>
                      <a:pt x="56748" y="66840"/>
                    </a:lnTo>
                    <a:lnTo>
                      <a:pt x="56703" y="63420"/>
                    </a:lnTo>
                    <a:lnTo>
                      <a:pt x="56688" y="59714"/>
                    </a:lnTo>
                    <a:lnTo>
                      <a:pt x="56703" y="56152"/>
                    </a:lnTo>
                    <a:lnTo>
                      <a:pt x="56748" y="52731"/>
                    </a:lnTo>
                    <a:lnTo>
                      <a:pt x="56808" y="49311"/>
                    </a:lnTo>
                    <a:lnTo>
                      <a:pt x="56899" y="46175"/>
                    </a:lnTo>
                    <a:lnTo>
                      <a:pt x="56959" y="44608"/>
                    </a:lnTo>
                    <a:lnTo>
                      <a:pt x="57019" y="43182"/>
                    </a:lnTo>
                    <a:lnTo>
                      <a:pt x="57095" y="41757"/>
                    </a:lnTo>
                    <a:lnTo>
                      <a:pt x="57185" y="40190"/>
                    </a:lnTo>
                    <a:lnTo>
                      <a:pt x="57261" y="38907"/>
                    </a:lnTo>
                    <a:lnTo>
                      <a:pt x="57351" y="37624"/>
                    </a:lnTo>
                    <a:lnTo>
                      <a:pt x="57457" y="36342"/>
                    </a:lnTo>
                    <a:lnTo>
                      <a:pt x="57548" y="35059"/>
                    </a:lnTo>
                    <a:lnTo>
                      <a:pt x="57653" y="33919"/>
                    </a:lnTo>
                    <a:lnTo>
                      <a:pt x="57789" y="32779"/>
                    </a:lnTo>
                    <a:lnTo>
                      <a:pt x="57910" y="31781"/>
                    </a:lnTo>
                    <a:lnTo>
                      <a:pt x="58030" y="30926"/>
                    </a:lnTo>
                    <a:lnTo>
                      <a:pt x="58151" y="29928"/>
                    </a:lnTo>
                    <a:lnTo>
                      <a:pt x="58287" y="29073"/>
                    </a:lnTo>
                    <a:lnTo>
                      <a:pt x="58423" y="28361"/>
                    </a:lnTo>
                    <a:lnTo>
                      <a:pt x="58559" y="27790"/>
                    </a:lnTo>
                    <a:lnTo>
                      <a:pt x="58709" y="27220"/>
                    </a:lnTo>
                    <a:lnTo>
                      <a:pt x="58875" y="26650"/>
                    </a:lnTo>
                    <a:lnTo>
                      <a:pt x="59026" y="26365"/>
                    </a:lnTo>
                    <a:lnTo>
                      <a:pt x="59177" y="25938"/>
                    </a:lnTo>
                    <a:lnTo>
                      <a:pt x="59343" y="25510"/>
                    </a:lnTo>
                    <a:lnTo>
                      <a:pt x="59509" y="25368"/>
                    </a:lnTo>
                    <a:lnTo>
                      <a:pt x="59690" y="25225"/>
                    </a:lnTo>
                    <a:lnTo>
                      <a:pt x="59856" y="25225"/>
                    </a:lnTo>
                    <a:lnTo>
                      <a:pt x="60052" y="25225"/>
                    </a:lnTo>
                    <a:lnTo>
                      <a:pt x="60218" y="25368"/>
                    </a:lnTo>
                    <a:lnTo>
                      <a:pt x="60384" y="25795"/>
                    </a:lnTo>
                    <a:lnTo>
                      <a:pt x="60565" y="26080"/>
                    </a:lnTo>
                    <a:lnTo>
                      <a:pt x="60716" y="26365"/>
                    </a:lnTo>
                    <a:lnTo>
                      <a:pt x="60867" y="26793"/>
                    </a:lnTo>
                    <a:lnTo>
                      <a:pt x="61018" y="27363"/>
                    </a:lnTo>
                    <a:lnTo>
                      <a:pt x="61169" y="27933"/>
                    </a:lnTo>
                    <a:lnTo>
                      <a:pt x="61305" y="28646"/>
                    </a:lnTo>
                    <a:lnTo>
                      <a:pt x="61425" y="29358"/>
                    </a:lnTo>
                    <a:lnTo>
                      <a:pt x="61546" y="30213"/>
                    </a:lnTo>
                    <a:lnTo>
                      <a:pt x="61682" y="31353"/>
                    </a:lnTo>
                    <a:lnTo>
                      <a:pt x="61788" y="32351"/>
                    </a:lnTo>
                    <a:lnTo>
                      <a:pt x="61893" y="33349"/>
                    </a:lnTo>
                    <a:lnTo>
                      <a:pt x="61984" y="34489"/>
                    </a:lnTo>
                    <a:lnTo>
                      <a:pt x="62089" y="35771"/>
                    </a:lnTo>
                    <a:lnTo>
                      <a:pt x="62225" y="37909"/>
                    </a:lnTo>
                    <a:lnTo>
                      <a:pt x="62346" y="40047"/>
                    </a:lnTo>
                    <a:lnTo>
                      <a:pt x="62436" y="42470"/>
                    </a:lnTo>
                    <a:lnTo>
                      <a:pt x="62512" y="44750"/>
                    </a:lnTo>
                    <a:lnTo>
                      <a:pt x="62572" y="47315"/>
                    </a:lnTo>
                    <a:lnTo>
                      <a:pt x="62617" y="49738"/>
                    </a:lnTo>
                    <a:lnTo>
                      <a:pt x="62648" y="52589"/>
                    </a:lnTo>
                    <a:lnTo>
                      <a:pt x="62663" y="55296"/>
                    </a:lnTo>
                    <a:lnTo>
                      <a:pt x="62648" y="57007"/>
                    </a:lnTo>
                    <a:lnTo>
                      <a:pt x="62648" y="58432"/>
                    </a:lnTo>
                    <a:lnTo>
                      <a:pt x="62632" y="59714"/>
                    </a:lnTo>
                    <a:lnTo>
                      <a:pt x="62602" y="60855"/>
                    </a:lnTo>
                    <a:close/>
                    <a:moveTo>
                      <a:pt x="57880" y="52446"/>
                    </a:moveTo>
                    <a:lnTo>
                      <a:pt x="61471" y="52446"/>
                    </a:lnTo>
                    <a:lnTo>
                      <a:pt x="61471" y="50593"/>
                    </a:lnTo>
                    <a:lnTo>
                      <a:pt x="61456" y="49026"/>
                    </a:lnTo>
                    <a:lnTo>
                      <a:pt x="61425" y="47315"/>
                    </a:lnTo>
                    <a:lnTo>
                      <a:pt x="61395" y="45748"/>
                    </a:lnTo>
                    <a:lnTo>
                      <a:pt x="61350" y="44323"/>
                    </a:lnTo>
                    <a:lnTo>
                      <a:pt x="61290" y="42897"/>
                    </a:lnTo>
                    <a:lnTo>
                      <a:pt x="61229" y="41615"/>
                    </a:lnTo>
                    <a:lnTo>
                      <a:pt x="61139" y="40190"/>
                    </a:lnTo>
                    <a:lnTo>
                      <a:pt x="61018" y="38622"/>
                    </a:lnTo>
                    <a:lnTo>
                      <a:pt x="60882" y="37339"/>
                    </a:lnTo>
                    <a:lnTo>
                      <a:pt x="60746" y="36199"/>
                    </a:lnTo>
                    <a:lnTo>
                      <a:pt x="60580" y="35201"/>
                    </a:lnTo>
                    <a:lnTo>
                      <a:pt x="60399" y="34489"/>
                    </a:lnTo>
                    <a:lnTo>
                      <a:pt x="60203" y="34061"/>
                    </a:lnTo>
                    <a:lnTo>
                      <a:pt x="59992" y="33776"/>
                    </a:lnTo>
                    <a:lnTo>
                      <a:pt x="59766" y="33634"/>
                    </a:lnTo>
                    <a:lnTo>
                      <a:pt x="59554" y="33776"/>
                    </a:lnTo>
                    <a:lnTo>
                      <a:pt x="59358" y="34061"/>
                    </a:lnTo>
                    <a:lnTo>
                      <a:pt x="59177" y="34489"/>
                    </a:lnTo>
                    <a:lnTo>
                      <a:pt x="58996" y="35201"/>
                    </a:lnTo>
                    <a:lnTo>
                      <a:pt x="58845" y="36199"/>
                    </a:lnTo>
                    <a:lnTo>
                      <a:pt x="58664" y="37197"/>
                    </a:lnTo>
                    <a:lnTo>
                      <a:pt x="58528" y="38479"/>
                    </a:lnTo>
                    <a:lnTo>
                      <a:pt x="58393" y="39904"/>
                    </a:lnTo>
                    <a:lnTo>
                      <a:pt x="58302" y="41330"/>
                    </a:lnTo>
                    <a:lnTo>
                      <a:pt x="58196" y="42755"/>
                    </a:lnTo>
                    <a:lnTo>
                      <a:pt x="58121" y="44180"/>
                    </a:lnTo>
                    <a:lnTo>
                      <a:pt x="58061" y="45605"/>
                    </a:lnTo>
                    <a:lnTo>
                      <a:pt x="58000" y="47315"/>
                    </a:lnTo>
                    <a:lnTo>
                      <a:pt x="57940" y="48883"/>
                    </a:lnTo>
                    <a:lnTo>
                      <a:pt x="57910" y="50593"/>
                    </a:lnTo>
                    <a:lnTo>
                      <a:pt x="57880" y="52446"/>
                    </a:lnTo>
                    <a:close/>
                    <a:moveTo>
                      <a:pt x="71761" y="79667"/>
                    </a:moveTo>
                    <a:lnTo>
                      <a:pt x="71987" y="88361"/>
                    </a:lnTo>
                    <a:lnTo>
                      <a:pt x="71761" y="89358"/>
                    </a:lnTo>
                    <a:lnTo>
                      <a:pt x="71550" y="90071"/>
                    </a:lnTo>
                    <a:lnTo>
                      <a:pt x="71339" y="90641"/>
                    </a:lnTo>
                    <a:lnTo>
                      <a:pt x="71082" y="91211"/>
                    </a:lnTo>
                    <a:lnTo>
                      <a:pt x="70841" y="91638"/>
                    </a:lnTo>
                    <a:lnTo>
                      <a:pt x="70584" y="92066"/>
                    </a:lnTo>
                    <a:lnTo>
                      <a:pt x="70313" y="92209"/>
                    </a:lnTo>
                    <a:lnTo>
                      <a:pt x="70026" y="92351"/>
                    </a:lnTo>
                    <a:lnTo>
                      <a:pt x="69664" y="92209"/>
                    </a:lnTo>
                    <a:lnTo>
                      <a:pt x="69302" y="91638"/>
                    </a:lnTo>
                    <a:lnTo>
                      <a:pt x="69136" y="91353"/>
                    </a:lnTo>
                    <a:lnTo>
                      <a:pt x="68970" y="90926"/>
                    </a:lnTo>
                    <a:lnTo>
                      <a:pt x="68804" y="90498"/>
                    </a:lnTo>
                    <a:lnTo>
                      <a:pt x="68653" y="89928"/>
                    </a:lnTo>
                    <a:lnTo>
                      <a:pt x="68517" y="89358"/>
                    </a:lnTo>
                    <a:lnTo>
                      <a:pt x="68351" y="88788"/>
                    </a:lnTo>
                    <a:lnTo>
                      <a:pt x="68215" y="88076"/>
                    </a:lnTo>
                    <a:lnTo>
                      <a:pt x="68079" y="87220"/>
                    </a:lnTo>
                    <a:lnTo>
                      <a:pt x="67959" y="86223"/>
                    </a:lnTo>
                    <a:lnTo>
                      <a:pt x="67823" y="85368"/>
                    </a:lnTo>
                    <a:lnTo>
                      <a:pt x="67702" y="84370"/>
                    </a:lnTo>
                    <a:lnTo>
                      <a:pt x="67582" y="83230"/>
                    </a:lnTo>
                    <a:lnTo>
                      <a:pt x="67476" y="82090"/>
                    </a:lnTo>
                    <a:lnTo>
                      <a:pt x="67370" y="80807"/>
                    </a:lnTo>
                    <a:lnTo>
                      <a:pt x="67265" y="79667"/>
                    </a:lnTo>
                    <a:lnTo>
                      <a:pt x="67174" y="78384"/>
                    </a:lnTo>
                    <a:lnTo>
                      <a:pt x="67099" y="77102"/>
                    </a:lnTo>
                    <a:lnTo>
                      <a:pt x="67023" y="75676"/>
                    </a:lnTo>
                    <a:lnTo>
                      <a:pt x="66948" y="74251"/>
                    </a:lnTo>
                    <a:lnTo>
                      <a:pt x="66903" y="72826"/>
                    </a:lnTo>
                    <a:lnTo>
                      <a:pt x="66842" y="71258"/>
                    </a:lnTo>
                    <a:lnTo>
                      <a:pt x="66797" y="69691"/>
                    </a:lnTo>
                    <a:lnTo>
                      <a:pt x="66752" y="68123"/>
                    </a:lnTo>
                    <a:lnTo>
                      <a:pt x="66706" y="66555"/>
                    </a:lnTo>
                    <a:lnTo>
                      <a:pt x="66676" y="62992"/>
                    </a:lnTo>
                    <a:lnTo>
                      <a:pt x="66661" y="59429"/>
                    </a:lnTo>
                    <a:lnTo>
                      <a:pt x="66661" y="57577"/>
                    </a:lnTo>
                    <a:lnTo>
                      <a:pt x="66676" y="55724"/>
                    </a:lnTo>
                    <a:lnTo>
                      <a:pt x="66691" y="54014"/>
                    </a:lnTo>
                    <a:lnTo>
                      <a:pt x="66737" y="52304"/>
                    </a:lnTo>
                    <a:lnTo>
                      <a:pt x="66767" y="50593"/>
                    </a:lnTo>
                    <a:lnTo>
                      <a:pt x="66812" y="49026"/>
                    </a:lnTo>
                    <a:lnTo>
                      <a:pt x="66857" y="47458"/>
                    </a:lnTo>
                    <a:lnTo>
                      <a:pt x="66918" y="45748"/>
                    </a:lnTo>
                    <a:lnTo>
                      <a:pt x="66978" y="44323"/>
                    </a:lnTo>
                    <a:lnTo>
                      <a:pt x="67053" y="42897"/>
                    </a:lnTo>
                    <a:lnTo>
                      <a:pt x="67129" y="41472"/>
                    </a:lnTo>
                    <a:lnTo>
                      <a:pt x="67219" y="40047"/>
                    </a:lnTo>
                    <a:lnTo>
                      <a:pt x="67325" y="38764"/>
                    </a:lnTo>
                    <a:lnTo>
                      <a:pt x="67431" y="37482"/>
                    </a:lnTo>
                    <a:lnTo>
                      <a:pt x="67536" y="36199"/>
                    </a:lnTo>
                    <a:lnTo>
                      <a:pt x="67657" y="34916"/>
                    </a:lnTo>
                    <a:lnTo>
                      <a:pt x="67778" y="33776"/>
                    </a:lnTo>
                    <a:lnTo>
                      <a:pt x="67929" y="32779"/>
                    </a:lnTo>
                    <a:lnTo>
                      <a:pt x="68064" y="31781"/>
                    </a:lnTo>
                    <a:lnTo>
                      <a:pt x="68200" y="30641"/>
                    </a:lnTo>
                    <a:lnTo>
                      <a:pt x="68336" y="29928"/>
                    </a:lnTo>
                    <a:lnTo>
                      <a:pt x="68502" y="29073"/>
                    </a:lnTo>
                    <a:lnTo>
                      <a:pt x="68653" y="28361"/>
                    </a:lnTo>
                    <a:lnTo>
                      <a:pt x="68819" y="27790"/>
                    </a:lnTo>
                    <a:lnTo>
                      <a:pt x="69000" y="27220"/>
                    </a:lnTo>
                    <a:lnTo>
                      <a:pt x="69166" y="26793"/>
                    </a:lnTo>
                    <a:lnTo>
                      <a:pt x="69332" y="26365"/>
                    </a:lnTo>
                    <a:lnTo>
                      <a:pt x="69513" y="26080"/>
                    </a:lnTo>
                    <a:lnTo>
                      <a:pt x="69709" y="25795"/>
                    </a:lnTo>
                    <a:lnTo>
                      <a:pt x="69890" y="25510"/>
                    </a:lnTo>
                    <a:lnTo>
                      <a:pt x="70086" y="25368"/>
                    </a:lnTo>
                    <a:lnTo>
                      <a:pt x="70298" y="25368"/>
                    </a:lnTo>
                    <a:lnTo>
                      <a:pt x="70554" y="25368"/>
                    </a:lnTo>
                    <a:lnTo>
                      <a:pt x="70795" y="25510"/>
                    </a:lnTo>
                    <a:lnTo>
                      <a:pt x="71022" y="25938"/>
                    </a:lnTo>
                    <a:lnTo>
                      <a:pt x="71248" y="26365"/>
                    </a:lnTo>
                    <a:lnTo>
                      <a:pt x="71459" y="26793"/>
                    </a:lnTo>
                    <a:lnTo>
                      <a:pt x="71640" y="27363"/>
                    </a:lnTo>
                    <a:lnTo>
                      <a:pt x="71837" y="27933"/>
                    </a:lnTo>
                    <a:lnTo>
                      <a:pt x="72003" y="28646"/>
                    </a:lnTo>
                    <a:lnTo>
                      <a:pt x="71716" y="37767"/>
                    </a:lnTo>
                    <a:lnTo>
                      <a:pt x="71565" y="37054"/>
                    </a:lnTo>
                    <a:lnTo>
                      <a:pt x="71414" y="36484"/>
                    </a:lnTo>
                    <a:lnTo>
                      <a:pt x="71248" y="35771"/>
                    </a:lnTo>
                    <a:lnTo>
                      <a:pt x="71067" y="35344"/>
                    </a:lnTo>
                    <a:lnTo>
                      <a:pt x="70886" y="35059"/>
                    </a:lnTo>
                    <a:lnTo>
                      <a:pt x="70705" y="34774"/>
                    </a:lnTo>
                    <a:lnTo>
                      <a:pt x="70494" y="34631"/>
                    </a:lnTo>
                    <a:lnTo>
                      <a:pt x="70298" y="34631"/>
                    </a:lnTo>
                    <a:lnTo>
                      <a:pt x="70026" y="34774"/>
                    </a:lnTo>
                    <a:lnTo>
                      <a:pt x="69769" y="35059"/>
                    </a:lnTo>
                    <a:lnTo>
                      <a:pt x="69513" y="35629"/>
                    </a:lnTo>
                    <a:lnTo>
                      <a:pt x="69302" y="36484"/>
                    </a:lnTo>
                    <a:lnTo>
                      <a:pt x="69090" y="37482"/>
                    </a:lnTo>
                    <a:lnTo>
                      <a:pt x="68879" y="38622"/>
                    </a:lnTo>
                    <a:lnTo>
                      <a:pt x="68698" y="40047"/>
                    </a:lnTo>
                    <a:lnTo>
                      <a:pt x="68532" y="41900"/>
                    </a:lnTo>
                    <a:lnTo>
                      <a:pt x="68366" y="43467"/>
                    </a:lnTo>
                    <a:lnTo>
                      <a:pt x="68245" y="45320"/>
                    </a:lnTo>
                    <a:lnTo>
                      <a:pt x="68140" y="47315"/>
                    </a:lnTo>
                    <a:lnTo>
                      <a:pt x="68064" y="49311"/>
                    </a:lnTo>
                    <a:lnTo>
                      <a:pt x="68004" y="51591"/>
                    </a:lnTo>
                    <a:lnTo>
                      <a:pt x="67944" y="53871"/>
                    </a:lnTo>
                    <a:lnTo>
                      <a:pt x="67929" y="56437"/>
                    </a:lnTo>
                    <a:lnTo>
                      <a:pt x="67913" y="58859"/>
                    </a:lnTo>
                    <a:lnTo>
                      <a:pt x="67929" y="61567"/>
                    </a:lnTo>
                    <a:lnTo>
                      <a:pt x="67959" y="63990"/>
                    </a:lnTo>
                    <a:lnTo>
                      <a:pt x="68004" y="66555"/>
                    </a:lnTo>
                    <a:lnTo>
                      <a:pt x="68079" y="68693"/>
                    </a:lnTo>
                    <a:lnTo>
                      <a:pt x="68170" y="70688"/>
                    </a:lnTo>
                    <a:lnTo>
                      <a:pt x="68276" y="72826"/>
                    </a:lnTo>
                    <a:lnTo>
                      <a:pt x="68427" y="74536"/>
                    </a:lnTo>
                    <a:lnTo>
                      <a:pt x="68577" y="76247"/>
                    </a:lnTo>
                    <a:lnTo>
                      <a:pt x="68743" y="77814"/>
                    </a:lnTo>
                    <a:lnTo>
                      <a:pt x="68924" y="79097"/>
                    </a:lnTo>
                    <a:lnTo>
                      <a:pt x="69121" y="80237"/>
                    </a:lnTo>
                    <a:lnTo>
                      <a:pt x="69317" y="81092"/>
                    </a:lnTo>
                    <a:lnTo>
                      <a:pt x="69528" y="81947"/>
                    </a:lnTo>
                    <a:lnTo>
                      <a:pt x="69769" y="82517"/>
                    </a:lnTo>
                    <a:lnTo>
                      <a:pt x="69996" y="82802"/>
                    </a:lnTo>
                    <a:lnTo>
                      <a:pt x="70267" y="82802"/>
                    </a:lnTo>
                    <a:lnTo>
                      <a:pt x="70448" y="82802"/>
                    </a:lnTo>
                    <a:lnTo>
                      <a:pt x="70629" y="82660"/>
                    </a:lnTo>
                    <a:lnTo>
                      <a:pt x="70826" y="82375"/>
                    </a:lnTo>
                    <a:lnTo>
                      <a:pt x="71007" y="82090"/>
                    </a:lnTo>
                    <a:lnTo>
                      <a:pt x="71188" y="81520"/>
                    </a:lnTo>
                    <a:lnTo>
                      <a:pt x="71399" y="80950"/>
                    </a:lnTo>
                    <a:lnTo>
                      <a:pt x="71580" y="80380"/>
                    </a:lnTo>
                    <a:lnTo>
                      <a:pt x="71761" y="79667"/>
                    </a:lnTo>
                    <a:close/>
                    <a:moveTo>
                      <a:pt x="78838" y="60855"/>
                    </a:moveTo>
                    <a:lnTo>
                      <a:pt x="74130" y="60712"/>
                    </a:lnTo>
                    <a:lnTo>
                      <a:pt x="74145" y="63420"/>
                    </a:lnTo>
                    <a:lnTo>
                      <a:pt x="74175" y="65985"/>
                    </a:lnTo>
                    <a:lnTo>
                      <a:pt x="74236" y="68408"/>
                    </a:lnTo>
                    <a:lnTo>
                      <a:pt x="74311" y="70546"/>
                    </a:lnTo>
                    <a:lnTo>
                      <a:pt x="74402" y="72684"/>
                    </a:lnTo>
                    <a:lnTo>
                      <a:pt x="74522" y="74536"/>
                    </a:lnTo>
                    <a:lnTo>
                      <a:pt x="74673" y="76247"/>
                    </a:lnTo>
                    <a:lnTo>
                      <a:pt x="74824" y="77814"/>
                    </a:lnTo>
                    <a:lnTo>
                      <a:pt x="74975" y="78954"/>
                    </a:lnTo>
                    <a:lnTo>
                      <a:pt x="75141" y="80095"/>
                    </a:lnTo>
                    <a:lnTo>
                      <a:pt x="75337" y="80950"/>
                    </a:lnTo>
                    <a:lnTo>
                      <a:pt x="75533" y="81662"/>
                    </a:lnTo>
                    <a:lnTo>
                      <a:pt x="75729" y="82232"/>
                    </a:lnTo>
                    <a:lnTo>
                      <a:pt x="75956" y="82660"/>
                    </a:lnTo>
                    <a:lnTo>
                      <a:pt x="76182" y="82945"/>
                    </a:lnTo>
                    <a:lnTo>
                      <a:pt x="76439" y="82945"/>
                    </a:lnTo>
                    <a:lnTo>
                      <a:pt x="76680" y="82945"/>
                    </a:lnTo>
                    <a:lnTo>
                      <a:pt x="76937" y="82802"/>
                    </a:lnTo>
                    <a:lnTo>
                      <a:pt x="77178" y="82517"/>
                    </a:lnTo>
                    <a:lnTo>
                      <a:pt x="77404" y="82232"/>
                    </a:lnTo>
                    <a:lnTo>
                      <a:pt x="77646" y="81662"/>
                    </a:lnTo>
                    <a:lnTo>
                      <a:pt x="77872" y="81092"/>
                    </a:lnTo>
                    <a:lnTo>
                      <a:pt x="78098" y="80380"/>
                    </a:lnTo>
                    <a:lnTo>
                      <a:pt x="78294" y="79667"/>
                    </a:lnTo>
                    <a:lnTo>
                      <a:pt x="78506" y="88076"/>
                    </a:lnTo>
                    <a:lnTo>
                      <a:pt x="78264" y="88931"/>
                    </a:lnTo>
                    <a:lnTo>
                      <a:pt x="78023" y="89786"/>
                    </a:lnTo>
                    <a:lnTo>
                      <a:pt x="77751" y="90498"/>
                    </a:lnTo>
                    <a:lnTo>
                      <a:pt x="77480" y="91068"/>
                    </a:lnTo>
                    <a:lnTo>
                      <a:pt x="77193" y="91496"/>
                    </a:lnTo>
                    <a:lnTo>
                      <a:pt x="76891" y="91781"/>
                    </a:lnTo>
                    <a:lnTo>
                      <a:pt x="76574" y="92066"/>
                    </a:lnTo>
                    <a:lnTo>
                      <a:pt x="76258" y="92209"/>
                    </a:lnTo>
                    <a:lnTo>
                      <a:pt x="75880" y="92066"/>
                    </a:lnTo>
                    <a:lnTo>
                      <a:pt x="75533" y="91496"/>
                    </a:lnTo>
                    <a:lnTo>
                      <a:pt x="75367" y="91211"/>
                    </a:lnTo>
                    <a:lnTo>
                      <a:pt x="75201" y="90783"/>
                    </a:lnTo>
                    <a:lnTo>
                      <a:pt x="75035" y="90356"/>
                    </a:lnTo>
                    <a:lnTo>
                      <a:pt x="74884" y="89928"/>
                    </a:lnTo>
                    <a:lnTo>
                      <a:pt x="74734" y="89358"/>
                    </a:lnTo>
                    <a:lnTo>
                      <a:pt x="74583" y="88646"/>
                    </a:lnTo>
                    <a:lnTo>
                      <a:pt x="74447" y="87933"/>
                    </a:lnTo>
                    <a:lnTo>
                      <a:pt x="74311" y="87220"/>
                    </a:lnTo>
                    <a:lnTo>
                      <a:pt x="74190" y="86223"/>
                    </a:lnTo>
                    <a:lnTo>
                      <a:pt x="74070" y="85225"/>
                    </a:lnTo>
                    <a:lnTo>
                      <a:pt x="73934" y="84370"/>
                    </a:lnTo>
                    <a:lnTo>
                      <a:pt x="73828" y="83230"/>
                    </a:lnTo>
                    <a:lnTo>
                      <a:pt x="73723" y="82090"/>
                    </a:lnTo>
                    <a:lnTo>
                      <a:pt x="73617" y="80807"/>
                    </a:lnTo>
                    <a:lnTo>
                      <a:pt x="73526" y="79667"/>
                    </a:lnTo>
                    <a:lnTo>
                      <a:pt x="73421" y="78527"/>
                    </a:lnTo>
                    <a:lnTo>
                      <a:pt x="73345" y="77244"/>
                    </a:lnTo>
                    <a:lnTo>
                      <a:pt x="73270" y="75676"/>
                    </a:lnTo>
                    <a:lnTo>
                      <a:pt x="73210" y="74394"/>
                    </a:lnTo>
                    <a:lnTo>
                      <a:pt x="73149" y="72969"/>
                    </a:lnTo>
                    <a:lnTo>
                      <a:pt x="73104" y="71401"/>
                    </a:lnTo>
                    <a:lnTo>
                      <a:pt x="73059" y="69833"/>
                    </a:lnTo>
                    <a:lnTo>
                      <a:pt x="73029" y="68408"/>
                    </a:lnTo>
                    <a:lnTo>
                      <a:pt x="72983" y="66840"/>
                    </a:lnTo>
                    <a:lnTo>
                      <a:pt x="72953" y="63420"/>
                    </a:lnTo>
                    <a:lnTo>
                      <a:pt x="72938" y="59714"/>
                    </a:lnTo>
                    <a:lnTo>
                      <a:pt x="72953" y="56152"/>
                    </a:lnTo>
                    <a:lnTo>
                      <a:pt x="72983" y="52731"/>
                    </a:lnTo>
                    <a:lnTo>
                      <a:pt x="73059" y="49311"/>
                    </a:lnTo>
                    <a:lnTo>
                      <a:pt x="73149" y="46175"/>
                    </a:lnTo>
                    <a:lnTo>
                      <a:pt x="73210" y="44608"/>
                    </a:lnTo>
                    <a:lnTo>
                      <a:pt x="73270" y="43182"/>
                    </a:lnTo>
                    <a:lnTo>
                      <a:pt x="73330" y="41757"/>
                    </a:lnTo>
                    <a:lnTo>
                      <a:pt x="73406" y="40190"/>
                    </a:lnTo>
                    <a:lnTo>
                      <a:pt x="73511" y="38907"/>
                    </a:lnTo>
                    <a:lnTo>
                      <a:pt x="73602" y="37624"/>
                    </a:lnTo>
                    <a:lnTo>
                      <a:pt x="73692" y="36342"/>
                    </a:lnTo>
                    <a:lnTo>
                      <a:pt x="73798" y="35059"/>
                    </a:lnTo>
                    <a:lnTo>
                      <a:pt x="73904" y="33919"/>
                    </a:lnTo>
                    <a:lnTo>
                      <a:pt x="74009" y="32779"/>
                    </a:lnTo>
                    <a:lnTo>
                      <a:pt x="74145" y="31781"/>
                    </a:lnTo>
                    <a:lnTo>
                      <a:pt x="74266" y="30926"/>
                    </a:lnTo>
                    <a:lnTo>
                      <a:pt x="74387" y="29928"/>
                    </a:lnTo>
                    <a:lnTo>
                      <a:pt x="74522" y="29073"/>
                    </a:lnTo>
                    <a:lnTo>
                      <a:pt x="74673" y="28361"/>
                    </a:lnTo>
                    <a:lnTo>
                      <a:pt x="74809" y="27790"/>
                    </a:lnTo>
                    <a:lnTo>
                      <a:pt x="74945" y="27220"/>
                    </a:lnTo>
                    <a:lnTo>
                      <a:pt x="75096" y="26650"/>
                    </a:lnTo>
                    <a:lnTo>
                      <a:pt x="75262" y="26365"/>
                    </a:lnTo>
                    <a:lnTo>
                      <a:pt x="75428" y="25938"/>
                    </a:lnTo>
                    <a:lnTo>
                      <a:pt x="75579" y="25510"/>
                    </a:lnTo>
                    <a:lnTo>
                      <a:pt x="75760" y="25368"/>
                    </a:lnTo>
                    <a:lnTo>
                      <a:pt x="75926" y="25225"/>
                    </a:lnTo>
                    <a:lnTo>
                      <a:pt x="76107" y="25225"/>
                    </a:lnTo>
                    <a:lnTo>
                      <a:pt x="76273" y="25225"/>
                    </a:lnTo>
                    <a:lnTo>
                      <a:pt x="76469" y="25368"/>
                    </a:lnTo>
                    <a:lnTo>
                      <a:pt x="76635" y="25795"/>
                    </a:lnTo>
                    <a:lnTo>
                      <a:pt x="76801" y="26080"/>
                    </a:lnTo>
                    <a:lnTo>
                      <a:pt x="76967" y="26365"/>
                    </a:lnTo>
                    <a:lnTo>
                      <a:pt x="77118" y="26793"/>
                    </a:lnTo>
                    <a:lnTo>
                      <a:pt x="77253" y="27363"/>
                    </a:lnTo>
                    <a:lnTo>
                      <a:pt x="77389" y="27933"/>
                    </a:lnTo>
                    <a:lnTo>
                      <a:pt x="77540" y="28646"/>
                    </a:lnTo>
                    <a:lnTo>
                      <a:pt x="77676" y="29358"/>
                    </a:lnTo>
                    <a:lnTo>
                      <a:pt x="77797" y="30213"/>
                    </a:lnTo>
                    <a:lnTo>
                      <a:pt x="77902" y="31353"/>
                    </a:lnTo>
                    <a:lnTo>
                      <a:pt x="78038" y="32351"/>
                    </a:lnTo>
                    <a:lnTo>
                      <a:pt x="78129" y="33349"/>
                    </a:lnTo>
                    <a:lnTo>
                      <a:pt x="78234" y="34489"/>
                    </a:lnTo>
                    <a:lnTo>
                      <a:pt x="78325" y="35771"/>
                    </a:lnTo>
                    <a:lnTo>
                      <a:pt x="78460" y="37909"/>
                    </a:lnTo>
                    <a:lnTo>
                      <a:pt x="78581" y="40047"/>
                    </a:lnTo>
                    <a:lnTo>
                      <a:pt x="78687" y="42470"/>
                    </a:lnTo>
                    <a:lnTo>
                      <a:pt x="78762" y="44750"/>
                    </a:lnTo>
                    <a:lnTo>
                      <a:pt x="78823" y="47315"/>
                    </a:lnTo>
                    <a:lnTo>
                      <a:pt x="78868" y="49738"/>
                    </a:lnTo>
                    <a:lnTo>
                      <a:pt x="78898" y="52589"/>
                    </a:lnTo>
                    <a:lnTo>
                      <a:pt x="78898" y="55296"/>
                    </a:lnTo>
                    <a:lnTo>
                      <a:pt x="78898" y="57007"/>
                    </a:lnTo>
                    <a:lnTo>
                      <a:pt x="78883" y="58432"/>
                    </a:lnTo>
                    <a:lnTo>
                      <a:pt x="78868" y="59714"/>
                    </a:lnTo>
                    <a:lnTo>
                      <a:pt x="78838" y="60855"/>
                    </a:lnTo>
                    <a:close/>
                    <a:moveTo>
                      <a:pt x="74130" y="52446"/>
                    </a:moveTo>
                    <a:lnTo>
                      <a:pt x="77706" y="52446"/>
                    </a:lnTo>
                    <a:lnTo>
                      <a:pt x="77706" y="50593"/>
                    </a:lnTo>
                    <a:lnTo>
                      <a:pt x="77691" y="49026"/>
                    </a:lnTo>
                    <a:lnTo>
                      <a:pt x="77676" y="47315"/>
                    </a:lnTo>
                    <a:lnTo>
                      <a:pt x="77631" y="45748"/>
                    </a:lnTo>
                    <a:lnTo>
                      <a:pt x="77585" y="44323"/>
                    </a:lnTo>
                    <a:lnTo>
                      <a:pt x="77540" y="42897"/>
                    </a:lnTo>
                    <a:lnTo>
                      <a:pt x="77465" y="41615"/>
                    </a:lnTo>
                    <a:lnTo>
                      <a:pt x="77374" y="40190"/>
                    </a:lnTo>
                    <a:lnTo>
                      <a:pt x="77253" y="38622"/>
                    </a:lnTo>
                    <a:lnTo>
                      <a:pt x="77133" y="37339"/>
                    </a:lnTo>
                    <a:lnTo>
                      <a:pt x="76982" y="36199"/>
                    </a:lnTo>
                    <a:lnTo>
                      <a:pt x="76816" y="35201"/>
                    </a:lnTo>
                    <a:lnTo>
                      <a:pt x="76635" y="34489"/>
                    </a:lnTo>
                    <a:lnTo>
                      <a:pt x="76454" y="34061"/>
                    </a:lnTo>
                    <a:lnTo>
                      <a:pt x="76227" y="33776"/>
                    </a:lnTo>
                    <a:lnTo>
                      <a:pt x="76001" y="33634"/>
                    </a:lnTo>
                    <a:lnTo>
                      <a:pt x="75805" y="33776"/>
                    </a:lnTo>
                    <a:lnTo>
                      <a:pt x="75594" y="34061"/>
                    </a:lnTo>
                    <a:lnTo>
                      <a:pt x="75413" y="34489"/>
                    </a:lnTo>
                    <a:lnTo>
                      <a:pt x="75247" y="35201"/>
                    </a:lnTo>
                    <a:lnTo>
                      <a:pt x="75066" y="36199"/>
                    </a:lnTo>
                    <a:lnTo>
                      <a:pt x="74915" y="37197"/>
                    </a:lnTo>
                    <a:lnTo>
                      <a:pt x="74779" y="38479"/>
                    </a:lnTo>
                    <a:lnTo>
                      <a:pt x="74643" y="39904"/>
                    </a:lnTo>
                    <a:lnTo>
                      <a:pt x="74537" y="41330"/>
                    </a:lnTo>
                    <a:lnTo>
                      <a:pt x="74447" y="42755"/>
                    </a:lnTo>
                    <a:lnTo>
                      <a:pt x="74371" y="44180"/>
                    </a:lnTo>
                    <a:lnTo>
                      <a:pt x="74296" y="45605"/>
                    </a:lnTo>
                    <a:lnTo>
                      <a:pt x="74236" y="47315"/>
                    </a:lnTo>
                    <a:lnTo>
                      <a:pt x="74190" y="48883"/>
                    </a:lnTo>
                    <a:lnTo>
                      <a:pt x="74145" y="50593"/>
                    </a:lnTo>
                    <a:lnTo>
                      <a:pt x="74130" y="52446"/>
                    </a:lnTo>
                    <a:close/>
                    <a:moveTo>
                      <a:pt x="80422" y="90783"/>
                    </a:moveTo>
                    <a:lnTo>
                      <a:pt x="80422" y="46745"/>
                    </a:lnTo>
                    <a:lnTo>
                      <a:pt x="80422" y="41472"/>
                    </a:lnTo>
                    <a:lnTo>
                      <a:pt x="80422" y="36484"/>
                    </a:lnTo>
                    <a:lnTo>
                      <a:pt x="80407" y="31496"/>
                    </a:lnTo>
                    <a:lnTo>
                      <a:pt x="80392" y="26793"/>
                    </a:lnTo>
                    <a:lnTo>
                      <a:pt x="81463" y="26793"/>
                    </a:lnTo>
                    <a:lnTo>
                      <a:pt x="81508" y="39334"/>
                    </a:lnTo>
                    <a:lnTo>
                      <a:pt x="81569" y="39334"/>
                    </a:lnTo>
                    <a:lnTo>
                      <a:pt x="81614" y="37767"/>
                    </a:lnTo>
                    <a:lnTo>
                      <a:pt x="81689" y="36342"/>
                    </a:lnTo>
                    <a:lnTo>
                      <a:pt x="81765" y="34916"/>
                    </a:lnTo>
                    <a:lnTo>
                      <a:pt x="81855" y="33634"/>
                    </a:lnTo>
                    <a:lnTo>
                      <a:pt x="81961" y="32351"/>
                    </a:lnTo>
                    <a:lnTo>
                      <a:pt x="82067" y="31211"/>
                    </a:lnTo>
                    <a:lnTo>
                      <a:pt x="82172" y="30071"/>
                    </a:lnTo>
                    <a:lnTo>
                      <a:pt x="82293" y="29073"/>
                    </a:lnTo>
                    <a:lnTo>
                      <a:pt x="82429" y="28218"/>
                    </a:lnTo>
                    <a:lnTo>
                      <a:pt x="82565" y="27505"/>
                    </a:lnTo>
                    <a:lnTo>
                      <a:pt x="82700" y="26793"/>
                    </a:lnTo>
                    <a:lnTo>
                      <a:pt x="82836" y="26365"/>
                    </a:lnTo>
                    <a:lnTo>
                      <a:pt x="82987" y="25938"/>
                    </a:lnTo>
                    <a:lnTo>
                      <a:pt x="83138" y="25510"/>
                    </a:lnTo>
                    <a:lnTo>
                      <a:pt x="83289" y="25225"/>
                    </a:lnTo>
                    <a:lnTo>
                      <a:pt x="83425" y="25225"/>
                    </a:lnTo>
                    <a:lnTo>
                      <a:pt x="83606" y="25368"/>
                    </a:lnTo>
                    <a:lnTo>
                      <a:pt x="83787" y="25795"/>
                    </a:lnTo>
                    <a:lnTo>
                      <a:pt x="83787" y="36769"/>
                    </a:lnTo>
                    <a:lnTo>
                      <a:pt x="83576" y="36484"/>
                    </a:lnTo>
                    <a:lnTo>
                      <a:pt x="83349" y="36342"/>
                    </a:lnTo>
                    <a:lnTo>
                      <a:pt x="83153" y="36484"/>
                    </a:lnTo>
                    <a:lnTo>
                      <a:pt x="82957" y="36769"/>
                    </a:lnTo>
                    <a:lnTo>
                      <a:pt x="82776" y="37197"/>
                    </a:lnTo>
                    <a:lnTo>
                      <a:pt x="82610" y="37909"/>
                    </a:lnTo>
                    <a:lnTo>
                      <a:pt x="82444" y="38764"/>
                    </a:lnTo>
                    <a:lnTo>
                      <a:pt x="82308" y="39904"/>
                    </a:lnTo>
                    <a:lnTo>
                      <a:pt x="82172" y="41330"/>
                    </a:lnTo>
                    <a:lnTo>
                      <a:pt x="82052" y="42755"/>
                    </a:lnTo>
                    <a:lnTo>
                      <a:pt x="81961" y="44180"/>
                    </a:lnTo>
                    <a:lnTo>
                      <a:pt x="81870" y="45748"/>
                    </a:lnTo>
                    <a:lnTo>
                      <a:pt x="81795" y="47458"/>
                    </a:lnTo>
                    <a:lnTo>
                      <a:pt x="81750" y="49026"/>
                    </a:lnTo>
                    <a:lnTo>
                      <a:pt x="81705" y="50736"/>
                    </a:lnTo>
                    <a:lnTo>
                      <a:pt x="81674" y="52731"/>
                    </a:lnTo>
                    <a:lnTo>
                      <a:pt x="81644" y="54584"/>
                    </a:lnTo>
                    <a:lnTo>
                      <a:pt x="81644" y="56722"/>
                    </a:lnTo>
                    <a:lnTo>
                      <a:pt x="81644" y="90783"/>
                    </a:lnTo>
                    <a:lnTo>
                      <a:pt x="80422" y="90783"/>
                    </a:lnTo>
                    <a:close/>
                    <a:moveTo>
                      <a:pt x="85281" y="14964"/>
                    </a:moveTo>
                    <a:lnTo>
                      <a:pt x="86488" y="11401"/>
                    </a:lnTo>
                    <a:lnTo>
                      <a:pt x="86488" y="26793"/>
                    </a:lnTo>
                    <a:lnTo>
                      <a:pt x="88253" y="26793"/>
                    </a:lnTo>
                    <a:lnTo>
                      <a:pt x="88253" y="35486"/>
                    </a:lnTo>
                    <a:lnTo>
                      <a:pt x="86488" y="35486"/>
                    </a:lnTo>
                    <a:lnTo>
                      <a:pt x="86488" y="70118"/>
                    </a:lnTo>
                    <a:lnTo>
                      <a:pt x="86503" y="71686"/>
                    </a:lnTo>
                    <a:lnTo>
                      <a:pt x="86503" y="73111"/>
                    </a:lnTo>
                    <a:lnTo>
                      <a:pt x="86518" y="74394"/>
                    </a:lnTo>
                    <a:lnTo>
                      <a:pt x="86548" y="75534"/>
                    </a:lnTo>
                    <a:lnTo>
                      <a:pt x="86578" y="76817"/>
                    </a:lnTo>
                    <a:lnTo>
                      <a:pt x="86623" y="77814"/>
                    </a:lnTo>
                    <a:lnTo>
                      <a:pt x="86669" y="78669"/>
                    </a:lnTo>
                    <a:lnTo>
                      <a:pt x="86714" y="79382"/>
                    </a:lnTo>
                    <a:lnTo>
                      <a:pt x="86774" y="80095"/>
                    </a:lnTo>
                    <a:lnTo>
                      <a:pt x="86850" y="80807"/>
                    </a:lnTo>
                    <a:lnTo>
                      <a:pt x="86910" y="81235"/>
                    </a:lnTo>
                    <a:lnTo>
                      <a:pt x="87001" y="81662"/>
                    </a:lnTo>
                    <a:lnTo>
                      <a:pt x="87106" y="82232"/>
                    </a:lnTo>
                    <a:lnTo>
                      <a:pt x="87197" y="82375"/>
                    </a:lnTo>
                    <a:lnTo>
                      <a:pt x="87302" y="82517"/>
                    </a:lnTo>
                    <a:lnTo>
                      <a:pt x="87408" y="82660"/>
                    </a:lnTo>
                    <a:lnTo>
                      <a:pt x="87619" y="82517"/>
                    </a:lnTo>
                    <a:lnTo>
                      <a:pt x="87800" y="82375"/>
                    </a:lnTo>
                    <a:lnTo>
                      <a:pt x="87966" y="82232"/>
                    </a:lnTo>
                    <a:lnTo>
                      <a:pt x="88117" y="81662"/>
                    </a:lnTo>
                    <a:lnTo>
                      <a:pt x="88178" y="90498"/>
                    </a:lnTo>
                    <a:lnTo>
                      <a:pt x="87951" y="91211"/>
                    </a:lnTo>
                    <a:lnTo>
                      <a:pt x="87695" y="91781"/>
                    </a:lnTo>
                    <a:lnTo>
                      <a:pt x="87393" y="92209"/>
                    </a:lnTo>
                    <a:lnTo>
                      <a:pt x="87091" y="92351"/>
                    </a:lnTo>
                    <a:lnTo>
                      <a:pt x="86880" y="92209"/>
                    </a:lnTo>
                    <a:lnTo>
                      <a:pt x="86684" y="91781"/>
                    </a:lnTo>
                    <a:lnTo>
                      <a:pt x="86503" y="91496"/>
                    </a:lnTo>
                    <a:lnTo>
                      <a:pt x="86322" y="90926"/>
                    </a:lnTo>
                    <a:lnTo>
                      <a:pt x="86156" y="90213"/>
                    </a:lnTo>
                    <a:lnTo>
                      <a:pt x="86020" y="89358"/>
                    </a:lnTo>
                    <a:lnTo>
                      <a:pt x="85869" y="88361"/>
                    </a:lnTo>
                    <a:lnTo>
                      <a:pt x="85748" y="87220"/>
                    </a:lnTo>
                    <a:lnTo>
                      <a:pt x="85643" y="85795"/>
                    </a:lnTo>
                    <a:lnTo>
                      <a:pt x="85552" y="84228"/>
                    </a:lnTo>
                    <a:lnTo>
                      <a:pt x="85477" y="82517"/>
                    </a:lnTo>
                    <a:lnTo>
                      <a:pt x="85401" y="80522"/>
                    </a:lnTo>
                    <a:lnTo>
                      <a:pt x="85356" y="78384"/>
                    </a:lnTo>
                    <a:lnTo>
                      <a:pt x="85311" y="75819"/>
                    </a:lnTo>
                    <a:lnTo>
                      <a:pt x="85281" y="73396"/>
                    </a:lnTo>
                    <a:lnTo>
                      <a:pt x="85281" y="70546"/>
                    </a:lnTo>
                    <a:lnTo>
                      <a:pt x="85281" y="35486"/>
                    </a:lnTo>
                    <a:lnTo>
                      <a:pt x="84239" y="35486"/>
                    </a:lnTo>
                    <a:lnTo>
                      <a:pt x="84239" y="26793"/>
                    </a:lnTo>
                    <a:lnTo>
                      <a:pt x="85281" y="26793"/>
                    </a:lnTo>
                    <a:lnTo>
                      <a:pt x="85281" y="14964"/>
                    </a:lnTo>
                    <a:close/>
                    <a:moveTo>
                      <a:pt x="94394" y="51591"/>
                    </a:moveTo>
                    <a:lnTo>
                      <a:pt x="94394" y="75391"/>
                    </a:lnTo>
                    <a:lnTo>
                      <a:pt x="94409" y="79952"/>
                    </a:lnTo>
                    <a:lnTo>
                      <a:pt x="94424" y="83942"/>
                    </a:lnTo>
                    <a:lnTo>
                      <a:pt x="94454" y="87648"/>
                    </a:lnTo>
                    <a:lnTo>
                      <a:pt x="94500" y="90783"/>
                    </a:lnTo>
                    <a:lnTo>
                      <a:pt x="93383" y="90783"/>
                    </a:lnTo>
                    <a:lnTo>
                      <a:pt x="93293" y="82802"/>
                    </a:lnTo>
                    <a:lnTo>
                      <a:pt x="93247" y="82802"/>
                    </a:lnTo>
                    <a:lnTo>
                      <a:pt x="93142" y="83800"/>
                    </a:lnTo>
                    <a:lnTo>
                      <a:pt x="93051" y="84940"/>
                    </a:lnTo>
                    <a:lnTo>
                      <a:pt x="92946" y="85938"/>
                    </a:lnTo>
                    <a:lnTo>
                      <a:pt x="92855" y="86935"/>
                    </a:lnTo>
                    <a:lnTo>
                      <a:pt x="92734" y="87790"/>
                    </a:lnTo>
                    <a:lnTo>
                      <a:pt x="92614" y="88503"/>
                    </a:lnTo>
                    <a:lnTo>
                      <a:pt x="92493" y="89216"/>
                    </a:lnTo>
                    <a:lnTo>
                      <a:pt x="92372" y="89786"/>
                    </a:lnTo>
                    <a:lnTo>
                      <a:pt x="92236" y="90356"/>
                    </a:lnTo>
                    <a:lnTo>
                      <a:pt x="92101" y="90783"/>
                    </a:lnTo>
                    <a:lnTo>
                      <a:pt x="91950" y="91211"/>
                    </a:lnTo>
                    <a:lnTo>
                      <a:pt x="91814" y="91496"/>
                    </a:lnTo>
                    <a:lnTo>
                      <a:pt x="91663" y="91781"/>
                    </a:lnTo>
                    <a:lnTo>
                      <a:pt x="91497" y="92209"/>
                    </a:lnTo>
                    <a:lnTo>
                      <a:pt x="91331" y="92209"/>
                    </a:lnTo>
                    <a:lnTo>
                      <a:pt x="91180" y="92351"/>
                    </a:lnTo>
                    <a:lnTo>
                      <a:pt x="90924" y="92209"/>
                    </a:lnTo>
                    <a:lnTo>
                      <a:pt x="90712" y="91781"/>
                    </a:lnTo>
                    <a:lnTo>
                      <a:pt x="90501" y="91353"/>
                    </a:lnTo>
                    <a:lnTo>
                      <a:pt x="90290" y="90783"/>
                    </a:lnTo>
                    <a:lnTo>
                      <a:pt x="90109" y="89928"/>
                    </a:lnTo>
                    <a:lnTo>
                      <a:pt x="89943" y="89073"/>
                    </a:lnTo>
                    <a:lnTo>
                      <a:pt x="89762" y="87933"/>
                    </a:lnTo>
                    <a:lnTo>
                      <a:pt x="89611" y="86508"/>
                    </a:lnTo>
                    <a:lnTo>
                      <a:pt x="89505" y="85225"/>
                    </a:lnTo>
                    <a:lnTo>
                      <a:pt x="89400" y="83800"/>
                    </a:lnTo>
                    <a:lnTo>
                      <a:pt x="89309" y="82375"/>
                    </a:lnTo>
                    <a:lnTo>
                      <a:pt x="89219" y="80665"/>
                    </a:lnTo>
                    <a:lnTo>
                      <a:pt x="89173" y="79097"/>
                    </a:lnTo>
                    <a:lnTo>
                      <a:pt x="89128" y="77387"/>
                    </a:lnTo>
                    <a:lnTo>
                      <a:pt x="89113" y="75676"/>
                    </a:lnTo>
                    <a:lnTo>
                      <a:pt x="89098" y="73824"/>
                    </a:lnTo>
                    <a:lnTo>
                      <a:pt x="89098" y="72399"/>
                    </a:lnTo>
                    <a:lnTo>
                      <a:pt x="89113" y="70973"/>
                    </a:lnTo>
                    <a:lnTo>
                      <a:pt x="89128" y="69691"/>
                    </a:lnTo>
                    <a:lnTo>
                      <a:pt x="89158" y="68408"/>
                    </a:lnTo>
                    <a:lnTo>
                      <a:pt x="89204" y="67125"/>
                    </a:lnTo>
                    <a:lnTo>
                      <a:pt x="89249" y="65843"/>
                    </a:lnTo>
                    <a:lnTo>
                      <a:pt x="89309" y="64703"/>
                    </a:lnTo>
                    <a:lnTo>
                      <a:pt x="89370" y="63562"/>
                    </a:lnTo>
                    <a:lnTo>
                      <a:pt x="89445" y="62565"/>
                    </a:lnTo>
                    <a:lnTo>
                      <a:pt x="89520" y="61567"/>
                    </a:lnTo>
                    <a:lnTo>
                      <a:pt x="89596" y="60427"/>
                    </a:lnTo>
                    <a:lnTo>
                      <a:pt x="89686" y="59429"/>
                    </a:lnTo>
                    <a:lnTo>
                      <a:pt x="89792" y="58574"/>
                    </a:lnTo>
                    <a:lnTo>
                      <a:pt x="89913" y="57719"/>
                    </a:lnTo>
                    <a:lnTo>
                      <a:pt x="90033" y="56864"/>
                    </a:lnTo>
                    <a:lnTo>
                      <a:pt x="90154" y="56009"/>
                    </a:lnTo>
                    <a:lnTo>
                      <a:pt x="90441" y="54584"/>
                    </a:lnTo>
                    <a:lnTo>
                      <a:pt x="90743" y="53301"/>
                    </a:lnTo>
                    <a:lnTo>
                      <a:pt x="91075" y="52304"/>
                    </a:lnTo>
                    <a:lnTo>
                      <a:pt x="91437" y="51591"/>
                    </a:lnTo>
                    <a:lnTo>
                      <a:pt x="91829" y="50736"/>
                    </a:lnTo>
                    <a:lnTo>
                      <a:pt x="92251" y="50308"/>
                    </a:lnTo>
                    <a:lnTo>
                      <a:pt x="92704" y="50023"/>
                    </a:lnTo>
                    <a:lnTo>
                      <a:pt x="93172" y="50023"/>
                    </a:lnTo>
                    <a:lnTo>
                      <a:pt x="93172" y="48741"/>
                    </a:lnTo>
                    <a:lnTo>
                      <a:pt x="93157" y="46888"/>
                    </a:lnTo>
                    <a:lnTo>
                      <a:pt x="93142" y="45178"/>
                    </a:lnTo>
                    <a:lnTo>
                      <a:pt x="93112" y="43610"/>
                    </a:lnTo>
                    <a:lnTo>
                      <a:pt x="93066" y="42185"/>
                    </a:lnTo>
                    <a:lnTo>
                      <a:pt x="93021" y="40760"/>
                    </a:lnTo>
                    <a:lnTo>
                      <a:pt x="92961" y="39619"/>
                    </a:lnTo>
                    <a:lnTo>
                      <a:pt x="92885" y="38622"/>
                    </a:lnTo>
                    <a:lnTo>
                      <a:pt x="92795" y="37624"/>
                    </a:lnTo>
                    <a:lnTo>
                      <a:pt x="92689" y="36769"/>
                    </a:lnTo>
                    <a:lnTo>
                      <a:pt x="92568" y="36057"/>
                    </a:lnTo>
                    <a:lnTo>
                      <a:pt x="92448" y="35344"/>
                    </a:lnTo>
                    <a:lnTo>
                      <a:pt x="92312" y="34774"/>
                    </a:lnTo>
                    <a:lnTo>
                      <a:pt x="92161" y="34346"/>
                    </a:lnTo>
                    <a:lnTo>
                      <a:pt x="91995" y="34061"/>
                    </a:lnTo>
                    <a:lnTo>
                      <a:pt x="91814" y="33919"/>
                    </a:lnTo>
                    <a:lnTo>
                      <a:pt x="91633" y="33919"/>
                    </a:lnTo>
                    <a:lnTo>
                      <a:pt x="91376" y="33919"/>
                    </a:lnTo>
                    <a:lnTo>
                      <a:pt x="91150" y="34204"/>
                    </a:lnTo>
                    <a:lnTo>
                      <a:pt x="90909" y="34489"/>
                    </a:lnTo>
                    <a:lnTo>
                      <a:pt x="90682" y="35059"/>
                    </a:lnTo>
                    <a:lnTo>
                      <a:pt x="90471" y="35629"/>
                    </a:lnTo>
                    <a:lnTo>
                      <a:pt x="90260" y="36627"/>
                    </a:lnTo>
                    <a:lnTo>
                      <a:pt x="90064" y="37624"/>
                    </a:lnTo>
                    <a:lnTo>
                      <a:pt x="89883" y="38622"/>
                    </a:lnTo>
                    <a:lnTo>
                      <a:pt x="89596" y="31068"/>
                    </a:lnTo>
                    <a:lnTo>
                      <a:pt x="89822" y="29643"/>
                    </a:lnTo>
                    <a:lnTo>
                      <a:pt x="90079" y="28503"/>
                    </a:lnTo>
                    <a:lnTo>
                      <a:pt x="90335" y="27505"/>
                    </a:lnTo>
                    <a:lnTo>
                      <a:pt x="90607" y="26793"/>
                    </a:lnTo>
                    <a:lnTo>
                      <a:pt x="90894" y="26080"/>
                    </a:lnTo>
                    <a:lnTo>
                      <a:pt x="91195" y="25510"/>
                    </a:lnTo>
                    <a:lnTo>
                      <a:pt x="91482" y="25368"/>
                    </a:lnTo>
                    <a:lnTo>
                      <a:pt x="91814" y="25225"/>
                    </a:lnTo>
                    <a:lnTo>
                      <a:pt x="92131" y="25368"/>
                    </a:lnTo>
                    <a:lnTo>
                      <a:pt x="92417" y="25795"/>
                    </a:lnTo>
                    <a:lnTo>
                      <a:pt x="92689" y="26223"/>
                    </a:lnTo>
                    <a:lnTo>
                      <a:pt x="92946" y="26935"/>
                    </a:lnTo>
                    <a:lnTo>
                      <a:pt x="93172" y="27790"/>
                    </a:lnTo>
                    <a:lnTo>
                      <a:pt x="93383" y="28931"/>
                    </a:lnTo>
                    <a:lnTo>
                      <a:pt x="93579" y="30213"/>
                    </a:lnTo>
                    <a:lnTo>
                      <a:pt x="93745" y="31923"/>
                    </a:lnTo>
                    <a:lnTo>
                      <a:pt x="93896" y="33634"/>
                    </a:lnTo>
                    <a:lnTo>
                      <a:pt x="94032" y="35486"/>
                    </a:lnTo>
                    <a:lnTo>
                      <a:pt x="94138" y="37624"/>
                    </a:lnTo>
                    <a:lnTo>
                      <a:pt x="94228" y="39904"/>
                    </a:lnTo>
                    <a:lnTo>
                      <a:pt x="94288" y="42612"/>
                    </a:lnTo>
                    <a:lnTo>
                      <a:pt x="94364" y="45320"/>
                    </a:lnTo>
                    <a:lnTo>
                      <a:pt x="94379" y="48313"/>
                    </a:lnTo>
                    <a:lnTo>
                      <a:pt x="94394" y="51591"/>
                    </a:lnTo>
                    <a:close/>
                    <a:moveTo>
                      <a:pt x="93172" y="69263"/>
                    </a:moveTo>
                    <a:lnTo>
                      <a:pt x="93172" y="58147"/>
                    </a:lnTo>
                    <a:lnTo>
                      <a:pt x="92825" y="58147"/>
                    </a:lnTo>
                    <a:lnTo>
                      <a:pt x="92508" y="58289"/>
                    </a:lnTo>
                    <a:lnTo>
                      <a:pt x="92206" y="58432"/>
                    </a:lnTo>
                    <a:lnTo>
                      <a:pt x="91920" y="58859"/>
                    </a:lnTo>
                    <a:lnTo>
                      <a:pt x="91678" y="59287"/>
                    </a:lnTo>
                    <a:lnTo>
                      <a:pt x="91437" y="59857"/>
                    </a:lnTo>
                    <a:lnTo>
                      <a:pt x="91225" y="60570"/>
                    </a:lnTo>
                    <a:lnTo>
                      <a:pt x="91044" y="61567"/>
                    </a:lnTo>
                    <a:lnTo>
                      <a:pt x="90863" y="62422"/>
                    </a:lnTo>
                    <a:lnTo>
                      <a:pt x="90728" y="63420"/>
                    </a:lnTo>
                    <a:lnTo>
                      <a:pt x="90607" y="64703"/>
                    </a:lnTo>
                    <a:lnTo>
                      <a:pt x="90516" y="65985"/>
                    </a:lnTo>
                    <a:lnTo>
                      <a:pt x="90441" y="67553"/>
                    </a:lnTo>
                    <a:lnTo>
                      <a:pt x="90365" y="68978"/>
                    </a:lnTo>
                    <a:lnTo>
                      <a:pt x="90335" y="70688"/>
                    </a:lnTo>
                    <a:lnTo>
                      <a:pt x="90320" y="72541"/>
                    </a:lnTo>
                    <a:lnTo>
                      <a:pt x="90335" y="73824"/>
                    </a:lnTo>
                    <a:lnTo>
                      <a:pt x="90350" y="75106"/>
                    </a:lnTo>
                    <a:lnTo>
                      <a:pt x="90380" y="76104"/>
                    </a:lnTo>
                    <a:lnTo>
                      <a:pt x="90426" y="77387"/>
                    </a:lnTo>
                    <a:lnTo>
                      <a:pt x="90471" y="78384"/>
                    </a:lnTo>
                    <a:lnTo>
                      <a:pt x="90531" y="79239"/>
                    </a:lnTo>
                    <a:lnTo>
                      <a:pt x="90607" y="80095"/>
                    </a:lnTo>
                    <a:lnTo>
                      <a:pt x="90682" y="80807"/>
                    </a:lnTo>
                    <a:lnTo>
                      <a:pt x="90758" y="81377"/>
                    </a:lnTo>
                    <a:lnTo>
                      <a:pt x="90833" y="82090"/>
                    </a:lnTo>
                    <a:lnTo>
                      <a:pt x="90924" y="82517"/>
                    </a:lnTo>
                    <a:lnTo>
                      <a:pt x="91044" y="82945"/>
                    </a:lnTo>
                    <a:lnTo>
                      <a:pt x="91135" y="83230"/>
                    </a:lnTo>
                    <a:lnTo>
                      <a:pt x="91241" y="83515"/>
                    </a:lnTo>
                    <a:lnTo>
                      <a:pt x="91361" y="83657"/>
                    </a:lnTo>
                    <a:lnTo>
                      <a:pt x="91482" y="83657"/>
                    </a:lnTo>
                    <a:lnTo>
                      <a:pt x="91633" y="83657"/>
                    </a:lnTo>
                    <a:lnTo>
                      <a:pt x="91784" y="83372"/>
                    </a:lnTo>
                    <a:lnTo>
                      <a:pt x="91920" y="83230"/>
                    </a:lnTo>
                    <a:lnTo>
                      <a:pt x="92040" y="82802"/>
                    </a:lnTo>
                    <a:lnTo>
                      <a:pt x="92191" y="82375"/>
                    </a:lnTo>
                    <a:lnTo>
                      <a:pt x="92312" y="81662"/>
                    </a:lnTo>
                    <a:lnTo>
                      <a:pt x="92433" y="81092"/>
                    </a:lnTo>
                    <a:lnTo>
                      <a:pt x="92538" y="80237"/>
                    </a:lnTo>
                    <a:lnTo>
                      <a:pt x="92644" y="79524"/>
                    </a:lnTo>
                    <a:lnTo>
                      <a:pt x="92734" y="78812"/>
                    </a:lnTo>
                    <a:lnTo>
                      <a:pt x="92825" y="77957"/>
                    </a:lnTo>
                    <a:lnTo>
                      <a:pt x="92885" y="77102"/>
                    </a:lnTo>
                    <a:lnTo>
                      <a:pt x="92961" y="75961"/>
                    </a:lnTo>
                    <a:lnTo>
                      <a:pt x="93006" y="74964"/>
                    </a:lnTo>
                    <a:lnTo>
                      <a:pt x="93051" y="73966"/>
                    </a:lnTo>
                    <a:lnTo>
                      <a:pt x="93096" y="72969"/>
                    </a:lnTo>
                    <a:lnTo>
                      <a:pt x="93127" y="72114"/>
                    </a:lnTo>
                    <a:lnTo>
                      <a:pt x="93142" y="71116"/>
                    </a:lnTo>
                    <a:lnTo>
                      <a:pt x="93157" y="70261"/>
                    </a:lnTo>
                    <a:lnTo>
                      <a:pt x="93172" y="69263"/>
                    </a:lnTo>
                    <a:close/>
                    <a:moveTo>
                      <a:pt x="97608" y="90783"/>
                    </a:moveTo>
                    <a:lnTo>
                      <a:pt x="96371" y="90783"/>
                    </a:lnTo>
                    <a:lnTo>
                      <a:pt x="96371" y="26793"/>
                    </a:lnTo>
                    <a:lnTo>
                      <a:pt x="97608" y="26793"/>
                    </a:lnTo>
                    <a:lnTo>
                      <a:pt x="97608" y="90783"/>
                    </a:lnTo>
                    <a:close/>
                    <a:moveTo>
                      <a:pt x="96974" y="14964"/>
                    </a:moveTo>
                    <a:lnTo>
                      <a:pt x="96959" y="14964"/>
                    </a:lnTo>
                    <a:lnTo>
                      <a:pt x="96808" y="14821"/>
                    </a:lnTo>
                    <a:lnTo>
                      <a:pt x="96657" y="14394"/>
                    </a:lnTo>
                    <a:lnTo>
                      <a:pt x="96582" y="14109"/>
                    </a:lnTo>
                    <a:lnTo>
                      <a:pt x="96522" y="13681"/>
                    </a:lnTo>
                    <a:lnTo>
                      <a:pt x="96461" y="13254"/>
                    </a:lnTo>
                    <a:lnTo>
                      <a:pt x="96401" y="12826"/>
                    </a:lnTo>
                    <a:lnTo>
                      <a:pt x="96310" y="11686"/>
                    </a:lnTo>
                    <a:lnTo>
                      <a:pt x="96250" y="10261"/>
                    </a:lnTo>
                    <a:lnTo>
                      <a:pt x="96205" y="8978"/>
                    </a:lnTo>
                    <a:lnTo>
                      <a:pt x="96190" y="7410"/>
                    </a:lnTo>
                    <a:lnTo>
                      <a:pt x="96205" y="5985"/>
                    </a:lnTo>
                    <a:lnTo>
                      <a:pt x="96250" y="4560"/>
                    </a:lnTo>
                    <a:lnTo>
                      <a:pt x="96325" y="3277"/>
                    </a:lnTo>
                    <a:lnTo>
                      <a:pt x="96416" y="2280"/>
                    </a:lnTo>
                    <a:lnTo>
                      <a:pt x="96476" y="1710"/>
                    </a:lnTo>
                    <a:lnTo>
                      <a:pt x="96537" y="1282"/>
                    </a:lnTo>
                    <a:lnTo>
                      <a:pt x="96612" y="855"/>
                    </a:lnTo>
                    <a:lnTo>
                      <a:pt x="96672" y="570"/>
                    </a:lnTo>
                    <a:lnTo>
                      <a:pt x="96823" y="285"/>
                    </a:lnTo>
                    <a:lnTo>
                      <a:pt x="96989" y="0"/>
                    </a:lnTo>
                    <a:lnTo>
                      <a:pt x="97155" y="285"/>
                    </a:lnTo>
                    <a:lnTo>
                      <a:pt x="97306" y="570"/>
                    </a:lnTo>
                    <a:lnTo>
                      <a:pt x="97382" y="855"/>
                    </a:lnTo>
                    <a:lnTo>
                      <a:pt x="97442" y="1282"/>
                    </a:lnTo>
                    <a:lnTo>
                      <a:pt x="97502" y="1710"/>
                    </a:lnTo>
                    <a:lnTo>
                      <a:pt x="97548" y="2137"/>
                    </a:lnTo>
                    <a:lnTo>
                      <a:pt x="97653" y="3277"/>
                    </a:lnTo>
                    <a:lnTo>
                      <a:pt x="97714" y="4418"/>
                    </a:lnTo>
                    <a:lnTo>
                      <a:pt x="97774" y="5985"/>
                    </a:lnTo>
                    <a:lnTo>
                      <a:pt x="97774" y="7410"/>
                    </a:lnTo>
                    <a:lnTo>
                      <a:pt x="97774" y="8978"/>
                    </a:lnTo>
                    <a:lnTo>
                      <a:pt x="97714" y="10261"/>
                    </a:lnTo>
                    <a:lnTo>
                      <a:pt x="97653" y="11686"/>
                    </a:lnTo>
                    <a:lnTo>
                      <a:pt x="97548" y="12826"/>
                    </a:lnTo>
                    <a:lnTo>
                      <a:pt x="97502" y="13254"/>
                    </a:lnTo>
                    <a:lnTo>
                      <a:pt x="97442" y="13681"/>
                    </a:lnTo>
                    <a:lnTo>
                      <a:pt x="97382" y="14109"/>
                    </a:lnTo>
                    <a:lnTo>
                      <a:pt x="97306" y="14394"/>
                    </a:lnTo>
                    <a:lnTo>
                      <a:pt x="97231" y="14679"/>
                    </a:lnTo>
                    <a:lnTo>
                      <a:pt x="97140" y="14821"/>
                    </a:lnTo>
                    <a:lnTo>
                      <a:pt x="97065" y="14821"/>
                    </a:lnTo>
                    <a:lnTo>
                      <a:pt x="96974" y="14964"/>
                    </a:lnTo>
                    <a:close/>
                    <a:moveTo>
                      <a:pt x="99645" y="90783"/>
                    </a:moveTo>
                    <a:lnTo>
                      <a:pt x="99645" y="44038"/>
                    </a:lnTo>
                    <a:lnTo>
                      <a:pt x="99645" y="39904"/>
                    </a:lnTo>
                    <a:lnTo>
                      <a:pt x="99630" y="35629"/>
                    </a:lnTo>
                    <a:lnTo>
                      <a:pt x="99615" y="31353"/>
                    </a:lnTo>
                    <a:lnTo>
                      <a:pt x="99600" y="26793"/>
                    </a:lnTo>
                    <a:lnTo>
                      <a:pt x="100686" y="26793"/>
                    </a:lnTo>
                    <a:lnTo>
                      <a:pt x="100761" y="37339"/>
                    </a:lnTo>
                    <a:lnTo>
                      <a:pt x="100777" y="37339"/>
                    </a:lnTo>
                    <a:lnTo>
                      <a:pt x="100852" y="36199"/>
                    </a:lnTo>
                    <a:lnTo>
                      <a:pt x="100943" y="34916"/>
                    </a:lnTo>
                    <a:lnTo>
                      <a:pt x="101018" y="33776"/>
                    </a:lnTo>
                    <a:lnTo>
                      <a:pt x="101139" y="32779"/>
                    </a:lnTo>
                    <a:lnTo>
                      <a:pt x="101244" y="31781"/>
                    </a:lnTo>
                    <a:lnTo>
                      <a:pt x="101350" y="30926"/>
                    </a:lnTo>
                    <a:lnTo>
                      <a:pt x="101471" y="29928"/>
                    </a:lnTo>
                    <a:lnTo>
                      <a:pt x="101606" y="29073"/>
                    </a:lnTo>
                    <a:lnTo>
                      <a:pt x="101772" y="28218"/>
                    </a:lnTo>
                    <a:lnTo>
                      <a:pt x="101938" y="27505"/>
                    </a:lnTo>
                    <a:lnTo>
                      <a:pt x="102104" y="26793"/>
                    </a:lnTo>
                    <a:lnTo>
                      <a:pt x="102285" y="26365"/>
                    </a:lnTo>
                    <a:lnTo>
                      <a:pt x="102451" y="25938"/>
                    </a:lnTo>
                    <a:lnTo>
                      <a:pt x="102632" y="25510"/>
                    </a:lnTo>
                    <a:lnTo>
                      <a:pt x="102829" y="25225"/>
                    </a:lnTo>
                    <a:lnTo>
                      <a:pt x="103025" y="25225"/>
                    </a:lnTo>
                    <a:lnTo>
                      <a:pt x="103236" y="25368"/>
                    </a:lnTo>
                    <a:lnTo>
                      <a:pt x="103462" y="25510"/>
                    </a:lnTo>
                    <a:lnTo>
                      <a:pt x="103658" y="26080"/>
                    </a:lnTo>
                    <a:lnTo>
                      <a:pt x="103855" y="26650"/>
                    </a:lnTo>
                    <a:lnTo>
                      <a:pt x="104051" y="27363"/>
                    </a:lnTo>
                    <a:lnTo>
                      <a:pt x="104232" y="28361"/>
                    </a:lnTo>
                    <a:lnTo>
                      <a:pt x="104398" y="29358"/>
                    </a:lnTo>
                    <a:lnTo>
                      <a:pt x="104564" y="30641"/>
                    </a:lnTo>
                    <a:lnTo>
                      <a:pt x="104669" y="31638"/>
                    </a:lnTo>
                    <a:lnTo>
                      <a:pt x="104760" y="32636"/>
                    </a:lnTo>
                    <a:lnTo>
                      <a:pt x="104850" y="33634"/>
                    </a:lnTo>
                    <a:lnTo>
                      <a:pt x="104926" y="34774"/>
                    </a:lnTo>
                    <a:lnTo>
                      <a:pt x="105001" y="35771"/>
                    </a:lnTo>
                    <a:lnTo>
                      <a:pt x="105092" y="37197"/>
                    </a:lnTo>
                    <a:lnTo>
                      <a:pt x="105152" y="38337"/>
                    </a:lnTo>
                    <a:lnTo>
                      <a:pt x="105198" y="39762"/>
                    </a:lnTo>
                    <a:lnTo>
                      <a:pt x="105258" y="41187"/>
                    </a:lnTo>
                    <a:lnTo>
                      <a:pt x="105288" y="42612"/>
                    </a:lnTo>
                    <a:lnTo>
                      <a:pt x="105333" y="44038"/>
                    </a:lnTo>
                    <a:lnTo>
                      <a:pt x="105364" y="45605"/>
                    </a:lnTo>
                    <a:lnTo>
                      <a:pt x="105394" y="49026"/>
                    </a:lnTo>
                    <a:lnTo>
                      <a:pt x="105409" y="52589"/>
                    </a:lnTo>
                    <a:lnTo>
                      <a:pt x="105409" y="90783"/>
                    </a:lnTo>
                    <a:lnTo>
                      <a:pt x="104187" y="90783"/>
                    </a:lnTo>
                    <a:lnTo>
                      <a:pt x="104187" y="53871"/>
                    </a:lnTo>
                    <a:lnTo>
                      <a:pt x="104172" y="51591"/>
                    </a:lnTo>
                    <a:lnTo>
                      <a:pt x="104156" y="49311"/>
                    </a:lnTo>
                    <a:lnTo>
                      <a:pt x="104126" y="47458"/>
                    </a:lnTo>
                    <a:lnTo>
                      <a:pt x="104081" y="45463"/>
                    </a:lnTo>
                    <a:lnTo>
                      <a:pt x="104036" y="43752"/>
                    </a:lnTo>
                    <a:lnTo>
                      <a:pt x="103960" y="42327"/>
                    </a:lnTo>
                    <a:lnTo>
                      <a:pt x="103870" y="40760"/>
                    </a:lnTo>
                    <a:lnTo>
                      <a:pt x="103779" y="39477"/>
                    </a:lnTo>
                    <a:lnTo>
                      <a:pt x="103689" y="38479"/>
                    </a:lnTo>
                    <a:lnTo>
                      <a:pt x="103568" y="37482"/>
                    </a:lnTo>
                    <a:lnTo>
                      <a:pt x="103447" y="36769"/>
                    </a:lnTo>
                    <a:lnTo>
                      <a:pt x="103296" y="36057"/>
                    </a:lnTo>
                    <a:lnTo>
                      <a:pt x="103145" y="35486"/>
                    </a:lnTo>
                    <a:lnTo>
                      <a:pt x="102980" y="35059"/>
                    </a:lnTo>
                    <a:lnTo>
                      <a:pt x="102814" y="34774"/>
                    </a:lnTo>
                    <a:lnTo>
                      <a:pt x="102617" y="34774"/>
                    </a:lnTo>
                    <a:lnTo>
                      <a:pt x="102466" y="34774"/>
                    </a:lnTo>
                    <a:lnTo>
                      <a:pt x="102331" y="34916"/>
                    </a:lnTo>
                    <a:lnTo>
                      <a:pt x="102180" y="35201"/>
                    </a:lnTo>
                    <a:lnTo>
                      <a:pt x="102059" y="35629"/>
                    </a:lnTo>
                    <a:lnTo>
                      <a:pt x="101938" y="36199"/>
                    </a:lnTo>
                    <a:lnTo>
                      <a:pt x="101818" y="36769"/>
                    </a:lnTo>
                    <a:lnTo>
                      <a:pt x="101697" y="37482"/>
                    </a:lnTo>
                    <a:lnTo>
                      <a:pt x="101576" y="38194"/>
                    </a:lnTo>
                    <a:lnTo>
                      <a:pt x="101471" y="39049"/>
                    </a:lnTo>
                    <a:lnTo>
                      <a:pt x="101380" y="40047"/>
                    </a:lnTo>
                    <a:lnTo>
                      <a:pt x="101290" y="41187"/>
                    </a:lnTo>
                    <a:lnTo>
                      <a:pt x="101199" y="42185"/>
                    </a:lnTo>
                    <a:lnTo>
                      <a:pt x="101139" y="43182"/>
                    </a:lnTo>
                    <a:lnTo>
                      <a:pt x="101063" y="44323"/>
                    </a:lnTo>
                    <a:lnTo>
                      <a:pt x="101003" y="45463"/>
                    </a:lnTo>
                    <a:lnTo>
                      <a:pt x="100958" y="46888"/>
                    </a:lnTo>
                    <a:lnTo>
                      <a:pt x="100927" y="48028"/>
                    </a:lnTo>
                    <a:lnTo>
                      <a:pt x="100897" y="49311"/>
                    </a:lnTo>
                    <a:lnTo>
                      <a:pt x="100882" y="50736"/>
                    </a:lnTo>
                    <a:lnTo>
                      <a:pt x="100882" y="52304"/>
                    </a:lnTo>
                    <a:lnTo>
                      <a:pt x="100882" y="90783"/>
                    </a:lnTo>
                    <a:lnTo>
                      <a:pt x="99645" y="90783"/>
                    </a:lnTo>
                    <a:close/>
                    <a:moveTo>
                      <a:pt x="107687" y="14964"/>
                    </a:moveTo>
                    <a:lnTo>
                      <a:pt x="108894" y="11401"/>
                    </a:lnTo>
                    <a:lnTo>
                      <a:pt x="108894" y="26793"/>
                    </a:lnTo>
                    <a:lnTo>
                      <a:pt x="110645" y="26793"/>
                    </a:lnTo>
                    <a:lnTo>
                      <a:pt x="110645" y="35486"/>
                    </a:lnTo>
                    <a:lnTo>
                      <a:pt x="108894" y="35486"/>
                    </a:lnTo>
                    <a:lnTo>
                      <a:pt x="108894" y="70118"/>
                    </a:lnTo>
                    <a:lnTo>
                      <a:pt x="108894" y="71686"/>
                    </a:lnTo>
                    <a:lnTo>
                      <a:pt x="108909" y="73111"/>
                    </a:lnTo>
                    <a:lnTo>
                      <a:pt x="108924" y="74394"/>
                    </a:lnTo>
                    <a:lnTo>
                      <a:pt x="108940" y="75534"/>
                    </a:lnTo>
                    <a:lnTo>
                      <a:pt x="108985" y="76817"/>
                    </a:lnTo>
                    <a:lnTo>
                      <a:pt x="109030" y="77814"/>
                    </a:lnTo>
                    <a:lnTo>
                      <a:pt x="109075" y="78669"/>
                    </a:lnTo>
                    <a:lnTo>
                      <a:pt x="109136" y="79382"/>
                    </a:lnTo>
                    <a:lnTo>
                      <a:pt x="109196" y="80095"/>
                    </a:lnTo>
                    <a:lnTo>
                      <a:pt x="109256" y="80807"/>
                    </a:lnTo>
                    <a:lnTo>
                      <a:pt x="109332" y="81235"/>
                    </a:lnTo>
                    <a:lnTo>
                      <a:pt x="109407" y="81662"/>
                    </a:lnTo>
                    <a:lnTo>
                      <a:pt x="109498" y="82232"/>
                    </a:lnTo>
                    <a:lnTo>
                      <a:pt x="109603" y="82375"/>
                    </a:lnTo>
                    <a:lnTo>
                      <a:pt x="109709" y="82517"/>
                    </a:lnTo>
                    <a:lnTo>
                      <a:pt x="109815" y="82660"/>
                    </a:lnTo>
                    <a:lnTo>
                      <a:pt x="110011" y="82517"/>
                    </a:lnTo>
                    <a:lnTo>
                      <a:pt x="110207" y="82375"/>
                    </a:lnTo>
                    <a:lnTo>
                      <a:pt x="110373" y="82232"/>
                    </a:lnTo>
                    <a:lnTo>
                      <a:pt x="110524" y="81662"/>
                    </a:lnTo>
                    <a:lnTo>
                      <a:pt x="110584" y="90498"/>
                    </a:lnTo>
                    <a:lnTo>
                      <a:pt x="110358" y="91211"/>
                    </a:lnTo>
                    <a:lnTo>
                      <a:pt x="110086" y="91781"/>
                    </a:lnTo>
                    <a:lnTo>
                      <a:pt x="109815" y="92209"/>
                    </a:lnTo>
                    <a:lnTo>
                      <a:pt x="109498" y="92351"/>
                    </a:lnTo>
                    <a:lnTo>
                      <a:pt x="109287" y="92209"/>
                    </a:lnTo>
                    <a:lnTo>
                      <a:pt x="109090" y="91781"/>
                    </a:lnTo>
                    <a:lnTo>
                      <a:pt x="108894" y="91496"/>
                    </a:lnTo>
                    <a:lnTo>
                      <a:pt x="108728" y="90926"/>
                    </a:lnTo>
                    <a:lnTo>
                      <a:pt x="108577" y="90213"/>
                    </a:lnTo>
                    <a:lnTo>
                      <a:pt x="108411" y="89358"/>
                    </a:lnTo>
                    <a:lnTo>
                      <a:pt x="108276" y="88361"/>
                    </a:lnTo>
                    <a:lnTo>
                      <a:pt x="108155" y="87220"/>
                    </a:lnTo>
                    <a:lnTo>
                      <a:pt x="108049" y="85795"/>
                    </a:lnTo>
                    <a:lnTo>
                      <a:pt x="107959" y="84228"/>
                    </a:lnTo>
                    <a:lnTo>
                      <a:pt x="107868" y="82517"/>
                    </a:lnTo>
                    <a:lnTo>
                      <a:pt x="107808" y="80522"/>
                    </a:lnTo>
                    <a:lnTo>
                      <a:pt x="107748" y="78384"/>
                    </a:lnTo>
                    <a:lnTo>
                      <a:pt x="107717" y="75819"/>
                    </a:lnTo>
                    <a:lnTo>
                      <a:pt x="107702" y="73396"/>
                    </a:lnTo>
                    <a:lnTo>
                      <a:pt x="107687" y="70546"/>
                    </a:lnTo>
                    <a:lnTo>
                      <a:pt x="107687" y="35486"/>
                    </a:lnTo>
                    <a:lnTo>
                      <a:pt x="106646" y="35486"/>
                    </a:lnTo>
                    <a:lnTo>
                      <a:pt x="106646" y="26793"/>
                    </a:lnTo>
                    <a:lnTo>
                      <a:pt x="107687" y="26793"/>
                    </a:lnTo>
                    <a:lnTo>
                      <a:pt x="107687" y="14964"/>
                    </a:lnTo>
                    <a:close/>
                    <a:moveTo>
                      <a:pt x="111142" y="26793"/>
                    </a:moveTo>
                    <a:lnTo>
                      <a:pt x="112485" y="26793"/>
                    </a:lnTo>
                    <a:lnTo>
                      <a:pt x="113964" y="64560"/>
                    </a:lnTo>
                    <a:lnTo>
                      <a:pt x="114070" y="67553"/>
                    </a:lnTo>
                    <a:lnTo>
                      <a:pt x="114190" y="70546"/>
                    </a:lnTo>
                    <a:lnTo>
                      <a:pt x="114296" y="73966"/>
                    </a:lnTo>
                    <a:lnTo>
                      <a:pt x="114402" y="77672"/>
                    </a:lnTo>
                    <a:lnTo>
                      <a:pt x="114432" y="77672"/>
                    </a:lnTo>
                    <a:lnTo>
                      <a:pt x="114507" y="75106"/>
                    </a:lnTo>
                    <a:lnTo>
                      <a:pt x="114598" y="72256"/>
                    </a:lnTo>
                    <a:lnTo>
                      <a:pt x="114734" y="68551"/>
                    </a:lnTo>
                    <a:lnTo>
                      <a:pt x="114869" y="64275"/>
                    </a:lnTo>
                    <a:lnTo>
                      <a:pt x="116197" y="26793"/>
                    </a:lnTo>
                    <a:lnTo>
                      <a:pt x="117510" y="26793"/>
                    </a:lnTo>
                    <a:lnTo>
                      <a:pt x="115654" y="72399"/>
                    </a:lnTo>
                    <a:lnTo>
                      <a:pt x="115488" y="76532"/>
                    </a:lnTo>
                    <a:lnTo>
                      <a:pt x="115337" y="80380"/>
                    </a:lnTo>
                    <a:lnTo>
                      <a:pt x="115156" y="84085"/>
                    </a:lnTo>
                    <a:lnTo>
                      <a:pt x="115020" y="87505"/>
                    </a:lnTo>
                    <a:lnTo>
                      <a:pt x="114869" y="90498"/>
                    </a:lnTo>
                    <a:lnTo>
                      <a:pt x="114734" y="93349"/>
                    </a:lnTo>
                    <a:lnTo>
                      <a:pt x="114598" y="95771"/>
                    </a:lnTo>
                    <a:lnTo>
                      <a:pt x="114477" y="98052"/>
                    </a:lnTo>
                    <a:lnTo>
                      <a:pt x="114341" y="100332"/>
                    </a:lnTo>
                    <a:lnTo>
                      <a:pt x="114205" y="102470"/>
                    </a:lnTo>
                    <a:lnTo>
                      <a:pt x="114055" y="104465"/>
                    </a:lnTo>
                    <a:lnTo>
                      <a:pt x="113919" y="106318"/>
                    </a:lnTo>
                    <a:lnTo>
                      <a:pt x="113783" y="108171"/>
                    </a:lnTo>
                    <a:lnTo>
                      <a:pt x="113647" y="109738"/>
                    </a:lnTo>
                    <a:lnTo>
                      <a:pt x="113481" y="111163"/>
                    </a:lnTo>
                    <a:lnTo>
                      <a:pt x="113345" y="112589"/>
                    </a:lnTo>
                    <a:lnTo>
                      <a:pt x="113164" y="114014"/>
                    </a:lnTo>
                    <a:lnTo>
                      <a:pt x="112968" y="115296"/>
                    </a:lnTo>
                    <a:lnTo>
                      <a:pt x="112772" y="116437"/>
                    </a:lnTo>
                    <a:lnTo>
                      <a:pt x="112591" y="117577"/>
                    </a:lnTo>
                    <a:lnTo>
                      <a:pt x="112410" y="118432"/>
                    </a:lnTo>
                    <a:lnTo>
                      <a:pt x="112214" y="119002"/>
                    </a:lnTo>
                    <a:lnTo>
                      <a:pt x="112018" y="119572"/>
                    </a:lnTo>
                    <a:lnTo>
                      <a:pt x="111837" y="120000"/>
                    </a:lnTo>
                    <a:lnTo>
                      <a:pt x="111520" y="110166"/>
                    </a:lnTo>
                    <a:lnTo>
                      <a:pt x="111791" y="109168"/>
                    </a:lnTo>
                    <a:lnTo>
                      <a:pt x="112078" y="108028"/>
                    </a:lnTo>
                    <a:lnTo>
                      <a:pt x="112334" y="106318"/>
                    </a:lnTo>
                    <a:lnTo>
                      <a:pt x="112606" y="104465"/>
                    </a:lnTo>
                    <a:lnTo>
                      <a:pt x="112757" y="103325"/>
                    </a:lnTo>
                    <a:lnTo>
                      <a:pt x="112893" y="101757"/>
                    </a:lnTo>
                    <a:lnTo>
                      <a:pt x="113059" y="100332"/>
                    </a:lnTo>
                    <a:lnTo>
                      <a:pt x="113179" y="98764"/>
                    </a:lnTo>
                    <a:lnTo>
                      <a:pt x="113300" y="97197"/>
                    </a:lnTo>
                    <a:lnTo>
                      <a:pt x="113421" y="95344"/>
                    </a:lnTo>
                    <a:lnTo>
                      <a:pt x="113542" y="93491"/>
                    </a:lnTo>
                    <a:lnTo>
                      <a:pt x="113632" y="91496"/>
                    </a:lnTo>
                    <a:lnTo>
                      <a:pt x="113708" y="89928"/>
                    </a:lnTo>
                    <a:lnTo>
                      <a:pt x="113738" y="88788"/>
                    </a:lnTo>
                    <a:lnTo>
                      <a:pt x="113708" y="87648"/>
                    </a:lnTo>
                    <a:lnTo>
                      <a:pt x="113647" y="85653"/>
                    </a:lnTo>
                    <a:lnTo>
                      <a:pt x="111142" y="26793"/>
                    </a:lnTo>
                    <a:close/>
                    <a:moveTo>
                      <a:pt x="119170" y="92351"/>
                    </a:moveTo>
                    <a:lnTo>
                      <a:pt x="119139" y="92351"/>
                    </a:lnTo>
                    <a:lnTo>
                      <a:pt x="119049" y="92209"/>
                    </a:lnTo>
                    <a:lnTo>
                      <a:pt x="118973" y="92209"/>
                    </a:lnTo>
                    <a:lnTo>
                      <a:pt x="118898" y="91781"/>
                    </a:lnTo>
                    <a:lnTo>
                      <a:pt x="118823" y="91496"/>
                    </a:lnTo>
                    <a:lnTo>
                      <a:pt x="118762" y="91211"/>
                    </a:lnTo>
                    <a:lnTo>
                      <a:pt x="118687" y="90783"/>
                    </a:lnTo>
                    <a:lnTo>
                      <a:pt x="118626" y="90356"/>
                    </a:lnTo>
                    <a:lnTo>
                      <a:pt x="118551" y="89786"/>
                    </a:lnTo>
                    <a:lnTo>
                      <a:pt x="118506" y="89216"/>
                    </a:lnTo>
                    <a:lnTo>
                      <a:pt x="118460" y="88646"/>
                    </a:lnTo>
                    <a:lnTo>
                      <a:pt x="118415" y="87933"/>
                    </a:lnTo>
                    <a:lnTo>
                      <a:pt x="118385" y="87220"/>
                    </a:lnTo>
                    <a:lnTo>
                      <a:pt x="118355" y="85510"/>
                    </a:lnTo>
                    <a:lnTo>
                      <a:pt x="118340" y="83942"/>
                    </a:lnTo>
                    <a:lnTo>
                      <a:pt x="118340" y="83087"/>
                    </a:lnTo>
                    <a:lnTo>
                      <a:pt x="118355" y="82232"/>
                    </a:lnTo>
                    <a:lnTo>
                      <a:pt x="118370" y="81377"/>
                    </a:lnTo>
                    <a:lnTo>
                      <a:pt x="118385" y="80522"/>
                    </a:lnTo>
                    <a:lnTo>
                      <a:pt x="118430" y="79809"/>
                    </a:lnTo>
                    <a:lnTo>
                      <a:pt x="118460" y="79239"/>
                    </a:lnTo>
                    <a:lnTo>
                      <a:pt x="118506" y="78527"/>
                    </a:lnTo>
                    <a:lnTo>
                      <a:pt x="118566" y="77957"/>
                    </a:lnTo>
                    <a:lnTo>
                      <a:pt x="118642" y="77387"/>
                    </a:lnTo>
                    <a:lnTo>
                      <a:pt x="118702" y="76959"/>
                    </a:lnTo>
                    <a:lnTo>
                      <a:pt x="118777" y="76389"/>
                    </a:lnTo>
                    <a:lnTo>
                      <a:pt x="118838" y="76104"/>
                    </a:lnTo>
                    <a:lnTo>
                      <a:pt x="118913" y="75819"/>
                    </a:lnTo>
                    <a:lnTo>
                      <a:pt x="119004" y="75676"/>
                    </a:lnTo>
                    <a:lnTo>
                      <a:pt x="119079" y="75534"/>
                    </a:lnTo>
                    <a:lnTo>
                      <a:pt x="119185" y="75534"/>
                    </a:lnTo>
                    <a:lnTo>
                      <a:pt x="119275" y="75534"/>
                    </a:lnTo>
                    <a:lnTo>
                      <a:pt x="119351" y="75676"/>
                    </a:lnTo>
                    <a:lnTo>
                      <a:pt x="119426" y="75819"/>
                    </a:lnTo>
                    <a:lnTo>
                      <a:pt x="119502" y="76104"/>
                    </a:lnTo>
                    <a:lnTo>
                      <a:pt x="119577" y="76389"/>
                    </a:lnTo>
                    <a:lnTo>
                      <a:pt x="119637" y="76959"/>
                    </a:lnTo>
                    <a:lnTo>
                      <a:pt x="119698" y="77387"/>
                    </a:lnTo>
                    <a:lnTo>
                      <a:pt x="119773" y="77957"/>
                    </a:lnTo>
                    <a:lnTo>
                      <a:pt x="119834" y="78527"/>
                    </a:lnTo>
                    <a:lnTo>
                      <a:pt x="119879" y="79097"/>
                    </a:lnTo>
                    <a:lnTo>
                      <a:pt x="119909" y="79809"/>
                    </a:lnTo>
                    <a:lnTo>
                      <a:pt x="119939" y="80522"/>
                    </a:lnTo>
                    <a:lnTo>
                      <a:pt x="119969" y="81235"/>
                    </a:lnTo>
                    <a:lnTo>
                      <a:pt x="119984" y="82232"/>
                    </a:lnTo>
                    <a:lnTo>
                      <a:pt x="120000" y="83087"/>
                    </a:lnTo>
                    <a:lnTo>
                      <a:pt x="120000" y="83942"/>
                    </a:lnTo>
                    <a:lnTo>
                      <a:pt x="119984" y="85510"/>
                    </a:lnTo>
                    <a:lnTo>
                      <a:pt x="119939" y="87220"/>
                    </a:lnTo>
                    <a:lnTo>
                      <a:pt x="119909" y="87933"/>
                    </a:lnTo>
                    <a:lnTo>
                      <a:pt x="119879" y="88646"/>
                    </a:lnTo>
                    <a:lnTo>
                      <a:pt x="119834" y="89216"/>
                    </a:lnTo>
                    <a:lnTo>
                      <a:pt x="119773" y="89786"/>
                    </a:lnTo>
                    <a:lnTo>
                      <a:pt x="119698" y="90356"/>
                    </a:lnTo>
                    <a:lnTo>
                      <a:pt x="119637" y="90783"/>
                    </a:lnTo>
                    <a:lnTo>
                      <a:pt x="119577" y="91211"/>
                    </a:lnTo>
                    <a:lnTo>
                      <a:pt x="119502" y="91496"/>
                    </a:lnTo>
                    <a:lnTo>
                      <a:pt x="119426" y="91781"/>
                    </a:lnTo>
                    <a:lnTo>
                      <a:pt x="119336" y="92209"/>
                    </a:lnTo>
                    <a:lnTo>
                      <a:pt x="119260" y="92209"/>
                    </a:lnTo>
                    <a:lnTo>
                      <a:pt x="119170" y="92351"/>
                    </a:lnTo>
                    <a:close/>
                  </a:path>
                </a:pathLst>
              </a:custGeom>
              <a:solidFill>
                <a:schemeClr val="l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</p:grpSp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 b="49999" l="0" r="0" t="0"/>
          <a:stretch/>
        </p:blipFill>
        <p:spPr>
          <a:xfrm flipH="1">
            <a:off x="8919330" y="6295414"/>
            <a:ext cx="3272669" cy="5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>
            <p:ph type="title"/>
          </p:nvPr>
        </p:nvSpPr>
        <p:spPr>
          <a:xfrm>
            <a:off x="1828800" y="5454335"/>
            <a:ext cx="79369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1828800" y="4873751"/>
            <a:ext cx="8229600" cy="5303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600"/>
              </a:spcBef>
              <a:buClr>
                <a:srgbClr val="4E84C4"/>
              </a:buClr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4E84C4"/>
              </a:buClr>
              <a:buFont typeface="PT Sans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4E84C4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4E84C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3" name="Shape 323"/>
          <p:cNvSpPr txBox="1"/>
          <p:nvPr>
            <p:ph idx="2" type="body"/>
          </p:nvPr>
        </p:nvSpPr>
        <p:spPr>
          <a:xfrm>
            <a:off x="1844191" y="6387398"/>
            <a:ext cx="2016609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4E84C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E84C4"/>
              </a:buClr>
              <a:buFont typeface="PT Sans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E84C4"/>
              </a:buClr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E84C4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4" name="Shape 324"/>
          <p:cNvSpPr txBox="1"/>
          <p:nvPr/>
        </p:nvSpPr>
        <p:spPr>
          <a:xfrm>
            <a:off x="7296675" y="6459533"/>
            <a:ext cx="253947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|   Copyright © 2014 Tata Consultancy Services Limited</a:t>
            </a:r>
          </a:p>
        </p:txBody>
      </p:sp>
      <p:sp>
        <p:nvSpPr>
          <p:cNvPr id="325" name="Shape 325"/>
          <p:cNvSpPr txBox="1"/>
          <p:nvPr>
            <p:ph idx="3" type="body"/>
          </p:nvPr>
        </p:nvSpPr>
        <p:spPr>
          <a:xfrm>
            <a:off x="3962400" y="6464651"/>
            <a:ext cx="2946399" cy="213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200"/>
              </a:spcBef>
              <a:buClr>
                <a:srgbClr val="4E84C4"/>
              </a:buClr>
              <a:buFont typeface="PT Sans"/>
              <a:buNone/>
              <a:defRPr b="0" i="0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5384800" y="6551617"/>
            <a:ext cx="3651239" cy="192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200"/>
              </a:spcBef>
              <a:buClr>
                <a:srgbClr val="4E84C4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wo Conten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538347" y="60740"/>
            <a:ext cx="11348851" cy="642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570895" y="1189037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03200" lvl="0" marL="342900" marR="0" rtl="0" algn="l">
              <a:spcBef>
                <a:spcPts val="440"/>
              </a:spcBef>
              <a:buClr>
                <a:srgbClr val="4E84C4"/>
              </a:buClr>
              <a:buSzPct val="1000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1" name="Shape 331"/>
          <p:cNvSpPr txBox="1"/>
          <p:nvPr>
            <p:ph idx="2" type="body"/>
          </p:nvPr>
        </p:nvSpPr>
        <p:spPr>
          <a:xfrm>
            <a:off x="6371767" y="1189037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03200" lvl="0" marL="342900" marR="0" rtl="0" algn="l">
              <a:spcBef>
                <a:spcPts val="440"/>
              </a:spcBef>
              <a:buClr>
                <a:srgbClr val="4E84C4"/>
              </a:buClr>
              <a:buSzPct val="1000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2" name="Shape 332"/>
          <p:cNvSpPr txBox="1"/>
          <p:nvPr>
            <p:ph idx="3" type="body"/>
          </p:nvPr>
        </p:nvSpPr>
        <p:spPr>
          <a:xfrm>
            <a:off x="5384800" y="6551617"/>
            <a:ext cx="3651239" cy="192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200"/>
              </a:spcBef>
              <a:buClr>
                <a:srgbClr val="4E84C4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38347" y="60740"/>
            <a:ext cx="11348851" cy="642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38347" y="924945"/>
            <a:ext cx="1134885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15900" lvl="0" marL="34290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5384800" y="6551617"/>
            <a:ext cx="3651239" cy="192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200"/>
              </a:spcBef>
              <a:buClr>
                <a:srgbClr val="4E84C4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mparison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538347" y="60740"/>
            <a:ext cx="11348851" cy="642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570895" y="1187450"/>
            <a:ext cx="5386917" cy="712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4E84C4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E84C4"/>
              </a:buClr>
              <a:buFont typeface="PT Sans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E84C4"/>
              </a:buClr>
              <a:buFont typeface="Courier New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E84C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6" name="Shape 336"/>
          <p:cNvSpPr txBox="1"/>
          <p:nvPr>
            <p:ph idx="2" type="body"/>
          </p:nvPr>
        </p:nvSpPr>
        <p:spPr>
          <a:xfrm>
            <a:off x="570895" y="1916111"/>
            <a:ext cx="538691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03200" lvl="0" marL="342900" marR="0" rtl="0" algn="l">
              <a:spcBef>
                <a:spcPts val="440"/>
              </a:spcBef>
              <a:buClr>
                <a:srgbClr val="4E84C4"/>
              </a:buClr>
              <a:buSzPct val="1000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7" name="Shape 337"/>
          <p:cNvSpPr txBox="1"/>
          <p:nvPr>
            <p:ph idx="3" type="body"/>
          </p:nvPr>
        </p:nvSpPr>
        <p:spPr>
          <a:xfrm>
            <a:off x="6348183" y="1187450"/>
            <a:ext cx="5389032" cy="712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4E84C4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E84C4"/>
              </a:buClr>
              <a:buFont typeface="PT Sans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E84C4"/>
              </a:buClr>
              <a:buFont typeface="Courier New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E84C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8" name="Shape 338"/>
          <p:cNvSpPr txBox="1"/>
          <p:nvPr>
            <p:ph idx="4" type="body"/>
          </p:nvPr>
        </p:nvSpPr>
        <p:spPr>
          <a:xfrm>
            <a:off x="6348183" y="1916111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03200" lvl="0" marL="342900" marR="0" rtl="0" algn="l">
              <a:spcBef>
                <a:spcPts val="440"/>
              </a:spcBef>
              <a:buClr>
                <a:srgbClr val="4E84C4"/>
              </a:buClr>
              <a:buSzPct val="1000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9" name="Shape 339"/>
          <p:cNvSpPr txBox="1"/>
          <p:nvPr>
            <p:ph idx="5" type="body"/>
          </p:nvPr>
        </p:nvSpPr>
        <p:spPr>
          <a:xfrm>
            <a:off x="5384800" y="6551617"/>
            <a:ext cx="3651239" cy="192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200"/>
              </a:spcBef>
              <a:buClr>
                <a:srgbClr val="4E84C4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with Caption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570897" y="1125537"/>
            <a:ext cx="4011084" cy="787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PT Sans"/>
              <a:buNone/>
              <a:defRPr b="1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4805437" y="1125537"/>
            <a:ext cx="6815666" cy="5199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03200" lvl="0" marL="342900" marR="0" rtl="0" algn="l">
              <a:spcBef>
                <a:spcPts val="440"/>
              </a:spcBef>
              <a:buClr>
                <a:srgbClr val="4E84C4"/>
              </a:buClr>
              <a:buSzPct val="1000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43" name="Shape 343"/>
          <p:cNvSpPr txBox="1"/>
          <p:nvPr>
            <p:ph idx="2" type="body"/>
          </p:nvPr>
        </p:nvSpPr>
        <p:spPr>
          <a:xfrm>
            <a:off x="570897" y="1951036"/>
            <a:ext cx="4011084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40"/>
              </a:spcBef>
              <a:buClr>
                <a:srgbClr val="4E84C4"/>
              </a:buClr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4E84C4"/>
              </a:buClr>
              <a:buFont typeface="PT Sans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4E84C4"/>
              </a:buClr>
              <a:buFont typeface="Courier New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4E84C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44" name="Shape 344"/>
          <p:cNvSpPr txBox="1"/>
          <p:nvPr>
            <p:ph idx="3" type="body"/>
          </p:nvPr>
        </p:nvSpPr>
        <p:spPr>
          <a:xfrm>
            <a:off x="5384800" y="6551617"/>
            <a:ext cx="3651239" cy="192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200"/>
              </a:spcBef>
              <a:buClr>
                <a:srgbClr val="4E84C4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with Caption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2389716" y="4876801"/>
            <a:ext cx="7315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1" i="0" sz="2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7" name="Shape 347"/>
          <p:cNvSpPr/>
          <p:nvPr>
            <p:ph idx="2" type="pic"/>
          </p:nvPr>
        </p:nvSpPr>
        <p:spPr>
          <a:xfrm>
            <a:off x="2389716" y="1143000"/>
            <a:ext cx="73152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rgbClr val="4E84C4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4E84C4"/>
              </a:buClr>
              <a:buFont typeface="PT Sans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4E84C4"/>
              </a:buClr>
              <a:buFont typeface="Courier New"/>
              <a:buNone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4E84C4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2389716" y="5443539"/>
            <a:ext cx="7315200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4E84C4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4E84C4"/>
              </a:buClr>
              <a:buFont typeface="PT Sans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4E84C4"/>
              </a:buClr>
              <a:buFont typeface="Courier New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4E84C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49" name="Shape 349"/>
          <p:cNvSpPr txBox="1"/>
          <p:nvPr>
            <p:ph idx="3" type="body"/>
          </p:nvPr>
        </p:nvSpPr>
        <p:spPr>
          <a:xfrm>
            <a:off x="5384800" y="6551617"/>
            <a:ext cx="3651239" cy="192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200"/>
              </a:spcBef>
              <a:buClr>
                <a:srgbClr val="4E84C4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Table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538347" y="60740"/>
            <a:ext cx="11348851" cy="642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5384800" y="6551617"/>
            <a:ext cx="3651239" cy="192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200"/>
              </a:spcBef>
              <a:buClr>
                <a:srgbClr val="4E84C4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Vertical Text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538347" y="60740"/>
            <a:ext cx="11348851" cy="642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 rot="5400000">
            <a:off x="3588796" y="-1872203"/>
            <a:ext cx="5156199" cy="11237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15900" lvl="0" marL="34290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56" name="Shape 356"/>
          <p:cNvSpPr txBox="1"/>
          <p:nvPr>
            <p:ph idx="2" type="body"/>
          </p:nvPr>
        </p:nvSpPr>
        <p:spPr>
          <a:xfrm>
            <a:off x="5384800" y="6551617"/>
            <a:ext cx="3651239" cy="192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200"/>
              </a:spcBef>
              <a:buClr>
                <a:srgbClr val="4E84C4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Vertical Title and Text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 rot="5400000">
            <a:off x="7875242" y="2385219"/>
            <a:ext cx="5135563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PT Sans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 rot="5400000">
            <a:off x="2110656" y="-370074"/>
            <a:ext cx="5135563" cy="8253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15900" lvl="0" marL="34290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0" name="Shape 360"/>
          <p:cNvSpPr txBox="1"/>
          <p:nvPr>
            <p:ph idx="2" type="body"/>
          </p:nvPr>
        </p:nvSpPr>
        <p:spPr>
          <a:xfrm>
            <a:off x="5384800" y="6551617"/>
            <a:ext cx="3651239" cy="192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200"/>
              </a:spcBef>
              <a:buClr>
                <a:srgbClr val="4E84C4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538347" y="60740"/>
            <a:ext cx="11348851" cy="642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5384800" y="6551617"/>
            <a:ext cx="3651239" cy="192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200"/>
              </a:spcBef>
              <a:buClr>
                <a:srgbClr val="4E84C4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1_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538347" y="60740"/>
            <a:ext cx="11348851" cy="642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963083" y="3886200"/>
            <a:ext cx="103632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PT Sans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963083" y="2906714"/>
            <a:ext cx="103632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560"/>
              </a:spcBef>
              <a:buClr>
                <a:srgbClr val="4E84C4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4E84C4"/>
              </a:buClr>
              <a:buFont typeface="PT Sans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4E84C4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4E84C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384800" y="6551617"/>
            <a:ext cx="3651239" cy="192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200"/>
              </a:spcBef>
              <a:buClr>
                <a:srgbClr val="4E84C4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538347" y="60740"/>
            <a:ext cx="11348851" cy="642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538347" y="924945"/>
            <a:ext cx="1134885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15900" lvl="0" marL="34290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 without Date Forma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" y="0"/>
            <a:ext cx="12192000" cy="6858000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56BBED"/>
              </a:gs>
            </a:gsLst>
            <a:lin ang="912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508004" y="2080610"/>
            <a:ext cx="8229600" cy="53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508004" y="26758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480"/>
              </a:spcBef>
              <a:buClr>
                <a:srgbClr val="4E84C4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>
            <a:off x="11154393" y="257176"/>
            <a:ext cx="647276" cy="424339"/>
          </a:xfrm>
          <a:custGeom>
            <a:pathLst>
              <a:path extrusionOk="0" h="120000" w="120000">
                <a:moveTo>
                  <a:pt x="59928" y="0"/>
                </a:moveTo>
                <a:lnTo>
                  <a:pt x="63664" y="0"/>
                </a:lnTo>
                <a:lnTo>
                  <a:pt x="67113" y="330"/>
                </a:lnTo>
                <a:lnTo>
                  <a:pt x="70562" y="825"/>
                </a:lnTo>
                <a:lnTo>
                  <a:pt x="74011" y="1485"/>
                </a:lnTo>
                <a:lnTo>
                  <a:pt x="77317" y="2640"/>
                </a:lnTo>
                <a:lnTo>
                  <a:pt x="80335" y="3631"/>
                </a:lnTo>
                <a:lnTo>
                  <a:pt x="83497" y="4951"/>
                </a:lnTo>
                <a:lnTo>
                  <a:pt x="86227" y="6272"/>
                </a:lnTo>
                <a:lnTo>
                  <a:pt x="89101" y="7922"/>
                </a:lnTo>
                <a:lnTo>
                  <a:pt x="91544" y="9738"/>
                </a:lnTo>
                <a:lnTo>
                  <a:pt x="93844" y="11719"/>
                </a:lnTo>
                <a:lnTo>
                  <a:pt x="96000" y="13700"/>
                </a:lnTo>
                <a:lnTo>
                  <a:pt x="98011" y="15845"/>
                </a:lnTo>
                <a:lnTo>
                  <a:pt x="99736" y="18156"/>
                </a:lnTo>
                <a:lnTo>
                  <a:pt x="101317" y="20467"/>
                </a:lnTo>
                <a:lnTo>
                  <a:pt x="102610" y="22943"/>
                </a:lnTo>
                <a:lnTo>
                  <a:pt x="97149" y="21623"/>
                </a:lnTo>
                <a:lnTo>
                  <a:pt x="91832" y="20467"/>
                </a:lnTo>
                <a:lnTo>
                  <a:pt x="86514" y="19312"/>
                </a:lnTo>
                <a:lnTo>
                  <a:pt x="81485" y="18651"/>
                </a:lnTo>
                <a:lnTo>
                  <a:pt x="76742" y="17991"/>
                </a:lnTo>
                <a:lnTo>
                  <a:pt x="72431" y="17496"/>
                </a:lnTo>
                <a:lnTo>
                  <a:pt x="68694" y="17166"/>
                </a:lnTo>
                <a:lnTo>
                  <a:pt x="65820" y="17166"/>
                </a:lnTo>
                <a:lnTo>
                  <a:pt x="65101" y="17166"/>
                </a:lnTo>
                <a:lnTo>
                  <a:pt x="64383" y="17331"/>
                </a:lnTo>
                <a:lnTo>
                  <a:pt x="63808" y="17496"/>
                </a:lnTo>
                <a:lnTo>
                  <a:pt x="63233" y="17991"/>
                </a:lnTo>
                <a:lnTo>
                  <a:pt x="62658" y="18486"/>
                </a:lnTo>
                <a:lnTo>
                  <a:pt x="62371" y="18982"/>
                </a:lnTo>
                <a:lnTo>
                  <a:pt x="62083" y="19642"/>
                </a:lnTo>
                <a:lnTo>
                  <a:pt x="62083" y="20467"/>
                </a:lnTo>
                <a:lnTo>
                  <a:pt x="62083" y="21953"/>
                </a:lnTo>
                <a:lnTo>
                  <a:pt x="62083" y="68500"/>
                </a:lnTo>
                <a:lnTo>
                  <a:pt x="57916" y="68500"/>
                </a:lnTo>
                <a:lnTo>
                  <a:pt x="58059" y="21953"/>
                </a:lnTo>
                <a:lnTo>
                  <a:pt x="58059" y="20467"/>
                </a:lnTo>
                <a:lnTo>
                  <a:pt x="57916" y="19642"/>
                </a:lnTo>
                <a:lnTo>
                  <a:pt x="57772" y="18982"/>
                </a:lnTo>
                <a:lnTo>
                  <a:pt x="57197" y="18486"/>
                </a:lnTo>
                <a:lnTo>
                  <a:pt x="56766" y="17991"/>
                </a:lnTo>
                <a:lnTo>
                  <a:pt x="56335" y="17496"/>
                </a:lnTo>
                <a:lnTo>
                  <a:pt x="55760" y="17331"/>
                </a:lnTo>
                <a:lnTo>
                  <a:pt x="54898" y="17166"/>
                </a:lnTo>
                <a:lnTo>
                  <a:pt x="54323" y="17166"/>
                </a:lnTo>
                <a:lnTo>
                  <a:pt x="51161" y="17166"/>
                </a:lnTo>
                <a:lnTo>
                  <a:pt x="47568" y="17496"/>
                </a:lnTo>
                <a:lnTo>
                  <a:pt x="43257" y="17991"/>
                </a:lnTo>
                <a:lnTo>
                  <a:pt x="38514" y="18651"/>
                </a:lnTo>
                <a:lnTo>
                  <a:pt x="33341" y="19477"/>
                </a:lnTo>
                <a:lnTo>
                  <a:pt x="28023" y="20467"/>
                </a:lnTo>
                <a:lnTo>
                  <a:pt x="22562" y="21623"/>
                </a:lnTo>
                <a:lnTo>
                  <a:pt x="17389" y="22943"/>
                </a:lnTo>
                <a:lnTo>
                  <a:pt x="18538" y="20632"/>
                </a:lnTo>
                <a:lnTo>
                  <a:pt x="20119" y="18156"/>
                </a:lnTo>
                <a:lnTo>
                  <a:pt x="21844" y="15845"/>
                </a:lnTo>
                <a:lnTo>
                  <a:pt x="23856" y="13700"/>
                </a:lnTo>
                <a:lnTo>
                  <a:pt x="25868" y="11719"/>
                </a:lnTo>
                <a:lnTo>
                  <a:pt x="28311" y="9738"/>
                </a:lnTo>
                <a:lnTo>
                  <a:pt x="30898" y="7922"/>
                </a:lnTo>
                <a:lnTo>
                  <a:pt x="33485" y="6272"/>
                </a:lnTo>
                <a:lnTo>
                  <a:pt x="36502" y="4951"/>
                </a:lnTo>
                <a:lnTo>
                  <a:pt x="39377" y="3631"/>
                </a:lnTo>
                <a:lnTo>
                  <a:pt x="42538" y="2640"/>
                </a:lnTo>
                <a:lnTo>
                  <a:pt x="45844" y="1485"/>
                </a:lnTo>
                <a:lnTo>
                  <a:pt x="49149" y="825"/>
                </a:lnTo>
                <a:lnTo>
                  <a:pt x="52742" y="330"/>
                </a:lnTo>
                <a:lnTo>
                  <a:pt x="56335" y="0"/>
                </a:lnTo>
                <a:lnTo>
                  <a:pt x="59928" y="0"/>
                </a:lnTo>
                <a:close/>
                <a:moveTo>
                  <a:pt x="28886" y="95570"/>
                </a:moveTo>
                <a:lnTo>
                  <a:pt x="28886" y="85667"/>
                </a:lnTo>
                <a:lnTo>
                  <a:pt x="25149" y="85667"/>
                </a:lnTo>
                <a:lnTo>
                  <a:pt x="21556" y="85667"/>
                </a:lnTo>
                <a:lnTo>
                  <a:pt x="17964" y="85667"/>
                </a:lnTo>
                <a:lnTo>
                  <a:pt x="14371" y="85667"/>
                </a:lnTo>
                <a:lnTo>
                  <a:pt x="10778" y="85667"/>
                </a:lnTo>
                <a:lnTo>
                  <a:pt x="7041" y="85667"/>
                </a:lnTo>
                <a:lnTo>
                  <a:pt x="3592" y="85667"/>
                </a:lnTo>
                <a:lnTo>
                  <a:pt x="0" y="85667"/>
                </a:lnTo>
                <a:lnTo>
                  <a:pt x="0" y="95570"/>
                </a:lnTo>
                <a:lnTo>
                  <a:pt x="8335" y="95570"/>
                </a:lnTo>
                <a:lnTo>
                  <a:pt x="8335" y="120000"/>
                </a:lnTo>
                <a:lnTo>
                  <a:pt x="20263" y="120000"/>
                </a:lnTo>
                <a:lnTo>
                  <a:pt x="20263" y="95570"/>
                </a:lnTo>
                <a:lnTo>
                  <a:pt x="28886" y="95570"/>
                </a:lnTo>
                <a:close/>
                <a:moveTo>
                  <a:pt x="43544" y="99367"/>
                </a:moveTo>
                <a:lnTo>
                  <a:pt x="37508" y="120000"/>
                </a:lnTo>
                <a:lnTo>
                  <a:pt x="25868" y="120000"/>
                </a:lnTo>
                <a:lnTo>
                  <a:pt x="37365" y="85667"/>
                </a:lnTo>
                <a:lnTo>
                  <a:pt x="40526" y="85667"/>
                </a:lnTo>
                <a:lnTo>
                  <a:pt x="43544" y="85667"/>
                </a:lnTo>
                <a:lnTo>
                  <a:pt x="46850" y="85667"/>
                </a:lnTo>
                <a:lnTo>
                  <a:pt x="50011" y="85667"/>
                </a:lnTo>
                <a:lnTo>
                  <a:pt x="61365" y="120000"/>
                </a:lnTo>
                <a:lnTo>
                  <a:pt x="49724" y="120000"/>
                </a:lnTo>
                <a:lnTo>
                  <a:pt x="43544" y="99367"/>
                </a:lnTo>
                <a:close/>
                <a:moveTo>
                  <a:pt x="87377" y="95570"/>
                </a:moveTo>
                <a:lnTo>
                  <a:pt x="87377" y="85667"/>
                </a:lnTo>
                <a:lnTo>
                  <a:pt x="83784" y="85667"/>
                </a:lnTo>
                <a:lnTo>
                  <a:pt x="80047" y="85667"/>
                </a:lnTo>
                <a:lnTo>
                  <a:pt x="76455" y="85667"/>
                </a:lnTo>
                <a:lnTo>
                  <a:pt x="72862" y="85667"/>
                </a:lnTo>
                <a:lnTo>
                  <a:pt x="69413" y="85667"/>
                </a:lnTo>
                <a:lnTo>
                  <a:pt x="65820" y="85667"/>
                </a:lnTo>
                <a:lnTo>
                  <a:pt x="62083" y="85667"/>
                </a:lnTo>
                <a:lnTo>
                  <a:pt x="58491" y="85667"/>
                </a:lnTo>
                <a:lnTo>
                  <a:pt x="58491" y="95570"/>
                </a:lnTo>
                <a:lnTo>
                  <a:pt x="66970" y="95570"/>
                </a:lnTo>
                <a:lnTo>
                  <a:pt x="66970" y="120000"/>
                </a:lnTo>
                <a:lnTo>
                  <a:pt x="78754" y="120000"/>
                </a:lnTo>
                <a:lnTo>
                  <a:pt x="78754" y="95570"/>
                </a:lnTo>
                <a:lnTo>
                  <a:pt x="87377" y="95570"/>
                </a:lnTo>
                <a:close/>
                <a:moveTo>
                  <a:pt x="102323" y="99367"/>
                </a:moveTo>
                <a:lnTo>
                  <a:pt x="96143" y="120000"/>
                </a:lnTo>
                <a:lnTo>
                  <a:pt x="84359" y="120000"/>
                </a:lnTo>
                <a:lnTo>
                  <a:pt x="95856" y="85667"/>
                </a:lnTo>
                <a:lnTo>
                  <a:pt x="99017" y="85667"/>
                </a:lnTo>
                <a:lnTo>
                  <a:pt x="102323" y="85667"/>
                </a:lnTo>
                <a:lnTo>
                  <a:pt x="105341" y="85667"/>
                </a:lnTo>
                <a:lnTo>
                  <a:pt x="108502" y="85667"/>
                </a:lnTo>
                <a:lnTo>
                  <a:pt x="120000" y="120000"/>
                </a:lnTo>
                <a:lnTo>
                  <a:pt x="108359" y="120000"/>
                </a:lnTo>
                <a:lnTo>
                  <a:pt x="102323" y="99367"/>
                </a:lnTo>
                <a:close/>
                <a:moveTo>
                  <a:pt x="104479" y="28390"/>
                </a:moveTo>
                <a:lnTo>
                  <a:pt x="104766" y="29876"/>
                </a:lnTo>
                <a:lnTo>
                  <a:pt x="104910" y="31361"/>
                </a:lnTo>
                <a:lnTo>
                  <a:pt x="105053" y="32682"/>
                </a:lnTo>
                <a:lnTo>
                  <a:pt x="105053" y="34167"/>
                </a:lnTo>
                <a:lnTo>
                  <a:pt x="104910" y="36973"/>
                </a:lnTo>
                <a:lnTo>
                  <a:pt x="104479" y="39614"/>
                </a:lnTo>
                <a:lnTo>
                  <a:pt x="103760" y="42420"/>
                </a:lnTo>
                <a:lnTo>
                  <a:pt x="102754" y="45061"/>
                </a:lnTo>
                <a:lnTo>
                  <a:pt x="101461" y="47537"/>
                </a:lnTo>
                <a:lnTo>
                  <a:pt x="100023" y="49848"/>
                </a:lnTo>
                <a:lnTo>
                  <a:pt x="98443" y="52159"/>
                </a:lnTo>
                <a:lnTo>
                  <a:pt x="96287" y="54305"/>
                </a:lnTo>
                <a:lnTo>
                  <a:pt x="94275" y="56451"/>
                </a:lnTo>
                <a:lnTo>
                  <a:pt x="91976" y="58431"/>
                </a:lnTo>
                <a:lnTo>
                  <a:pt x="89389" y="60247"/>
                </a:lnTo>
                <a:lnTo>
                  <a:pt x="86802" y="61733"/>
                </a:lnTo>
                <a:lnTo>
                  <a:pt x="83928" y="63218"/>
                </a:lnTo>
                <a:lnTo>
                  <a:pt x="80766" y="64704"/>
                </a:lnTo>
                <a:lnTo>
                  <a:pt x="77748" y="65694"/>
                </a:lnTo>
                <a:lnTo>
                  <a:pt x="74443" y="66850"/>
                </a:lnTo>
                <a:lnTo>
                  <a:pt x="68407" y="33342"/>
                </a:lnTo>
                <a:lnTo>
                  <a:pt x="68263" y="31856"/>
                </a:lnTo>
                <a:lnTo>
                  <a:pt x="68119" y="30206"/>
                </a:lnTo>
                <a:lnTo>
                  <a:pt x="68119" y="28885"/>
                </a:lnTo>
                <a:lnTo>
                  <a:pt x="68119" y="27400"/>
                </a:lnTo>
                <a:lnTo>
                  <a:pt x="68263" y="26740"/>
                </a:lnTo>
                <a:lnTo>
                  <a:pt x="68550" y="26079"/>
                </a:lnTo>
                <a:lnTo>
                  <a:pt x="68838" y="25584"/>
                </a:lnTo>
                <a:lnTo>
                  <a:pt x="69125" y="25089"/>
                </a:lnTo>
                <a:lnTo>
                  <a:pt x="69700" y="24594"/>
                </a:lnTo>
                <a:lnTo>
                  <a:pt x="70275" y="24099"/>
                </a:lnTo>
                <a:lnTo>
                  <a:pt x="70850" y="23933"/>
                </a:lnTo>
                <a:lnTo>
                  <a:pt x="71712" y="23768"/>
                </a:lnTo>
                <a:lnTo>
                  <a:pt x="75880" y="23933"/>
                </a:lnTo>
                <a:lnTo>
                  <a:pt x="79904" y="24429"/>
                </a:lnTo>
                <a:lnTo>
                  <a:pt x="83928" y="24924"/>
                </a:lnTo>
                <a:lnTo>
                  <a:pt x="88095" y="25419"/>
                </a:lnTo>
                <a:lnTo>
                  <a:pt x="92119" y="26079"/>
                </a:lnTo>
                <a:lnTo>
                  <a:pt x="96143" y="26905"/>
                </a:lnTo>
                <a:lnTo>
                  <a:pt x="100455" y="27565"/>
                </a:lnTo>
                <a:lnTo>
                  <a:pt x="104479" y="28390"/>
                </a:lnTo>
                <a:close/>
                <a:moveTo>
                  <a:pt x="45556" y="66850"/>
                </a:moveTo>
                <a:lnTo>
                  <a:pt x="42395" y="65859"/>
                </a:lnTo>
                <a:lnTo>
                  <a:pt x="39089" y="64704"/>
                </a:lnTo>
                <a:lnTo>
                  <a:pt x="36071" y="63383"/>
                </a:lnTo>
                <a:lnTo>
                  <a:pt x="33197" y="61733"/>
                </a:lnTo>
                <a:lnTo>
                  <a:pt x="30610" y="60247"/>
                </a:lnTo>
                <a:lnTo>
                  <a:pt x="28023" y="58431"/>
                </a:lnTo>
                <a:lnTo>
                  <a:pt x="25724" y="56451"/>
                </a:lnTo>
                <a:lnTo>
                  <a:pt x="23568" y="54470"/>
                </a:lnTo>
                <a:lnTo>
                  <a:pt x="21556" y="52159"/>
                </a:lnTo>
                <a:lnTo>
                  <a:pt x="19832" y="50013"/>
                </a:lnTo>
                <a:lnTo>
                  <a:pt x="18395" y="47537"/>
                </a:lnTo>
                <a:lnTo>
                  <a:pt x="17245" y="45061"/>
                </a:lnTo>
                <a:lnTo>
                  <a:pt x="16095" y="42420"/>
                </a:lnTo>
                <a:lnTo>
                  <a:pt x="15520" y="39614"/>
                </a:lnTo>
                <a:lnTo>
                  <a:pt x="15089" y="36973"/>
                </a:lnTo>
                <a:lnTo>
                  <a:pt x="14802" y="34167"/>
                </a:lnTo>
                <a:lnTo>
                  <a:pt x="14802" y="32682"/>
                </a:lnTo>
                <a:lnTo>
                  <a:pt x="15089" y="31361"/>
                </a:lnTo>
                <a:lnTo>
                  <a:pt x="15233" y="29876"/>
                </a:lnTo>
                <a:lnTo>
                  <a:pt x="15520" y="28390"/>
                </a:lnTo>
                <a:lnTo>
                  <a:pt x="19544" y="27730"/>
                </a:lnTo>
                <a:lnTo>
                  <a:pt x="23712" y="26905"/>
                </a:lnTo>
                <a:lnTo>
                  <a:pt x="27736" y="26079"/>
                </a:lnTo>
                <a:lnTo>
                  <a:pt x="31904" y="25419"/>
                </a:lnTo>
                <a:lnTo>
                  <a:pt x="35928" y="24924"/>
                </a:lnTo>
                <a:lnTo>
                  <a:pt x="40239" y="24429"/>
                </a:lnTo>
                <a:lnTo>
                  <a:pt x="44263" y="23933"/>
                </a:lnTo>
                <a:lnTo>
                  <a:pt x="48431" y="23768"/>
                </a:lnTo>
                <a:lnTo>
                  <a:pt x="49149" y="23768"/>
                </a:lnTo>
                <a:lnTo>
                  <a:pt x="50011" y="23933"/>
                </a:lnTo>
                <a:lnTo>
                  <a:pt x="50443" y="24099"/>
                </a:lnTo>
                <a:lnTo>
                  <a:pt x="50874" y="24759"/>
                </a:lnTo>
                <a:lnTo>
                  <a:pt x="51305" y="25254"/>
                </a:lnTo>
                <a:lnTo>
                  <a:pt x="51449" y="25749"/>
                </a:lnTo>
                <a:lnTo>
                  <a:pt x="51880" y="26574"/>
                </a:lnTo>
                <a:lnTo>
                  <a:pt x="52023" y="27235"/>
                </a:lnTo>
                <a:lnTo>
                  <a:pt x="52023" y="28885"/>
                </a:lnTo>
                <a:lnTo>
                  <a:pt x="52023" y="30371"/>
                </a:lnTo>
                <a:lnTo>
                  <a:pt x="51880" y="32022"/>
                </a:lnTo>
                <a:lnTo>
                  <a:pt x="51592" y="33342"/>
                </a:lnTo>
                <a:lnTo>
                  <a:pt x="45556" y="6685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58" name="Shape 58"/>
          <p:cNvGrpSpPr/>
          <p:nvPr/>
        </p:nvGrpSpPr>
        <p:grpSpPr>
          <a:xfrm>
            <a:off x="508005" y="333374"/>
            <a:ext cx="2969904" cy="112270"/>
            <a:chOff x="68096" y="6650479"/>
            <a:chExt cx="2503487" cy="127000"/>
          </a:xfrm>
        </p:grpSpPr>
        <p:sp>
          <p:nvSpPr>
            <p:cNvPr id="59" name="Shape 59"/>
            <p:cNvSpPr/>
            <p:nvPr/>
          </p:nvSpPr>
          <p:spPr>
            <a:xfrm>
              <a:off x="1838158" y="6650479"/>
              <a:ext cx="733425" cy="127000"/>
            </a:xfrm>
            <a:custGeom>
              <a:pathLst>
                <a:path extrusionOk="0" h="120000" w="120000">
                  <a:moveTo>
                    <a:pt x="106897" y="112511"/>
                  </a:moveTo>
                  <a:lnTo>
                    <a:pt x="107353" y="114009"/>
                  </a:lnTo>
                  <a:lnTo>
                    <a:pt x="107905" y="115319"/>
                  </a:lnTo>
                  <a:lnTo>
                    <a:pt x="108523" y="116443"/>
                  </a:lnTo>
                  <a:lnTo>
                    <a:pt x="109238" y="117753"/>
                  </a:lnTo>
                  <a:lnTo>
                    <a:pt x="109953" y="118689"/>
                  </a:lnTo>
                  <a:lnTo>
                    <a:pt x="110734" y="119251"/>
                  </a:lnTo>
                  <a:lnTo>
                    <a:pt x="111547" y="119812"/>
                  </a:lnTo>
                  <a:lnTo>
                    <a:pt x="112327" y="120000"/>
                  </a:lnTo>
                  <a:lnTo>
                    <a:pt x="113270" y="119812"/>
                  </a:lnTo>
                  <a:lnTo>
                    <a:pt x="114147" y="119251"/>
                  </a:lnTo>
                  <a:lnTo>
                    <a:pt x="114570" y="118876"/>
                  </a:lnTo>
                  <a:lnTo>
                    <a:pt x="114960" y="118315"/>
                  </a:lnTo>
                  <a:lnTo>
                    <a:pt x="115350" y="117753"/>
                  </a:lnTo>
                  <a:lnTo>
                    <a:pt x="115708" y="117004"/>
                  </a:lnTo>
                  <a:lnTo>
                    <a:pt x="116066" y="116255"/>
                  </a:lnTo>
                  <a:lnTo>
                    <a:pt x="116423" y="115507"/>
                  </a:lnTo>
                  <a:lnTo>
                    <a:pt x="116716" y="114758"/>
                  </a:lnTo>
                  <a:lnTo>
                    <a:pt x="117041" y="113822"/>
                  </a:lnTo>
                  <a:lnTo>
                    <a:pt x="117301" y="112886"/>
                  </a:lnTo>
                  <a:lnTo>
                    <a:pt x="117626" y="111762"/>
                  </a:lnTo>
                  <a:lnTo>
                    <a:pt x="117854" y="110639"/>
                  </a:lnTo>
                  <a:lnTo>
                    <a:pt x="118114" y="109329"/>
                  </a:lnTo>
                  <a:lnTo>
                    <a:pt x="118309" y="108205"/>
                  </a:lnTo>
                  <a:lnTo>
                    <a:pt x="118536" y="106895"/>
                  </a:lnTo>
                  <a:lnTo>
                    <a:pt x="118764" y="105585"/>
                  </a:lnTo>
                  <a:lnTo>
                    <a:pt x="118927" y="104274"/>
                  </a:lnTo>
                  <a:lnTo>
                    <a:pt x="119252" y="101279"/>
                  </a:lnTo>
                  <a:lnTo>
                    <a:pt x="119512" y="98471"/>
                  </a:lnTo>
                  <a:lnTo>
                    <a:pt x="119707" y="95101"/>
                  </a:lnTo>
                  <a:lnTo>
                    <a:pt x="119869" y="91918"/>
                  </a:lnTo>
                  <a:lnTo>
                    <a:pt x="119967" y="88361"/>
                  </a:lnTo>
                  <a:lnTo>
                    <a:pt x="120000" y="84992"/>
                  </a:lnTo>
                  <a:lnTo>
                    <a:pt x="119967" y="81809"/>
                  </a:lnTo>
                  <a:lnTo>
                    <a:pt x="119902" y="79001"/>
                  </a:lnTo>
                  <a:lnTo>
                    <a:pt x="119772" y="76193"/>
                  </a:lnTo>
                  <a:lnTo>
                    <a:pt x="119642" y="73572"/>
                  </a:lnTo>
                  <a:lnTo>
                    <a:pt x="119479" y="71138"/>
                  </a:lnTo>
                  <a:lnTo>
                    <a:pt x="119252" y="68705"/>
                  </a:lnTo>
                  <a:lnTo>
                    <a:pt x="118992" y="66458"/>
                  </a:lnTo>
                  <a:lnTo>
                    <a:pt x="118699" y="64399"/>
                  </a:lnTo>
                  <a:lnTo>
                    <a:pt x="118341" y="62152"/>
                  </a:lnTo>
                  <a:lnTo>
                    <a:pt x="117984" y="60280"/>
                  </a:lnTo>
                  <a:lnTo>
                    <a:pt x="117561" y="58595"/>
                  </a:lnTo>
                  <a:lnTo>
                    <a:pt x="117073" y="56723"/>
                  </a:lnTo>
                  <a:lnTo>
                    <a:pt x="116586" y="55039"/>
                  </a:lnTo>
                  <a:lnTo>
                    <a:pt x="116001" y="53541"/>
                  </a:lnTo>
                  <a:lnTo>
                    <a:pt x="115415" y="52043"/>
                  </a:lnTo>
                  <a:lnTo>
                    <a:pt x="114765" y="50546"/>
                  </a:lnTo>
                  <a:lnTo>
                    <a:pt x="113855" y="48299"/>
                  </a:lnTo>
                  <a:lnTo>
                    <a:pt x="113042" y="46240"/>
                  </a:lnTo>
                  <a:lnTo>
                    <a:pt x="112717" y="45304"/>
                  </a:lnTo>
                  <a:lnTo>
                    <a:pt x="112392" y="44180"/>
                  </a:lnTo>
                  <a:lnTo>
                    <a:pt x="112099" y="43057"/>
                  </a:lnTo>
                  <a:lnTo>
                    <a:pt x="111872" y="41934"/>
                  </a:lnTo>
                  <a:lnTo>
                    <a:pt x="111644" y="40998"/>
                  </a:lnTo>
                  <a:lnTo>
                    <a:pt x="111449" y="39875"/>
                  </a:lnTo>
                  <a:lnTo>
                    <a:pt x="111286" y="38564"/>
                  </a:lnTo>
                  <a:lnTo>
                    <a:pt x="111156" y="37441"/>
                  </a:lnTo>
                  <a:lnTo>
                    <a:pt x="111059" y="35943"/>
                  </a:lnTo>
                  <a:lnTo>
                    <a:pt x="110994" y="34446"/>
                  </a:lnTo>
                  <a:lnTo>
                    <a:pt x="110929" y="33135"/>
                  </a:lnTo>
                  <a:lnTo>
                    <a:pt x="110929" y="31450"/>
                  </a:lnTo>
                  <a:lnTo>
                    <a:pt x="110929" y="30327"/>
                  </a:lnTo>
                  <a:lnTo>
                    <a:pt x="110961" y="28829"/>
                  </a:lnTo>
                  <a:lnTo>
                    <a:pt x="111026" y="27519"/>
                  </a:lnTo>
                  <a:lnTo>
                    <a:pt x="111124" y="26396"/>
                  </a:lnTo>
                  <a:lnTo>
                    <a:pt x="111221" y="25273"/>
                  </a:lnTo>
                  <a:lnTo>
                    <a:pt x="111384" y="24149"/>
                  </a:lnTo>
                  <a:lnTo>
                    <a:pt x="111547" y="22839"/>
                  </a:lnTo>
                  <a:lnTo>
                    <a:pt x="111742" y="21903"/>
                  </a:lnTo>
                  <a:lnTo>
                    <a:pt x="111937" y="20967"/>
                  </a:lnTo>
                  <a:lnTo>
                    <a:pt x="112164" y="20031"/>
                  </a:lnTo>
                  <a:lnTo>
                    <a:pt x="112457" y="19282"/>
                  </a:lnTo>
                  <a:lnTo>
                    <a:pt x="112782" y="18720"/>
                  </a:lnTo>
                  <a:lnTo>
                    <a:pt x="113107" y="18159"/>
                  </a:lnTo>
                  <a:lnTo>
                    <a:pt x="113432" y="17784"/>
                  </a:lnTo>
                  <a:lnTo>
                    <a:pt x="113855" y="17597"/>
                  </a:lnTo>
                  <a:lnTo>
                    <a:pt x="114277" y="17597"/>
                  </a:lnTo>
                  <a:lnTo>
                    <a:pt x="114928" y="17597"/>
                  </a:lnTo>
                  <a:lnTo>
                    <a:pt x="115578" y="17971"/>
                  </a:lnTo>
                  <a:lnTo>
                    <a:pt x="116163" y="18720"/>
                  </a:lnTo>
                  <a:lnTo>
                    <a:pt x="116716" y="19469"/>
                  </a:lnTo>
                  <a:lnTo>
                    <a:pt x="117171" y="20218"/>
                  </a:lnTo>
                  <a:lnTo>
                    <a:pt x="117626" y="21154"/>
                  </a:lnTo>
                  <a:lnTo>
                    <a:pt x="117984" y="22090"/>
                  </a:lnTo>
                  <a:lnTo>
                    <a:pt x="118276" y="22839"/>
                  </a:lnTo>
                  <a:lnTo>
                    <a:pt x="119187" y="5803"/>
                  </a:lnTo>
                  <a:lnTo>
                    <a:pt x="118764" y="4680"/>
                  </a:lnTo>
                  <a:lnTo>
                    <a:pt x="118276" y="3744"/>
                  </a:lnTo>
                  <a:lnTo>
                    <a:pt x="117756" y="2620"/>
                  </a:lnTo>
                  <a:lnTo>
                    <a:pt x="117171" y="1684"/>
                  </a:lnTo>
                  <a:lnTo>
                    <a:pt x="116553" y="1123"/>
                  </a:lnTo>
                  <a:lnTo>
                    <a:pt x="115871" y="561"/>
                  </a:lnTo>
                  <a:lnTo>
                    <a:pt x="115155" y="187"/>
                  </a:lnTo>
                  <a:lnTo>
                    <a:pt x="114342" y="0"/>
                  </a:lnTo>
                  <a:lnTo>
                    <a:pt x="113530" y="187"/>
                  </a:lnTo>
                  <a:lnTo>
                    <a:pt x="112782" y="748"/>
                  </a:lnTo>
                  <a:lnTo>
                    <a:pt x="112067" y="1497"/>
                  </a:lnTo>
                  <a:lnTo>
                    <a:pt x="111384" y="2620"/>
                  </a:lnTo>
                  <a:lnTo>
                    <a:pt x="110734" y="4118"/>
                  </a:lnTo>
                  <a:lnTo>
                    <a:pt x="110181" y="5616"/>
                  </a:lnTo>
                  <a:lnTo>
                    <a:pt x="109628" y="7488"/>
                  </a:lnTo>
                  <a:lnTo>
                    <a:pt x="109141" y="9547"/>
                  </a:lnTo>
                  <a:lnTo>
                    <a:pt x="108685" y="11981"/>
                  </a:lnTo>
                  <a:lnTo>
                    <a:pt x="108295" y="14414"/>
                  </a:lnTo>
                  <a:lnTo>
                    <a:pt x="108003" y="17410"/>
                  </a:lnTo>
                  <a:lnTo>
                    <a:pt x="107678" y="20218"/>
                  </a:lnTo>
                  <a:lnTo>
                    <a:pt x="107483" y="23213"/>
                  </a:lnTo>
                  <a:lnTo>
                    <a:pt x="107320" y="26583"/>
                  </a:lnTo>
                  <a:lnTo>
                    <a:pt x="107222" y="29765"/>
                  </a:lnTo>
                  <a:lnTo>
                    <a:pt x="107190" y="33510"/>
                  </a:lnTo>
                  <a:lnTo>
                    <a:pt x="107222" y="36318"/>
                  </a:lnTo>
                  <a:lnTo>
                    <a:pt x="107287" y="39500"/>
                  </a:lnTo>
                  <a:lnTo>
                    <a:pt x="107418" y="42121"/>
                  </a:lnTo>
                  <a:lnTo>
                    <a:pt x="107580" y="44929"/>
                  </a:lnTo>
                  <a:lnTo>
                    <a:pt x="107808" y="47363"/>
                  </a:lnTo>
                  <a:lnTo>
                    <a:pt x="108068" y="49609"/>
                  </a:lnTo>
                  <a:lnTo>
                    <a:pt x="108360" y="51856"/>
                  </a:lnTo>
                  <a:lnTo>
                    <a:pt x="108685" y="53915"/>
                  </a:lnTo>
                  <a:lnTo>
                    <a:pt x="109076" y="55975"/>
                  </a:lnTo>
                  <a:lnTo>
                    <a:pt x="109466" y="58034"/>
                  </a:lnTo>
                  <a:lnTo>
                    <a:pt x="109921" y="59719"/>
                  </a:lnTo>
                  <a:lnTo>
                    <a:pt x="110409" y="61404"/>
                  </a:lnTo>
                  <a:lnTo>
                    <a:pt x="110929" y="62901"/>
                  </a:lnTo>
                  <a:lnTo>
                    <a:pt x="111481" y="64586"/>
                  </a:lnTo>
                  <a:lnTo>
                    <a:pt x="112067" y="65897"/>
                  </a:lnTo>
                  <a:lnTo>
                    <a:pt x="112684" y="67207"/>
                  </a:lnTo>
                  <a:lnTo>
                    <a:pt x="113530" y="69079"/>
                  </a:lnTo>
                  <a:lnTo>
                    <a:pt x="114310" y="71326"/>
                  </a:lnTo>
                  <a:lnTo>
                    <a:pt x="114603" y="72262"/>
                  </a:lnTo>
                  <a:lnTo>
                    <a:pt x="114895" y="73385"/>
                  </a:lnTo>
                  <a:lnTo>
                    <a:pt x="115188" y="74321"/>
                  </a:lnTo>
                  <a:lnTo>
                    <a:pt x="115415" y="75444"/>
                  </a:lnTo>
                  <a:lnTo>
                    <a:pt x="115610" y="76567"/>
                  </a:lnTo>
                  <a:lnTo>
                    <a:pt x="115773" y="78065"/>
                  </a:lnTo>
                  <a:lnTo>
                    <a:pt x="115903" y="79188"/>
                  </a:lnTo>
                  <a:lnTo>
                    <a:pt x="116033" y="80499"/>
                  </a:lnTo>
                  <a:lnTo>
                    <a:pt x="116098" y="81809"/>
                  </a:lnTo>
                  <a:lnTo>
                    <a:pt x="116163" y="83307"/>
                  </a:lnTo>
                  <a:lnTo>
                    <a:pt x="116228" y="84992"/>
                  </a:lnTo>
                  <a:lnTo>
                    <a:pt x="116261" y="86489"/>
                  </a:lnTo>
                  <a:lnTo>
                    <a:pt x="116228" y="88174"/>
                  </a:lnTo>
                  <a:lnTo>
                    <a:pt x="116163" y="89859"/>
                  </a:lnTo>
                  <a:lnTo>
                    <a:pt x="116098" y="91544"/>
                  </a:lnTo>
                  <a:lnTo>
                    <a:pt x="115968" y="93042"/>
                  </a:lnTo>
                  <a:lnTo>
                    <a:pt x="115838" y="94352"/>
                  </a:lnTo>
                  <a:lnTo>
                    <a:pt x="115675" y="95663"/>
                  </a:lnTo>
                  <a:lnTo>
                    <a:pt x="115513" y="96786"/>
                  </a:lnTo>
                  <a:lnTo>
                    <a:pt x="115285" y="98096"/>
                  </a:lnTo>
                  <a:lnTo>
                    <a:pt x="115058" y="99032"/>
                  </a:lnTo>
                  <a:lnTo>
                    <a:pt x="114765" y="99781"/>
                  </a:lnTo>
                  <a:lnTo>
                    <a:pt x="114473" y="100530"/>
                  </a:lnTo>
                  <a:lnTo>
                    <a:pt x="114147" y="101092"/>
                  </a:lnTo>
                  <a:lnTo>
                    <a:pt x="113790" y="101653"/>
                  </a:lnTo>
                  <a:lnTo>
                    <a:pt x="113400" y="102028"/>
                  </a:lnTo>
                  <a:lnTo>
                    <a:pt x="113010" y="102215"/>
                  </a:lnTo>
                  <a:lnTo>
                    <a:pt x="112587" y="102215"/>
                  </a:lnTo>
                  <a:lnTo>
                    <a:pt x="111872" y="102215"/>
                  </a:lnTo>
                  <a:lnTo>
                    <a:pt x="111189" y="101653"/>
                  </a:lnTo>
                  <a:lnTo>
                    <a:pt x="110539" y="101092"/>
                  </a:lnTo>
                  <a:lnTo>
                    <a:pt x="109856" y="100156"/>
                  </a:lnTo>
                  <a:lnTo>
                    <a:pt x="109271" y="99032"/>
                  </a:lnTo>
                  <a:lnTo>
                    <a:pt x="108685" y="97909"/>
                  </a:lnTo>
                  <a:lnTo>
                    <a:pt x="108165" y="96224"/>
                  </a:lnTo>
                  <a:lnTo>
                    <a:pt x="107678" y="94914"/>
                  </a:lnTo>
                  <a:lnTo>
                    <a:pt x="106897" y="112511"/>
                  </a:lnTo>
                  <a:close/>
                  <a:moveTo>
                    <a:pt x="103646" y="49235"/>
                  </a:moveTo>
                  <a:lnTo>
                    <a:pt x="96071" y="49235"/>
                  </a:lnTo>
                  <a:lnTo>
                    <a:pt x="96071" y="19469"/>
                  </a:lnTo>
                  <a:lnTo>
                    <a:pt x="104101" y="19469"/>
                  </a:lnTo>
                  <a:lnTo>
                    <a:pt x="104101" y="1872"/>
                  </a:lnTo>
                  <a:lnTo>
                    <a:pt x="92365" y="1872"/>
                  </a:lnTo>
                  <a:lnTo>
                    <a:pt x="92365" y="118127"/>
                  </a:lnTo>
                  <a:lnTo>
                    <a:pt x="104557" y="118127"/>
                  </a:lnTo>
                  <a:lnTo>
                    <a:pt x="104557" y="100530"/>
                  </a:lnTo>
                  <a:lnTo>
                    <a:pt x="96071" y="100530"/>
                  </a:lnTo>
                  <a:lnTo>
                    <a:pt x="96071" y="66458"/>
                  </a:lnTo>
                  <a:lnTo>
                    <a:pt x="103646" y="66458"/>
                  </a:lnTo>
                  <a:lnTo>
                    <a:pt x="103646" y="49235"/>
                  </a:lnTo>
                  <a:close/>
                  <a:moveTo>
                    <a:pt x="88658" y="97909"/>
                  </a:moveTo>
                  <a:lnTo>
                    <a:pt x="88236" y="98845"/>
                  </a:lnTo>
                  <a:lnTo>
                    <a:pt x="87813" y="99594"/>
                  </a:lnTo>
                  <a:lnTo>
                    <a:pt x="87358" y="100343"/>
                  </a:lnTo>
                  <a:lnTo>
                    <a:pt x="86838" y="100904"/>
                  </a:lnTo>
                  <a:lnTo>
                    <a:pt x="86318" y="101466"/>
                  </a:lnTo>
                  <a:lnTo>
                    <a:pt x="85732" y="101840"/>
                  </a:lnTo>
                  <a:lnTo>
                    <a:pt x="85212" y="102028"/>
                  </a:lnTo>
                  <a:lnTo>
                    <a:pt x="84659" y="102028"/>
                  </a:lnTo>
                  <a:lnTo>
                    <a:pt x="84204" y="102028"/>
                  </a:lnTo>
                  <a:lnTo>
                    <a:pt x="83847" y="101840"/>
                  </a:lnTo>
                  <a:lnTo>
                    <a:pt x="83457" y="101653"/>
                  </a:lnTo>
                  <a:lnTo>
                    <a:pt x="83066" y="101279"/>
                  </a:lnTo>
                  <a:lnTo>
                    <a:pt x="82709" y="100904"/>
                  </a:lnTo>
                  <a:lnTo>
                    <a:pt x="82351" y="100530"/>
                  </a:lnTo>
                  <a:lnTo>
                    <a:pt x="81994" y="99968"/>
                  </a:lnTo>
                  <a:lnTo>
                    <a:pt x="81668" y="99219"/>
                  </a:lnTo>
                  <a:lnTo>
                    <a:pt x="81343" y="98471"/>
                  </a:lnTo>
                  <a:lnTo>
                    <a:pt x="81051" y="97722"/>
                  </a:lnTo>
                  <a:lnTo>
                    <a:pt x="80726" y="96599"/>
                  </a:lnTo>
                  <a:lnTo>
                    <a:pt x="80465" y="95663"/>
                  </a:lnTo>
                  <a:lnTo>
                    <a:pt x="80205" y="94539"/>
                  </a:lnTo>
                  <a:lnTo>
                    <a:pt x="79945" y="93416"/>
                  </a:lnTo>
                  <a:lnTo>
                    <a:pt x="79685" y="92106"/>
                  </a:lnTo>
                  <a:lnTo>
                    <a:pt x="79458" y="90982"/>
                  </a:lnTo>
                  <a:lnTo>
                    <a:pt x="79230" y="89297"/>
                  </a:lnTo>
                  <a:lnTo>
                    <a:pt x="79035" y="87987"/>
                  </a:lnTo>
                  <a:lnTo>
                    <a:pt x="78872" y="86489"/>
                  </a:lnTo>
                  <a:lnTo>
                    <a:pt x="78677" y="84804"/>
                  </a:lnTo>
                  <a:lnTo>
                    <a:pt x="78482" y="82932"/>
                  </a:lnTo>
                  <a:lnTo>
                    <a:pt x="78352" y="81248"/>
                  </a:lnTo>
                  <a:lnTo>
                    <a:pt x="78222" y="79563"/>
                  </a:lnTo>
                  <a:lnTo>
                    <a:pt x="78092" y="77691"/>
                  </a:lnTo>
                  <a:lnTo>
                    <a:pt x="77897" y="73572"/>
                  </a:lnTo>
                  <a:lnTo>
                    <a:pt x="77735" y="69453"/>
                  </a:lnTo>
                  <a:lnTo>
                    <a:pt x="77670" y="64960"/>
                  </a:lnTo>
                  <a:lnTo>
                    <a:pt x="77637" y="60280"/>
                  </a:lnTo>
                  <a:lnTo>
                    <a:pt x="77637" y="57847"/>
                  </a:lnTo>
                  <a:lnTo>
                    <a:pt x="77670" y="55226"/>
                  </a:lnTo>
                  <a:lnTo>
                    <a:pt x="77702" y="52792"/>
                  </a:lnTo>
                  <a:lnTo>
                    <a:pt x="77767" y="50546"/>
                  </a:lnTo>
                  <a:lnTo>
                    <a:pt x="77832" y="48112"/>
                  </a:lnTo>
                  <a:lnTo>
                    <a:pt x="77930" y="46053"/>
                  </a:lnTo>
                  <a:lnTo>
                    <a:pt x="78027" y="43993"/>
                  </a:lnTo>
                  <a:lnTo>
                    <a:pt x="78125" y="41747"/>
                  </a:lnTo>
                  <a:lnTo>
                    <a:pt x="78287" y="39875"/>
                  </a:lnTo>
                  <a:lnTo>
                    <a:pt x="78417" y="38003"/>
                  </a:lnTo>
                  <a:lnTo>
                    <a:pt x="78612" y="36131"/>
                  </a:lnTo>
                  <a:lnTo>
                    <a:pt x="78775" y="34446"/>
                  </a:lnTo>
                  <a:lnTo>
                    <a:pt x="78970" y="32948"/>
                  </a:lnTo>
                  <a:lnTo>
                    <a:pt x="79165" y="31450"/>
                  </a:lnTo>
                  <a:lnTo>
                    <a:pt x="79360" y="29765"/>
                  </a:lnTo>
                  <a:lnTo>
                    <a:pt x="79588" y="28455"/>
                  </a:lnTo>
                  <a:lnTo>
                    <a:pt x="79880" y="27145"/>
                  </a:lnTo>
                  <a:lnTo>
                    <a:pt x="80108" y="26021"/>
                  </a:lnTo>
                  <a:lnTo>
                    <a:pt x="80368" y="24898"/>
                  </a:lnTo>
                  <a:lnTo>
                    <a:pt x="80628" y="23775"/>
                  </a:lnTo>
                  <a:lnTo>
                    <a:pt x="80921" y="22652"/>
                  </a:lnTo>
                  <a:lnTo>
                    <a:pt x="81246" y="21903"/>
                  </a:lnTo>
                  <a:lnTo>
                    <a:pt x="81538" y="20967"/>
                  </a:lnTo>
                  <a:lnTo>
                    <a:pt x="81831" y="20405"/>
                  </a:lnTo>
                  <a:lnTo>
                    <a:pt x="82514" y="19095"/>
                  </a:lnTo>
                  <a:lnTo>
                    <a:pt x="83196" y="18346"/>
                  </a:lnTo>
                  <a:lnTo>
                    <a:pt x="83944" y="17784"/>
                  </a:lnTo>
                  <a:lnTo>
                    <a:pt x="84692" y="17597"/>
                  </a:lnTo>
                  <a:lnTo>
                    <a:pt x="85277" y="17784"/>
                  </a:lnTo>
                  <a:lnTo>
                    <a:pt x="85862" y="17971"/>
                  </a:lnTo>
                  <a:lnTo>
                    <a:pt x="86415" y="18346"/>
                  </a:lnTo>
                  <a:lnTo>
                    <a:pt x="86903" y="18907"/>
                  </a:lnTo>
                  <a:lnTo>
                    <a:pt x="87390" y="19656"/>
                  </a:lnTo>
                  <a:lnTo>
                    <a:pt x="87813" y="20405"/>
                  </a:lnTo>
                  <a:lnTo>
                    <a:pt x="88236" y="21154"/>
                  </a:lnTo>
                  <a:lnTo>
                    <a:pt x="88626" y="22090"/>
                  </a:lnTo>
                  <a:lnTo>
                    <a:pt x="89406" y="5241"/>
                  </a:lnTo>
                  <a:lnTo>
                    <a:pt x="89081" y="4492"/>
                  </a:lnTo>
                  <a:lnTo>
                    <a:pt x="88691" y="3556"/>
                  </a:lnTo>
                  <a:lnTo>
                    <a:pt x="88171" y="2433"/>
                  </a:lnTo>
                  <a:lnTo>
                    <a:pt x="87618" y="1684"/>
                  </a:lnTo>
                  <a:lnTo>
                    <a:pt x="86935" y="1123"/>
                  </a:lnTo>
                  <a:lnTo>
                    <a:pt x="86220" y="561"/>
                  </a:lnTo>
                  <a:lnTo>
                    <a:pt x="85407" y="187"/>
                  </a:lnTo>
                  <a:lnTo>
                    <a:pt x="84529" y="0"/>
                  </a:lnTo>
                  <a:lnTo>
                    <a:pt x="83977" y="187"/>
                  </a:lnTo>
                  <a:lnTo>
                    <a:pt x="83424" y="374"/>
                  </a:lnTo>
                  <a:lnTo>
                    <a:pt x="82839" y="748"/>
                  </a:lnTo>
                  <a:lnTo>
                    <a:pt x="82319" y="1123"/>
                  </a:lnTo>
                  <a:lnTo>
                    <a:pt x="81766" y="1684"/>
                  </a:lnTo>
                  <a:lnTo>
                    <a:pt x="81246" y="2433"/>
                  </a:lnTo>
                  <a:lnTo>
                    <a:pt x="80726" y="3182"/>
                  </a:lnTo>
                  <a:lnTo>
                    <a:pt x="80238" y="4305"/>
                  </a:lnTo>
                  <a:lnTo>
                    <a:pt x="79783" y="5429"/>
                  </a:lnTo>
                  <a:lnTo>
                    <a:pt x="79295" y="6552"/>
                  </a:lnTo>
                  <a:lnTo>
                    <a:pt x="78872" y="7862"/>
                  </a:lnTo>
                  <a:lnTo>
                    <a:pt x="78385" y="9360"/>
                  </a:lnTo>
                  <a:lnTo>
                    <a:pt x="77995" y="11045"/>
                  </a:lnTo>
                  <a:lnTo>
                    <a:pt x="77604" y="12730"/>
                  </a:lnTo>
                  <a:lnTo>
                    <a:pt x="77182" y="14414"/>
                  </a:lnTo>
                  <a:lnTo>
                    <a:pt x="76824" y="16287"/>
                  </a:lnTo>
                  <a:lnTo>
                    <a:pt x="76467" y="18533"/>
                  </a:lnTo>
                  <a:lnTo>
                    <a:pt x="76141" y="20592"/>
                  </a:lnTo>
                  <a:lnTo>
                    <a:pt x="75816" y="22839"/>
                  </a:lnTo>
                  <a:lnTo>
                    <a:pt x="75524" y="25273"/>
                  </a:lnTo>
                  <a:lnTo>
                    <a:pt x="75264" y="27706"/>
                  </a:lnTo>
                  <a:lnTo>
                    <a:pt x="75004" y="30327"/>
                  </a:lnTo>
                  <a:lnTo>
                    <a:pt x="74776" y="32948"/>
                  </a:lnTo>
                  <a:lnTo>
                    <a:pt x="74548" y="35569"/>
                  </a:lnTo>
                  <a:lnTo>
                    <a:pt x="74386" y="38564"/>
                  </a:lnTo>
                  <a:lnTo>
                    <a:pt x="74223" y="41560"/>
                  </a:lnTo>
                  <a:lnTo>
                    <a:pt x="74061" y="44742"/>
                  </a:lnTo>
                  <a:lnTo>
                    <a:pt x="73963" y="47737"/>
                  </a:lnTo>
                  <a:lnTo>
                    <a:pt x="73866" y="51107"/>
                  </a:lnTo>
                  <a:lnTo>
                    <a:pt x="73801" y="54290"/>
                  </a:lnTo>
                  <a:lnTo>
                    <a:pt x="73768" y="57847"/>
                  </a:lnTo>
                  <a:lnTo>
                    <a:pt x="73768" y="61404"/>
                  </a:lnTo>
                  <a:lnTo>
                    <a:pt x="73768" y="64773"/>
                  </a:lnTo>
                  <a:lnTo>
                    <a:pt x="73801" y="67769"/>
                  </a:lnTo>
                  <a:lnTo>
                    <a:pt x="73866" y="71138"/>
                  </a:lnTo>
                  <a:lnTo>
                    <a:pt x="73931" y="73946"/>
                  </a:lnTo>
                  <a:lnTo>
                    <a:pt x="74028" y="77129"/>
                  </a:lnTo>
                  <a:lnTo>
                    <a:pt x="74158" y="79937"/>
                  </a:lnTo>
                  <a:lnTo>
                    <a:pt x="74288" y="82558"/>
                  </a:lnTo>
                  <a:lnTo>
                    <a:pt x="74451" y="85553"/>
                  </a:lnTo>
                  <a:lnTo>
                    <a:pt x="74613" y="87987"/>
                  </a:lnTo>
                  <a:lnTo>
                    <a:pt x="74841" y="90608"/>
                  </a:lnTo>
                  <a:lnTo>
                    <a:pt x="75069" y="93042"/>
                  </a:lnTo>
                  <a:lnTo>
                    <a:pt x="75329" y="95288"/>
                  </a:lnTo>
                  <a:lnTo>
                    <a:pt x="75589" y="97722"/>
                  </a:lnTo>
                  <a:lnTo>
                    <a:pt x="75849" y="99968"/>
                  </a:lnTo>
                  <a:lnTo>
                    <a:pt x="76174" y="101840"/>
                  </a:lnTo>
                  <a:lnTo>
                    <a:pt x="76499" y="103900"/>
                  </a:lnTo>
                  <a:lnTo>
                    <a:pt x="76824" y="105772"/>
                  </a:lnTo>
                  <a:lnTo>
                    <a:pt x="77182" y="107457"/>
                  </a:lnTo>
                  <a:lnTo>
                    <a:pt x="77572" y="109141"/>
                  </a:lnTo>
                  <a:lnTo>
                    <a:pt x="77962" y="110826"/>
                  </a:lnTo>
                  <a:lnTo>
                    <a:pt x="78385" y="112137"/>
                  </a:lnTo>
                  <a:lnTo>
                    <a:pt x="78807" y="113447"/>
                  </a:lnTo>
                  <a:lnTo>
                    <a:pt x="79263" y="114570"/>
                  </a:lnTo>
                  <a:lnTo>
                    <a:pt x="79718" y="115694"/>
                  </a:lnTo>
                  <a:lnTo>
                    <a:pt x="80205" y="116630"/>
                  </a:lnTo>
                  <a:lnTo>
                    <a:pt x="80693" y="117566"/>
                  </a:lnTo>
                  <a:lnTo>
                    <a:pt x="81246" y="118315"/>
                  </a:lnTo>
                  <a:lnTo>
                    <a:pt x="81766" y="118876"/>
                  </a:lnTo>
                  <a:lnTo>
                    <a:pt x="82319" y="119251"/>
                  </a:lnTo>
                  <a:lnTo>
                    <a:pt x="82871" y="119625"/>
                  </a:lnTo>
                  <a:lnTo>
                    <a:pt x="83457" y="119812"/>
                  </a:lnTo>
                  <a:lnTo>
                    <a:pt x="84042" y="120000"/>
                  </a:lnTo>
                  <a:lnTo>
                    <a:pt x="84920" y="119812"/>
                  </a:lnTo>
                  <a:lnTo>
                    <a:pt x="85732" y="119438"/>
                  </a:lnTo>
                  <a:lnTo>
                    <a:pt x="86513" y="118876"/>
                  </a:lnTo>
                  <a:lnTo>
                    <a:pt x="87260" y="118315"/>
                  </a:lnTo>
                  <a:lnTo>
                    <a:pt x="87846" y="117566"/>
                  </a:lnTo>
                  <a:lnTo>
                    <a:pt x="88431" y="116443"/>
                  </a:lnTo>
                  <a:lnTo>
                    <a:pt x="88886" y="115507"/>
                  </a:lnTo>
                  <a:lnTo>
                    <a:pt x="89244" y="114570"/>
                  </a:lnTo>
                  <a:lnTo>
                    <a:pt x="88658" y="97909"/>
                  </a:lnTo>
                  <a:close/>
                  <a:moveTo>
                    <a:pt x="66908" y="1872"/>
                  </a:moveTo>
                  <a:lnTo>
                    <a:pt x="66908" y="118127"/>
                  </a:lnTo>
                  <a:lnTo>
                    <a:pt x="70582" y="118127"/>
                  </a:lnTo>
                  <a:lnTo>
                    <a:pt x="70582" y="1872"/>
                  </a:lnTo>
                  <a:lnTo>
                    <a:pt x="66908" y="1872"/>
                  </a:lnTo>
                  <a:close/>
                  <a:moveTo>
                    <a:pt x="57740" y="118127"/>
                  </a:moveTo>
                  <a:lnTo>
                    <a:pt x="64730" y="1872"/>
                  </a:lnTo>
                  <a:lnTo>
                    <a:pt x="60829" y="1872"/>
                  </a:lnTo>
                  <a:lnTo>
                    <a:pt x="57870" y="55039"/>
                  </a:lnTo>
                  <a:lnTo>
                    <a:pt x="57577" y="60280"/>
                  </a:lnTo>
                  <a:lnTo>
                    <a:pt x="57285" y="65709"/>
                  </a:lnTo>
                  <a:lnTo>
                    <a:pt x="57025" y="70951"/>
                  </a:lnTo>
                  <a:lnTo>
                    <a:pt x="56765" y="76193"/>
                  </a:lnTo>
                  <a:lnTo>
                    <a:pt x="56505" y="81435"/>
                  </a:lnTo>
                  <a:lnTo>
                    <a:pt x="56244" y="86677"/>
                  </a:lnTo>
                  <a:lnTo>
                    <a:pt x="56049" y="91918"/>
                  </a:lnTo>
                  <a:lnTo>
                    <a:pt x="55822" y="96973"/>
                  </a:lnTo>
                  <a:lnTo>
                    <a:pt x="55757" y="96973"/>
                  </a:lnTo>
                  <a:lnTo>
                    <a:pt x="55562" y="91918"/>
                  </a:lnTo>
                  <a:lnTo>
                    <a:pt x="55334" y="86489"/>
                  </a:lnTo>
                  <a:lnTo>
                    <a:pt x="55107" y="81248"/>
                  </a:lnTo>
                  <a:lnTo>
                    <a:pt x="54879" y="76006"/>
                  </a:lnTo>
                  <a:lnTo>
                    <a:pt x="54619" y="70951"/>
                  </a:lnTo>
                  <a:lnTo>
                    <a:pt x="54359" y="65522"/>
                  </a:lnTo>
                  <a:lnTo>
                    <a:pt x="54066" y="60093"/>
                  </a:lnTo>
                  <a:lnTo>
                    <a:pt x="53774" y="54664"/>
                  </a:lnTo>
                  <a:lnTo>
                    <a:pt x="51043" y="1872"/>
                  </a:lnTo>
                  <a:lnTo>
                    <a:pt x="47044" y="1872"/>
                  </a:lnTo>
                  <a:lnTo>
                    <a:pt x="53546" y="118127"/>
                  </a:lnTo>
                  <a:lnTo>
                    <a:pt x="57740" y="118127"/>
                  </a:lnTo>
                  <a:close/>
                  <a:moveTo>
                    <a:pt x="35437" y="18159"/>
                  </a:moveTo>
                  <a:lnTo>
                    <a:pt x="35795" y="17784"/>
                  </a:lnTo>
                  <a:lnTo>
                    <a:pt x="36315" y="17410"/>
                  </a:lnTo>
                  <a:lnTo>
                    <a:pt x="36933" y="17223"/>
                  </a:lnTo>
                  <a:lnTo>
                    <a:pt x="37745" y="17035"/>
                  </a:lnTo>
                  <a:lnTo>
                    <a:pt x="38168" y="17223"/>
                  </a:lnTo>
                  <a:lnTo>
                    <a:pt x="38591" y="17410"/>
                  </a:lnTo>
                  <a:lnTo>
                    <a:pt x="38981" y="17784"/>
                  </a:lnTo>
                  <a:lnTo>
                    <a:pt x="39338" y="18159"/>
                  </a:lnTo>
                  <a:lnTo>
                    <a:pt x="39729" y="18720"/>
                  </a:lnTo>
                  <a:lnTo>
                    <a:pt x="40021" y="19656"/>
                  </a:lnTo>
                  <a:lnTo>
                    <a:pt x="40314" y="20405"/>
                  </a:lnTo>
                  <a:lnTo>
                    <a:pt x="40574" y="21528"/>
                  </a:lnTo>
                  <a:lnTo>
                    <a:pt x="40834" y="22652"/>
                  </a:lnTo>
                  <a:lnTo>
                    <a:pt x="41062" y="24336"/>
                  </a:lnTo>
                  <a:lnTo>
                    <a:pt x="41224" y="25647"/>
                  </a:lnTo>
                  <a:lnTo>
                    <a:pt x="41387" y="27332"/>
                  </a:lnTo>
                  <a:lnTo>
                    <a:pt x="41517" y="29204"/>
                  </a:lnTo>
                  <a:lnTo>
                    <a:pt x="41582" y="31263"/>
                  </a:lnTo>
                  <a:lnTo>
                    <a:pt x="41647" y="33322"/>
                  </a:lnTo>
                  <a:lnTo>
                    <a:pt x="41647" y="35569"/>
                  </a:lnTo>
                  <a:lnTo>
                    <a:pt x="41647" y="37815"/>
                  </a:lnTo>
                  <a:lnTo>
                    <a:pt x="41582" y="39687"/>
                  </a:lnTo>
                  <a:lnTo>
                    <a:pt x="41517" y="41560"/>
                  </a:lnTo>
                  <a:lnTo>
                    <a:pt x="41387" y="43432"/>
                  </a:lnTo>
                  <a:lnTo>
                    <a:pt x="41224" y="45304"/>
                  </a:lnTo>
                  <a:lnTo>
                    <a:pt x="41062" y="46801"/>
                  </a:lnTo>
                  <a:lnTo>
                    <a:pt x="40801" y="48112"/>
                  </a:lnTo>
                  <a:lnTo>
                    <a:pt x="40574" y="49422"/>
                  </a:lnTo>
                  <a:lnTo>
                    <a:pt x="40314" y="50733"/>
                  </a:lnTo>
                  <a:lnTo>
                    <a:pt x="40021" y="51856"/>
                  </a:lnTo>
                  <a:lnTo>
                    <a:pt x="39696" y="52605"/>
                  </a:lnTo>
                  <a:lnTo>
                    <a:pt x="39306" y="53354"/>
                  </a:lnTo>
                  <a:lnTo>
                    <a:pt x="38916" y="53915"/>
                  </a:lnTo>
                  <a:lnTo>
                    <a:pt x="38526" y="54477"/>
                  </a:lnTo>
                  <a:lnTo>
                    <a:pt x="38070" y="54664"/>
                  </a:lnTo>
                  <a:lnTo>
                    <a:pt x="37648" y="54664"/>
                  </a:lnTo>
                  <a:lnTo>
                    <a:pt x="35437" y="54664"/>
                  </a:lnTo>
                  <a:lnTo>
                    <a:pt x="35437" y="18159"/>
                  </a:lnTo>
                  <a:close/>
                  <a:moveTo>
                    <a:pt x="31796" y="118127"/>
                  </a:moveTo>
                  <a:lnTo>
                    <a:pt x="35437" y="118127"/>
                  </a:lnTo>
                  <a:lnTo>
                    <a:pt x="35437" y="70202"/>
                  </a:lnTo>
                  <a:lnTo>
                    <a:pt x="37323" y="70202"/>
                  </a:lnTo>
                  <a:lnTo>
                    <a:pt x="37680" y="70577"/>
                  </a:lnTo>
                  <a:lnTo>
                    <a:pt x="38038" y="70764"/>
                  </a:lnTo>
                  <a:lnTo>
                    <a:pt x="38363" y="71138"/>
                  </a:lnTo>
                  <a:lnTo>
                    <a:pt x="38688" y="71513"/>
                  </a:lnTo>
                  <a:lnTo>
                    <a:pt x="38948" y="72074"/>
                  </a:lnTo>
                  <a:lnTo>
                    <a:pt x="39208" y="72823"/>
                  </a:lnTo>
                  <a:lnTo>
                    <a:pt x="39436" y="73759"/>
                  </a:lnTo>
                  <a:lnTo>
                    <a:pt x="39696" y="74882"/>
                  </a:lnTo>
                  <a:lnTo>
                    <a:pt x="39891" y="76193"/>
                  </a:lnTo>
                  <a:lnTo>
                    <a:pt x="40086" y="77691"/>
                  </a:lnTo>
                  <a:lnTo>
                    <a:pt x="40249" y="79375"/>
                  </a:lnTo>
                  <a:lnTo>
                    <a:pt x="40411" y="81060"/>
                  </a:lnTo>
                  <a:lnTo>
                    <a:pt x="40541" y="83120"/>
                  </a:lnTo>
                  <a:lnTo>
                    <a:pt x="40671" y="85553"/>
                  </a:lnTo>
                  <a:lnTo>
                    <a:pt x="40801" y="87987"/>
                  </a:lnTo>
                  <a:lnTo>
                    <a:pt x="40931" y="90795"/>
                  </a:lnTo>
                  <a:lnTo>
                    <a:pt x="41354" y="100530"/>
                  </a:lnTo>
                  <a:lnTo>
                    <a:pt x="41712" y="108393"/>
                  </a:lnTo>
                  <a:lnTo>
                    <a:pt x="41874" y="111762"/>
                  </a:lnTo>
                  <a:lnTo>
                    <a:pt x="42004" y="114383"/>
                  </a:lnTo>
                  <a:lnTo>
                    <a:pt x="42167" y="116443"/>
                  </a:lnTo>
                  <a:lnTo>
                    <a:pt x="42297" y="118127"/>
                  </a:lnTo>
                  <a:lnTo>
                    <a:pt x="46068" y="118127"/>
                  </a:lnTo>
                  <a:lnTo>
                    <a:pt x="45938" y="115881"/>
                  </a:lnTo>
                  <a:lnTo>
                    <a:pt x="45711" y="113260"/>
                  </a:lnTo>
                  <a:lnTo>
                    <a:pt x="45548" y="109516"/>
                  </a:lnTo>
                  <a:lnTo>
                    <a:pt x="45353" y="105772"/>
                  </a:lnTo>
                  <a:lnTo>
                    <a:pt x="45158" y="101092"/>
                  </a:lnTo>
                  <a:lnTo>
                    <a:pt x="44930" y="96224"/>
                  </a:lnTo>
                  <a:lnTo>
                    <a:pt x="44735" y="91170"/>
                  </a:lnTo>
                  <a:lnTo>
                    <a:pt x="44475" y="85741"/>
                  </a:lnTo>
                  <a:lnTo>
                    <a:pt x="44280" y="81622"/>
                  </a:lnTo>
                  <a:lnTo>
                    <a:pt x="44020" y="77878"/>
                  </a:lnTo>
                  <a:lnTo>
                    <a:pt x="43760" y="74508"/>
                  </a:lnTo>
                  <a:lnTo>
                    <a:pt x="43435" y="71513"/>
                  </a:lnTo>
                  <a:lnTo>
                    <a:pt x="43240" y="70015"/>
                  </a:lnTo>
                  <a:lnTo>
                    <a:pt x="43045" y="68705"/>
                  </a:lnTo>
                  <a:lnTo>
                    <a:pt x="42850" y="67581"/>
                  </a:lnTo>
                  <a:lnTo>
                    <a:pt x="42655" y="66458"/>
                  </a:lnTo>
                  <a:lnTo>
                    <a:pt x="42427" y="65522"/>
                  </a:lnTo>
                  <a:lnTo>
                    <a:pt x="42199" y="64773"/>
                  </a:lnTo>
                  <a:lnTo>
                    <a:pt x="41939" y="64024"/>
                  </a:lnTo>
                  <a:lnTo>
                    <a:pt x="41679" y="63088"/>
                  </a:lnTo>
                  <a:lnTo>
                    <a:pt x="41679" y="62714"/>
                  </a:lnTo>
                  <a:lnTo>
                    <a:pt x="42004" y="61778"/>
                  </a:lnTo>
                  <a:lnTo>
                    <a:pt x="42395" y="61029"/>
                  </a:lnTo>
                  <a:lnTo>
                    <a:pt x="42720" y="59906"/>
                  </a:lnTo>
                  <a:lnTo>
                    <a:pt x="43045" y="58783"/>
                  </a:lnTo>
                  <a:lnTo>
                    <a:pt x="43370" y="57285"/>
                  </a:lnTo>
                  <a:lnTo>
                    <a:pt x="43662" y="55787"/>
                  </a:lnTo>
                  <a:lnTo>
                    <a:pt x="43955" y="54102"/>
                  </a:lnTo>
                  <a:lnTo>
                    <a:pt x="44215" y="52418"/>
                  </a:lnTo>
                  <a:lnTo>
                    <a:pt x="44443" y="50546"/>
                  </a:lnTo>
                  <a:lnTo>
                    <a:pt x="44670" y="48299"/>
                  </a:lnTo>
                  <a:lnTo>
                    <a:pt x="44865" y="46240"/>
                  </a:lnTo>
                  <a:lnTo>
                    <a:pt x="45028" y="43993"/>
                  </a:lnTo>
                  <a:lnTo>
                    <a:pt x="45158" y="41560"/>
                  </a:lnTo>
                  <a:lnTo>
                    <a:pt x="45256" y="39126"/>
                  </a:lnTo>
                  <a:lnTo>
                    <a:pt x="45321" y="36318"/>
                  </a:lnTo>
                  <a:lnTo>
                    <a:pt x="45321" y="33697"/>
                  </a:lnTo>
                  <a:lnTo>
                    <a:pt x="45288" y="29953"/>
                  </a:lnTo>
                  <a:lnTo>
                    <a:pt x="45223" y="26583"/>
                  </a:lnTo>
                  <a:lnTo>
                    <a:pt x="45060" y="23213"/>
                  </a:lnTo>
                  <a:lnTo>
                    <a:pt x="44898" y="20218"/>
                  </a:lnTo>
                  <a:lnTo>
                    <a:pt x="44638" y="17597"/>
                  </a:lnTo>
                  <a:lnTo>
                    <a:pt x="44313" y="14789"/>
                  </a:lnTo>
                  <a:lnTo>
                    <a:pt x="43988" y="12542"/>
                  </a:lnTo>
                  <a:lnTo>
                    <a:pt x="43597" y="10483"/>
                  </a:lnTo>
                  <a:lnTo>
                    <a:pt x="43337" y="9173"/>
                  </a:lnTo>
                  <a:lnTo>
                    <a:pt x="43045" y="8049"/>
                  </a:lnTo>
                  <a:lnTo>
                    <a:pt x="42752" y="7113"/>
                  </a:lnTo>
                  <a:lnTo>
                    <a:pt x="42460" y="6177"/>
                  </a:lnTo>
                  <a:lnTo>
                    <a:pt x="42134" y="5241"/>
                  </a:lnTo>
                  <a:lnTo>
                    <a:pt x="41777" y="4492"/>
                  </a:lnTo>
                  <a:lnTo>
                    <a:pt x="41452" y="3931"/>
                  </a:lnTo>
                  <a:lnTo>
                    <a:pt x="41062" y="3182"/>
                  </a:lnTo>
                  <a:lnTo>
                    <a:pt x="40249" y="2246"/>
                  </a:lnTo>
                  <a:lnTo>
                    <a:pt x="39371" y="1497"/>
                  </a:lnTo>
                  <a:lnTo>
                    <a:pt x="38396" y="1123"/>
                  </a:lnTo>
                  <a:lnTo>
                    <a:pt x="37388" y="936"/>
                  </a:lnTo>
                  <a:lnTo>
                    <a:pt x="36575" y="936"/>
                  </a:lnTo>
                  <a:lnTo>
                    <a:pt x="35795" y="1123"/>
                  </a:lnTo>
                  <a:lnTo>
                    <a:pt x="35047" y="1310"/>
                  </a:lnTo>
                  <a:lnTo>
                    <a:pt x="34299" y="1684"/>
                  </a:lnTo>
                  <a:lnTo>
                    <a:pt x="33616" y="2059"/>
                  </a:lnTo>
                  <a:lnTo>
                    <a:pt x="32966" y="2433"/>
                  </a:lnTo>
                  <a:lnTo>
                    <a:pt x="32348" y="2808"/>
                  </a:lnTo>
                  <a:lnTo>
                    <a:pt x="31796" y="3556"/>
                  </a:lnTo>
                  <a:lnTo>
                    <a:pt x="31796" y="118127"/>
                  </a:lnTo>
                  <a:close/>
                  <a:moveTo>
                    <a:pt x="27699" y="49235"/>
                  </a:moveTo>
                  <a:lnTo>
                    <a:pt x="20059" y="49235"/>
                  </a:lnTo>
                  <a:lnTo>
                    <a:pt x="20059" y="19469"/>
                  </a:lnTo>
                  <a:lnTo>
                    <a:pt x="28122" y="19469"/>
                  </a:lnTo>
                  <a:lnTo>
                    <a:pt x="28122" y="1872"/>
                  </a:lnTo>
                  <a:lnTo>
                    <a:pt x="16385" y="1872"/>
                  </a:lnTo>
                  <a:lnTo>
                    <a:pt x="16385" y="118127"/>
                  </a:lnTo>
                  <a:lnTo>
                    <a:pt x="28577" y="118127"/>
                  </a:lnTo>
                  <a:lnTo>
                    <a:pt x="28577" y="100530"/>
                  </a:lnTo>
                  <a:lnTo>
                    <a:pt x="20059" y="100530"/>
                  </a:lnTo>
                  <a:lnTo>
                    <a:pt x="20059" y="66458"/>
                  </a:lnTo>
                  <a:lnTo>
                    <a:pt x="27699" y="66458"/>
                  </a:lnTo>
                  <a:lnTo>
                    <a:pt x="27699" y="49235"/>
                  </a:lnTo>
                  <a:close/>
                  <a:moveTo>
                    <a:pt x="0" y="112511"/>
                  </a:moveTo>
                  <a:lnTo>
                    <a:pt x="455" y="114009"/>
                  </a:lnTo>
                  <a:lnTo>
                    <a:pt x="1040" y="115319"/>
                  </a:lnTo>
                  <a:lnTo>
                    <a:pt x="1625" y="116443"/>
                  </a:lnTo>
                  <a:lnTo>
                    <a:pt x="2340" y="117753"/>
                  </a:lnTo>
                  <a:lnTo>
                    <a:pt x="3056" y="118689"/>
                  </a:lnTo>
                  <a:lnTo>
                    <a:pt x="3836" y="119251"/>
                  </a:lnTo>
                  <a:lnTo>
                    <a:pt x="4649" y="119812"/>
                  </a:lnTo>
                  <a:lnTo>
                    <a:pt x="5429" y="120000"/>
                  </a:lnTo>
                  <a:lnTo>
                    <a:pt x="6372" y="119812"/>
                  </a:lnTo>
                  <a:lnTo>
                    <a:pt x="7282" y="119251"/>
                  </a:lnTo>
                  <a:lnTo>
                    <a:pt x="7672" y="118876"/>
                  </a:lnTo>
                  <a:lnTo>
                    <a:pt x="8062" y="118315"/>
                  </a:lnTo>
                  <a:lnTo>
                    <a:pt x="8485" y="117753"/>
                  </a:lnTo>
                  <a:lnTo>
                    <a:pt x="8843" y="117004"/>
                  </a:lnTo>
                  <a:lnTo>
                    <a:pt x="9168" y="116255"/>
                  </a:lnTo>
                  <a:lnTo>
                    <a:pt x="9525" y="115507"/>
                  </a:lnTo>
                  <a:lnTo>
                    <a:pt x="9850" y="114758"/>
                  </a:lnTo>
                  <a:lnTo>
                    <a:pt x="10143" y="113822"/>
                  </a:lnTo>
                  <a:lnTo>
                    <a:pt x="10436" y="112886"/>
                  </a:lnTo>
                  <a:lnTo>
                    <a:pt x="10728" y="111762"/>
                  </a:lnTo>
                  <a:lnTo>
                    <a:pt x="10988" y="110639"/>
                  </a:lnTo>
                  <a:lnTo>
                    <a:pt x="11216" y="109329"/>
                  </a:lnTo>
                  <a:lnTo>
                    <a:pt x="11444" y="108205"/>
                  </a:lnTo>
                  <a:lnTo>
                    <a:pt x="11639" y="106895"/>
                  </a:lnTo>
                  <a:lnTo>
                    <a:pt x="11866" y="105585"/>
                  </a:lnTo>
                  <a:lnTo>
                    <a:pt x="12061" y="104274"/>
                  </a:lnTo>
                  <a:lnTo>
                    <a:pt x="12354" y="101279"/>
                  </a:lnTo>
                  <a:lnTo>
                    <a:pt x="12614" y="98471"/>
                  </a:lnTo>
                  <a:lnTo>
                    <a:pt x="12809" y="95101"/>
                  </a:lnTo>
                  <a:lnTo>
                    <a:pt x="13004" y="91918"/>
                  </a:lnTo>
                  <a:lnTo>
                    <a:pt x="13069" y="88361"/>
                  </a:lnTo>
                  <a:lnTo>
                    <a:pt x="13102" y="84992"/>
                  </a:lnTo>
                  <a:lnTo>
                    <a:pt x="13069" y="81809"/>
                  </a:lnTo>
                  <a:lnTo>
                    <a:pt x="13037" y="79001"/>
                  </a:lnTo>
                  <a:lnTo>
                    <a:pt x="12907" y="76193"/>
                  </a:lnTo>
                  <a:lnTo>
                    <a:pt x="12777" y="73572"/>
                  </a:lnTo>
                  <a:lnTo>
                    <a:pt x="12581" y="71138"/>
                  </a:lnTo>
                  <a:lnTo>
                    <a:pt x="12386" y="68705"/>
                  </a:lnTo>
                  <a:lnTo>
                    <a:pt x="12126" y="66458"/>
                  </a:lnTo>
                  <a:lnTo>
                    <a:pt x="11834" y="64399"/>
                  </a:lnTo>
                  <a:lnTo>
                    <a:pt x="11476" y="62152"/>
                  </a:lnTo>
                  <a:lnTo>
                    <a:pt x="11086" y="60280"/>
                  </a:lnTo>
                  <a:lnTo>
                    <a:pt x="10663" y="58595"/>
                  </a:lnTo>
                  <a:lnTo>
                    <a:pt x="10176" y="56723"/>
                  </a:lnTo>
                  <a:lnTo>
                    <a:pt x="9688" y="55039"/>
                  </a:lnTo>
                  <a:lnTo>
                    <a:pt x="9135" y="53541"/>
                  </a:lnTo>
                  <a:lnTo>
                    <a:pt x="8550" y="52043"/>
                  </a:lnTo>
                  <a:lnTo>
                    <a:pt x="7900" y="50546"/>
                  </a:lnTo>
                  <a:lnTo>
                    <a:pt x="6989" y="48299"/>
                  </a:lnTo>
                  <a:lnTo>
                    <a:pt x="6177" y="46240"/>
                  </a:lnTo>
                  <a:lnTo>
                    <a:pt x="5819" y="45304"/>
                  </a:lnTo>
                  <a:lnTo>
                    <a:pt x="5494" y="44180"/>
                  </a:lnTo>
                  <a:lnTo>
                    <a:pt x="5234" y="43057"/>
                  </a:lnTo>
                  <a:lnTo>
                    <a:pt x="4974" y="41934"/>
                  </a:lnTo>
                  <a:lnTo>
                    <a:pt x="4746" y="40998"/>
                  </a:lnTo>
                  <a:lnTo>
                    <a:pt x="4584" y="39875"/>
                  </a:lnTo>
                  <a:lnTo>
                    <a:pt x="4389" y="38564"/>
                  </a:lnTo>
                  <a:lnTo>
                    <a:pt x="4259" y="37441"/>
                  </a:lnTo>
                  <a:lnTo>
                    <a:pt x="4161" y="35943"/>
                  </a:lnTo>
                  <a:lnTo>
                    <a:pt x="4096" y="34446"/>
                  </a:lnTo>
                  <a:lnTo>
                    <a:pt x="4063" y="33135"/>
                  </a:lnTo>
                  <a:lnTo>
                    <a:pt x="4063" y="31450"/>
                  </a:lnTo>
                  <a:lnTo>
                    <a:pt x="4063" y="30327"/>
                  </a:lnTo>
                  <a:lnTo>
                    <a:pt x="4096" y="28829"/>
                  </a:lnTo>
                  <a:lnTo>
                    <a:pt x="4161" y="27519"/>
                  </a:lnTo>
                  <a:lnTo>
                    <a:pt x="4226" y="26396"/>
                  </a:lnTo>
                  <a:lnTo>
                    <a:pt x="4356" y="25273"/>
                  </a:lnTo>
                  <a:lnTo>
                    <a:pt x="4519" y="24149"/>
                  </a:lnTo>
                  <a:lnTo>
                    <a:pt x="4649" y="22839"/>
                  </a:lnTo>
                  <a:lnTo>
                    <a:pt x="4844" y="21903"/>
                  </a:lnTo>
                  <a:lnTo>
                    <a:pt x="5071" y="20967"/>
                  </a:lnTo>
                  <a:lnTo>
                    <a:pt x="5299" y="20031"/>
                  </a:lnTo>
                  <a:lnTo>
                    <a:pt x="5559" y="19282"/>
                  </a:lnTo>
                  <a:lnTo>
                    <a:pt x="5884" y="18720"/>
                  </a:lnTo>
                  <a:lnTo>
                    <a:pt x="6209" y="18159"/>
                  </a:lnTo>
                  <a:lnTo>
                    <a:pt x="6567" y="17784"/>
                  </a:lnTo>
                  <a:lnTo>
                    <a:pt x="6989" y="17597"/>
                  </a:lnTo>
                  <a:lnTo>
                    <a:pt x="7380" y="17597"/>
                  </a:lnTo>
                  <a:lnTo>
                    <a:pt x="8062" y="17597"/>
                  </a:lnTo>
                  <a:lnTo>
                    <a:pt x="8713" y="17971"/>
                  </a:lnTo>
                  <a:lnTo>
                    <a:pt x="9265" y="18720"/>
                  </a:lnTo>
                  <a:lnTo>
                    <a:pt x="9818" y="19469"/>
                  </a:lnTo>
                  <a:lnTo>
                    <a:pt x="10306" y="20218"/>
                  </a:lnTo>
                  <a:lnTo>
                    <a:pt x="10761" y="21154"/>
                  </a:lnTo>
                  <a:lnTo>
                    <a:pt x="11118" y="22090"/>
                  </a:lnTo>
                  <a:lnTo>
                    <a:pt x="11411" y="22839"/>
                  </a:lnTo>
                  <a:lnTo>
                    <a:pt x="12289" y="5803"/>
                  </a:lnTo>
                  <a:lnTo>
                    <a:pt x="11899" y="4680"/>
                  </a:lnTo>
                  <a:lnTo>
                    <a:pt x="11379" y="3744"/>
                  </a:lnTo>
                  <a:lnTo>
                    <a:pt x="10891" y="2620"/>
                  </a:lnTo>
                  <a:lnTo>
                    <a:pt x="10273" y="1684"/>
                  </a:lnTo>
                  <a:lnTo>
                    <a:pt x="9688" y="1123"/>
                  </a:lnTo>
                  <a:lnTo>
                    <a:pt x="8973" y="561"/>
                  </a:lnTo>
                  <a:lnTo>
                    <a:pt x="8257" y="187"/>
                  </a:lnTo>
                  <a:lnTo>
                    <a:pt x="7445" y="0"/>
                  </a:lnTo>
                  <a:lnTo>
                    <a:pt x="6632" y="187"/>
                  </a:lnTo>
                  <a:lnTo>
                    <a:pt x="5917" y="748"/>
                  </a:lnTo>
                  <a:lnTo>
                    <a:pt x="5169" y="1497"/>
                  </a:lnTo>
                  <a:lnTo>
                    <a:pt x="4519" y="2620"/>
                  </a:lnTo>
                  <a:lnTo>
                    <a:pt x="3868" y="4118"/>
                  </a:lnTo>
                  <a:lnTo>
                    <a:pt x="3283" y="5616"/>
                  </a:lnTo>
                  <a:lnTo>
                    <a:pt x="2730" y="7488"/>
                  </a:lnTo>
                  <a:lnTo>
                    <a:pt x="2275" y="9547"/>
                  </a:lnTo>
                  <a:lnTo>
                    <a:pt x="1820" y="11981"/>
                  </a:lnTo>
                  <a:lnTo>
                    <a:pt x="1430" y="14414"/>
                  </a:lnTo>
                  <a:lnTo>
                    <a:pt x="1105" y="17410"/>
                  </a:lnTo>
                  <a:lnTo>
                    <a:pt x="845" y="20218"/>
                  </a:lnTo>
                  <a:lnTo>
                    <a:pt x="585" y="23213"/>
                  </a:lnTo>
                  <a:lnTo>
                    <a:pt x="455" y="26583"/>
                  </a:lnTo>
                  <a:lnTo>
                    <a:pt x="357" y="29765"/>
                  </a:lnTo>
                  <a:lnTo>
                    <a:pt x="325" y="33510"/>
                  </a:lnTo>
                  <a:lnTo>
                    <a:pt x="357" y="36318"/>
                  </a:lnTo>
                  <a:lnTo>
                    <a:pt x="422" y="39500"/>
                  </a:lnTo>
                  <a:lnTo>
                    <a:pt x="520" y="42121"/>
                  </a:lnTo>
                  <a:lnTo>
                    <a:pt x="682" y="44929"/>
                  </a:lnTo>
                  <a:lnTo>
                    <a:pt x="942" y="47363"/>
                  </a:lnTo>
                  <a:lnTo>
                    <a:pt x="1170" y="49609"/>
                  </a:lnTo>
                  <a:lnTo>
                    <a:pt x="1463" y="51856"/>
                  </a:lnTo>
                  <a:lnTo>
                    <a:pt x="1788" y="53915"/>
                  </a:lnTo>
                  <a:lnTo>
                    <a:pt x="2178" y="55975"/>
                  </a:lnTo>
                  <a:lnTo>
                    <a:pt x="2600" y="58034"/>
                  </a:lnTo>
                  <a:lnTo>
                    <a:pt x="3023" y="59719"/>
                  </a:lnTo>
                  <a:lnTo>
                    <a:pt x="3543" y="61404"/>
                  </a:lnTo>
                  <a:lnTo>
                    <a:pt x="4031" y="62901"/>
                  </a:lnTo>
                  <a:lnTo>
                    <a:pt x="4616" y="64586"/>
                  </a:lnTo>
                  <a:lnTo>
                    <a:pt x="5169" y="65897"/>
                  </a:lnTo>
                  <a:lnTo>
                    <a:pt x="5787" y="67207"/>
                  </a:lnTo>
                  <a:lnTo>
                    <a:pt x="6664" y="69079"/>
                  </a:lnTo>
                  <a:lnTo>
                    <a:pt x="7412" y="71326"/>
                  </a:lnTo>
                  <a:lnTo>
                    <a:pt x="7737" y="72262"/>
                  </a:lnTo>
                  <a:lnTo>
                    <a:pt x="8030" y="73385"/>
                  </a:lnTo>
                  <a:lnTo>
                    <a:pt x="8290" y="74321"/>
                  </a:lnTo>
                  <a:lnTo>
                    <a:pt x="8518" y="75444"/>
                  </a:lnTo>
                  <a:lnTo>
                    <a:pt x="8713" y="76567"/>
                  </a:lnTo>
                  <a:lnTo>
                    <a:pt x="8875" y="78065"/>
                  </a:lnTo>
                  <a:lnTo>
                    <a:pt x="9038" y="79188"/>
                  </a:lnTo>
                  <a:lnTo>
                    <a:pt x="9135" y="80499"/>
                  </a:lnTo>
                  <a:lnTo>
                    <a:pt x="9233" y="81809"/>
                  </a:lnTo>
                  <a:lnTo>
                    <a:pt x="9330" y="83307"/>
                  </a:lnTo>
                  <a:lnTo>
                    <a:pt x="9363" y="84992"/>
                  </a:lnTo>
                  <a:lnTo>
                    <a:pt x="9363" y="86489"/>
                  </a:lnTo>
                  <a:lnTo>
                    <a:pt x="9363" y="88174"/>
                  </a:lnTo>
                  <a:lnTo>
                    <a:pt x="9265" y="89859"/>
                  </a:lnTo>
                  <a:lnTo>
                    <a:pt x="9200" y="91544"/>
                  </a:lnTo>
                  <a:lnTo>
                    <a:pt x="9103" y="93042"/>
                  </a:lnTo>
                  <a:lnTo>
                    <a:pt x="8973" y="94352"/>
                  </a:lnTo>
                  <a:lnTo>
                    <a:pt x="8810" y="95663"/>
                  </a:lnTo>
                  <a:lnTo>
                    <a:pt x="8615" y="96786"/>
                  </a:lnTo>
                  <a:lnTo>
                    <a:pt x="8420" y="98096"/>
                  </a:lnTo>
                  <a:lnTo>
                    <a:pt x="8160" y="99032"/>
                  </a:lnTo>
                  <a:lnTo>
                    <a:pt x="7867" y="99781"/>
                  </a:lnTo>
                  <a:lnTo>
                    <a:pt x="7575" y="100530"/>
                  </a:lnTo>
                  <a:lnTo>
                    <a:pt x="7250" y="101092"/>
                  </a:lnTo>
                  <a:lnTo>
                    <a:pt x="6924" y="101653"/>
                  </a:lnTo>
                  <a:lnTo>
                    <a:pt x="6502" y="102028"/>
                  </a:lnTo>
                  <a:lnTo>
                    <a:pt x="6112" y="102215"/>
                  </a:lnTo>
                  <a:lnTo>
                    <a:pt x="5689" y="102215"/>
                  </a:lnTo>
                  <a:lnTo>
                    <a:pt x="5006" y="102215"/>
                  </a:lnTo>
                  <a:lnTo>
                    <a:pt x="4291" y="101653"/>
                  </a:lnTo>
                  <a:lnTo>
                    <a:pt x="3641" y="101092"/>
                  </a:lnTo>
                  <a:lnTo>
                    <a:pt x="2991" y="100156"/>
                  </a:lnTo>
                  <a:lnTo>
                    <a:pt x="2405" y="99032"/>
                  </a:lnTo>
                  <a:lnTo>
                    <a:pt x="1820" y="97909"/>
                  </a:lnTo>
                  <a:lnTo>
                    <a:pt x="1300" y="96224"/>
                  </a:lnTo>
                  <a:lnTo>
                    <a:pt x="845" y="94914"/>
                  </a:lnTo>
                  <a:lnTo>
                    <a:pt x="0" y="1125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23720" y="6650479"/>
              <a:ext cx="1169986" cy="127000"/>
            </a:xfrm>
            <a:custGeom>
              <a:pathLst>
                <a:path extrusionOk="0" h="120000" w="120000">
                  <a:moveTo>
                    <a:pt x="115784" y="118127"/>
                  </a:moveTo>
                  <a:lnTo>
                    <a:pt x="115784" y="69079"/>
                  </a:lnTo>
                  <a:lnTo>
                    <a:pt x="120000" y="1872"/>
                  </a:lnTo>
                  <a:lnTo>
                    <a:pt x="117373" y="1872"/>
                  </a:lnTo>
                  <a:lnTo>
                    <a:pt x="115866" y="31638"/>
                  </a:lnTo>
                  <a:lnTo>
                    <a:pt x="115560" y="37815"/>
                  </a:lnTo>
                  <a:lnTo>
                    <a:pt x="115275" y="43432"/>
                  </a:lnTo>
                  <a:lnTo>
                    <a:pt x="115011" y="49048"/>
                  </a:lnTo>
                  <a:lnTo>
                    <a:pt x="114766" y="54664"/>
                  </a:lnTo>
                  <a:lnTo>
                    <a:pt x="114746" y="54664"/>
                  </a:lnTo>
                  <a:lnTo>
                    <a:pt x="114461" y="48861"/>
                  </a:lnTo>
                  <a:lnTo>
                    <a:pt x="114216" y="43432"/>
                  </a:lnTo>
                  <a:lnTo>
                    <a:pt x="113952" y="37815"/>
                  </a:lnTo>
                  <a:lnTo>
                    <a:pt x="113626" y="31825"/>
                  </a:lnTo>
                  <a:lnTo>
                    <a:pt x="112119" y="1872"/>
                  </a:lnTo>
                  <a:lnTo>
                    <a:pt x="109492" y="1872"/>
                  </a:lnTo>
                  <a:lnTo>
                    <a:pt x="113483" y="69641"/>
                  </a:lnTo>
                  <a:lnTo>
                    <a:pt x="113483" y="118127"/>
                  </a:lnTo>
                  <a:lnTo>
                    <a:pt x="115784" y="118127"/>
                  </a:lnTo>
                  <a:close/>
                  <a:moveTo>
                    <a:pt x="108291" y="97909"/>
                  </a:moveTo>
                  <a:lnTo>
                    <a:pt x="108046" y="98845"/>
                  </a:lnTo>
                  <a:lnTo>
                    <a:pt x="107782" y="99594"/>
                  </a:lnTo>
                  <a:lnTo>
                    <a:pt x="107456" y="100343"/>
                  </a:lnTo>
                  <a:lnTo>
                    <a:pt x="107150" y="100904"/>
                  </a:lnTo>
                  <a:lnTo>
                    <a:pt x="106804" y="101466"/>
                  </a:lnTo>
                  <a:lnTo>
                    <a:pt x="106478" y="101840"/>
                  </a:lnTo>
                  <a:lnTo>
                    <a:pt x="106112" y="102028"/>
                  </a:lnTo>
                  <a:lnTo>
                    <a:pt x="105766" y="102028"/>
                  </a:lnTo>
                  <a:lnTo>
                    <a:pt x="105521" y="102028"/>
                  </a:lnTo>
                  <a:lnTo>
                    <a:pt x="105257" y="101840"/>
                  </a:lnTo>
                  <a:lnTo>
                    <a:pt x="105012" y="101653"/>
                  </a:lnTo>
                  <a:lnTo>
                    <a:pt x="104788" y="101279"/>
                  </a:lnTo>
                  <a:lnTo>
                    <a:pt x="104544" y="100904"/>
                  </a:lnTo>
                  <a:lnTo>
                    <a:pt x="104340" y="100530"/>
                  </a:lnTo>
                  <a:lnTo>
                    <a:pt x="104116" y="99968"/>
                  </a:lnTo>
                  <a:lnTo>
                    <a:pt x="103933" y="99219"/>
                  </a:lnTo>
                  <a:lnTo>
                    <a:pt x="103709" y="98471"/>
                  </a:lnTo>
                  <a:lnTo>
                    <a:pt x="103526" y="97722"/>
                  </a:lnTo>
                  <a:lnTo>
                    <a:pt x="103342" y="96599"/>
                  </a:lnTo>
                  <a:lnTo>
                    <a:pt x="103180" y="95663"/>
                  </a:lnTo>
                  <a:lnTo>
                    <a:pt x="102976" y="94539"/>
                  </a:lnTo>
                  <a:lnTo>
                    <a:pt x="102833" y="93416"/>
                  </a:lnTo>
                  <a:lnTo>
                    <a:pt x="102670" y="92106"/>
                  </a:lnTo>
                  <a:lnTo>
                    <a:pt x="102548" y="90982"/>
                  </a:lnTo>
                  <a:lnTo>
                    <a:pt x="102406" y="89297"/>
                  </a:lnTo>
                  <a:lnTo>
                    <a:pt x="102263" y="87987"/>
                  </a:lnTo>
                  <a:lnTo>
                    <a:pt x="102141" y="86489"/>
                  </a:lnTo>
                  <a:lnTo>
                    <a:pt x="102039" y="84804"/>
                  </a:lnTo>
                  <a:lnTo>
                    <a:pt x="101937" y="82932"/>
                  </a:lnTo>
                  <a:lnTo>
                    <a:pt x="101836" y="81248"/>
                  </a:lnTo>
                  <a:lnTo>
                    <a:pt x="101754" y="79563"/>
                  </a:lnTo>
                  <a:lnTo>
                    <a:pt x="101673" y="77691"/>
                  </a:lnTo>
                  <a:lnTo>
                    <a:pt x="101530" y="73572"/>
                  </a:lnTo>
                  <a:lnTo>
                    <a:pt x="101449" y="69453"/>
                  </a:lnTo>
                  <a:lnTo>
                    <a:pt x="101388" y="64960"/>
                  </a:lnTo>
                  <a:lnTo>
                    <a:pt x="101367" y="60280"/>
                  </a:lnTo>
                  <a:lnTo>
                    <a:pt x="101388" y="57847"/>
                  </a:lnTo>
                  <a:lnTo>
                    <a:pt x="101388" y="55226"/>
                  </a:lnTo>
                  <a:lnTo>
                    <a:pt x="101428" y="52792"/>
                  </a:lnTo>
                  <a:lnTo>
                    <a:pt x="101449" y="50546"/>
                  </a:lnTo>
                  <a:lnTo>
                    <a:pt x="101510" y="48112"/>
                  </a:lnTo>
                  <a:lnTo>
                    <a:pt x="101550" y="46053"/>
                  </a:lnTo>
                  <a:lnTo>
                    <a:pt x="101632" y="43993"/>
                  </a:lnTo>
                  <a:lnTo>
                    <a:pt x="101713" y="41747"/>
                  </a:lnTo>
                  <a:lnTo>
                    <a:pt x="101795" y="39875"/>
                  </a:lnTo>
                  <a:lnTo>
                    <a:pt x="101897" y="38003"/>
                  </a:lnTo>
                  <a:lnTo>
                    <a:pt x="101978" y="36131"/>
                  </a:lnTo>
                  <a:lnTo>
                    <a:pt x="102100" y="34446"/>
                  </a:lnTo>
                  <a:lnTo>
                    <a:pt x="102202" y="32948"/>
                  </a:lnTo>
                  <a:lnTo>
                    <a:pt x="102345" y="31450"/>
                  </a:lnTo>
                  <a:lnTo>
                    <a:pt x="102487" y="29765"/>
                  </a:lnTo>
                  <a:lnTo>
                    <a:pt x="102630" y="28455"/>
                  </a:lnTo>
                  <a:lnTo>
                    <a:pt x="102772" y="27145"/>
                  </a:lnTo>
                  <a:lnTo>
                    <a:pt x="102935" y="26021"/>
                  </a:lnTo>
                  <a:lnTo>
                    <a:pt x="103098" y="24898"/>
                  </a:lnTo>
                  <a:lnTo>
                    <a:pt x="103281" y="23775"/>
                  </a:lnTo>
                  <a:lnTo>
                    <a:pt x="103444" y="22652"/>
                  </a:lnTo>
                  <a:lnTo>
                    <a:pt x="103628" y="21903"/>
                  </a:lnTo>
                  <a:lnTo>
                    <a:pt x="103811" y="20967"/>
                  </a:lnTo>
                  <a:lnTo>
                    <a:pt x="104035" y="20405"/>
                  </a:lnTo>
                  <a:lnTo>
                    <a:pt x="104442" y="19095"/>
                  </a:lnTo>
                  <a:lnTo>
                    <a:pt x="104870" y="18346"/>
                  </a:lnTo>
                  <a:lnTo>
                    <a:pt x="105318" y="17784"/>
                  </a:lnTo>
                  <a:lnTo>
                    <a:pt x="105806" y="17597"/>
                  </a:lnTo>
                  <a:lnTo>
                    <a:pt x="106193" y="17784"/>
                  </a:lnTo>
                  <a:lnTo>
                    <a:pt x="106539" y="17971"/>
                  </a:lnTo>
                  <a:lnTo>
                    <a:pt x="106865" y="18346"/>
                  </a:lnTo>
                  <a:lnTo>
                    <a:pt x="107191" y="18907"/>
                  </a:lnTo>
                  <a:lnTo>
                    <a:pt x="107497" y="19656"/>
                  </a:lnTo>
                  <a:lnTo>
                    <a:pt x="107782" y="20405"/>
                  </a:lnTo>
                  <a:lnTo>
                    <a:pt x="108026" y="21154"/>
                  </a:lnTo>
                  <a:lnTo>
                    <a:pt x="108250" y="22090"/>
                  </a:lnTo>
                  <a:lnTo>
                    <a:pt x="108759" y="5241"/>
                  </a:lnTo>
                  <a:lnTo>
                    <a:pt x="108576" y="4492"/>
                  </a:lnTo>
                  <a:lnTo>
                    <a:pt x="108291" y="3556"/>
                  </a:lnTo>
                  <a:lnTo>
                    <a:pt x="107985" y="2433"/>
                  </a:lnTo>
                  <a:lnTo>
                    <a:pt x="107619" y="1684"/>
                  </a:lnTo>
                  <a:lnTo>
                    <a:pt x="107211" y="1123"/>
                  </a:lnTo>
                  <a:lnTo>
                    <a:pt x="106743" y="561"/>
                  </a:lnTo>
                  <a:lnTo>
                    <a:pt x="106254" y="187"/>
                  </a:lnTo>
                  <a:lnTo>
                    <a:pt x="105705" y="0"/>
                  </a:lnTo>
                  <a:lnTo>
                    <a:pt x="105338" y="187"/>
                  </a:lnTo>
                  <a:lnTo>
                    <a:pt x="104992" y="374"/>
                  </a:lnTo>
                  <a:lnTo>
                    <a:pt x="104646" y="748"/>
                  </a:lnTo>
                  <a:lnTo>
                    <a:pt x="104300" y="1123"/>
                  </a:lnTo>
                  <a:lnTo>
                    <a:pt x="103974" y="1684"/>
                  </a:lnTo>
                  <a:lnTo>
                    <a:pt x="103648" y="2433"/>
                  </a:lnTo>
                  <a:lnTo>
                    <a:pt x="103342" y="3182"/>
                  </a:lnTo>
                  <a:lnTo>
                    <a:pt x="103017" y="4305"/>
                  </a:lnTo>
                  <a:lnTo>
                    <a:pt x="102732" y="5429"/>
                  </a:lnTo>
                  <a:lnTo>
                    <a:pt x="102446" y="6552"/>
                  </a:lnTo>
                  <a:lnTo>
                    <a:pt x="102141" y="7862"/>
                  </a:lnTo>
                  <a:lnTo>
                    <a:pt x="101876" y="9360"/>
                  </a:lnTo>
                  <a:lnTo>
                    <a:pt x="101591" y="11045"/>
                  </a:lnTo>
                  <a:lnTo>
                    <a:pt x="101347" y="12730"/>
                  </a:lnTo>
                  <a:lnTo>
                    <a:pt x="101123" y="14414"/>
                  </a:lnTo>
                  <a:lnTo>
                    <a:pt x="100899" y="16287"/>
                  </a:lnTo>
                  <a:lnTo>
                    <a:pt x="100655" y="18533"/>
                  </a:lnTo>
                  <a:lnTo>
                    <a:pt x="100451" y="20592"/>
                  </a:lnTo>
                  <a:lnTo>
                    <a:pt x="100268" y="22839"/>
                  </a:lnTo>
                  <a:lnTo>
                    <a:pt x="100064" y="25273"/>
                  </a:lnTo>
                  <a:lnTo>
                    <a:pt x="99901" y="27706"/>
                  </a:lnTo>
                  <a:lnTo>
                    <a:pt x="99738" y="30327"/>
                  </a:lnTo>
                  <a:lnTo>
                    <a:pt x="99596" y="32948"/>
                  </a:lnTo>
                  <a:lnTo>
                    <a:pt x="99473" y="35569"/>
                  </a:lnTo>
                  <a:lnTo>
                    <a:pt x="99351" y="38564"/>
                  </a:lnTo>
                  <a:lnTo>
                    <a:pt x="99229" y="41560"/>
                  </a:lnTo>
                  <a:lnTo>
                    <a:pt x="99148" y="44742"/>
                  </a:lnTo>
                  <a:lnTo>
                    <a:pt x="99087" y="47737"/>
                  </a:lnTo>
                  <a:lnTo>
                    <a:pt x="99025" y="51107"/>
                  </a:lnTo>
                  <a:lnTo>
                    <a:pt x="98985" y="54290"/>
                  </a:lnTo>
                  <a:lnTo>
                    <a:pt x="98964" y="57847"/>
                  </a:lnTo>
                  <a:lnTo>
                    <a:pt x="98944" y="61404"/>
                  </a:lnTo>
                  <a:lnTo>
                    <a:pt x="98964" y="64773"/>
                  </a:lnTo>
                  <a:lnTo>
                    <a:pt x="98985" y="67769"/>
                  </a:lnTo>
                  <a:lnTo>
                    <a:pt x="99005" y="71138"/>
                  </a:lnTo>
                  <a:lnTo>
                    <a:pt x="99066" y="73946"/>
                  </a:lnTo>
                  <a:lnTo>
                    <a:pt x="99127" y="77129"/>
                  </a:lnTo>
                  <a:lnTo>
                    <a:pt x="99188" y="79937"/>
                  </a:lnTo>
                  <a:lnTo>
                    <a:pt x="99290" y="82558"/>
                  </a:lnTo>
                  <a:lnTo>
                    <a:pt x="99392" y="85553"/>
                  </a:lnTo>
                  <a:lnTo>
                    <a:pt x="99514" y="87987"/>
                  </a:lnTo>
                  <a:lnTo>
                    <a:pt x="99636" y="90608"/>
                  </a:lnTo>
                  <a:lnTo>
                    <a:pt x="99779" y="93042"/>
                  </a:lnTo>
                  <a:lnTo>
                    <a:pt x="99921" y="95288"/>
                  </a:lnTo>
                  <a:lnTo>
                    <a:pt x="100084" y="97722"/>
                  </a:lnTo>
                  <a:lnTo>
                    <a:pt x="100288" y="99968"/>
                  </a:lnTo>
                  <a:lnTo>
                    <a:pt x="100471" y="101840"/>
                  </a:lnTo>
                  <a:lnTo>
                    <a:pt x="100655" y="103900"/>
                  </a:lnTo>
                  <a:lnTo>
                    <a:pt x="100899" y="105772"/>
                  </a:lnTo>
                  <a:lnTo>
                    <a:pt x="101103" y="107457"/>
                  </a:lnTo>
                  <a:lnTo>
                    <a:pt x="101347" y="109141"/>
                  </a:lnTo>
                  <a:lnTo>
                    <a:pt x="101591" y="110826"/>
                  </a:lnTo>
                  <a:lnTo>
                    <a:pt x="101856" y="112137"/>
                  </a:lnTo>
                  <a:lnTo>
                    <a:pt x="102121" y="113447"/>
                  </a:lnTo>
                  <a:lnTo>
                    <a:pt x="102406" y="114570"/>
                  </a:lnTo>
                  <a:lnTo>
                    <a:pt x="102691" y="115694"/>
                  </a:lnTo>
                  <a:lnTo>
                    <a:pt x="102996" y="116630"/>
                  </a:lnTo>
                  <a:lnTo>
                    <a:pt x="103322" y="117566"/>
                  </a:lnTo>
                  <a:lnTo>
                    <a:pt x="103628" y="118315"/>
                  </a:lnTo>
                  <a:lnTo>
                    <a:pt x="103974" y="118876"/>
                  </a:lnTo>
                  <a:lnTo>
                    <a:pt x="104300" y="119251"/>
                  </a:lnTo>
                  <a:lnTo>
                    <a:pt x="104646" y="119625"/>
                  </a:lnTo>
                  <a:lnTo>
                    <a:pt x="105033" y="119812"/>
                  </a:lnTo>
                  <a:lnTo>
                    <a:pt x="105379" y="120000"/>
                  </a:lnTo>
                  <a:lnTo>
                    <a:pt x="105949" y="119812"/>
                  </a:lnTo>
                  <a:lnTo>
                    <a:pt x="106478" y="119438"/>
                  </a:lnTo>
                  <a:lnTo>
                    <a:pt x="106967" y="118876"/>
                  </a:lnTo>
                  <a:lnTo>
                    <a:pt x="107395" y="118315"/>
                  </a:lnTo>
                  <a:lnTo>
                    <a:pt x="107802" y="117566"/>
                  </a:lnTo>
                  <a:lnTo>
                    <a:pt x="108128" y="116443"/>
                  </a:lnTo>
                  <a:lnTo>
                    <a:pt x="108413" y="115507"/>
                  </a:lnTo>
                  <a:lnTo>
                    <a:pt x="108678" y="114570"/>
                  </a:lnTo>
                  <a:lnTo>
                    <a:pt x="108291" y="97909"/>
                  </a:lnTo>
                  <a:close/>
                  <a:moveTo>
                    <a:pt x="89068" y="118127"/>
                  </a:moveTo>
                  <a:lnTo>
                    <a:pt x="89068" y="76380"/>
                  </a:lnTo>
                  <a:lnTo>
                    <a:pt x="89068" y="69453"/>
                  </a:lnTo>
                  <a:lnTo>
                    <a:pt x="89068" y="62714"/>
                  </a:lnTo>
                  <a:lnTo>
                    <a:pt x="89068" y="56349"/>
                  </a:lnTo>
                  <a:lnTo>
                    <a:pt x="89048" y="50358"/>
                  </a:lnTo>
                  <a:lnTo>
                    <a:pt x="89027" y="44368"/>
                  </a:lnTo>
                  <a:lnTo>
                    <a:pt x="89007" y="38377"/>
                  </a:lnTo>
                  <a:lnTo>
                    <a:pt x="88986" y="32761"/>
                  </a:lnTo>
                  <a:lnTo>
                    <a:pt x="88966" y="26957"/>
                  </a:lnTo>
                  <a:lnTo>
                    <a:pt x="89007" y="26957"/>
                  </a:lnTo>
                  <a:lnTo>
                    <a:pt x="89251" y="31825"/>
                  </a:lnTo>
                  <a:lnTo>
                    <a:pt x="89516" y="37067"/>
                  </a:lnTo>
                  <a:lnTo>
                    <a:pt x="89801" y="41934"/>
                  </a:lnTo>
                  <a:lnTo>
                    <a:pt x="90066" y="46989"/>
                  </a:lnTo>
                  <a:lnTo>
                    <a:pt x="90371" y="52230"/>
                  </a:lnTo>
                  <a:lnTo>
                    <a:pt x="90677" y="57285"/>
                  </a:lnTo>
                  <a:lnTo>
                    <a:pt x="90982" y="62152"/>
                  </a:lnTo>
                  <a:lnTo>
                    <a:pt x="91287" y="67020"/>
                  </a:lnTo>
                  <a:lnTo>
                    <a:pt x="94566" y="118127"/>
                  </a:lnTo>
                  <a:lnTo>
                    <a:pt x="96948" y="118127"/>
                  </a:lnTo>
                  <a:lnTo>
                    <a:pt x="96948" y="1872"/>
                  </a:lnTo>
                  <a:lnTo>
                    <a:pt x="94831" y="1872"/>
                  </a:lnTo>
                  <a:lnTo>
                    <a:pt x="94831" y="42308"/>
                  </a:lnTo>
                  <a:lnTo>
                    <a:pt x="94831" y="48861"/>
                  </a:lnTo>
                  <a:lnTo>
                    <a:pt x="94851" y="55226"/>
                  </a:lnTo>
                  <a:lnTo>
                    <a:pt x="94851" y="61404"/>
                  </a:lnTo>
                  <a:lnTo>
                    <a:pt x="94871" y="67394"/>
                  </a:lnTo>
                  <a:lnTo>
                    <a:pt x="94912" y="73198"/>
                  </a:lnTo>
                  <a:lnTo>
                    <a:pt x="94932" y="79001"/>
                  </a:lnTo>
                  <a:lnTo>
                    <a:pt x="94994" y="84804"/>
                  </a:lnTo>
                  <a:lnTo>
                    <a:pt x="95034" y="90608"/>
                  </a:lnTo>
                  <a:lnTo>
                    <a:pt x="94994" y="90795"/>
                  </a:lnTo>
                  <a:lnTo>
                    <a:pt x="94749" y="85928"/>
                  </a:lnTo>
                  <a:lnTo>
                    <a:pt x="94525" y="81060"/>
                  </a:lnTo>
                  <a:lnTo>
                    <a:pt x="94281" y="76193"/>
                  </a:lnTo>
                  <a:lnTo>
                    <a:pt x="93996" y="71326"/>
                  </a:lnTo>
                  <a:lnTo>
                    <a:pt x="93731" y="66458"/>
                  </a:lnTo>
                  <a:lnTo>
                    <a:pt x="93446" y="61404"/>
                  </a:lnTo>
                  <a:lnTo>
                    <a:pt x="93141" y="56536"/>
                  </a:lnTo>
                  <a:lnTo>
                    <a:pt x="92835" y="51856"/>
                  </a:lnTo>
                  <a:lnTo>
                    <a:pt x="89577" y="1872"/>
                  </a:lnTo>
                  <a:lnTo>
                    <a:pt x="86950" y="1872"/>
                  </a:lnTo>
                  <a:lnTo>
                    <a:pt x="86950" y="118127"/>
                  </a:lnTo>
                  <a:lnTo>
                    <a:pt x="89068" y="118127"/>
                  </a:lnTo>
                  <a:close/>
                  <a:moveTo>
                    <a:pt x="77929" y="69079"/>
                  </a:moveTo>
                  <a:lnTo>
                    <a:pt x="78927" y="40436"/>
                  </a:lnTo>
                  <a:lnTo>
                    <a:pt x="79090" y="35007"/>
                  </a:lnTo>
                  <a:lnTo>
                    <a:pt x="79232" y="29578"/>
                  </a:lnTo>
                  <a:lnTo>
                    <a:pt x="79375" y="24149"/>
                  </a:lnTo>
                  <a:lnTo>
                    <a:pt x="79518" y="18720"/>
                  </a:lnTo>
                  <a:lnTo>
                    <a:pt x="79579" y="18720"/>
                  </a:lnTo>
                  <a:lnTo>
                    <a:pt x="79721" y="23962"/>
                  </a:lnTo>
                  <a:lnTo>
                    <a:pt x="79864" y="29391"/>
                  </a:lnTo>
                  <a:lnTo>
                    <a:pt x="80027" y="35007"/>
                  </a:lnTo>
                  <a:lnTo>
                    <a:pt x="80190" y="40624"/>
                  </a:lnTo>
                  <a:lnTo>
                    <a:pt x="81208" y="69079"/>
                  </a:lnTo>
                  <a:lnTo>
                    <a:pt x="77929" y="69079"/>
                  </a:lnTo>
                  <a:close/>
                  <a:moveTo>
                    <a:pt x="81574" y="85366"/>
                  </a:moveTo>
                  <a:lnTo>
                    <a:pt x="82735" y="118127"/>
                  </a:lnTo>
                  <a:lnTo>
                    <a:pt x="85199" y="118127"/>
                  </a:lnTo>
                  <a:lnTo>
                    <a:pt x="81106" y="1872"/>
                  </a:lnTo>
                  <a:lnTo>
                    <a:pt x="78174" y="1872"/>
                  </a:lnTo>
                  <a:lnTo>
                    <a:pt x="74101" y="118127"/>
                  </a:lnTo>
                  <a:lnTo>
                    <a:pt x="76483" y="118127"/>
                  </a:lnTo>
                  <a:lnTo>
                    <a:pt x="77563" y="85366"/>
                  </a:lnTo>
                  <a:lnTo>
                    <a:pt x="81574" y="85366"/>
                  </a:lnTo>
                  <a:close/>
                  <a:moveTo>
                    <a:pt x="69010" y="118127"/>
                  </a:moveTo>
                  <a:lnTo>
                    <a:pt x="71311" y="118127"/>
                  </a:lnTo>
                  <a:lnTo>
                    <a:pt x="71311" y="19656"/>
                  </a:lnTo>
                  <a:lnTo>
                    <a:pt x="74936" y="19656"/>
                  </a:lnTo>
                  <a:lnTo>
                    <a:pt x="74936" y="1872"/>
                  </a:lnTo>
                  <a:lnTo>
                    <a:pt x="65386" y="1872"/>
                  </a:lnTo>
                  <a:lnTo>
                    <a:pt x="65386" y="19656"/>
                  </a:lnTo>
                  <a:lnTo>
                    <a:pt x="69010" y="19656"/>
                  </a:lnTo>
                  <a:lnTo>
                    <a:pt x="69010" y="118127"/>
                  </a:lnTo>
                  <a:close/>
                  <a:moveTo>
                    <a:pt x="59175" y="118127"/>
                  </a:moveTo>
                  <a:lnTo>
                    <a:pt x="66689" y="118127"/>
                  </a:lnTo>
                  <a:lnTo>
                    <a:pt x="66689" y="100343"/>
                  </a:lnTo>
                  <a:lnTo>
                    <a:pt x="61496" y="100343"/>
                  </a:lnTo>
                  <a:lnTo>
                    <a:pt x="61496" y="1872"/>
                  </a:lnTo>
                  <a:lnTo>
                    <a:pt x="59175" y="1872"/>
                  </a:lnTo>
                  <a:lnTo>
                    <a:pt x="59175" y="118127"/>
                  </a:lnTo>
                  <a:close/>
                  <a:moveTo>
                    <a:pt x="46692" y="1872"/>
                  </a:moveTo>
                  <a:lnTo>
                    <a:pt x="46692" y="68330"/>
                  </a:lnTo>
                  <a:lnTo>
                    <a:pt x="46692" y="71700"/>
                  </a:lnTo>
                  <a:lnTo>
                    <a:pt x="46713" y="74882"/>
                  </a:lnTo>
                  <a:lnTo>
                    <a:pt x="46733" y="78065"/>
                  </a:lnTo>
                  <a:lnTo>
                    <a:pt x="46774" y="81060"/>
                  </a:lnTo>
                  <a:lnTo>
                    <a:pt x="46814" y="84056"/>
                  </a:lnTo>
                  <a:lnTo>
                    <a:pt x="46896" y="86677"/>
                  </a:lnTo>
                  <a:lnTo>
                    <a:pt x="46957" y="89297"/>
                  </a:lnTo>
                  <a:lnTo>
                    <a:pt x="47038" y="91918"/>
                  </a:lnTo>
                  <a:lnTo>
                    <a:pt x="47120" y="94165"/>
                  </a:lnTo>
                  <a:lnTo>
                    <a:pt x="47222" y="96411"/>
                  </a:lnTo>
                  <a:lnTo>
                    <a:pt x="47323" y="98845"/>
                  </a:lnTo>
                  <a:lnTo>
                    <a:pt x="47446" y="100717"/>
                  </a:lnTo>
                  <a:lnTo>
                    <a:pt x="47568" y="102589"/>
                  </a:lnTo>
                  <a:lnTo>
                    <a:pt x="47710" y="104648"/>
                  </a:lnTo>
                  <a:lnTo>
                    <a:pt x="47853" y="106333"/>
                  </a:lnTo>
                  <a:lnTo>
                    <a:pt x="47995" y="107831"/>
                  </a:lnTo>
                  <a:lnTo>
                    <a:pt x="48158" y="109329"/>
                  </a:lnTo>
                  <a:lnTo>
                    <a:pt x="48321" y="110826"/>
                  </a:lnTo>
                  <a:lnTo>
                    <a:pt x="48525" y="112137"/>
                  </a:lnTo>
                  <a:lnTo>
                    <a:pt x="48708" y="113260"/>
                  </a:lnTo>
                  <a:lnTo>
                    <a:pt x="48891" y="114383"/>
                  </a:lnTo>
                  <a:lnTo>
                    <a:pt x="49095" y="115319"/>
                  </a:lnTo>
                  <a:lnTo>
                    <a:pt x="49319" y="116255"/>
                  </a:lnTo>
                  <a:lnTo>
                    <a:pt x="49523" y="117004"/>
                  </a:lnTo>
                  <a:lnTo>
                    <a:pt x="49747" y="117753"/>
                  </a:lnTo>
                  <a:lnTo>
                    <a:pt x="49991" y="118502"/>
                  </a:lnTo>
                  <a:lnTo>
                    <a:pt x="50215" y="118876"/>
                  </a:lnTo>
                  <a:lnTo>
                    <a:pt x="50459" y="119251"/>
                  </a:lnTo>
                  <a:lnTo>
                    <a:pt x="50968" y="119812"/>
                  </a:lnTo>
                  <a:lnTo>
                    <a:pt x="51518" y="120000"/>
                  </a:lnTo>
                  <a:lnTo>
                    <a:pt x="51783" y="120000"/>
                  </a:lnTo>
                  <a:lnTo>
                    <a:pt x="52048" y="119812"/>
                  </a:lnTo>
                  <a:lnTo>
                    <a:pt x="52333" y="119625"/>
                  </a:lnTo>
                  <a:lnTo>
                    <a:pt x="52597" y="119251"/>
                  </a:lnTo>
                  <a:lnTo>
                    <a:pt x="52842" y="118876"/>
                  </a:lnTo>
                  <a:lnTo>
                    <a:pt x="53107" y="118315"/>
                  </a:lnTo>
                  <a:lnTo>
                    <a:pt x="53331" y="117753"/>
                  </a:lnTo>
                  <a:lnTo>
                    <a:pt x="53575" y="116817"/>
                  </a:lnTo>
                  <a:lnTo>
                    <a:pt x="53819" y="116068"/>
                  </a:lnTo>
                  <a:lnTo>
                    <a:pt x="54023" y="115132"/>
                  </a:lnTo>
                  <a:lnTo>
                    <a:pt x="54227" y="114196"/>
                  </a:lnTo>
                  <a:lnTo>
                    <a:pt x="54430" y="113073"/>
                  </a:lnTo>
                  <a:lnTo>
                    <a:pt x="54634" y="111950"/>
                  </a:lnTo>
                  <a:lnTo>
                    <a:pt x="54817" y="110639"/>
                  </a:lnTo>
                  <a:lnTo>
                    <a:pt x="55000" y="108954"/>
                  </a:lnTo>
                  <a:lnTo>
                    <a:pt x="55163" y="107457"/>
                  </a:lnTo>
                  <a:lnTo>
                    <a:pt x="55347" y="105959"/>
                  </a:lnTo>
                  <a:lnTo>
                    <a:pt x="55489" y="104274"/>
                  </a:lnTo>
                  <a:lnTo>
                    <a:pt x="55632" y="102215"/>
                  </a:lnTo>
                  <a:lnTo>
                    <a:pt x="55754" y="100343"/>
                  </a:lnTo>
                  <a:lnTo>
                    <a:pt x="55876" y="98283"/>
                  </a:lnTo>
                  <a:lnTo>
                    <a:pt x="55998" y="96037"/>
                  </a:lnTo>
                  <a:lnTo>
                    <a:pt x="56100" y="93790"/>
                  </a:lnTo>
                  <a:lnTo>
                    <a:pt x="56202" y="91544"/>
                  </a:lnTo>
                  <a:lnTo>
                    <a:pt x="56283" y="88923"/>
                  </a:lnTo>
                  <a:lnTo>
                    <a:pt x="56344" y="86302"/>
                  </a:lnTo>
                  <a:lnTo>
                    <a:pt x="56405" y="83494"/>
                  </a:lnTo>
                  <a:lnTo>
                    <a:pt x="56446" y="80686"/>
                  </a:lnTo>
                  <a:lnTo>
                    <a:pt x="56487" y="77878"/>
                  </a:lnTo>
                  <a:lnTo>
                    <a:pt x="56528" y="74695"/>
                  </a:lnTo>
                  <a:lnTo>
                    <a:pt x="56548" y="71700"/>
                  </a:lnTo>
                  <a:lnTo>
                    <a:pt x="56548" y="68143"/>
                  </a:lnTo>
                  <a:lnTo>
                    <a:pt x="56548" y="1872"/>
                  </a:lnTo>
                  <a:lnTo>
                    <a:pt x="54247" y="1872"/>
                  </a:lnTo>
                  <a:lnTo>
                    <a:pt x="54247" y="69641"/>
                  </a:lnTo>
                  <a:lnTo>
                    <a:pt x="54227" y="73759"/>
                  </a:lnTo>
                  <a:lnTo>
                    <a:pt x="54186" y="77691"/>
                  </a:lnTo>
                  <a:lnTo>
                    <a:pt x="54145" y="81060"/>
                  </a:lnTo>
                  <a:lnTo>
                    <a:pt x="54064" y="84430"/>
                  </a:lnTo>
                  <a:lnTo>
                    <a:pt x="53962" y="87425"/>
                  </a:lnTo>
                  <a:lnTo>
                    <a:pt x="53840" y="90046"/>
                  </a:lnTo>
                  <a:lnTo>
                    <a:pt x="53717" y="92667"/>
                  </a:lnTo>
                  <a:lnTo>
                    <a:pt x="53534" y="94726"/>
                  </a:lnTo>
                  <a:lnTo>
                    <a:pt x="53351" y="96599"/>
                  </a:lnTo>
                  <a:lnTo>
                    <a:pt x="53168" y="98471"/>
                  </a:lnTo>
                  <a:lnTo>
                    <a:pt x="52944" y="99781"/>
                  </a:lnTo>
                  <a:lnTo>
                    <a:pt x="52699" y="100904"/>
                  </a:lnTo>
                  <a:lnTo>
                    <a:pt x="52455" y="101840"/>
                  </a:lnTo>
                  <a:lnTo>
                    <a:pt x="52190" y="102402"/>
                  </a:lnTo>
                  <a:lnTo>
                    <a:pt x="51885" y="102776"/>
                  </a:lnTo>
                  <a:lnTo>
                    <a:pt x="51600" y="102776"/>
                  </a:lnTo>
                  <a:lnTo>
                    <a:pt x="51294" y="102776"/>
                  </a:lnTo>
                  <a:lnTo>
                    <a:pt x="51030" y="102402"/>
                  </a:lnTo>
                  <a:lnTo>
                    <a:pt x="50765" y="101653"/>
                  </a:lnTo>
                  <a:lnTo>
                    <a:pt x="50520" y="100904"/>
                  </a:lnTo>
                  <a:lnTo>
                    <a:pt x="50296" y="99781"/>
                  </a:lnTo>
                  <a:lnTo>
                    <a:pt x="50093" y="98471"/>
                  </a:lnTo>
                  <a:lnTo>
                    <a:pt x="49869" y="96599"/>
                  </a:lnTo>
                  <a:lnTo>
                    <a:pt x="49706" y="94726"/>
                  </a:lnTo>
                  <a:lnTo>
                    <a:pt x="49543" y="92667"/>
                  </a:lnTo>
                  <a:lnTo>
                    <a:pt x="49400" y="90046"/>
                  </a:lnTo>
                  <a:lnTo>
                    <a:pt x="49299" y="87425"/>
                  </a:lnTo>
                  <a:lnTo>
                    <a:pt x="49197" y="84430"/>
                  </a:lnTo>
                  <a:lnTo>
                    <a:pt x="49095" y="81060"/>
                  </a:lnTo>
                  <a:lnTo>
                    <a:pt x="49034" y="77691"/>
                  </a:lnTo>
                  <a:lnTo>
                    <a:pt x="48993" y="73759"/>
                  </a:lnTo>
                  <a:lnTo>
                    <a:pt x="48993" y="69641"/>
                  </a:lnTo>
                  <a:lnTo>
                    <a:pt x="48993" y="1872"/>
                  </a:lnTo>
                  <a:lnTo>
                    <a:pt x="46692" y="1872"/>
                  </a:lnTo>
                  <a:close/>
                  <a:moveTo>
                    <a:pt x="36429" y="112511"/>
                  </a:moveTo>
                  <a:lnTo>
                    <a:pt x="36714" y="114009"/>
                  </a:lnTo>
                  <a:lnTo>
                    <a:pt x="37081" y="115319"/>
                  </a:lnTo>
                  <a:lnTo>
                    <a:pt x="37468" y="116443"/>
                  </a:lnTo>
                  <a:lnTo>
                    <a:pt x="37895" y="117753"/>
                  </a:lnTo>
                  <a:lnTo>
                    <a:pt x="38343" y="118689"/>
                  </a:lnTo>
                  <a:lnTo>
                    <a:pt x="38852" y="119251"/>
                  </a:lnTo>
                  <a:lnTo>
                    <a:pt x="39341" y="119812"/>
                  </a:lnTo>
                  <a:lnTo>
                    <a:pt x="39830" y="120000"/>
                  </a:lnTo>
                  <a:lnTo>
                    <a:pt x="40441" y="119812"/>
                  </a:lnTo>
                  <a:lnTo>
                    <a:pt x="40991" y="119251"/>
                  </a:lnTo>
                  <a:lnTo>
                    <a:pt x="41235" y="118876"/>
                  </a:lnTo>
                  <a:lnTo>
                    <a:pt x="41479" y="118315"/>
                  </a:lnTo>
                  <a:lnTo>
                    <a:pt x="41744" y="117753"/>
                  </a:lnTo>
                  <a:lnTo>
                    <a:pt x="41968" y="117004"/>
                  </a:lnTo>
                  <a:lnTo>
                    <a:pt x="42172" y="116255"/>
                  </a:lnTo>
                  <a:lnTo>
                    <a:pt x="42396" y="115507"/>
                  </a:lnTo>
                  <a:lnTo>
                    <a:pt x="42599" y="114758"/>
                  </a:lnTo>
                  <a:lnTo>
                    <a:pt x="42782" y="113822"/>
                  </a:lnTo>
                  <a:lnTo>
                    <a:pt x="42966" y="112886"/>
                  </a:lnTo>
                  <a:lnTo>
                    <a:pt x="43149" y="111762"/>
                  </a:lnTo>
                  <a:lnTo>
                    <a:pt x="43312" y="110639"/>
                  </a:lnTo>
                  <a:lnTo>
                    <a:pt x="43454" y="109329"/>
                  </a:lnTo>
                  <a:lnTo>
                    <a:pt x="43597" y="108205"/>
                  </a:lnTo>
                  <a:lnTo>
                    <a:pt x="43719" y="106895"/>
                  </a:lnTo>
                  <a:lnTo>
                    <a:pt x="43862" y="105585"/>
                  </a:lnTo>
                  <a:lnTo>
                    <a:pt x="43984" y="104274"/>
                  </a:lnTo>
                  <a:lnTo>
                    <a:pt x="44188" y="101279"/>
                  </a:lnTo>
                  <a:lnTo>
                    <a:pt x="44330" y="98471"/>
                  </a:lnTo>
                  <a:lnTo>
                    <a:pt x="44452" y="95101"/>
                  </a:lnTo>
                  <a:lnTo>
                    <a:pt x="44574" y="91918"/>
                  </a:lnTo>
                  <a:lnTo>
                    <a:pt x="44615" y="88361"/>
                  </a:lnTo>
                  <a:lnTo>
                    <a:pt x="44636" y="84992"/>
                  </a:lnTo>
                  <a:lnTo>
                    <a:pt x="44636" y="81809"/>
                  </a:lnTo>
                  <a:lnTo>
                    <a:pt x="44595" y="79001"/>
                  </a:lnTo>
                  <a:lnTo>
                    <a:pt x="44513" y="76193"/>
                  </a:lnTo>
                  <a:lnTo>
                    <a:pt x="44432" y="73572"/>
                  </a:lnTo>
                  <a:lnTo>
                    <a:pt x="44310" y="71138"/>
                  </a:lnTo>
                  <a:lnTo>
                    <a:pt x="44188" y="68705"/>
                  </a:lnTo>
                  <a:lnTo>
                    <a:pt x="44025" y="66458"/>
                  </a:lnTo>
                  <a:lnTo>
                    <a:pt x="43841" y="64399"/>
                  </a:lnTo>
                  <a:lnTo>
                    <a:pt x="43617" y="62152"/>
                  </a:lnTo>
                  <a:lnTo>
                    <a:pt x="43373" y="60280"/>
                  </a:lnTo>
                  <a:lnTo>
                    <a:pt x="43108" y="58595"/>
                  </a:lnTo>
                  <a:lnTo>
                    <a:pt x="42803" y="56723"/>
                  </a:lnTo>
                  <a:lnTo>
                    <a:pt x="42497" y="55039"/>
                  </a:lnTo>
                  <a:lnTo>
                    <a:pt x="42151" y="53541"/>
                  </a:lnTo>
                  <a:lnTo>
                    <a:pt x="41785" y="52043"/>
                  </a:lnTo>
                  <a:lnTo>
                    <a:pt x="41377" y="50546"/>
                  </a:lnTo>
                  <a:lnTo>
                    <a:pt x="40807" y="48299"/>
                  </a:lnTo>
                  <a:lnTo>
                    <a:pt x="40298" y="46240"/>
                  </a:lnTo>
                  <a:lnTo>
                    <a:pt x="40095" y="45304"/>
                  </a:lnTo>
                  <a:lnTo>
                    <a:pt x="39871" y="44180"/>
                  </a:lnTo>
                  <a:lnTo>
                    <a:pt x="39708" y="43057"/>
                  </a:lnTo>
                  <a:lnTo>
                    <a:pt x="39545" y="41934"/>
                  </a:lnTo>
                  <a:lnTo>
                    <a:pt x="39423" y="40998"/>
                  </a:lnTo>
                  <a:lnTo>
                    <a:pt x="39300" y="39875"/>
                  </a:lnTo>
                  <a:lnTo>
                    <a:pt x="39178" y="38564"/>
                  </a:lnTo>
                  <a:lnTo>
                    <a:pt x="39097" y="37441"/>
                  </a:lnTo>
                  <a:lnTo>
                    <a:pt x="39036" y="35943"/>
                  </a:lnTo>
                  <a:lnTo>
                    <a:pt x="38995" y="34446"/>
                  </a:lnTo>
                  <a:lnTo>
                    <a:pt x="38975" y="33135"/>
                  </a:lnTo>
                  <a:lnTo>
                    <a:pt x="38975" y="31450"/>
                  </a:lnTo>
                  <a:lnTo>
                    <a:pt x="38975" y="30327"/>
                  </a:lnTo>
                  <a:lnTo>
                    <a:pt x="38995" y="28829"/>
                  </a:lnTo>
                  <a:lnTo>
                    <a:pt x="39036" y="27519"/>
                  </a:lnTo>
                  <a:lnTo>
                    <a:pt x="39076" y="26396"/>
                  </a:lnTo>
                  <a:lnTo>
                    <a:pt x="39158" y="25273"/>
                  </a:lnTo>
                  <a:lnTo>
                    <a:pt x="39260" y="24149"/>
                  </a:lnTo>
                  <a:lnTo>
                    <a:pt x="39361" y="22839"/>
                  </a:lnTo>
                  <a:lnTo>
                    <a:pt x="39463" y="21903"/>
                  </a:lnTo>
                  <a:lnTo>
                    <a:pt x="39606" y="20967"/>
                  </a:lnTo>
                  <a:lnTo>
                    <a:pt x="39748" y="20031"/>
                  </a:lnTo>
                  <a:lnTo>
                    <a:pt x="39911" y="19282"/>
                  </a:lnTo>
                  <a:lnTo>
                    <a:pt x="40115" y="18720"/>
                  </a:lnTo>
                  <a:lnTo>
                    <a:pt x="40319" y="18159"/>
                  </a:lnTo>
                  <a:lnTo>
                    <a:pt x="40543" y="17784"/>
                  </a:lnTo>
                  <a:lnTo>
                    <a:pt x="40807" y="17597"/>
                  </a:lnTo>
                  <a:lnTo>
                    <a:pt x="41052" y="17597"/>
                  </a:lnTo>
                  <a:lnTo>
                    <a:pt x="41479" y="17597"/>
                  </a:lnTo>
                  <a:lnTo>
                    <a:pt x="41886" y="17971"/>
                  </a:lnTo>
                  <a:lnTo>
                    <a:pt x="42253" y="18720"/>
                  </a:lnTo>
                  <a:lnTo>
                    <a:pt x="42599" y="19469"/>
                  </a:lnTo>
                  <a:lnTo>
                    <a:pt x="42884" y="20218"/>
                  </a:lnTo>
                  <a:lnTo>
                    <a:pt x="43169" y="21154"/>
                  </a:lnTo>
                  <a:lnTo>
                    <a:pt x="43393" y="22090"/>
                  </a:lnTo>
                  <a:lnTo>
                    <a:pt x="43577" y="22839"/>
                  </a:lnTo>
                  <a:lnTo>
                    <a:pt x="44126" y="5803"/>
                  </a:lnTo>
                  <a:lnTo>
                    <a:pt x="43882" y="4680"/>
                  </a:lnTo>
                  <a:lnTo>
                    <a:pt x="43556" y="3744"/>
                  </a:lnTo>
                  <a:lnTo>
                    <a:pt x="43251" y="2620"/>
                  </a:lnTo>
                  <a:lnTo>
                    <a:pt x="42884" y="1684"/>
                  </a:lnTo>
                  <a:lnTo>
                    <a:pt x="42497" y="1123"/>
                  </a:lnTo>
                  <a:lnTo>
                    <a:pt x="42049" y="561"/>
                  </a:lnTo>
                  <a:lnTo>
                    <a:pt x="41601" y="187"/>
                  </a:lnTo>
                  <a:lnTo>
                    <a:pt x="41113" y="0"/>
                  </a:lnTo>
                  <a:lnTo>
                    <a:pt x="40604" y="187"/>
                  </a:lnTo>
                  <a:lnTo>
                    <a:pt x="40135" y="748"/>
                  </a:lnTo>
                  <a:lnTo>
                    <a:pt x="39667" y="1497"/>
                  </a:lnTo>
                  <a:lnTo>
                    <a:pt x="39260" y="2620"/>
                  </a:lnTo>
                  <a:lnTo>
                    <a:pt x="38852" y="4118"/>
                  </a:lnTo>
                  <a:lnTo>
                    <a:pt x="38486" y="5616"/>
                  </a:lnTo>
                  <a:lnTo>
                    <a:pt x="38140" y="7488"/>
                  </a:lnTo>
                  <a:lnTo>
                    <a:pt x="37855" y="9547"/>
                  </a:lnTo>
                  <a:lnTo>
                    <a:pt x="37569" y="11981"/>
                  </a:lnTo>
                  <a:lnTo>
                    <a:pt x="37325" y="14414"/>
                  </a:lnTo>
                  <a:lnTo>
                    <a:pt x="37122" y="17410"/>
                  </a:lnTo>
                  <a:lnTo>
                    <a:pt x="36959" y="20218"/>
                  </a:lnTo>
                  <a:lnTo>
                    <a:pt x="36816" y="23213"/>
                  </a:lnTo>
                  <a:lnTo>
                    <a:pt x="36714" y="26583"/>
                  </a:lnTo>
                  <a:lnTo>
                    <a:pt x="36653" y="29765"/>
                  </a:lnTo>
                  <a:lnTo>
                    <a:pt x="36633" y="33510"/>
                  </a:lnTo>
                  <a:lnTo>
                    <a:pt x="36653" y="36318"/>
                  </a:lnTo>
                  <a:lnTo>
                    <a:pt x="36694" y="39500"/>
                  </a:lnTo>
                  <a:lnTo>
                    <a:pt x="36775" y="42121"/>
                  </a:lnTo>
                  <a:lnTo>
                    <a:pt x="36877" y="44929"/>
                  </a:lnTo>
                  <a:lnTo>
                    <a:pt x="37020" y="47363"/>
                  </a:lnTo>
                  <a:lnTo>
                    <a:pt x="37162" y="49609"/>
                  </a:lnTo>
                  <a:lnTo>
                    <a:pt x="37346" y="51856"/>
                  </a:lnTo>
                  <a:lnTo>
                    <a:pt x="37549" y="53915"/>
                  </a:lnTo>
                  <a:lnTo>
                    <a:pt x="37814" y="55975"/>
                  </a:lnTo>
                  <a:lnTo>
                    <a:pt x="38058" y="58034"/>
                  </a:lnTo>
                  <a:lnTo>
                    <a:pt x="38323" y="59719"/>
                  </a:lnTo>
                  <a:lnTo>
                    <a:pt x="38649" y="61404"/>
                  </a:lnTo>
                  <a:lnTo>
                    <a:pt x="38954" y="62901"/>
                  </a:lnTo>
                  <a:lnTo>
                    <a:pt x="39321" y="64586"/>
                  </a:lnTo>
                  <a:lnTo>
                    <a:pt x="39667" y="65897"/>
                  </a:lnTo>
                  <a:lnTo>
                    <a:pt x="40054" y="67207"/>
                  </a:lnTo>
                  <a:lnTo>
                    <a:pt x="40604" y="69079"/>
                  </a:lnTo>
                  <a:lnTo>
                    <a:pt x="41072" y="71326"/>
                  </a:lnTo>
                  <a:lnTo>
                    <a:pt x="41276" y="72262"/>
                  </a:lnTo>
                  <a:lnTo>
                    <a:pt x="41459" y="73385"/>
                  </a:lnTo>
                  <a:lnTo>
                    <a:pt x="41622" y="74321"/>
                  </a:lnTo>
                  <a:lnTo>
                    <a:pt x="41764" y="75444"/>
                  </a:lnTo>
                  <a:lnTo>
                    <a:pt x="41886" y="76567"/>
                  </a:lnTo>
                  <a:lnTo>
                    <a:pt x="41988" y="78065"/>
                  </a:lnTo>
                  <a:lnTo>
                    <a:pt x="42090" y="79188"/>
                  </a:lnTo>
                  <a:lnTo>
                    <a:pt x="42151" y="80499"/>
                  </a:lnTo>
                  <a:lnTo>
                    <a:pt x="42212" y="81809"/>
                  </a:lnTo>
                  <a:lnTo>
                    <a:pt x="42253" y="83307"/>
                  </a:lnTo>
                  <a:lnTo>
                    <a:pt x="42294" y="84992"/>
                  </a:lnTo>
                  <a:lnTo>
                    <a:pt x="42294" y="86489"/>
                  </a:lnTo>
                  <a:lnTo>
                    <a:pt x="42294" y="88174"/>
                  </a:lnTo>
                  <a:lnTo>
                    <a:pt x="42233" y="89859"/>
                  </a:lnTo>
                  <a:lnTo>
                    <a:pt x="42192" y="91544"/>
                  </a:lnTo>
                  <a:lnTo>
                    <a:pt x="42131" y="93042"/>
                  </a:lnTo>
                  <a:lnTo>
                    <a:pt x="42049" y="94352"/>
                  </a:lnTo>
                  <a:lnTo>
                    <a:pt x="41948" y="95663"/>
                  </a:lnTo>
                  <a:lnTo>
                    <a:pt x="41825" y="96786"/>
                  </a:lnTo>
                  <a:lnTo>
                    <a:pt x="41703" y="98096"/>
                  </a:lnTo>
                  <a:lnTo>
                    <a:pt x="41540" y="99032"/>
                  </a:lnTo>
                  <a:lnTo>
                    <a:pt x="41357" y="99781"/>
                  </a:lnTo>
                  <a:lnTo>
                    <a:pt x="41174" y="100530"/>
                  </a:lnTo>
                  <a:lnTo>
                    <a:pt x="40970" y="101092"/>
                  </a:lnTo>
                  <a:lnTo>
                    <a:pt x="40767" y="101653"/>
                  </a:lnTo>
                  <a:lnTo>
                    <a:pt x="40502" y="102028"/>
                  </a:lnTo>
                  <a:lnTo>
                    <a:pt x="40257" y="102215"/>
                  </a:lnTo>
                  <a:lnTo>
                    <a:pt x="40013" y="102215"/>
                  </a:lnTo>
                  <a:lnTo>
                    <a:pt x="39565" y="102215"/>
                  </a:lnTo>
                  <a:lnTo>
                    <a:pt x="39117" y="101653"/>
                  </a:lnTo>
                  <a:lnTo>
                    <a:pt x="38710" y="101092"/>
                  </a:lnTo>
                  <a:lnTo>
                    <a:pt x="38303" y="100156"/>
                  </a:lnTo>
                  <a:lnTo>
                    <a:pt x="37936" y="99032"/>
                  </a:lnTo>
                  <a:lnTo>
                    <a:pt x="37569" y="97909"/>
                  </a:lnTo>
                  <a:lnTo>
                    <a:pt x="37244" y="96224"/>
                  </a:lnTo>
                  <a:lnTo>
                    <a:pt x="36959" y="94914"/>
                  </a:lnTo>
                  <a:lnTo>
                    <a:pt x="36429" y="112511"/>
                  </a:lnTo>
                  <a:close/>
                  <a:moveTo>
                    <a:pt x="26472" y="118127"/>
                  </a:moveTo>
                  <a:lnTo>
                    <a:pt x="26472" y="76380"/>
                  </a:lnTo>
                  <a:lnTo>
                    <a:pt x="26472" y="69453"/>
                  </a:lnTo>
                  <a:lnTo>
                    <a:pt x="26451" y="62714"/>
                  </a:lnTo>
                  <a:lnTo>
                    <a:pt x="26451" y="56349"/>
                  </a:lnTo>
                  <a:lnTo>
                    <a:pt x="26431" y="50358"/>
                  </a:lnTo>
                  <a:lnTo>
                    <a:pt x="26431" y="44368"/>
                  </a:lnTo>
                  <a:lnTo>
                    <a:pt x="26410" y="38377"/>
                  </a:lnTo>
                  <a:lnTo>
                    <a:pt x="26370" y="32761"/>
                  </a:lnTo>
                  <a:lnTo>
                    <a:pt x="26349" y="26957"/>
                  </a:lnTo>
                  <a:lnTo>
                    <a:pt x="26410" y="26957"/>
                  </a:lnTo>
                  <a:lnTo>
                    <a:pt x="26634" y="31825"/>
                  </a:lnTo>
                  <a:lnTo>
                    <a:pt x="26899" y="37067"/>
                  </a:lnTo>
                  <a:lnTo>
                    <a:pt x="27184" y="41934"/>
                  </a:lnTo>
                  <a:lnTo>
                    <a:pt x="27449" y="46989"/>
                  </a:lnTo>
                  <a:lnTo>
                    <a:pt x="27734" y="52230"/>
                  </a:lnTo>
                  <a:lnTo>
                    <a:pt x="28060" y="57285"/>
                  </a:lnTo>
                  <a:lnTo>
                    <a:pt x="28345" y="62152"/>
                  </a:lnTo>
                  <a:lnTo>
                    <a:pt x="28671" y="67020"/>
                  </a:lnTo>
                  <a:lnTo>
                    <a:pt x="31949" y="118127"/>
                  </a:lnTo>
                  <a:lnTo>
                    <a:pt x="34332" y="118127"/>
                  </a:lnTo>
                  <a:lnTo>
                    <a:pt x="34332" y="1872"/>
                  </a:lnTo>
                  <a:lnTo>
                    <a:pt x="32214" y="1872"/>
                  </a:lnTo>
                  <a:lnTo>
                    <a:pt x="32214" y="42308"/>
                  </a:lnTo>
                  <a:lnTo>
                    <a:pt x="32214" y="48861"/>
                  </a:lnTo>
                  <a:lnTo>
                    <a:pt x="32214" y="55226"/>
                  </a:lnTo>
                  <a:lnTo>
                    <a:pt x="32234" y="61404"/>
                  </a:lnTo>
                  <a:lnTo>
                    <a:pt x="32255" y="67394"/>
                  </a:lnTo>
                  <a:lnTo>
                    <a:pt x="32275" y="73198"/>
                  </a:lnTo>
                  <a:lnTo>
                    <a:pt x="32316" y="79001"/>
                  </a:lnTo>
                  <a:lnTo>
                    <a:pt x="32357" y="84804"/>
                  </a:lnTo>
                  <a:lnTo>
                    <a:pt x="32418" y="90608"/>
                  </a:lnTo>
                  <a:lnTo>
                    <a:pt x="32357" y="90795"/>
                  </a:lnTo>
                  <a:lnTo>
                    <a:pt x="32133" y="85928"/>
                  </a:lnTo>
                  <a:lnTo>
                    <a:pt x="31909" y="81060"/>
                  </a:lnTo>
                  <a:lnTo>
                    <a:pt x="31664" y="76193"/>
                  </a:lnTo>
                  <a:lnTo>
                    <a:pt x="31379" y="71326"/>
                  </a:lnTo>
                  <a:lnTo>
                    <a:pt x="31114" y="66458"/>
                  </a:lnTo>
                  <a:lnTo>
                    <a:pt x="30809" y="61404"/>
                  </a:lnTo>
                  <a:lnTo>
                    <a:pt x="30524" y="56536"/>
                  </a:lnTo>
                  <a:lnTo>
                    <a:pt x="30218" y="51856"/>
                  </a:lnTo>
                  <a:lnTo>
                    <a:pt x="26960" y="1872"/>
                  </a:lnTo>
                  <a:lnTo>
                    <a:pt x="24333" y="1872"/>
                  </a:lnTo>
                  <a:lnTo>
                    <a:pt x="24333" y="118127"/>
                  </a:lnTo>
                  <a:lnTo>
                    <a:pt x="26472" y="118127"/>
                  </a:lnTo>
                  <a:close/>
                  <a:moveTo>
                    <a:pt x="16371" y="102964"/>
                  </a:moveTo>
                  <a:lnTo>
                    <a:pt x="16188" y="102776"/>
                  </a:lnTo>
                  <a:lnTo>
                    <a:pt x="15985" y="102776"/>
                  </a:lnTo>
                  <a:lnTo>
                    <a:pt x="15801" y="102402"/>
                  </a:lnTo>
                  <a:lnTo>
                    <a:pt x="15598" y="102028"/>
                  </a:lnTo>
                  <a:lnTo>
                    <a:pt x="15414" y="101653"/>
                  </a:lnTo>
                  <a:lnTo>
                    <a:pt x="15251" y="101092"/>
                  </a:lnTo>
                  <a:lnTo>
                    <a:pt x="15089" y="100343"/>
                  </a:lnTo>
                  <a:lnTo>
                    <a:pt x="14926" y="99594"/>
                  </a:lnTo>
                  <a:lnTo>
                    <a:pt x="14742" y="98658"/>
                  </a:lnTo>
                  <a:lnTo>
                    <a:pt x="14600" y="97909"/>
                  </a:lnTo>
                  <a:lnTo>
                    <a:pt x="14457" y="96599"/>
                  </a:lnTo>
                  <a:lnTo>
                    <a:pt x="14315" y="95475"/>
                  </a:lnTo>
                  <a:lnTo>
                    <a:pt x="14050" y="93042"/>
                  </a:lnTo>
                  <a:lnTo>
                    <a:pt x="13826" y="90234"/>
                  </a:lnTo>
                  <a:lnTo>
                    <a:pt x="13602" y="87238"/>
                  </a:lnTo>
                  <a:lnTo>
                    <a:pt x="13439" y="84056"/>
                  </a:lnTo>
                  <a:lnTo>
                    <a:pt x="13256" y="80499"/>
                  </a:lnTo>
                  <a:lnTo>
                    <a:pt x="13134" y="76755"/>
                  </a:lnTo>
                  <a:lnTo>
                    <a:pt x="13032" y="72823"/>
                  </a:lnTo>
                  <a:lnTo>
                    <a:pt x="12971" y="68705"/>
                  </a:lnTo>
                  <a:lnTo>
                    <a:pt x="12910" y="64773"/>
                  </a:lnTo>
                  <a:lnTo>
                    <a:pt x="12910" y="60280"/>
                  </a:lnTo>
                  <a:lnTo>
                    <a:pt x="12910" y="55975"/>
                  </a:lnTo>
                  <a:lnTo>
                    <a:pt x="12950" y="51856"/>
                  </a:lnTo>
                  <a:lnTo>
                    <a:pt x="13032" y="47737"/>
                  </a:lnTo>
                  <a:lnTo>
                    <a:pt x="13134" y="43993"/>
                  </a:lnTo>
                  <a:lnTo>
                    <a:pt x="13256" y="40062"/>
                  </a:lnTo>
                  <a:lnTo>
                    <a:pt x="13419" y="36318"/>
                  </a:lnTo>
                  <a:lnTo>
                    <a:pt x="13602" y="33135"/>
                  </a:lnTo>
                  <a:lnTo>
                    <a:pt x="13785" y="29953"/>
                  </a:lnTo>
                  <a:lnTo>
                    <a:pt x="14030" y="27145"/>
                  </a:lnTo>
                  <a:lnTo>
                    <a:pt x="14294" y="24711"/>
                  </a:lnTo>
                  <a:lnTo>
                    <a:pt x="14437" y="23588"/>
                  </a:lnTo>
                  <a:lnTo>
                    <a:pt x="14580" y="22277"/>
                  </a:lnTo>
                  <a:lnTo>
                    <a:pt x="14722" y="21341"/>
                  </a:lnTo>
                  <a:lnTo>
                    <a:pt x="14905" y="20405"/>
                  </a:lnTo>
                  <a:lnTo>
                    <a:pt x="15068" y="19656"/>
                  </a:lnTo>
                  <a:lnTo>
                    <a:pt x="15231" y="19095"/>
                  </a:lnTo>
                  <a:lnTo>
                    <a:pt x="15414" y="18533"/>
                  </a:lnTo>
                  <a:lnTo>
                    <a:pt x="15598" y="17971"/>
                  </a:lnTo>
                  <a:lnTo>
                    <a:pt x="15801" y="17597"/>
                  </a:lnTo>
                  <a:lnTo>
                    <a:pt x="16005" y="17223"/>
                  </a:lnTo>
                  <a:lnTo>
                    <a:pt x="16188" y="17035"/>
                  </a:lnTo>
                  <a:lnTo>
                    <a:pt x="16433" y="17035"/>
                  </a:lnTo>
                  <a:lnTo>
                    <a:pt x="16636" y="17035"/>
                  </a:lnTo>
                  <a:lnTo>
                    <a:pt x="16840" y="17223"/>
                  </a:lnTo>
                  <a:lnTo>
                    <a:pt x="17023" y="17597"/>
                  </a:lnTo>
                  <a:lnTo>
                    <a:pt x="17227" y="17971"/>
                  </a:lnTo>
                  <a:lnTo>
                    <a:pt x="17410" y="18533"/>
                  </a:lnTo>
                  <a:lnTo>
                    <a:pt x="17593" y="19095"/>
                  </a:lnTo>
                  <a:lnTo>
                    <a:pt x="17756" y="19843"/>
                  </a:lnTo>
                  <a:lnTo>
                    <a:pt x="17939" y="20592"/>
                  </a:lnTo>
                  <a:lnTo>
                    <a:pt x="18102" y="21341"/>
                  </a:lnTo>
                  <a:lnTo>
                    <a:pt x="18245" y="22464"/>
                  </a:lnTo>
                  <a:lnTo>
                    <a:pt x="18387" y="23588"/>
                  </a:lnTo>
                  <a:lnTo>
                    <a:pt x="18530" y="24711"/>
                  </a:lnTo>
                  <a:lnTo>
                    <a:pt x="18795" y="27145"/>
                  </a:lnTo>
                  <a:lnTo>
                    <a:pt x="19019" y="29953"/>
                  </a:lnTo>
                  <a:lnTo>
                    <a:pt x="19222" y="33135"/>
                  </a:lnTo>
                  <a:lnTo>
                    <a:pt x="19385" y="36318"/>
                  </a:lnTo>
                  <a:lnTo>
                    <a:pt x="19568" y="40062"/>
                  </a:lnTo>
                  <a:lnTo>
                    <a:pt x="19691" y="43806"/>
                  </a:lnTo>
                  <a:lnTo>
                    <a:pt x="19772" y="47550"/>
                  </a:lnTo>
                  <a:lnTo>
                    <a:pt x="19833" y="51482"/>
                  </a:lnTo>
                  <a:lnTo>
                    <a:pt x="19874" y="55413"/>
                  </a:lnTo>
                  <a:lnTo>
                    <a:pt x="19894" y="59531"/>
                  </a:lnTo>
                  <a:lnTo>
                    <a:pt x="19874" y="64212"/>
                  </a:lnTo>
                  <a:lnTo>
                    <a:pt x="19833" y="68330"/>
                  </a:lnTo>
                  <a:lnTo>
                    <a:pt x="19772" y="72636"/>
                  </a:lnTo>
                  <a:lnTo>
                    <a:pt x="19670" y="76567"/>
                  </a:lnTo>
                  <a:lnTo>
                    <a:pt x="19548" y="80499"/>
                  </a:lnTo>
                  <a:lnTo>
                    <a:pt x="19365" y="84056"/>
                  </a:lnTo>
                  <a:lnTo>
                    <a:pt x="19202" y="87425"/>
                  </a:lnTo>
                  <a:lnTo>
                    <a:pt x="18998" y="90234"/>
                  </a:lnTo>
                  <a:lnTo>
                    <a:pt x="18754" y="93229"/>
                  </a:lnTo>
                  <a:lnTo>
                    <a:pt x="18489" y="95663"/>
                  </a:lnTo>
                  <a:lnTo>
                    <a:pt x="18347" y="96786"/>
                  </a:lnTo>
                  <a:lnTo>
                    <a:pt x="18204" y="97909"/>
                  </a:lnTo>
                  <a:lnTo>
                    <a:pt x="18062" y="98845"/>
                  </a:lnTo>
                  <a:lnTo>
                    <a:pt x="17878" y="99594"/>
                  </a:lnTo>
                  <a:lnTo>
                    <a:pt x="17715" y="100343"/>
                  </a:lnTo>
                  <a:lnTo>
                    <a:pt x="17553" y="101092"/>
                  </a:lnTo>
                  <a:lnTo>
                    <a:pt x="17390" y="101653"/>
                  </a:lnTo>
                  <a:lnTo>
                    <a:pt x="17206" y="102028"/>
                  </a:lnTo>
                  <a:lnTo>
                    <a:pt x="17003" y="102402"/>
                  </a:lnTo>
                  <a:lnTo>
                    <a:pt x="16819" y="102776"/>
                  </a:lnTo>
                  <a:lnTo>
                    <a:pt x="16616" y="102776"/>
                  </a:lnTo>
                  <a:lnTo>
                    <a:pt x="16392" y="102964"/>
                  </a:lnTo>
                  <a:lnTo>
                    <a:pt x="16371" y="102964"/>
                  </a:lnTo>
                  <a:close/>
                  <a:moveTo>
                    <a:pt x="16331" y="120000"/>
                  </a:moveTo>
                  <a:lnTo>
                    <a:pt x="16657" y="120000"/>
                  </a:lnTo>
                  <a:lnTo>
                    <a:pt x="16962" y="119812"/>
                  </a:lnTo>
                  <a:lnTo>
                    <a:pt x="17288" y="119438"/>
                  </a:lnTo>
                  <a:lnTo>
                    <a:pt x="17573" y="119063"/>
                  </a:lnTo>
                  <a:lnTo>
                    <a:pt x="17878" y="118502"/>
                  </a:lnTo>
                  <a:lnTo>
                    <a:pt x="18184" y="117753"/>
                  </a:lnTo>
                  <a:lnTo>
                    <a:pt x="18449" y="116817"/>
                  </a:lnTo>
                  <a:lnTo>
                    <a:pt x="18734" y="115881"/>
                  </a:lnTo>
                  <a:lnTo>
                    <a:pt x="18998" y="114758"/>
                  </a:lnTo>
                  <a:lnTo>
                    <a:pt x="19263" y="113634"/>
                  </a:lnTo>
                  <a:lnTo>
                    <a:pt x="19528" y="112324"/>
                  </a:lnTo>
                  <a:lnTo>
                    <a:pt x="19752" y="111014"/>
                  </a:lnTo>
                  <a:lnTo>
                    <a:pt x="19996" y="109329"/>
                  </a:lnTo>
                  <a:lnTo>
                    <a:pt x="20220" y="107644"/>
                  </a:lnTo>
                  <a:lnTo>
                    <a:pt x="20444" y="105959"/>
                  </a:lnTo>
                  <a:lnTo>
                    <a:pt x="20627" y="104087"/>
                  </a:lnTo>
                  <a:lnTo>
                    <a:pt x="20831" y="102028"/>
                  </a:lnTo>
                  <a:lnTo>
                    <a:pt x="21035" y="99781"/>
                  </a:lnTo>
                  <a:lnTo>
                    <a:pt x="21198" y="97722"/>
                  </a:lnTo>
                  <a:lnTo>
                    <a:pt x="21360" y="95288"/>
                  </a:lnTo>
                  <a:lnTo>
                    <a:pt x="21503" y="92854"/>
                  </a:lnTo>
                  <a:lnTo>
                    <a:pt x="21646" y="90234"/>
                  </a:lnTo>
                  <a:lnTo>
                    <a:pt x="21788" y="87613"/>
                  </a:lnTo>
                  <a:lnTo>
                    <a:pt x="21910" y="84804"/>
                  </a:lnTo>
                  <a:lnTo>
                    <a:pt x="22012" y="81809"/>
                  </a:lnTo>
                  <a:lnTo>
                    <a:pt x="22094" y="79001"/>
                  </a:lnTo>
                  <a:lnTo>
                    <a:pt x="22175" y="75819"/>
                  </a:lnTo>
                  <a:lnTo>
                    <a:pt x="22236" y="72636"/>
                  </a:lnTo>
                  <a:lnTo>
                    <a:pt x="22277" y="69266"/>
                  </a:lnTo>
                  <a:lnTo>
                    <a:pt x="22318" y="65897"/>
                  </a:lnTo>
                  <a:lnTo>
                    <a:pt x="22338" y="62340"/>
                  </a:lnTo>
                  <a:lnTo>
                    <a:pt x="22338" y="58783"/>
                  </a:lnTo>
                  <a:lnTo>
                    <a:pt x="22338" y="55600"/>
                  </a:lnTo>
                  <a:lnTo>
                    <a:pt x="22318" y="52605"/>
                  </a:lnTo>
                  <a:lnTo>
                    <a:pt x="22297" y="49609"/>
                  </a:lnTo>
                  <a:lnTo>
                    <a:pt x="22256" y="46801"/>
                  </a:lnTo>
                  <a:lnTo>
                    <a:pt x="22195" y="43993"/>
                  </a:lnTo>
                  <a:lnTo>
                    <a:pt x="22134" y="40998"/>
                  </a:lnTo>
                  <a:lnTo>
                    <a:pt x="22053" y="38377"/>
                  </a:lnTo>
                  <a:lnTo>
                    <a:pt x="21951" y="35569"/>
                  </a:lnTo>
                  <a:lnTo>
                    <a:pt x="21849" y="32948"/>
                  </a:lnTo>
                  <a:lnTo>
                    <a:pt x="21747" y="30514"/>
                  </a:lnTo>
                  <a:lnTo>
                    <a:pt x="21605" y="27893"/>
                  </a:lnTo>
                  <a:lnTo>
                    <a:pt x="21462" y="25647"/>
                  </a:lnTo>
                  <a:lnTo>
                    <a:pt x="21320" y="23213"/>
                  </a:lnTo>
                  <a:lnTo>
                    <a:pt x="21157" y="21154"/>
                  </a:lnTo>
                  <a:lnTo>
                    <a:pt x="20994" y="19095"/>
                  </a:lnTo>
                  <a:lnTo>
                    <a:pt x="20790" y="17035"/>
                  </a:lnTo>
                  <a:lnTo>
                    <a:pt x="20607" y="14976"/>
                  </a:lnTo>
                  <a:lnTo>
                    <a:pt x="20403" y="13291"/>
                  </a:lnTo>
                  <a:lnTo>
                    <a:pt x="20179" y="11606"/>
                  </a:lnTo>
                  <a:lnTo>
                    <a:pt x="19955" y="9734"/>
                  </a:lnTo>
                  <a:lnTo>
                    <a:pt x="19731" y="8237"/>
                  </a:lnTo>
                  <a:lnTo>
                    <a:pt x="19487" y="6926"/>
                  </a:lnTo>
                  <a:lnTo>
                    <a:pt x="19222" y="5616"/>
                  </a:lnTo>
                  <a:lnTo>
                    <a:pt x="18978" y="4492"/>
                  </a:lnTo>
                  <a:lnTo>
                    <a:pt x="18673" y="3556"/>
                  </a:lnTo>
                  <a:lnTo>
                    <a:pt x="18408" y="2433"/>
                  </a:lnTo>
                  <a:lnTo>
                    <a:pt x="18123" y="1684"/>
                  </a:lnTo>
                  <a:lnTo>
                    <a:pt x="17797" y="1123"/>
                  </a:lnTo>
                  <a:lnTo>
                    <a:pt x="17491" y="561"/>
                  </a:lnTo>
                  <a:lnTo>
                    <a:pt x="17186" y="374"/>
                  </a:lnTo>
                  <a:lnTo>
                    <a:pt x="16840" y="0"/>
                  </a:lnTo>
                  <a:lnTo>
                    <a:pt x="16514" y="0"/>
                  </a:lnTo>
                  <a:lnTo>
                    <a:pt x="16168" y="0"/>
                  </a:lnTo>
                  <a:lnTo>
                    <a:pt x="15842" y="374"/>
                  </a:lnTo>
                  <a:lnTo>
                    <a:pt x="15516" y="561"/>
                  </a:lnTo>
                  <a:lnTo>
                    <a:pt x="15211" y="1123"/>
                  </a:lnTo>
                  <a:lnTo>
                    <a:pt x="14926" y="1684"/>
                  </a:lnTo>
                  <a:lnTo>
                    <a:pt x="14620" y="2433"/>
                  </a:lnTo>
                  <a:lnTo>
                    <a:pt x="14335" y="3556"/>
                  </a:lnTo>
                  <a:lnTo>
                    <a:pt x="14050" y="4492"/>
                  </a:lnTo>
                  <a:lnTo>
                    <a:pt x="13785" y="5616"/>
                  </a:lnTo>
                  <a:lnTo>
                    <a:pt x="13541" y="6926"/>
                  </a:lnTo>
                  <a:lnTo>
                    <a:pt x="13276" y="8237"/>
                  </a:lnTo>
                  <a:lnTo>
                    <a:pt x="13032" y="9734"/>
                  </a:lnTo>
                  <a:lnTo>
                    <a:pt x="12808" y="11606"/>
                  </a:lnTo>
                  <a:lnTo>
                    <a:pt x="12564" y="13291"/>
                  </a:lnTo>
                  <a:lnTo>
                    <a:pt x="12360" y="14976"/>
                  </a:lnTo>
                  <a:lnTo>
                    <a:pt x="12156" y="17223"/>
                  </a:lnTo>
                  <a:lnTo>
                    <a:pt x="11973" y="19095"/>
                  </a:lnTo>
                  <a:lnTo>
                    <a:pt x="11769" y="21341"/>
                  </a:lnTo>
                  <a:lnTo>
                    <a:pt x="11606" y="23588"/>
                  </a:lnTo>
                  <a:lnTo>
                    <a:pt x="11444" y="26021"/>
                  </a:lnTo>
                  <a:lnTo>
                    <a:pt x="11301" y="28268"/>
                  </a:lnTo>
                  <a:lnTo>
                    <a:pt x="11179" y="31076"/>
                  </a:lnTo>
                  <a:lnTo>
                    <a:pt x="11036" y="33510"/>
                  </a:lnTo>
                  <a:lnTo>
                    <a:pt x="10914" y="36318"/>
                  </a:lnTo>
                  <a:lnTo>
                    <a:pt x="10812" y="39126"/>
                  </a:lnTo>
                  <a:lnTo>
                    <a:pt x="10731" y="41934"/>
                  </a:lnTo>
                  <a:lnTo>
                    <a:pt x="10670" y="45117"/>
                  </a:lnTo>
                  <a:lnTo>
                    <a:pt x="10609" y="47925"/>
                  </a:lnTo>
                  <a:lnTo>
                    <a:pt x="10548" y="51107"/>
                  </a:lnTo>
                  <a:lnTo>
                    <a:pt x="10527" y="54290"/>
                  </a:lnTo>
                  <a:lnTo>
                    <a:pt x="10507" y="57659"/>
                  </a:lnTo>
                  <a:lnTo>
                    <a:pt x="10487" y="60842"/>
                  </a:lnTo>
                  <a:lnTo>
                    <a:pt x="10507" y="64024"/>
                  </a:lnTo>
                  <a:lnTo>
                    <a:pt x="10527" y="67207"/>
                  </a:lnTo>
                  <a:lnTo>
                    <a:pt x="10548" y="70015"/>
                  </a:lnTo>
                  <a:lnTo>
                    <a:pt x="10588" y="73198"/>
                  </a:lnTo>
                  <a:lnTo>
                    <a:pt x="10649" y="76006"/>
                  </a:lnTo>
                  <a:lnTo>
                    <a:pt x="10711" y="79001"/>
                  </a:lnTo>
                  <a:lnTo>
                    <a:pt x="10792" y="81622"/>
                  </a:lnTo>
                  <a:lnTo>
                    <a:pt x="10894" y="84617"/>
                  </a:lnTo>
                  <a:lnTo>
                    <a:pt x="10996" y="87051"/>
                  </a:lnTo>
                  <a:lnTo>
                    <a:pt x="11138" y="89672"/>
                  </a:lnTo>
                  <a:lnTo>
                    <a:pt x="11260" y="92106"/>
                  </a:lnTo>
                  <a:lnTo>
                    <a:pt x="11382" y="94539"/>
                  </a:lnTo>
                  <a:lnTo>
                    <a:pt x="11545" y="96786"/>
                  </a:lnTo>
                  <a:lnTo>
                    <a:pt x="11708" y="99032"/>
                  </a:lnTo>
                  <a:lnTo>
                    <a:pt x="11892" y="101092"/>
                  </a:lnTo>
                  <a:lnTo>
                    <a:pt x="12075" y="103151"/>
                  </a:lnTo>
                  <a:lnTo>
                    <a:pt x="12258" y="105210"/>
                  </a:lnTo>
                  <a:lnTo>
                    <a:pt x="12462" y="106895"/>
                  </a:lnTo>
                  <a:lnTo>
                    <a:pt x="12686" y="108580"/>
                  </a:lnTo>
                  <a:lnTo>
                    <a:pt x="12910" y="110078"/>
                  </a:lnTo>
                  <a:lnTo>
                    <a:pt x="13134" y="111762"/>
                  </a:lnTo>
                  <a:lnTo>
                    <a:pt x="13398" y="113073"/>
                  </a:lnTo>
                  <a:lnTo>
                    <a:pt x="13643" y="114383"/>
                  </a:lnTo>
                  <a:lnTo>
                    <a:pt x="13887" y="115507"/>
                  </a:lnTo>
                  <a:lnTo>
                    <a:pt x="14172" y="116443"/>
                  </a:lnTo>
                  <a:lnTo>
                    <a:pt x="14457" y="117566"/>
                  </a:lnTo>
                  <a:lnTo>
                    <a:pt x="14742" y="118315"/>
                  </a:lnTo>
                  <a:lnTo>
                    <a:pt x="15048" y="118876"/>
                  </a:lnTo>
                  <a:lnTo>
                    <a:pt x="15333" y="119438"/>
                  </a:lnTo>
                  <a:lnTo>
                    <a:pt x="15659" y="119812"/>
                  </a:lnTo>
                  <a:lnTo>
                    <a:pt x="15985" y="120000"/>
                  </a:lnTo>
                  <a:lnTo>
                    <a:pt x="16310" y="120000"/>
                  </a:lnTo>
                  <a:lnTo>
                    <a:pt x="16331" y="120000"/>
                  </a:lnTo>
                  <a:close/>
                  <a:moveTo>
                    <a:pt x="9326" y="97909"/>
                  </a:moveTo>
                  <a:lnTo>
                    <a:pt x="9102" y="98845"/>
                  </a:lnTo>
                  <a:lnTo>
                    <a:pt x="8837" y="99594"/>
                  </a:lnTo>
                  <a:lnTo>
                    <a:pt x="8511" y="100343"/>
                  </a:lnTo>
                  <a:lnTo>
                    <a:pt x="8206" y="100904"/>
                  </a:lnTo>
                  <a:lnTo>
                    <a:pt x="7860" y="101466"/>
                  </a:lnTo>
                  <a:lnTo>
                    <a:pt x="7534" y="101840"/>
                  </a:lnTo>
                  <a:lnTo>
                    <a:pt x="7167" y="102028"/>
                  </a:lnTo>
                  <a:lnTo>
                    <a:pt x="6821" y="102028"/>
                  </a:lnTo>
                  <a:lnTo>
                    <a:pt x="6577" y="102028"/>
                  </a:lnTo>
                  <a:lnTo>
                    <a:pt x="6312" y="101840"/>
                  </a:lnTo>
                  <a:lnTo>
                    <a:pt x="6068" y="101653"/>
                  </a:lnTo>
                  <a:lnTo>
                    <a:pt x="5844" y="101279"/>
                  </a:lnTo>
                  <a:lnTo>
                    <a:pt x="5599" y="100904"/>
                  </a:lnTo>
                  <a:lnTo>
                    <a:pt x="5396" y="100530"/>
                  </a:lnTo>
                  <a:lnTo>
                    <a:pt x="5172" y="99968"/>
                  </a:lnTo>
                  <a:lnTo>
                    <a:pt x="4948" y="99219"/>
                  </a:lnTo>
                  <a:lnTo>
                    <a:pt x="4764" y="98471"/>
                  </a:lnTo>
                  <a:lnTo>
                    <a:pt x="4581" y="97722"/>
                  </a:lnTo>
                  <a:lnTo>
                    <a:pt x="4398" y="96599"/>
                  </a:lnTo>
                  <a:lnTo>
                    <a:pt x="4215" y="95663"/>
                  </a:lnTo>
                  <a:lnTo>
                    <a:pt x="4031" y="94539"/>
                  </a:lnTo>
                  <a:lnTo>
                    <a:pt x="3889" y="93416"/>
                  </a:lnTo>
                  <a:lnTo>
                    <a:pt x="3726" y="92106"/>
                  </a:lnTo>
                  <a:lnTo>
                    <a:pt x="3604" y="90982"/>
                  </a:lnTo>
                  <a:lnTo>
                    <a:pt x="3441" y="89297"/>
                  </a:lnTo>
                  <a:lnTo>
                    <a:pt x="3319" y="87987"/>
                  </a:lnTo>
                  <a:lnTo>
                    <a:pt x="3197" y="86489"/>
                  </a:lnTo>
                  <a:lnTo>
                    <a:pt x="3095" y="84804"/>
                  </a:lnTo>
                  <a:lnTo>
                    <a:pt x="2993" y="82932"/>
                  </a:lnTo>
                  <a:lnTo>
                    <a:pt x="2891" y="81248"/>
                  </a:lnTo>
                  <a:lnTo>
                    <a:pt x="2810" y="79563"/>
                  </a:lnTo>
                  <a:lnTo>
                    <a:pt x="2728" y="77691"/>
                  </a:lnTo>
                  <a:lnTo>
                    <a:pt x="2586" y="73572"/>
                  </a:lnTo>
                  <a:lnTo>
                    <a:pt x="2504" y="69453"/>
                  </a:lnTo>
                  <a:lnTo>
                    <a:pt x="2443" y="64960"/>
                  </a:lnTo>
                  <a:lnTo>
                    <a:pt x="2423" y="60280"/>
                  </a:lnTo>
                  <a:lnTo>
                    <a:pt x="2423" y="57847"/>
                  </a:lnTo>
                  <a:lnTo>
                    <a:pt x="2443" y="55226"/>
                  </a:lnTo>
                  <a:lnTo>
                    <a:pt x="2484" y="52792"/>
                  </a:lnTo>
                  <a:lnTo>
                    <a:pt x="2504" y="50546"/>
                  </a:lnTo>
                  <a:lnTo>
                    <a:pt x="2545" y="48112"/>
                  </a:lnTo>
                  <a:lnTo>
                    <a:pt x="2606" y="46053"/>
                  </a:lnTo>
                  <a:lnTo>
                    <a:pt x="2667" y="43993"/>
                  </a:lnTo>
                  <a:lnTo>
                    <a:pt x="2769" y="41747"/>
                  </a:lnTo>
                  <a:lnTo>
                    <a:pt x="2850" y="39875"/>
                  </a:lnTo>
                  <a:lnTo>
                    <a:pt x="2952" y="38003"/>
                  </a:lnTo>
                  <a:lnTo>
                    <a:pt x="3034" y="36131"/>
                  </a:lnTo>
                  <a:lnTo>
                    <a:pt x="3156" y="34446"/>
                  </a:lnTo>
                  <a:lnTo>
                    <a:pt x="3258" y="32948"/>
                  </a:lnTo>
                  <a:lnTo>
                    <a:pt x="3400" y="31450"/>
                  </a:lnTo>
                  <a:lnTo>
                    <a:pt x="3543" y="29765"/>
                  </a:lnTo>
                  <a:lnTo>
                    <a:pt x="3685" y="28455"/>
                  </a:lnTo>
                  <a:lnTo>
                    <a:pt x="3828" y="27145"/>
                  </a:lnTo>
                  <a:lnTo>
                    <a:pt x="3991" y="26021"/>
                  </a:lnTo>
                  <a:lnTo>
                    <a:pt x="4154" y="24898"/>
                  </a:lnTo>
                  <a:lnTo>
                    <a:pt x="4337" y="23775"/>
                  </a:lnTo>
                  <a:lnTo>
                    <a:pt x="4500" y="22652"/>
                  </a:lnTo>
                  <a:lnTo>
                    <a:pt x="4683" y="21903"/>
                  </a:lnTo>
                  <a:lnTo>
                    <a:pt x="4866" y="20967"/>
                  </a:lnTo>
                  <a:lnTo>
                    <a:pt x="5090" y="20405"/>
                  </a:lnTo>
                  <a:lnTo>
                    <a:pt x="5498" y="19095"/>
                  </a:lnTo>
                  <a:lnTo>
                    <a:pt x="5925" y="18346"/>
                  </a:lnTo>
                  <a:lnTo>
                    <a:pt x="6373" y="17784"/>
                  </a:lnTo>
                  <a:lnTo>
                    <a:pt x="6862" y="17597"/>
                  </a:lnTo>
                  <a:lnTo>
                    <a:pt x="7228" y="17784"/>
                  </a:lnTo>
                  <a:lnTo>
                    <a:pt x="7595" y="17971"/>
                  </a:lnTo>
                  <a:lnTo>
                    <a:pt x="7921" y="18346"/>
                  </a:lnTo>
                  <a:lnTo>
                    <a:pt x="8247" y="18907"/>
                  </a:lnTo>
                  <a:lnTo>
                    <a:pt x="8552" y="19656"/>
                  </a:lnTo>
                  <a:lnTo>
                    <a:pt x="8837" y="20405"/>
                  </a:lnTo>
                  <a:lnTo>
                    <a:pt x="9081" y="21154"/>
                  </a:lnTo>
                  <a:lnTo>
                    <a:pt x="9305" y="22090"/>
                  </a:lnTo>
                  <a:lnTo>
                    <a:pt x="9815" y="5241"/>
                  </a:lnTo>
                  <a:lnTo>
                    <a:pt x="9631" y="4492"/>
                  </a:lnTo>
                  <a:lnTo>
                    <a:pt x="9346" y="3556"/>
                  </a:lnTo>
                  <a:lnTo>
                    <a:pt x="9041" y="2433"/>
                  </a:lnTo>
                  <a:lnTo>
                    <a:pt x="8674" y="1684"/>
                  </a:lnTo>
                  <a:lnTo>
                    <a:pt x="8267" y="1123"/>
                  </a:lnTo>
                  <a:lnTo>
                    <a:pt x="7799" y="561"/>
                  </a:lnTo>
                  <a:lnTo>
                    <a:pt x="7310" y="187"/>
                  </a:lnTo>
                  <a:lnTo>
                    <a:pt x="6760" y="0"/>
                  </a:lnTo>
                  <a:lnTo>
                    <a:pt x="6394" y="187"/>
                  </a:lnTo>
                  <a:lnTo>
                    <a:pt x="6047" y="374"/>
                  </a:lnTo>
                  <a:lnTo>
                    <a:pt x="5701" y="748"/>
                  </a:lnTo>
                  <a:lnTo>
                    <a:pt x="5355" y="1123"/>
                  </a:lnTo>
                  <a:lnTo>
                    <a:pt x="5029" y="1684"/>
                  </a:lnTo>
                  <a:lnTo>
                    <a:pt x="4703" y="2433"/>
                  </a:lnTo>
                  <a:lnTo>
                    <a:pt x="4398" y="3182"/>
                  </a:lnTo>
                  <a:lnTo>
                    <a:pt x="4072" y="4305"/>
                  </a:lnTo>
                  <a:lnTo>
                    <a:pt x="3767" y="5429"/>
                  </a:lnTo>
                  <a:lnTo>
                    <a:pt x="3502" y="6552"/>
                  </a:lnTo>
                  <a:lnTo>
                    <a:pt x="3197" y="7862"/>
                  </a:lnTo>
                  <a:lnTo>
                    <a:pt x="2932" y="9360"/>
                  </a:lnTo>
                  <a:lnTo>
                    <a:pt x="2647" y="11045"/>
                  </a:lnTo>
                  <a:lnTo>
                    <a:pt x="2402" y="12730"/>
                  </a:lnTo>
                  <a:lnTo>
                    <a:pt x="2178" y="14414"/>
                  </a:lnTo>
                  <a:lnTo>
                    <a:pt x="1914" y="16287"/>
                  </a:lnTo>
                  <a:lnTo>
                    <a:pt x="1710" y="18533"/>
                  </a:lnTo>
                  <a:lnTo>
                    <a:pt x="1506" y="20592"/>
                  </a:lnTo>
                  <a:lnTo>
                    <a:pt x="1323" y="22839"/>
                  </a:lnTo>
                  <a:lnTo>
                    <a:pt x="1119" y="25273"/>
                  </a:lnTo>
                  <a:lnTo>
                    <a:pt x="957" y="27706"/>
                  </a:lnTo>
                  <a:lnTo>
                    <a:pt x="794" y="30327"/>
                  </a:lnTo>
                  <a:lnTo>
                    <a:pt x="651" y="32948"/>
                  </a:lnTo>
                  <a:lnTo>
                    <a:pt x="529" y="35569"/>
                  </a:lnTo>
                  <a:lnTo>
                    <a:pt x="386" y="38564"/>
                  </a:lnTo>
                  <a:lnTo>
                    <a:pt x="285" y="41560"/>
                  </a:lnTo>
                  <a:lnTo>
                    <a:pt x="203" y="44742"/>
                  </a:lnTo>
                  <a:lnTo>
                    <a:pt x="122" y="47737"/>
                  </a:lnTo>
                  <a:lnTo>
                    <a:pt x="81" y="51107"/>
                  </a:lnTo>
                  <a:lnTo>
                    <a:pt x="40" y="54290"/>
                  </a:lnTo>
                  <a:lnTo>
                    <a:pt x="20" y="57847"/>
                  </a:lnTo>
                  <a:lnTo>
                    <a:pt x="0" y="61404"/>
                  </a:lnTo>
                  <a:lnTo>
                    <a:pt x="20" y="64773"/>
                  </a:lnTo>
                  <a:lnTo>
                    <a:pt x="40" y="67769"/>
                  </a:lnTo>
                  <a:lnTo>
                    <a:pt x="61" y="71138"/>
                  </a:lnTo>
                  <a:lnTo>
                    <a:pt x="122" y="73946"/>
                  </a:lnTo>
                  <a:lnTo>
                    <a:pt x="183" y="77129"/>
                  </a:lnTo>
                  <a:lnTo>
                    <a:pt x="244" y="79937"/>
                  </a:lnTo>
                  <a:lnTo>
                    <a:pt x="325" y="82558"/>
                  </a:lnTo>
                  <a:lnTo>
                    <a:pt x="447" y="85553"/>
                  </a:lnTo>
                  <a:lnTo>
                    <a:pt x="570" y="87987"/>
                  </a:lnTo>
                  <a:lnTo>
                    <a:pt x="692" y="90608"/>
                  </a:lnTo>
                  <a:lnTo>
                    <a:pt x="834" y="93042"/>
                  </a:lnTo>
                  <a:lnTo>
                    <a:pt x="977" y="95288"/>
                  </a:lnTo>
                  <a:lnTo>
                    <a:pt x="1140" y="97722"/>
                  </a:lnTo>
                  <a:lnTo>
                    <a:pt x="1343" y="99968"/>
                  </a:lnTo>
                  <a:lnTo>
                    <a:pt x="1527" y="101840"/>
                  </a:lnTo>
                  <a:lnTo>
                    <a:pt x="1710" y="103900"/>
                  </a:lnTo>
                  <a:lnTo>
                    <a:pt x="1934" y="105772"/>
                  </a:lnTo>
                  <a:lnTo>
                    <a:pt x="2158" y="107457"/>
                  </a:lnTo>
                  <a:lnTo>
                    <a:pt x="2402" y="109141"/>
                  </a:lnTo>
                  <a:lnTo>
                    <a:pt x="2647" y="110826"/>
                  </a:lnTo>
                  <a:lnTo>
                    <a:pt x="2911" y="112137"/>
                  </a:lnTo>
                  <a:lnTo>
                    <a:pt x="3176" y="113447"/>
                  </a:lnTo>
                  <a:lnTo>
                    <a:pt x="3441" y="114570"/>
                  </a:lnTo>
                  <a:lnTo>
                    <a:pt x="3746" y="115694"/>
                  </a:lnTo>
                  <a:lnTo>
                    <a:pt x="4052" y="116630"/>
                  </a:lnTo>
                  <a:lnTo>
                    <a:pt x="4378" y="117566"/>
                  </a:lnTo>
                  <a:lnTo>
                    <a:pt x="4683" y="118315"/>
                  </a:lnTo>
                  <a:lnTo>
                    <a:pt x="5029" y="118876"/>
                  </a:lnTo>
                  <a:lnTo>
                    <a:pt x="5355" y="119251"/>
                  </a:lnTo>
                  <a:lnTo>
                    <a:pt x="5701" y="119625"/>
                  </a:lnTo>
                  <a:lnTo>
                    <a:pt x="6068" y="119812"/>
                  </a:lnTo>
                  <a:lnTo>
                    <a:pt x="6434" y="120000"/>
                  </a:lnTo>
                  <a:lnTo>
                    <a:pt x="7004" y="119812"/>
                  </a:lnTo>
                  <a:lnTo>
                    <a:pt x="7534" y="119438"/>
                  </a:lnTo>
                  <a:lnTo>
                    <a:pt x="8002" y="118876"/>
                  </a:lnTo>
                  <a:lnTo>
                    <a:pt x="8450" y="118315"/>
                  </a:lnTo>
                  <a:lnTo>
                    <a:pt x="8857" y="117566"/>
                  </a:lnTo>
                  <a:lnTo>
                    <a:pt x="9183" y="116443"/>
                  </a:lnTo>
                  <a:lnTo>
                    <a:pt x="9468" y="115507"/>
                  </a:lnTo>
                  <a:lnTo>
                    <a:pt x="9733" y="114570"/>
                  </a:lnTo>
                  <a:lnTo>
                    <a:pt x="9326" y="979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8096" y="6652067"/>
              <a:ext cx="493711" cy="123824"/>
            </a:xfrm>
            <a:custGeom>
              <a:pathLst>
                <a:path extrusionOk="0" h="120000" w="120000">
                  <a:moveTo>
                    <a:pt x="28807" y="34589"/>
                  </a:moveTo>
                  <a:lnTo>
                    <a:pt x="28807" y="0"/>
                  </a:lnTo>
                  <a:lnTo>
                    <a:pt x="25242" y="0"/>
                  </a:lnTo>
                  <a:lnTo>
                    <a:pt x="21629" y="0"/>
                  </a:lnTo>
                  <a:lnTo>
                    <a:pt x="18016" y="0"/>
                  </a:lnTo>
                  <a:lnTo>
                    <a:pt x="14403" y="0"/>
                  </a:lnTo>
                  <a:lnTo>
                    <a:pt x="10790" y="0"/>
                  </a:lnTo>
                  <a:lnTo>
                    <a:pt x="7226" y="0"/>
                  </a:lnTo>
                  <a:lnTo>
                    <a:pt x="3613" y="0"/>
                  </a:lnTo>
                  <a:lnTo>
                    <a:pt x="0" y="0"/>
                  </a:lnTo>
                  <a:lnTo>
                    <a:pt x="0" y="34589"/>
                  </a:lnTo>
                  <a:lnTo>
                    <a:pt x="8478" y="34589"/>
                  </a:lnTo>
                  <a:lnTo>
                    <a:pt x="8478" y="120000"/>
                  </a:lnTo>
                  <a:lnTo>
                    <a:pt x="20377" y="120000"/>
                  </a:lnTo>
                  <a:lnTo>
                    <a:pt x="20377" y="34589"/>
                  </a:lnTo>
                  <a:lnTo>
                    <a:pt x="28807" y="34589"/>
                  </a:lnTo>
                  <a:close/>
                  <a:moveTo>
                    <a:pt x="43693" y="48309"/>
                  </a:moveTo>
                  <a:lnTo>
                    <a:pt x="37623" y="120000"/>
                  </a:lnTo>
                  <a:lnTo>
                    <a:pt x="25965" y="120000"/>
                  </a:lnTo>
                  <a:lnTo>
                    <a:pt x="37382" y="0"/>
                  </a:lnTo>
                  <a:lnTo>
                    <a:pt x="38972" y="0"/>
                  </a:lnTo>
                  <a:lnTo>
                    <a:pt x="40562" y="0"/>
                  </a:lnTo>
                  <a:lnTo>
                    <a:pt x="42103" y="0"/>
                  </a:lnTo>
                  <a:lnTo>
                    <a:pt x="43693" y="0"/>
                  </a:lnTo>
                  <a:lnTo>
                    <a:pt x="45234" y="0"/>
                  </a:lnTo>
                  <a:lnTo>
                    <a:pt x="46824" y="0"/>
                  </a:lnTo>
                  <a:lnTo>
                    <a:pt x="48414" y="0"/>
                  </a:lnTo>
                  <a:lnTo>
                    <a:pt x="50004" y="0"/>
                  </a:lnTo>
                  <a:lnTo>
                    <a:pt x="61421" y="120000"/>
                  </a:lnTo>
                  <a:lnTo>
                    <a:pt x="49763" y="120000"/>
                  </a:lnTo>
                  <a:lnTo>
                    <a:pt x="43693" y="48309"/>
                  </a:lnTo>
                  <a:close/>
                  <a:moveTo>
                    <a:pt x="87386" y="34589"/>
                  </a:moveTo>
                  <a:lnTo>
                    <a:pt x="87386" y="0"/>
                  </a:lnTo>
                  <a:lnTo>
                    <a:pt x="83821" y="0"/>
                  </a:lnTo>
                  <a:lnTo>
                    <a:pt x="80208" y="0"/>
                  </a:lnTo>
                  <a:lnTo>
                    <a:pt x="76595" y="0"/>
                  </a:lnTo>
                  <a:lnTo>
                    <a:pt x="72982" y="0"/>
                  </a:lnTo>
                  <a:lnTo>
                    <a:pt x="69369" y="0"/>
                  </a:lnTo>
                  <a:lnTo>
                    <a:pt x="65804" y="0"/>
                  </a:lnTo>
                  <a:lnTo>
                    <a:pt x="62191" y="0"/>
                  </a:lnTo>
                  <a:lnTo>
                    <a:pt x="58578" y="0"/>
                  </a:lnTo>
                  <a:lnTo>
                    <a:pt x="58578" y="34589"/>
                  </a:lnTo>
                  <a:lnTo>
                    <a:pt x="67009" y="34589"/>
                  </a:lnTo>
                  <a:lnTo>
                    <a:pt x="67009" y="120000"/>
                  </a:lnTo>
                  <a:lnTo>
                    <a:pt x="78956" y="120000"/>
                  </a:lnTo>
                  <a:lnTo>
                    <a:pt x="78956" y="34589"/>
                  </a:lnTo>
                  <a:lnTo>
                    <a:pt x="87386" y="34589"/>
                  </a:lnTo>
                  <a:close/>
                  <a:moveTo>
                    <a:pt x="102272" y="48309"/>
                  </a:moveTo>
                  <a:lnTo>
                    <a:pt x="96154" y="120000"/>
                  </a:lnTo>
                  <a:lnTo>
                    <a:pt x="84496" y="120000"/>
                  </a:lnTo>
                  <a:lnTo>
                    <a:pt x="95913" y="0"/>
                  </a:lnTo>
                  <a:lnTo>
                    <a:pt x="97503" y="0"/>
                  </a:lnTo>
                  <a:lnTo>
                    <a:pt x="99092" y="0"/>
                  </a:lnTo>
                  <a:lnTo>
                    <a:pt x="100682" y="0"/>
                  </a:lnTo>
                  <a:lnTo>
                    <a:pt x="102272" y="0"/>
                  </a:lnTo>
                  <a:lnTo>
                    <a:pt x="103813" y="0"/>
                  </a:lnTo>
                  <a:lnTo>
                    <a:pt x="105403" y="0"/>
                  </a:lnTo>
                  <a:lnTo>
                    <a:pt x="106945" y="0"/>
                  </a:lnTo>
                  <a:lnTo>
                    <a:pt x="108534" y="0"/>
                  </a:lnTo>
                  <a:lnTo>
                    <a:pt x="120000" y="120000"/>
                  </a:lnTo>
                  <a:lnTo>
                    <a:pt x="108293" y="120000"/>
                  </a:lnTo>
                  <a:lnTo>
                    <a:pt x="102272" y="483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2109822" y="523806"/>
            <a:ext cx="1562436" cy="123784"/>
          </a:xfrm>
          <a:custGeom>
            <a:pathLst>
              <a:path extrusionOk="0" h="120000" w="120000">
                <a:moveTo>
                  <a:pt x="4888" y="39477"/>
                </a:moveTo>
                <a:lnTo>
                  <a:pt x="4888" y="49026"/>
                </a:lnTo>
                <a:lnTo>
                  <a:pt x="1222" y="49026"/>
                </a:lnTo>
                <a:lnTo>
                  <a:pt x="1222" y="81092"/>
                </a:lnTo>
                <a:lnTo>
                  <a:pt x="5311" y="81092"/>
                </a:lnTo>
                <a:lnTo>
                  <a:pt x="5311" y="90783"/>
                </a:lnTo>
                <a:lnTo>
                  <a:pt x="0" y="90783"/>
                </a:lnTo>
                <a:lnTo>
                  <a:pt x="0" y="1567"/>
                </a:lnTo>
                <a:lnTo>
                  <a:pt x="5099" y="1567"/>
                </a:lnTo>
                <a:lnTo>
                  <a:pt x="5099" y="11258"/>
                </a:lnTo>
                <a:lnTo>
                  <a:pt x="1222" y="11258"/>
                </a:lnTo>
                <a:lnTo>
                  <a:pt x="1222" y="39477"/>
                </a:lnTo>
                <a:lnTo>
                  <a:pt x="4888" y="39477"/>
                </a:lnTo>
                <a:close/>
                <a:moveTo>
                  <a:pt x="6050" y="26793"/>
                </a:moveTo>
                <a:lnTo>
                  <a:pt x="7423" y="26793"/>
                </a:lnTo>
                <a:lnTo>
                  <a:pt x="8389" y="40475"/>
                </a:lnTo>
                <a:lnTo>
                  <a:pt x="8540" y="42755"/>
                </a:lnTo>
                <a:lnTo>
                  <a:pt x="8721" y="45178"/>
                </a:lnTo>
                <a:lnTo>
                  <a:pt x="8887" y="48028"/>
                </a:lnTo>
                <a:lnTo>
                  <a:pt x="9068" y="50878"/>
                </a:lnTo>
                <a:lnTo>
                  <a:pt x="9113" y="50878"/>
                </a:lnTo>
                <a:lnTo>
                  <a:pt x="9264" y="48456"/>
                </a:lnTo>
                <a:lnTo>
                  <a:pt x="9430" y="45748"/>
                </a:lnTo>
                <a:lnTo>
                  <a:pt x="9596" y="43182"/>
                </a:lnTo>
                <a:lnTo>
                  <a:pt x="9792" y="40332"/>
                </a:lnTo>
                <a:lnTo>
                  <a:pt x="10743" y="26793"/>
                </a:lnTo>
                <a:lnTo>
                  <a:pt x="12070" y="26793"/>
                </a:lnTo>
                <a:lnTo>
                  <a:pt x="9747" y="57719"/>
                </a:lnTo>
                <a:lnTo>
                  <a:pt x="12146" y="90783"/>
                </a:lnTo>
                <a:lnTo>
                  <a:pt x="10743" y="90783"/>
                </a:lnTo>
                <a:lnTo>
                  <a:pt x="9747" y="76247"/>
                </a:lnTo>
                <a:lnTo>
                  <a:pt x="9581" y="74109"/>
                </a:lnTo>
                <a:lnTo>
                  <a:pt x="9415" y="71401"/>
                </a:lnTo>
                <a:lnTo>
                  <a:pt x="9234" y="68551"/>
                </a:lnTo>
                <a:lnTo>
                  <a:pt x="9023" y="65130"/>
                </a:lnTo>
                <a:lnTo>
                  <a:pt x="8992" y="65130"/>
                </a:lnTo>
                <a:lnTo>
                  <a:pt x="8872" y="67268"/>
                </a:lnTo>
                <a:lnTo>
                  <a:pt x="8721" y="69833"/>
                </a:lnTo>
                <a:lnTo>
                  <a:pt x="8509" y="72826"/>
                </a:lnTo>
                <a:lnTo>
                  <a:pt x="8283" y="76247"/>
                </a:lnTo>
                <a:lnTo>
                  <a:pt x="7302" y="90783"/>
                </a:lnTo>
                <a:lnTo>
                  <a:pt x="5944" y="90783"/>
                </a:lnTo>
                <a:lnTo>
                  <a:pt x="8344" y="58147"/>
                </a:lnTo>
                <a:lnTo>
                  <a:pt x="6050" y="26793"/>
                </a:lnTo>
                <a:close/>
                <a:moveTo>
                  <a:pt x="13323" y="116864"/>
                </a:moveTo>
                <a:lnTo>
                  <a:pt x="13323" y="47600"/>
                </a:lnTo>
                <a:lnTo>
                  <a:pt x="13323" y="42470"/>
                </a:lnTo>
                <a:lnTo>
                  <a:pt x="13308" y="37197"/>
                </a:lnTo>
                <a:lnTo>
                  <a:pt x="13293" y="31923"/>
                </a:lnTo>
                <a:lnTo>
                  <a:pt x="13278" y="26793"/>
                </a:lnTo>
                <a:lnTo>
                  <a:pt x="14379" y="26793"/>
                </a:lnTo>
                <a:lnTo>
                  <a:pt x="14439" y="37767"/>
                </a:lnTo>
                <a:lnTo>
                  <a:pt x="14454" y="37767"/>
                </a:lnTo>
                <a:lnTo>
                  <a:pt x="14560" y="36342"/>
                </a:lnTo>
                <a:lnTo>
                  <a:pt x="14666" y="34774"/>
                </a:lnTo>
                <a:lnTo>
                  <a:pt x="14771" y="33491"/>
                </a:lnTo>
                <a:lnTo>
                  <a:pt x="14907" y="32351"/>
                </a:lnTo>
                <a:lnTo>
                  <a:pt x="15028" y="31211"/>
                </a:lnTo>
                <a:lnTo>
                  <a:pt x="15164" y="30071"/>
                </a:lnTo>
                <a:lnTo>
                  <a:pt x="15299" y="29216"/>
                </a:lnTo>
                <a:lnTo>
                  <a:pt x="15450" y="28361"/>
                </a:lnTo>
                <a:lnTo>
                  <a:pt x="15601" y="27648"/>
                </a:lnTo>
                <a:lnTo>
                  <a:pt x="15767" y="27078"/>
                </a:lnTo>
                <a:lnTo>
                  <a:pt x="15918" y="26508"/>
                </a:lnTo>
                <a:lnTo>
                  <a:pt x="16114" y="26080"/>
                </a:lnTo>
                <a:lnTo>
                  <a:pt x="16280" y="25795"/>
                </a:lnTo>
                <a:lnTo>
                  <a:pt x="16461" y="25368"/>
                </a:lnTo>
                <a:lnTo>
                  <a:pt x="16672" y="25225"/>
                </a:lnTo>
                <a:lnTo>
                  <a:pt x="16869" y="25225"/>
                </a:lnTo>
                <a:lnTo>
                  <a:pt x="17170" y="25368"/>
                </a:lnTo>
                <a:lnTo>
                  <a:pt x="17457" y="25938"/>
                </a:lnTo>
                <a:lnTo>
                  <a:pt x="17593" y="26223"/>
                </a:lnTo>
                <a:lnTo>
                  <a:pt x="17744" y="26650"/>
                </a:lnTo>
                <a:lnTo>
                  <a:pt x="17880" y="27078"/>
                </a:lnTo>
                <a:lnTo>
                  <a:pt x="18000" y="27505"/>
                </a:lnTo>
                <a:lnTo>
                  <a:pt x="18121" y="28218"/>
                </a:lnTo>
                <a:lnTo>
                  <a:pt x="18257" y="28788"/>
                </a:lnTo>
                <a:lnTo>
                  <a:pt x="18377" y="29501"/>
                </a:lnTo>
                <a:lnTo>
                  <a:pt x="18483" y="30356"/>
                </a:lnTo>
                <a:lnTo>
                  <a:pt x="18709" y="32209"/>
                </a:lnTo>
                <a:lnTo>
                  <a:pt x="18921" y="34346"/>
                </a:lnTo>
                <a:lnTo>
                  <a:pt x="19102" y="36769"/>
                </a:lnTo>
                <a:lnTo>
                  <a:pt x="19268" y="39192"/>
                </a:lnTo>
                <a:lnTo>
                  <a:pt x="19419" y="41900"/>
                </a:lnTo>
                <a:lnTo>
                  <a:pt x="19524" y="44750"/>
                </a:lnTo>
                <a:lnTo>
                  <a:pt x="19615" y="47743"/>
                </a:lnTo>
                <a:lnTo>
                  <a:pt x="19675" y="50878"/>
                </a:lnTo>
                <a:lnTo>
                  <a:pt x="19720" y="54299"/>
                </a:lnTo>
                <a:lnTo>
                  <a:pt x="19735" y="57862"/>
                </a:lnTo>
                <a:lnTo>
                  <a:pt x="19720" y="61852"/>
                </a:lnTo>
                <a:lnTo>
                  <a:pt x="19675" y="65558"/>
                </a:lnTo>
                <a:lnTo>
                  <a:pt x="19645" y="67410"/>
                </a:lnTo>
                <a:lnTo>
                  <a:pt x="19600" y="69121"/>
                </a:lnTo>
                <a:lnTo>
                  <a:pt x="19554" y="70831"/>
                </a:lnTo>
                <a:lnTo>
                  <a:pt x="19494" y="72541"/>
                </a:lnTo>
                <a:lnTo>
                  <a:pt x="19434" y="74109"/>
                </a:lnTo>
                <a:lnTo>
                  <a:pt x="19358" y="75534"/>
                </a:lnTo>
                <a:lnTo>
                  <a:pt x="19283" y="77102"/>
                </a:lnTo>
                <a:lnTo>
                  <a:pt x="19192" y="78527"/>
                </a:lnTo>
                <a:lnTo>
                  <a:pt x="19102" y="79809"/>
                </a:lnTo>
                <a:lnTo>
                  <a:pt x="19011" y="81092"/>
                </a:lnTo>
                <a:lnTo>
                  <a:pt x="18906" y="82517"/>
                </a:lnTo>
                <a:lnTo>
                  <a:pt x="18785" y="83657"/>
                </a:lnTo>
                <a:lnTo>
                  <a:pt x="18574" y="85653"/>
                </a:lnTo>
                <a:lnTo>
                  <a:pt x="18332" y="87505"/>
                </a:lnTo>
                <a:lnTo>
                  <a:pt x="18211" y="88218"/>
                </a:lnTo>
                <a:lnTo>
                  <a:pt x="18076" y="88931"/>
                </a:lnTo>
                <a:lnTo>
                  <a:pt x="17955" y="89501"/>
                </a:lnTo>
                <a:lnTo>
                  <a:pt x="17819" y="90071"/>
                </a:lnTo>
                <a:lnTo>
                  <a:pt x="17548" y="90926"/>
                </a:lnTo>
                <a:lnTo>
                  <a:pt x="17261" y="91638"/>
                </a:lnTo>
                <a:lnTo>
                  <a:pt x="16944" y="92209"/>
                </a:lnTo>
                <a:lnTo>
                  <a:pt x="16642" y="92351"/>
                </a:lnTo>
                <a:lnTo>
                  <a:pt x="16461" y="92209"/>
                </a:lnTo>
                <a:lnTo>
                  <a:pt x="16280" y="92066"/>
                </a:lnTo>
                <a:lnTo>
                  <a:pt x="16129" y="91781"/>
                </a:lnTo>
                <a:lnTo>
                  <a:pt x="15963" y="91496"/>
                </a:lnTo>
                <a:lnTo>
                  <a:pt x="15812" y="91211"/>
                </a:lnTo>
                <a:lnTo>
                  <a:pt x="15662" y="90783"/>
                </a:lnTo>
                <a:lnTo>
                  <a:pt x="15526" y="90213"/>
                </a:lnTo>
                <a:lnTo>
                  <a:pt x="15375" y="89643"/>
                </a:lnTo>
                <a:lnTo>
                  <a:pt x="15254" y="89073"/>
                </a:lnTo>
                <a:lnTo>
                  <a:pt x="15133" y="88361"/>
                </a:lnTo>
                <a:lnTo>
                  <a:pt x="15028" y="87505"/>
                </a:lnTo>
                <a:lnTo>
                  <a:pt x="14922" y="86508"/>
                </a:lnTo>
                <a:lnTo>
                  <a:pt x="14801" y="85510"/>
                </a:lnTo>
                <a:lnTo>
                  <a:pt x="14711" y="84513"/>
                </a:lnTo>
                <a:lnTo>
                  <a:pt x="14620" y="83372"/>
                </a:lnTo>
                <a:lnTo>
                  <a:pt x="14545" y="82232"/>
                </a:lnTo>
                <a:lnTo>
                  <a:pt x="14545" y="116864"/>
                </a:lnTo>
                <a:lnTo>
                  <a:pt x="13323" y="116864"/>
                </a:lnTo>
                <a:close/>
                <a:moveTo>
                  <a:pt x="14545" y="53729"/>
                </a:moveTo>
                <a:lnTo>
                  <a:pt x="14545" y="64703"/>
                </a:lnTo>
                <a:lnTo>
                  <a:pt x="14545" y="66698"/>
                </a:lnTo>
                <a:lnTo>
                  <a:pt x="14575" y="68408"/>
                </a:lnTo>
                <a:lnTo>
                  <a:pt x="14620" y="70118"/>
                </a:lnTo>
                <a:lnTo>
                  <a:pt x="14666" y="71828"/>
                </a:lnTo>
                <a:lnTo>
                  <a:pt x="14741" y="73396"/>
                </a:lnTo>
                <a:lnTo>
                  <a:pt x="14832" y="74821"/>
                </a:lnTo>
                <a:lnTo>
                  <a:pt x="14952" y="76247"/>
                </a:lnTo>
                <a:lnTo>
                  <a:pt x="15088" y="77814"/>
                </a:lnTo>
                <a:lnTo>
                  <a:pt x="15224" y="78954"/>
                </a:lnTo>
                <a:lnTo>
                  <a:pt x="15360" y="80095"/>
                </a:lnTo>
                <a:lnTo>
                  <a:pt x="15526" y="80950"/>
                </a:lnTo>
                <a:lnTo>
                  <a:pt x="15692" y="81662"/>
                </a:lnTo>
                <a:lnTo>
                  <a:pt x="15858" y="82375"/>
                </a:lnTo>
                <a:lnTo>
                  <a:pt x="16054" y="82802"/>
                </a:lnTo>
                <a:lnTo>
                  <a:pt x="16250" y="83087"/>
                </a:lnTo>
                <a:lnTo>
                  <a:pt x="16446" y="83087"/>
                </a:lnTo>
                <a:lnTo>
                  <a:pt x="16688" y="83087"/>
                </a:lnTo>
                <a:lnTo>
                  <a:pt x="16899" y="82660"/>
                </a:lnTo>
                <a:lnTo>
                  <a:pt x="17095" y="82232"/>
                </a:lnTo>
                <a:lnTo>
                  <a:pt x="17306" y="81377"/>
                </a:lnTo>
                <a:lnTo>
                  <a:pt x="17487" y="80380"/>
                </a:lnTo>
                <a:lnTo>
                  <a:pt x="17653" y="79239"/>
                </a:lnTo>
                <a:lnTo>
                  <a:pt x="17819" y="77957"/>
                </a:lnTo>
                <a:lnTo>
                  <a:pt x="17955" y="76247"/>
                </a:lnTo>
                <a:lnTo>
                  <a:pt x="18076" y="74536"/>
                </a:lnTo>
                <a:lnTo>
                  <a:pt x="18181" y="72684"/>
                </a:lnTo>
                <a:lnTo>
                  <a:pt x="18287" y="70546"/>
                </a:lnTo>
                <a:lnTo>
                  <a:pt x="18362" y="68408"/>
                </a:lnTo>
                <a:lnTo>
                  <a:pt x="18423" y="65985"/>
                </a:lnTo>
                <a:lnTo>
                  <a:pt x="18468" y="63705"/>
                </a:lnTo>
                <a:lnTo>
                  <a:pt x="18498" y="60997"/>
                </a:lnTo>
                <a:lnTo>
                  <a:pt x="18498" y="58432"/>
                </a:lnTo>
                <a:lnTo>
                  <a:pt x="18498" y="55866"/>
                </a:lnTo>
                <a:lnTo>
                  <a:pt x="18468" y="53586"/>
                </a:lnTo>
                <a:lnTo>
                  <a:pt x="18423" y="51306"/>
                </a:lnTo>
                <a:lnTo>
                  <a:pt x="18377" y="49168"/>
                </a:lnTo>
                <a:lnTo>
                  <a:pt x="18302" y="47173"/>
                </a:lnTo>
                <a:lnTo>
                  <a:pt x="18196" y="45178"/>
                </a:lnTo>
                <a:lnTo>
                  <a:pt x="18106" y="43467"/>
                </a:lnTo>
                <a:lnTo>
                  <a:pt x="17985" y="41757"/>
                </a:lnTo>
                <a:lnTo>
                  <a:pt x="17834" y="39904"/>
                </a:lnTo>
                <a:lnTo>
                  <a:pt x="17683" y="38622"/>
                </a:lnTo>
                <a:lnTo>
                  <a:pt x="17502" y="37339"/>
                </a:lnTo>
                <a:lnTo>
                  <a:pt x="17336" y="36342"/>
                </a:lnTo>
                <a:lnTo>
                  <a:pt x="17140" y="35486"/>
                </a:lnTo>
                <a:lnTo>
                  <a:pt x="16929" y="34916"/>
                </a:lnTo>
                <a:lnTo>
                  <a:pt x="16718" y="34631"/>
                </a:lnTo>
                <a:lnTo>
                  <a:pt x="16476" y="34489"/>
                </a:lnTo>
                <a:lnTo>
                  <a:pt x="16325" y="34631"/>
                </a:lnTo>
                <a:lnTo>
                  <a:pt x="16175" y="34774"/>
                </a:lnTo>
                <a:lnTo>
                  <a:pt x="16024" y="35059"/>
                </a:lnTo>
                <a:lnTo>
                  <a:pt x="15873" y="35486"/>
                </a:lnTo>
                <a:lnTo>
                  <a:pt x="15722" y="36199"/>
                </a:lnTo>
                <a:lnTo>
                  <a:pt x="15586" y="36769"/>
                </a:lnTo>
                <a:lnTo>
                  <a:pt x="15450" y="37624"/>
                </a:lnTo>
                <a:lnTo>
                  <a:pt x="15314" y="38479"/>
                </a:lnTo>
                <a:lnTo>
                  <a:pt x="15194" y="39477"/>
                </a:lnTo>
                <a:lnTo>
                  <a:pt x="15073" y="40617"/>
                </a:lnTo>
                <a:lnTo>
                  <a:pt x="14983" y="41900"/>
                </a:lnTo>
                <a:lnTo>
                  <a:pt x="14892" y="43182"/>
                </a:lnTo>
                <a:lnTo>
                  <a:pt x="14801" y="44465"/>
                </a:lnTo>
                <a:lnTo>
                  <a:pt x="14726" y="45748"/>
                </a:lnTo>
                <a:lnTo>
                  <a:pt x="14666" y="47458"/>
                </a:lnTo>
                <a:lnTo>
                  <a:pt x="14620" y="49026"/>
                </a:lnTo>
                <a:lnTo>
                  <a:pt x="14590" y="50308"/>
                </a:lnTo>
                <a:lnTo>
                  <a:pt x="14560" y="51733"/>
                </a:lnTo>
                <a:lnTo>
                  <a:pt x="14545" y="52731"/>
                </a:lnTo>
                <a:lnTo>
                  <a:pt x="14545" y="53729"/>
                </a:lnTo>
                <a:close/>
                <a:moveTo>
                  <a:pt x="26721" y="60855"/>
                </a:moveTo>
                <a:lnTo>
                  <a:pt x="21984" y="60712"/>
                </a:lnTo>
                <a:lnTo>
                  <a:pt x="21999" y="63420"/>
                </a:lnTo>
                <a:lnTo>
                  <a:pt x="22029" y="65985"/>
                </a:lnTo>
                <a:lnTo>
                  <a:pt x="22089" y="68408"/>
                </a:lnTo>
                <a:lnTo>
                  <a:pt x="22165" y="70546"/>
                </a:lnTo>
                <a:lnTo>
                  <a:pt x="22285" y="72684"/>
                </a:lnTo>
                <a:lnTo>
                  <a:pt x="22391" y="74536"/>
                </a:lnTo>
                <a:lnTo>
                  <a:pt x="22527" y="76247"/>
                </a:lnTo>
                <a:lnTo>
                  <a:pt x="22693" y="77814"/>
                </a:lnTo>
                <a:lnTo>
                  <a:pt x="22859" y="78954"/>
                </a:lnTo>
                <a:lnTo>
                  <a:pt x="23025" y="80095"/>
                </a:lnTo>
                <a:lnTo>
                  <a:pt x="23191" y="80950"/>
                </a:lnTo>
                <a:lnTo>
                  <a:pt x="23402" y="81662"/>
                </a:lnTo>
                <a:lnTo>
                  <a:pt x="23598" y="82232"/>
                </a:lnTo>
                <a:lnTo>
                  <a:pt x="23809" y="82660"/>
                </a:lnTo>
                <a:lnTo>
                  <a:pt x="24051" y="82945"/>
                </a:lnTo>
                <a:lnTo>
                  <a:pt x="24292" y="82945"/>
                </a:lnTo>
                <a:lnTo>
                  <a:pt x="24564" y="82945"/>
                </a:lnTo>
                <a:lnTo>
                  <a:pt x="24805" y="82802"/>
                </a:lnTo>
                <a:lnTo>
                  <a:pt x="25047" y="82517"/>
                </a:lnTo>
                <a:lnTo>
                  <a:pt x="25288" y="82232"/>
                </a:lnTo>
                <a:lnTo>
                  <a:pt x="25499" y="81662"/>
                </a:lnTo>
                <a:lnTo>
                  <a:pt x="25741" y="81092"/>
                </a:lnTo>
                <a:lnTo>
                  <a:pt x="25952" y="80380"/>
                </a:lnTo>
                <a:lnTo>
                  <a:pt x="26178" y="79667"/>
                </a:lnTo>
                <a:lnTo>
                  <a:pt x="26374" y="88076"/>
                </a:lnTo>
                <a:lnTo>
                  <a:pt x="26148" y="88931"/>
                </a:lnTo>
                <a:lnTo>
                  <a:pt x="25877" y="89786"/>
                </a:lnTo>
                <a:lnTo>
                  <a:pt x="25620" y="90498"/>
                </a:lnTo>
                <a:lnTo>
                  <a:pt x="25348" y="91068"/>
                </a:lnTo>
                <a:lnTo>
                  <a:pt x="25062" y="91496"/>
                </a:lnTo>
                <a:lnTo>
                  <a:pt x="24760" y="91781"/>
                </a:lnTo>
                <a:lnTo>
                  <a:pt x="24458" y="92066"/>
                </a:lnTo>
                <a:lnTo>
                  <a:pt x="24126" y="92209"/>
                </a:lnTo>
                <a:lnTo>
                  <a:pt x="23749" y="92066"/>
                </a:lnTo>
                <a:lnTo>
                  <a:pt x="23402" y="91496"/>
                </a:lnTo>
                <a:lnTo>
                  <a:pt x="23221" y="91211"/>
                </a:lnTo>
                <a:lnTo>
                  <a:pt x="23055" y="90783"/>
                </a:lnTo>
                <a:lnTo>
                  <a:pt x="22904" y="90356"/>
                </a:lnTo>
                <a:lnTo>
                  <a:pt x="22738" y="89928"/>
                </a:lnTo>
                <a:lnTo>
                  <a:pt x="22587" y="89358"/>
                </a:lnTo>
                <a:lnTo>
                  <a:pt x="22451" y="88646"/>
                </a:lnTo>
                <a:lnTo>
                  <a:pt x="22316" y="87933"/>
                </a:lnTo>
                <a:lnTo>
                  <a:pt x="22165" y="87220"/>
                </a:lnTo>
                <a:lnTo>
                  <a:pt x="22044" y="86223"/>
                </a:lnTo>
                <a:lnTo>
                  <a:pt x="21923" y="85225"/>
                </a:lnTo>
                <a:lnTo>
                  <a:pt x="21803" y="84370"/>
                </a:lnTo>
                <a:lnTo>
                  <a:pt x="21697" y="83230"/>
                </a:lnTo>
                <a:lnTo>
                  <a:pt x="21576" y="82090"/>
                </a:lnTo>
                <a:lnTo>
                  <a:pt x="21471" y="80807"/>
                </a:lnTo>
                <a:lnTo>
                  <a:pt x="21380" y="79667"/>
                </a:lnTo>
                <a:lnTo>
                  <a:pt x="21305" y="78527"/>
                </a:lnTo>
                <a:lnTo>
                  <a:pt x="21214" y="77244"/>
                </a:lnTo>
                <a:lnTo>
                  <a:pt x="21154" y="75676"/>
                </a:lnTo>
                <a:lnTo>
                  <a:pt x="21078" y="74394"/>
                </a:lnTo>
                <a:lnTo>
                  <a:pt x="21018" y="72969"/>
                </a:lnTo>
                <a:lnTo>
                  <a:pt x="20958" y="71401"/>
                </a:lnTo>
                <a:lnTo>
                  <a:pt x="20912" y="69833"/>
                </a:lnTo>
                <a:lnTo>
                  <a:pt x="20882" y="68408"/>
                </a:lnTo>
                <a:lnTo>
                  <a:pt x="20852" y="66840"/>
                </a:lnTo>
                <a:lnTo>
                  <a:pt x="20807" y="63420"/>
                </a:lnTo>
                <a:lnTo>
                  <a:pt x="20792" y="59714"/>
                </a:lnTo>
                <a:lnTo>
                  <a:pt x="20807" y="56152"/>
                </a:lnTo>
                <a:lnTo>
                  <a:pt x="20852" y="52731"/>
                </a:lnTo>
                <a:lnTo>
                  <a:pt x="20912" y="49311"/>
                </a:lnTo>
                <a:lnTo>
                  <a:pt x="21003" y="46175"/>
                </a:lnTo>
                <a:lnTo>
                  <a:pt x="21078" y="44608"/>
                </a:lnTo>
                <a:lnTo>
                  <a:pt x="21139" y="43182"/>
                </a:lnTo>
                <a:lnTo>
                  <a:pt x="21214" y="41757"/>
                </a:lnTo>
                <a:lnTo>
                  <a:pt x="21290" y="40190"/>
                </a:lnTo>
                <a:lnTo>
                  <a:pt x="21365" y="38907"/>
                </a:lnTo>
                <a:lnTo>
                  <a:pt x="21456" y="37624"/>
                </a:lnTo>
                <a:lnTo>
                  <a:pt x="21546" y="36342"/>
                </a:lnTo>
                <a:lnTo>
                  <a:pt x="21667" y="35059"/>
                </a:lnTo>
                <a:lnTo>
                  <a:pt x="21772" y="33919"/>
                </a:lnTo>
                <a:lnTo>
                  <a:pt x="21893" y="32779"/>
                </a:lnTo>
                <a:lnTo>
                  <a:pt x="21999" y="31781"/>
                </a:lnTo>
                <a:lnTo>
                  <a:pt x="22119" y="30926"/>
                </a:lnTo>
                <a:lnTo>
                  <a:pt x="22270" y="29928"/>
                </a:lnTo>
                <a:lnTo>
                  <a:pt x="22391" y="29073"/>
                </a:lnTo>
                <a:lnTo>
                  <a:pt x="22527" y="28361"/>
                </a:lnTo>
                <a:lnTo>
                  <a:pt x="22663" y="27790"/>
                </a:lnTo>
                <a:lnTo>
                  <a:pt x="22829" y="27220"/>
                </a:lnTo>
                <a:lnTo>
                  <a:pt x="22964" y="26650"/>
                </a:lnTo>
                <a:lnTo>
                  <a:pt x="23115" y="26365"/>
                </a:lnTo>
                <a:lnTo>
                  <a:pt x="23281" y="25938"/>
                </a:lnTo>
                <a:lnTo>
                  <a:pt x="23447" y="25510"/>
                </a:lnTo>
                <a:lnTo>
                  <a:pt x="23613" y="25368"/>
                </a:lnTo>
                <a:lnTo>
                  <a:pt x="23779" y="25225"/>
                </a:lnTo>
                <a:lnTo>
                  <a:pt x="23975" y="25225"/>
                </a:lnTo>
                <a:lnTo>
                  <a:pt x="24156" y="25225"/>
                </a:lnTo>
                <a:lnTo>
                  <a:pt x="24322" y="25368"/>
                </a:lnTo>
                <a:lnTo>
                  <a:pt x="24503" y="25795"/>
                </a:lnTo>
                <a:lnTo>
                  <a:pt x="24669" y="26080"/>
                </a:lnTo>
                <a:lnTo>
                  <a:pt x="24820" y="26365"/>
                </a:lnTo>
                <a:lnTo>
                  <a:pt x="24971" y="26793"/>
                </a:lnTo>
                <a:lnTo>
                  <a:pt x="25122" y="27363"/>
                </a:lnTo>
                <a:lnTo>
                  <a:pt x="25273" y="27933"/>
                </a:lnTo>
                <a:lnTo>
                  <a:pt x="25394" y="28646"/>
                </a:lnTo>
                <a:lnTo>
                  <a:pt x="25529" y="29358"/>
                </a:lnTo>
                <a:lnTo>
                  <a:pt x="25665" y="30213"/>
                </a:lnTo>
                <a:lnTo>
                  <a:pt x="25771" y="31353"/>
                </a:lnTo>
                <a:lnTo>
                  <a:pt x="25892" y="32351"/>
                </a:lnTo>
                <a:lnTo>
                  <a:pt x="25997" y="33349"/>
                </a:lnTo>
                <a:lnTo>
                  <a:pt x="26088" y="34489"/>
                </a:lnTo>
                <a:lnTo>
                  <a:pt x="26193" y="35771"/>
                </a:lnTo>
                <a:lnTo>
                  <a:pt x="26329" y="37909"/>
                </a:lnTo>
                <a:lnTo>
                  <a:pt x="26450" y="40047"/>
                </a:lnTo>
                <a:lnTo>
                  <a:pt x="26540" y="42470"/>
                </a:lnTo>
                <a:lnTo>
                  <a:pt x="26616" y="44750"/>
                </a:lnTo>
                <a:lnTo>
                  <a:pt x="26676" y="47315"/>
                </a:lnTo>
                <a:lnTo>
                  <a:pt x="26737" y="49738"/>
                </a:lnTo>
                <a:lnTo>
                  <a:pt x="26767" y="52589"/>
                </a:lnTo>
                <a:lnTo>
                  <a:pt x="26767" y="55296"/>
                </a:lnTo>
                <a:lnTo>
                  <a:pt x="26767" y="57007"/>
                </a:lnTo>
                <a:lnTo>
                  <a:pt x="26752" y="58432"/>
                </a:lnTo>
                <a:lnTo>
                  <a:pt x="26737" y="59714"/>
                </a:lnTo>
                <a:lnTo>
                  <a:pt x="26721" y="60855"/>
                </a:lnTo>
                <a:close/>
                <a:moveTo>
                  <a:pt x="21984" y="52446"/>
                </a:moveTo>
                <a:lnTo>
                  <a:pt x="25590" y="52446"/>
                </a:lnTo>
                <a:lnTo>
                  <a:pt x="25590" y="50593"/>
                </a:lnTo>
                <a:lnTo>
                  <a:pt x="25560" y="49026"/>
                </a:lnTo>
                <a:lnTo>
                  <a:pt x="25529" y="47315"/>
                </a:lnTo>
                <a:lnTo>
                  <a:pt x="25499" y="45748"/>
                </a:lnTo>
                <a:lnTo>
                  <a:pt x="25454" y="44323"/>
                </a:lnTo>
                <a:lnTo>
                  <a:pt x="25394" y="42897"/>
                </a:lnTo>
                <a:lnTo>
                  <a:pt x="25318" y="41615"/>
                </a:lnTo>
                <a:lnTo>
                  <a:pt x="25243" y="40190"/>
                </a:lnTo>
                <a:lnTo>
                  <a:pt x="25137" y="38622"/>
                </a:lnTo>
                <a:lnTo>
                  <a:pt x="24986" y="37339"/>
                </a:lnTo>
                <a:lnTo>
                  <a:pt x="24835" y="36199"/>
                </a:lnTo>
                <a:lnTo>
                  <a:pt x="24685" y="35201"/>
                </a:lnTo>
                <a:lnTo>
                  <a:pt x="24503" y="34489"/>
                </a:lnTo>
                <a:lnTo>
                  <a:pt x="24307" y="34061"/>
                </a:lnTo>
                <a:lnTo>
                  <a:pt x="24096" y="33776"/>
                </a:lnTo>
                <a:lnTo>
                  <a:pt x="23885" y="33634"/>
                </a:lnTo>
                <a:lnTo>
                  <a:pt x="23658" y="33776"/>
                </a:lnTo>
                <a:lnTo>
                  <a:pt x="23462" y="34061"/>
                </a:lnTo>
                <a:lnTo>
                  <a:pt x="23266" y="34489"/>
                </a:lnTo>
                <a:lnTo>
                  <a:pt x="23100" y="35201"/>
                </a:lnTo>
                <a:lnTo>
                  <a:pt x="22934" y="36199"/>
                </a:lnTo>
                <a:lnTo>
                  <a:pt x="22783" y="37197"/>
                </a:lnTo>
                <a:lnTo>
                  <a:pt x="22632" y="38479"/>
                </a:lnTo>
                <a:lnTo>
                  <a:pt x="22497" y="39904"/>
                </a:lnTo>
                <a:lnTo>
                  <a:pt x="22406" y="41330"/>
                </a:lnTo>
                <a:lnTo>
                  <a:pt x="22316" y="42755"/>
                </a:lnTo>
                <a:lnTo>
                  <a:pt x="22240" y="44180"/>
                </a:lnTo>
                <a:lnTo>
                  <a:pt x="22150" y="45605"/>
                </a:lnTo>
                <a:lnTo>
                  <a:pt x="22089" y="47315"/>
                </a:lnTo>
                <a:lnTo>
                  <a:pt x="22044" y="48883"/>
                </a:lnTo>
                <a:lnTo>
                  <a:pt x="22014" y="50593"/>
                </a:lnTo>
                <a:lnTo>
                  <a:pt x="21984" y="52446"/>
                </a:lnTo>
                <a:close/>
                <a:moveTo>
                  <a:pt x="28291" y="90783"/>
                </a:moveTo>
                <a:lnTo>
                  <a:pt x="28291" y="46745"/>
                </a:lnTo>
                <a:lnTo>
                  <a:pt x="28291" y="41472"/>
                </a:lnTo>
                <a:lnTo>
                  <a:pt x="28276" y="36484"/>
                </a:lnTo>
                <a:lnTo>
                  <a:pt x="28261" y="31496"/>
                </a:lnTo>
                <a:lnTo>
                  <a:pt x="28245" y="26793"/>
                </a:lnTo>
                <a:lnTo>
                  <a:pt x="29332" y="26793"/>
                </a:lnTo>
                <a:lnTo>
                  <a:pt x="29362" y="39334"/>
                </a:lnTo>
                <a:lnTo>
                  <a:pt x="29422" y="39334"/>
                </a:lnTo>
                <a:lnTo>
                  <a:pt x="29483" y="37767"/>
                </a:lnTo>
                <a:lnTo>
                  <a:pt x="29558" y="36342"/>
                </a:lnTo>
                <a:lnTo>
                  <a:pt x="29634" y="34916"/>
                </a:lnTo>
                <a:lnTo>
                  <a:pt x="29724" y="33634"/>
                </a:lnTo>
                <a:lnTo>
                  <a:pt x="29815" y="32351"/>
                </a:lnTo>
                <a:lnTo>
                  <a:pt x="29920" y="31211"/>
                </a:lnTo>
                <a:lnTo>
                  <a:pt x="30041" y="30071"/>
                </a:lnTo>
                <a:lnTo>
                  <a:pt x="30177" y="29073"/>
                </a:lnTo>
                <a:lnTo>
                  <a:pt x="30298" y="28218"/>
                </a:lnTo>
                <a:lnTo>
                  <a:pt x="30433" y="27505"/>
                </a:lnTo>
                <a:lnTo>
                  <a:pt x="30569" y="26793"/>
                </a:lnTo>
                <a:lnTo>
                  <a:pt x="30720" y="26365"/>
                </a:lnTo>
                <a:lnTo>
                  <a:pt x="30856" y="25938"/>
                </a:lnTo>
                <a:lnTo>
                  <a:pt x="30992" y="25510"/>
                </a:lnTo>
                <a:lnTo>
                  <a:pt x="31142" y="25225"/>
                </a:lnTo>
                <a:lnTo>
                  <a:pt x="31308" y="25225"/>
                </a:lnTo>
                <a:lnTo>
                  <a:pt x="31490" y="25368"/>
                </a:lnTo>
                <a:lnTo>
                  <a:pt x="31640" y="25795"/>
                </a:lnTo>
                <a:lnTo>
                  <a:pt x="31640" y="36769"/>
                </a:lnTo>
                <a:lnTo>
                  <a:pt x="31444" y="36484"/>
                </a:lnTo>
                <a:lnTo>
                  <a:pt x="31218" y="36342"/>
                </a:lnTo>
                <a:lnTo>
                  <a:pt x="31007" y="36484"/>
                </a:lnTo>
                <a:lnTo>
                  <a:pt x="30826" y="36769"/>
                </a:lnTo>
                <a:lnTo>
                  <a:pt x="30660" y="37197"/>
                </a:lnTo>
                <a:lnTo>
                  <a:pt x="30479" y="37909"/>
                </a:lnTo>
                <a:lnTo>
                  <a:pt x="30328" y="38764"/>
                </a:lnTo>
                <a:lnTo>
                  <a:pt x="30177" y="39904"/>
                </a:lnTo>
                <a:lnTo>
                  <a:pt x="30026" y="41330"/>
                </a:lnTo>
                <a:lnTo>
                  <a:pt x="29905" y="42755"/>
                </a:lnTo>
                <a:lnTo>
                  <a:pt x="29815" y="44180"/>
                </a:lnTo>
                <a:lnTo>
                  <a:pt x="29739" y="45748"/>
                </a:lnTo>
                <a:lnTo>
                  <a:pt x="29664" y="47458"/>
                </a:lnTo>
                <a:lnTo>
                  <a:pt x="29619" y="49026"/>
                </a:lnTo>
                <a:lnTo>
                  <a:pt x="29573" y="50736"/>
                </a:lnTo>
                <a:lnTo>
                  <a:pt x="29543" y="52731"/>
                </a:lnTo>
                <a:lnTo>
                  <a:pt x="29528" y="54584"/>
                </a:lnTo>
                <a:lnTo>
                  <a:pt x="29498" y="56722"/>
                </a:lnTo>
                <a:lnTo>
                  <a:pt x="29498" y="90783"/>
                </a:lnTo>
                <a:lnTo>
                  <a:pt x="28291" y="90783"/>
                </a:lnTo>
                <a:close/>
                <a:moveTo>
                  <a:pt x="34100" y="90783"/>
                </a:moveTo>
                <a:lnTo>
                  <a:pt x="32863" y="90783"/>
                </a:lnTo>
                <a:lnTo>
                  <a:pt x="32863" y="26793"/>
                </a:lnTo>
                <a:lnTo>
                  <a:pt x="34100" y="26793"/>
                </a:lnTo>
                <a:lnTo>
                  <a:pt x="34100" y="90783"/>
                </a:lnTo>
                <a:close/>
                <a:moveTo>
                  <a:pt x="33481" y="14964"/>
                </a:moveTo>
                <a:lnTo>
                  <a:pt x="33451" y="14964"/>
                </a:lnTo>
                <a:lnTo>
                  <a:pt x="33285" y="14821"/>
                </a:lnTo>
                <a:lnTo>
                  <a:pt x="33149" y="14394"/>
                </a:lnTo>
                <a:lnTo>
                  <a:pt x="33089" y="14109"/>
                </a:lnTo>
                <a:lnTo>
                  <a:pt x="33029" y="13681"/>
                </a:lnTo>
                <a:lnTo>
                  <a:pt x="32968" y="13254"/>
                </a:lnTo>
                <a:lnTo>
                  <a:pt x="32908" y="12826"/>
                </a:lnTo>
                <a:lnTo>
                  <a:pt x="32802" y="11686"/>
                </a:lnTo>
                <a:lnTo>
                  <a:pt x="32742" y="10261"/>
                </a:lnTo>
                <a:lnTo>
                  <a:pt x="32697" y="8978"/>
                </a:lnTo>
                <a:lnTo>
                  <a:pt x="32682" y="7410"/>
                </a:lnTo>
                <a:lnTo>
                  <a:pt x="32697" y="5985"/>
                </a:lnTo>
                <a:lnTo>
                  <a:pt x="32742" y="4560"/>
                </a:lnTo>
                <a:lnTo>
                  <a:pt x="32802" y="3277"/>
                </a:lnTo>
                <a:lnTo>
                  <a:pt x="32923" y="2280"/>
                </a:lnTo>
                <a:lnTo>
                  <a:pt x="32968" y="1710"/>
                </a:lnTo>
                <a:lnTo>
                  <a:pt x="33029" y="1282"/>
                </a:lnTo>
                <a:lnTo>
                  <a:pt x="33104" y="855"/>
                </a:lnTo>
                <a:lnTo>
                  <a:pt x="33164" y="570"/>
                </a:lnTo>
                <a:lnTo>
                  <a:pt x="33315" y="285"/>
                </a:lnTo>
                <a:lnTo>
                  <a:pt x="33496" y="0"/>
                </a:lnTo>
                <a:lnTo>
                  <a:pt x="33647" y="285"/>
                </a:lnTo>
                <a:lnTo>
                  <a:pt x="33798" y="570"/>
                </a:lnTo>
                <a:lnTo>
                  <a:pt x="33858" y="855"/>
                </a:lnTo>
                <a:lnTo>
                  <a:pt x="33934" y="1282"/>
                </a:lnTo>
                <a:lnTo>
                  <a:pt x="33994" y="1710"/>
                </a:lnTo>
                <a:lnTo>
                  <a:pt x="34055" y="2137"/>
                </a:lnTo>
                <a:lnTo>
                  <a:pt x="34145" y="3277"/>
                </a:lnTo>
                <a:lnTo>
                  <a:pt x="34221" y="4418"/>
                </a:lnTo>
                <a:lnTo>
                  <a:pt x="34251" y="5985"/>
                </a:lnTo>
                <a:lnTo>
                  <a:pt x="34266" y="7410"/>
                </a:lnTo>
                <a:lnTo>
                  <a:pt x="34251" y="8978"/>
                </a:lnTo>
                <a:lnTo>
                  <a:pt x="34221" y="10261"/>
                </a:lnTo>
                <a:lnTo>
                  <a:pt x="34145" y="11686"/>
                </a:lnTo>
                <a:lnTo>
                  <a:pt x="34055" y="12826"/>
                </a:lnTo>
                <a:lnTo>
                  <a:pt x="33994" y="13254"/>
                </a:lnTo>
                <a:lnTo>
                  <a:pt x="33934" y="13681"/>
                </a:lnTo>
                <a:lnTo>
                  <a:pt x="33858" y="14109"/>
                </a:lnTo>
                <a:lnTo>
                  <a:pt x="33798" y="14394"/>
                </a:lnTo>
                <a:lnTo>
                  <a:pt x="33723" y="14679"/>
                </a:lnTo>
                <a:lnTo>
                  <a:pt x="33647" y="14821"/>
                </a:lnTo>
                <a:lnTo>
                  <a:pt x="33557" y="14821"/>
                </a:lnTo>
                <a:lnTo>
                  <a:pt x="33481" y="14964"/>
                </a:lnTo>
                <a:close/>
                <a:moveTo>
                  <a:pt x="41569" y="60855"/>
                </a:moveTo>
                <a:lnTo>
                  <a:pt x="36831" y="60712"/>
                </a:lnTo>
                <a:lnTo>
                  <a:pt x="36861" y="63420"/>
                </a:lnTo>
                <a:lnTo>
                  <a:pt x="36906" y="65985"/>
                </a:lnTo>
                <a:lnTo>
                  <a:pt x="36952" y="68408"/>
                </a:lnTo>
                <a:lnTo>
                  <a:pt x="37027" y="70546"/>
                </a:lnTo>
                <a:lnTo>
                  <a:pt x="37133" y="72684"/>
                </a:lnTo>
                <a:lnTo>
                  <a:pt x="37253" y="74536"/>
                </a:lnTo>
                <a:lnTo>
                  <a:pt x="37389" y="76247"/>
                </a:lnTo>
                <a:lnTo>
                  <a:pt x="37555" y="77814"/>
                </a:lnTo>
                <a:lnTo>
                  <a:pt x="37706" y="78954"/>
                </a:lnTo>
                <a:lnTo>
                  <a:pt x="37872" y="80095"/>
                </a:lnTo>
                <a:lnTo>
                  <a:pt x="38068" y="80950"/>
                </a:lnTo>
                <a:lnTo>
                  <a:pt x="38249" y="81662"/>
                </a:lnTo>
                <a:lnTo>
                  <a:pt x="38445" y="82232"/>
                </a:lnTo>
                <a:lnTo>
                  <a:pt x="38687" y="82660"/>
                </a:lnTo>
                <a:lnTo>
                  <a:pt x="38913" y="82945"/>
                </a:lnTo>
                <a:lnTo>
                  <a:pt x="39155" y="82945"/>
                </a:lnTo>
                <a:lnTo>
                  <a:pt x="39411" y="82945"/>
                </a:lnTo>
                <a:lnTo>
                  <a:pt x="39652" y="82802"/>
                </a:lnTo>
                <a:lnTo>
                  <a:pt x="39894" y="82517"/>
                </a:lnTo>
                <a:lnTo>
                  <a:pt x="40135" y="82232"/>
                </a:lnTo>
                <a:lnTo>
                  <a:pt x="40377" y="81662"/>
                </a:lnTo>
                <a:lnTo>
                  <a:pt x="40588" y="81092"/>
                </a:lnTo>
                <a:lnTo>
                  <a:pt x="40814" y="80380"/>
                </a:lnTo>
                <a:lnTo>
                  <a:pt x="41026" y="79667"/>
                </a:lnTo>
                <a:lnTo>
                  <a:pt x="41222" y="88076"/>
                </a:lnTo>
                <a:lnTo>
                  <a:pt x="40995" y="88931"/>
                </a:lnTo>
                <a:lnTo>
                  <a:pt x="40739" y="89786"/>
                </a:lnTo>
                <a:lnTo>
                  <a:pt x="40482" y="90498"/>
                </a:lnTo>
                <a:lnTo>
                  <a:pt x="40196" y="91068"/>
                </a:lnTo>
                <a:lnTo>
                  <a:pt x="39909" y="91496"/>
                </a:lnTo>
                <a:lnTo>
                  <a:pt x="39607" y="91781"/>
                </a:lnTo>
                <a:lnTo>
                  <a:pt x="39305" y="92066"/>
                </a:lnTo>
                <a:lnTo>
                  <a:pt x="38973" y="92209"/>
                </a:lnTo>
                <a:lnTo>
                  <a:pt x="38611" y="92066"/>
                </a:lnTo>
                <a:lnTo>
                  <a:pt x="38249" y="91496"/>
                </a:lnTo>
                <a:lnTo>
                  <a:pt x="38083" y="91211"/>
                </a:lnTo>
                <a:lnTo>
                  <a:pt x="37902" y="90783"/>
                </a:lnTo>
                <a:lnTo>
                  <a:pt x="37751" y="90356"/>
                </a:lnTo>
                <a:lnTo>
                  <a:pt x="37600" y="89928"/>
                </a:lnTo>
                <a:lnTo>
                  <a:pt x="37465" y="89358"/>
                </a:lnTo>
                <a:lnTo>
                  <a:pt x="37299" y="88646"/>
                </a:lnTo>
                <a:lnTo>
                  <a:pt x="37163" y="87933"/>
                </a:lnTo>
                <a:lnTo>
                  <a:pt x="37042" y="87220"/>
                </a:lnTo>
                <a:lnTo>
                  <a:pt x="36906" y="86223"/>
                </a:lnTo>
                <a:lnTo>
                  <a:pt x="36771" y="85225"/>
                </a:lnTo>
                <a:lnTo>
                  <a:pt x="36650" y="84370"/>
                </a:lnTo>
                <a:lnTo>
                  <a:pt x="36544" y="83230"/>
                </a:lnTo>
                <a:lnTo>
                  <a:pt x="36439" y="82090"/>
                </a:lnTo>
                <a:lnTo>
                  <a:pt x="36348" y="80807"/>
                </a:lnTo>
                <a:lnTo>
                  <a:pt x="36227" y="79667"/>
                </a:lnTo>
                <a:lnTo>
                  <a:pt x="36152" y="78527"/>
                </a:lnTo>
                <a:lnTo>
                  <a:pt x="36076" y="77244"/>
                </a:lnTo>
                <a:lnTo>
                  <a:pt x="36001" y="75676"/>
                </a:lnTo>
                <a:lnTo>
                  <a:pt x="35941" y="74394"/>
                </a:lnTo>
                <a:lnTo>
                  <a:pt x="35880" y="72969"/>
                </a:lnTo>
                <a:lnTo>
                  <a:pt x="35820" y="71401"/>
                </a:lnTo>
                <a:lnTo>
                  <a:pt x="35775" y="69833"/>
                </a:lnTo>
                <a:lnTo>
                  <a:pt x="35745" y="68408"/>
                </a:lnTo>
                <a:lnTo>
                  <a:pt x="35699" y="66840"/>
                </a:lnTo>
                <a:lnTo>
                  <a:pt x="35654" y="63420"/>
                </a:lnTo>
                <a:lnTo>
                  <a:pt x="35639" y="59714"/>
                </a:lnTo>
                <a:lnTo>
                  <a:pt x="35654" y="56152"/>
                </a:lnTo>
                <a:lnTo>
                  <a:pt x="35699" y="52731"/>
                </a:lnTo>
                <a:lnTo>
                  <a:pt x="35775" y="49311"/>
                </a:lnTo>
                <a:lnTo>
                  <a:pt x="35865" y="46175"/>
                </a:lnTo>
                <a:lnTo>
                  <a:pt x="35926" y="44608"/>
                </a:lnTo>
                <a:lnTo>
                  <a:pt x="35986" y="43182"/>
                </a:lnTo>
                <a:lnTo>
                  <a:pt x="36061" y="41757"/>
                </a:lnTo>
                <a:lnTo>
                  <a:pt x="36137" y="40190"/>
                </a:lnTo>
                <a:lnTo>
                  <a:pt x="36212" y="38907"/>
                </a:lnTo>
                <a:lnTo>
                  <a:pt x="36318" y="37624"/>
                </a:lnTo>
                <a:lnTo>
                  <a:pt x="36423" y="36342"/>
                </a:lnTo>
                <a:lnTo>
                  <a:pt x="36514" y="35059"/>
                </a:lnTo>
                <a:lnTo>
                  <a:pt x="36620" y="33919"/>
                </a:lnTo>
                <a:lnTo>
                  <a:pt x="36740" y="32779"/>
                </a:lnTo>
                <a:lnTo>
                  <a:pt x="36876" y="31781"/>
                </a:lnTo>
                <a:lnTo>
                  <a:pt x="36997" y="30926"/>
                </a:lnTo>
                <a:lnTo>
                  <a:pt x="37118" y="29928"/>
                </a:lnTo>
                <a:lnTo>
                  <a:pt x="37238" y="29073"/>
                </a:lnTo>
                <a:lnTo>
                  <a:pt x="37374" y="28361"/>
                </a:lnTo>
                <a:lnTo>
                  <a:pt x="37525" y="27790"/>
                </a:lnTo>
                <a:lnTo>
                  <a:pt x="37676" y="27220"/>
                </a:lnTo>
                <a:lnTo>
                  <a:pt x="37827" y="26650"/>
                </a:lnTo>
                <a:lnTo>
                  <a:pt x="37993" y="26365"/>
                </a:lnTo>
                <a:lnTo>
                  <a:pt x="38144" y="25938"/>
                </a:lnTo>
                <a:lnTo>
                  <a:pt x="38310" y="25510"/>
                </a:lnTo>
                <a:lnTo>
                  <a:pt x="38460" y="25368"/>
                </a:lnTo>
                <a:lnTo>
                  <a:pt x="38657" y="25225"/>
                </a:lnTo>
                <a:lnTo>
                  <a:pt x="38823" y="25225"/>
                </a:lnTo>
                <a:lnTo>
                  <a:pt x="39004" y="25225"/>
                </a:lnTo>
                <a:lnTo>
                  <a:pt x="39185" y="25368"/>
                </a:lnTo>
                <a:lnTo>
                  <a:pt x="39351" y="25795"/>
                </a:lnTo>
                <a:lnTo>
                  <a:pt x="39517" y="26080"/>
                </a:lnTo>
                <a:lnTo>
                  <a:pt x="39683" y="26365"/>
                </a:lnTo>
                <a:lnTo>
                  <a:pt x="39834" y="26793"/>
                </a:lnTo>
                <a:lnTo>
                  <a:pt x="39984" y="27363"/>
                </a:lnTo>
                <a:lnTo>
                  <a:pt x="40120" y="27933"/>
                </a:lnTo>
                <a:lnTo>
                  <a:pt x="40271" y="28646"/>
                </a:lnTo>
                <a:lnTo>
                  <a:pt x="40392" y="29358"/>
                </a:lnTo>
                <a:lnTo>
                  <a:pt x="40513" y="30213"/>
                </a:lnTo>
                <a:lnTo>
                  <a:pt x="40633" y="31353"/>
                </a:lnTo>
                <a:lnTo>
                  <a:pt x="40739" y="32351"/>
                </a:lnTo>
                <a:lnTo>
                  <a:pt x="40860" y="33349"/>
                </a:lnTo>
                <a:lnTo>
                  <a:pt x="40950" y="34489"/>
                </a:lnTo>
                <a:lnTo>
                  <a:pt x="41056" y="35771"/>
                </a:lnTo>
                <a:lnTo>
                  <a:pt x="41176" y="37909"/>
                </a:lnTo>
                <a:lnTo>
                  <a:pt x="41297" y="40047"/>
                </a:lnTo>
                <a:lnTo>
                  <a:pt x="41403" y="42470"/>
                </a:lnTo>
                <a:lnTo>
                  <a:pt x="41478" y="44750"/>
                </a:lnTo>
                <a:lnTo>
                  <a:pt x="41539" y="47315"/>
                </a:lnTo>
                <a:lnTo>
                  <a:pt x="41584" y="49738"/>
                </a:lnTo>
                <a:lnTo>
                  <a:pt x="41614" y="52589"/>
                </a:lnTo>
                <a:lnTo>
                  <a:pt x="41629" y="55296"/>
                </a:lnTo>
                <a:lnTo>
                  <a:pt x="41614" y="57007"/>
                </a:lnTo>
                <a:lnTo>
                  <a:pt x="41614" y="58432"/>
                </a:lnTo>
                <a:lnTo>
                  <a:pt x="41599" y="59714"/>
                </a:lnTo>
                <a:lnTo>
                  <a:pt x="41569" y="60855"/>
                </a:lnTo>
                <a:close/>
                <a:moveTo>
                  <a:pt x="36831" y="52446"/>
                </a:moveTo>
                <a:lnTo>
                  <a:pt x="40437" y="52446"/>
                </a:lnTo>
                <a:lnTo>
                  <a:pt x="40437" y="50593"/>
                </a:lnTo>
                <a:lnTo>
                  <a:pt x="40422" y="49026"/>
                </a:lnTo>
                <a:lnTo>
                  <a:pt x="40392" y="47315"/>
                </a:lnTo>
                <a:lnTo>
                  <a:pt x="40362" y="45748"/>
                </a:lnTo>
                <a:lnTo>
                  <a:pt x="40316" y="44323"/>
                </a:lnTo>
                <a:lnTo>
                  <a:pt x="40256" y="42897"/>
                </a:lnTo>
                <a:lnTo>
                  <a:pt x="40181" y="41615"/>
                </a:lnTo>
                <a:lnTo>
                  <a:pt x="40090" y="40190"/>
                </a:lnTo>
                <a:lnTo>
                  <a:pt x="39984" y="38622"/>
                </a:lnTo>
                <a:lnTo>
                  <a:pt x="39849" y="37339"/>
                </a:lnTo>
                <a:lnTo>
                  <a:pt x="39713" y="36199"/>
                </a:lnTo>
                <a:lnTo>
                  <a:pt x="39532" y="35201"/>
                </a:lnTo>
                <a:lnTo>
                  <a:pt x="39366" y="34489"/>
                </a:lnTo>
                <a:lnTo>
                  <a:pt x="39170" y="34061"/>
                </a:lnTo>
                <a:lnTo>
                  <a:pt x="38943" y="33776"/>
                </a:lnTo>
                <a:lnTo>
                  <a:pt x="38732" y="33634"/>
                </a:lnTo>
                <a:lnTo>
                  <a:pt x="38506" y="33776"/>
                </a:lnTo>
                <a:lnTo>
                  <a:pt x="38325" y="34061"/>
                </a:lnTo>
                <a:lnTo>
                  <a:pt x="38144" y="34489"/>
                </a:lnTo>
                <a:lnTo>
                  <a:pt x="37947" y="35201"/>
                </a:lnTo>
                <a:lnTo>
                  <a:pt x="37781" y="36199"/>
                </a:lnTo>
                <a:lnTo>
                  <a:pt x="37631" y="37197"/>
                </a:lnTo>
                <a:lnTo>
                  <a:pt x="37495" y="38479"/>
                </a:lnTo>
                <a:lnTo>
                  <a:pt x="37344" y="39904"/>
                </a:lnTo>
                <a:lnTo>
                  <a:pt x="37253" y="41330"/>
                </a:lnTo>
                <a:lnTo>
                  <a:pt x="37163" y="42755"/>
                </a:lnTo>
                <a:lnTo>
                  <a:pt x="37087" y="44180"/>
                </a:lnTo>
                <a:lnTo>
                  <a:pt x="37027" y="45605"/>
                </a:lnTo>
                <a:lnTo>
                  <a:pt x="36967" y="47315"/>
                </a:lnTo>
                <a:lnTo>
                  <a:pt x="36906" y="48883"/>
                </a:lnTo>
                <a:lnTo>
                  <a:pt x="36876" y="50593"/>
                </a:lnTo>
                <a:lnTo>
                  <a:pt x="36831" y="52446"/>
                </a:lnTo>
                <a:close/>
                <a:moveTo>
                  <a:pt x="43153" y="90783"/>
                </a:moveTo>
                <a:lnTo>
                  <a:pt x="43153" y="44038"/>
                </a:lnTo>
                <a:lnTo>
                  <a:pt x="43153" y="39904"/>
                </a:lnTo>
                <a:lnTo>
                  <a:pt x="43138" y="35629"/>
                </a:lnTo>
                <a:lnTo>
                  <a:pt x="43123" y="31353"/>
                </a:lnTo>
                <a:lnTo>
                  <a:pt x="43093" y="26793"/>
                </a:lnTo>
                <a:lnTo>
                  <a:pt x="44194" y="26793"/>
                </a:lnTo>
                <a:lnTo>
                  <a:pt x="44254" y="37339"/>
                </a:lnTo>
                <a:lnTo>
                  <a:pt x="44285" y="37339"/>
                </a:lnTo>
                <a:lnTo>
                  <a:pt x="44360" y="36199"/>
                </a:lnTo>
                <a:lnTo>
                  <a:pt x="44436" y="34916"/>
                </a:lnTo>
                <a:lnTo>
                  <a:pt x="44526" y="33776"/>
                </a:lnTo>
                <a:lnTo>
                  <a:pt x="44632" y="32779"/>
                </a:lnTo>
                <a:lnTo>
                  <a:pt x="44722" y="31781"/>
                </a:lnTo>
                <a:lnTo>
                  <a:pt x="44858" y="30926"/>
                </a:lnTo>
                <a:lnTo>
                  <a:pt x="44979" y="29928"/>
                </a:lnTo>
                <a:lnTo>
                  <a:pt x="45099" y="29073"/>
                </a:lnTo>
                <a:lnTo>
                  <a:pt x="45265" y="28218"/>
                </a:lnTo>
                <a:lnTo>
                  <a:pt x="45431" y="27505"/>
                </a:lnTo>
                <a:lnTo>
                  <a:pt x="45597" y="26793"/>
                </a:lnTo>
                <a:lnTo>
                  <a:pt x="45763" y="26365"/>
                </a:lnTo>
                <a:lnTo>
                  <a:pt x="45960" y="25938"/>
                </a:lnTo>
                <a:lnTo>
                  <a:pt x="46141" y="25510"/>
                </a:lnTo>
                <a:lnTo>
                  <a:pt x="46322" y="25225"/>
                </a:lnTo>
                <a:lnTo>
                  <a:pt x="46533" y="25225"/>
                </a:lnTo>
                <a:lnTo>
                  <a:pt x="46744" y="25368"/>
                </a:lnTo>
                <a:lnTo>
                  <a:pt x="46955" y="25510"/>
                </a:lnTo>
                <a:lnTo>
                  <a:pt x="47167" y="26080"/>
                </a:lnTo>
                <a:lnTo>
                  <a:pt x="47363" y="26650"/>
                </a:lnTo>
                <a:lnTo>
                  <a:pt x="47544" y="27363"/>
                </a:lnTo>
                <a:lnTo>
                  <a:pt x="47725" y="28361"/>
                </a:lnTo>
                <a:lnTo>
                  <a:pt x="47891" y="29358"/>
                </a:lnTo>
                <a:lnTo>
                  <a:pt x="48057" y="30641"/>
                </a:lnTo>
                <a:lnTo>
                  <a:pt x="48162" y="31638"/>
                </a:lnTo>
                <a:lnTo>
                  <a:pt x="48268" y="32636"/>
                </a:lnTo>
                <a:lnTo>
                  <a:pt x="48359" y="33634"/>
                </a:lnTo>
                <a:lnTo>
                  <a:pt x="48434" y="34774"/>
                </a:lnTo>
                <a:lnTo>
                  <a:pt x="48509" y="35771"/>
                </a:lnTo>
                <a:lnTo>
                  <a:pt x="48570" y="37197"/>
                </a:lnTo>
                <a:lnTo>
                  <a:pt x="48630" y="38337"/>
                </a:lnTo>
                <a:lnTo>
                  <a:pt x="48706" y="39762"/>
                </a:lnTo>
                <a:lnTo>
                  <a:pt x="48751" y="41187"/>
                </a:lnTo>
                <a:lnTo>
                  <a:pt x="48796" y="42612"/>
                </a:lnTo>
                <a:lnTo>
                  <a:pt x="48826" y="44038"/>
                </a:lnTo>
                <a:lnTo>
                  <a:pt x="48857" y="45605"/>
                </a:lnTo>
                <a:lnTo>
                  <a:pt x="48902" y="49026"/>
                </a:lnTo>
                <a:lnTo>
                  <a:pt x="48917" y="52589"/>
                </a:lnTo>
                <a:lnTo>
                  <a:pt x="48917" y="90783"/>
                </a:lnTo>
                <a:lnTo>
                  <a:pt x="47680" y="90783"/>
                </a:lnTo>
                <a:lnTo>
                  <a:pt x="47680" y="53871"/>
                </a:lnTo>
                <a:lnTo>
                  <a:pt x="47680" y="51591"/>
                </a:lnTo>
                <a:lnTo>
                  <a:pt x="47665" y="49311"/>
                </a:lnTo>
                <a:lnTo>
                  <a:pt x="47634" y="47458"/>
                </a:lnTo>
                <a:lnTo>
                  <a:pt x="47589" y="45463"/>
                </a:lnTo>
                <a:lnTo>
                  <a:pt x="47529" y="43752"/>
                </a:lnTo>
                <a:lnTo>
                  <a:pt x="47453" y="42327"/>
                </a:lnTo>
                <a:lnTo>
                  <a:pt x="47378" y="40760"/>
                </a:lnTo>
                <a:lnTo>
                  <a:pt x="47287" y="39477"/>
                </a:lnTo>
                <a:lnTo>
                  <a:pt x="47182" y="38479"/>
                </a:lnTo>
                <a:lnTo>
                  <a:pt x="47076" y="37482"/>
                </a:lnTo>
                <a:lnTo>
                  <a:pt x="46940" y="36769"/>
                </a:lnTo>
                <a:lnTo>
                  <a:pt x="46804" y="36057"/>
                </a:lnTo>
                <a:lnTo>
                  <a:pt x="46654" y="35486"/>
                </a:lnTo>
                <a:lnTo>
                  <a:pt x="46488" y="35059"/>
                </a:lnTo>
                <a:lnTo>
                  <a:pt x="46307" y="34774"/>
                </a:lnTo>
                <a:lnTo>
                  <a:pt x="46110" y="34774"/>
                </a:lnTo>
                <a:lnTo>
                  <a:pt x="45975" y="34774"/>
                </a:lnTo>
                <a:lnTo>
                  <a:pt x="45824" y="34916"/>
                </a:lnTo>
                <a:lnTo>
                  <a:pt x="45688" y="35201"/>
                </a:lnTo>
                <a:lnTo>
                  <a:pt x="45567" y="35629"/>
                </a:lnTo>
                <a:lnTo>
                  <a:pt x="45447" y="36199"/>
                </a:lnTo>
                <a:lnTo>
                  <a:pt x="45326" y="36769"/>
                </a:lnTo>
                <a:lnTo>
                  <a:pt x="45190" y="37482"/>
                </a:lnTo>
                <a:lnTo>
                  <a:pt x="45084" y="38194"/>
                </a:lnTo>
                <a:lnTo>
                  <a:pt x="44979" y="39049"/>
                </a:lnTo>
                <a:lnTo>
                  <a:pt x="44873" y="40047"/>
                </a:lnTo>
                <a:lnTo>
                  <a:pt x="44783" y="41187"/>
                </a:lnTo>
                <a:lnTo>
                  <a:pt x="44692" y="42185"/>
                </a:lnTo>
                <a:lnTo>
                  <a:pt x="44632" y="43182"/>
                </a:lnTo>
                <a:lnTo>
                  <a:pt x="44556" y="44323"/>
                </a:lnTo>
                <a:lnTo>
                  <a:pt x="44511" y="45463"/>
                </a:lnTo>
                <a:lnTo>
                  <a:pt x="44466" y="46888"/>
                </a:lnTo>
                <a:lnTo>
                  <a:pt x="44436" y="48028"/>
                </a:lnTo>
                <a:lnTo>
                  <a:pt x="44405" y="49311"/>
                </a:lnTo>
                <a:lnTo>
                  <a:pt x="44390" y="50736"/>
                </a:lnTo>
                <a:lnTo>
                  <a:pt x="44390" y="52304"/>
                </a:lnTo>
                <a:lnTo>
                  <a:pt x="44390" y="90783"/>
                </a:lnTo>
                <a:lnTo>
                  <a:pt x="43153" y="90783"/>
                </a:lnTo>
                <a:close/>
                <a:moveTo>
                  <a:pt x="55526" y="79667"/>
                </a:moveTo>
                <a:lnTo>
                  <a:pt x="55737" y="88361"/>
                </a:lnTo>
                <a:lnTo>
                  <a:pt x="55541" y="89358"/>
                </a:lnTo>
                <a:lnTo>
                  <a:pt x="55314" y="90071"/>
                </a:lnTo>
                <a:lnTo>
                  <a:pt x="55088" y="90641"/>
                </a:lnTo>
                <a:lnTo>
                  <a:pt x="54847" y="91211"/>
                </a:lnTo>
                <a:lnTo>
                  <a:pt x="54605" y="91638"/>
                </a:lnTo>
                <a:lnTo>
                  <a:pt x="54349" y="92066"/>
                </a:lnTo>
                <a:lnTo>
                  <a:pt x="54077" y="92209"/>
                </a:lnTo>
                <a:lnTo>
                  <a:pt x="53806" y="92351"/>
                </a:lnTo>
                <a:lnTo>
                  <a:pt x="53428" y="92209"/>
                </a:lnTo>
                <a:lnTo>
                  <a:pt x="53066" y="91638"/>
                </a:lnTo>
                <a:lnTo>
                  <a:pt x="52900" y="91353"/>
                </a:lnTo>
                <a:lnTo>
                  <a:pt x="52734" y="90926"/>
                </a:lnTo>
                <a:lnTo>
                  <a:pt x="52568" y="90498"/>
                </a:lnTo>
                <a:lnTo>
                  <a:pt x="52417" y="89928"/>
                </a:lnTo>
                <a:lnTo>
                  <a:pt x="52267" y="89358"/>
                </a:lnTo>
                <a:lnTo>
                  <a:pt x="52131" y="88788"/>
                </a:lnTo>
                <a:lnTo>
                  <a:pt x="51980" y="88076"/>
                </a:lnTo>
                <a:lnTo>
                  <a:pt x="51844" y="87220"/>
                </a:lnTo>
                <a:lnTo>
                  <a:pt x="51708" y="86223"/>
                </a:lnTo>
                <a:lnTo>
                  <a:pt x="51588" y="85368"/>
                </a:lnTo>
                <a:lnTo>
                  <a:pt x="51452" y="84370"/>
                </a:lnTo>
                <a:lnTo>
                  <a:pt x="51346" y="83230"/>
                </a:lnTo>
                <a:lnTo>
                  <a:pt x="51225" y="82090"/>
                </a:lnTo>
                <a:lnTo>
                  <a:pt x="51135" y="80807"/>
                </a:lnTo>
                <a:lnTo>
                  <a:pt x="51029" y="79667"/>
                </a:lnTo>
                <a:lnTo>
                  <a:pt x="50954" y="78384"/>
                </a:lnTo>
                <a:lnTo>
                  <a:pt x="50848" y="77102"/>
                </a:lnTo>
                <a:lnTo>
                  <a:pt x="50773" y="75676"/>
                </a:lnTo>
                <a:lnTo>
                  <a:pt x="50712" y="74251"/>
                </a:lnTo>
                <a:lnTo>
                  <a:pt x="50652" y="72826"/>
                </a:lnTo>
                <a:lnTo>
                  <a:pt x="50607" y="71258"/>
                </a:lnTo>
                <a:lnTo>
                  <a:pt x="50562" y="69691"/>
                </a:lnTo>
                <a:lnTo>
                  <a:pt x="50516" y="68123"/>
                </a:lnTo>
                <a:lnTo>
                  <a:pt x="50486" y="66555"/>
                </a:lnTo>
                <a:lnTo>
                  <a:pt x="50441" y="62992"/>
                </a:lnTo>
                <a:lnTo>
                  <a:pt x="50426" y="59429"/>
                </a:lnTo>
                <a:lnTo>
                  <a:pt x="50426" y="57577"/>
                </a:lnTo>
                <a:lnTo>
                  <a:pt x="50441" y="55724"/>
                </a:lnTo>
                <a:lnTo>
                  <a:pt x="50456" y="54014"/>
                </a:lnTo>
                <a:lnTo>
                  <a:pt x="50486" y="52304"/>
                </a:lnTo>
                <a:lnTo>
                  <a:pt x="50516" y="50593"/>
                </a:lnTo>
                <a:lnTo>
                  <a:pt x="50562" y="49026"/>
                </a:lnTo>
                <a:lnTo>
                  <a:pt x="50607" y="47458"/>
                </a:lnTo>
                <a:lnTo>
                  <a:pt x="50667" y="45748"/>
                </a:lnTo>
                <a:lnTo>
                  <a:pt x="50743" y="44323"/>
                </a:lnTo>
                <a:lnTo>
                  <a:pt x="50803" y="42897"/>
                </a:lnTo>
                <a:lnTo>
                  <a:pt x="50894" y="41472"/>
                </a:lnTo>
                <a:lnTo>
                  <a:pt x="50984" y="40047"/>
                </a:lnTo>
                <a:lnTo>
                  <a:pt x="51090" y="38764"/>
                </a:lnTo>
                <a:lnTo>
                  <a:pt x="51195" y="37482"/>
                </a:lnTo>
                <a:lnTo>
                  <a:pt x="51301" y="36199"/>
                </a:lnTo>
                <a:lnTo>
                  <a:pt x="51422" y="34916"/>
                </a:lnTo>
                <a:lnTo>
                  <a:pt x="51557" y="33776"/>
                </a:lnTo>
                <a:lnTo>
                  <a:pt x="51678" y="32779"/>
                </a:lnTo>
                <a:lnTo>
                  <a:pt x="51814" y="31781"/>
                </a:lnTo>
                <a:lnTo>
                  <a:pt x="51950" y="30641"/>
                </a:lnTo>
                <a:lnTo>
                  <a:pt x="52116" y="29928"/>
                </a:lnTo>
                <a:lnTo>
                  <a:pt x="52267" y="29073"/>
                </a:lnTo>
                <a:lnTo>
                  <a:pt x="52417" y="28361"/>
                </a:lnTo>
                <a:lnTo>
                  <a:pt x="52568" y="27790"/>
                </a:lnTo>
                <a:lnTo>
                  <a:pt x="52749" y="27220"/>
                </a:lnTo>
                <a:lnTo>
                  <a:pt x="52915" y="26793"/>
                </a:lnTo>
                <a:lnTo>
                  <a:pt x="53096" y="26365"/>
                </a:lnTo>
                <a:lnTo>
                  <a:pt x="53293" y="26080"/>
                </a:lnTo>
                <a:lnTo>
                  <a:pt x="53474" y="25795"/>
                </a:lnTo>
                <a:lnTo>
                  <a:pt x="53655" y="25510"/>
                </a:lnTo>
                <a:lnTo>
                  <a:pt x="53866" y="25368"/>
                </a:lnTo>
                <a:lnTo>
                  <a:pt x="54062" y="25368"/>
                </a:lnTo>
                <a:lnTo>
                  <a:pt x="54304" y="25368"/>
                </a:lnTo>
                <a:lnTo>
                  <a:pt x="54560" y="25510"/>
                </a:lnTo>
                <a:lnTo>
                  <a:pt x="54786" y="25938"/>
                </a:lnTo>
                <a:lnTo>
                  <a:pt x="55013" y="26365"/>
                </a:lnTo>
                <a:lnTo>
                  <a:pt x="55209" y="26793"/>
                </a:lnTo>
                <a:lnTo>
                  <a:pt x="55405" y="27363"/>
                </a:lnTo>
                <a:lnTo>
                  <a:pt x="55601" y="27933"/>
                </a:lnTo>
                <a:lnTo>
                  <a:pt x="55767" y="28646"/>
                </a:lnTo>
                <a:lnTo>
                  <a:pt x="55496" y="37767"/>
                </a:lnTo>
                <a:lnTo>
                  <a:pt x="55330" y="37054"/>
                </a:lnTo>
                <a:lnTo>
                  <a:pt x="55164" y="36484"/>
                </a:lnTo>
                <a:lnTo>
                  <a:pt x="55013" y="35771"/>
                </a:lnTo>
                <a:lnTo>
                  <a:pt x="54817" y="35344"/>
                </a:lnTo>
                <a:lnTo>
                  <a:pt x="54651" y="35059"/>
                </a:lnTo>
                <a:lnTo>
                  <a:pt x="54454" y="34774"/>
                </a:lnTo>
                <a:lnTo>
                  <a:pt x="54258" y="34631"/>
                </a:lnTo>
                <a:lnTo>
                  <a:pt x="54062" y="34631"/>
                </a:lnTo>
                <a:lnTo>
                  <a:pt x="53791" y="34774"/>
                </a:lnTo>
                <a:lnTo>
                  <a:pt x="53534" y="35059"/>
                </a:lnTo>
                <a:lnTo>
                  <a:pt x="53293" y="35629"/>
                </a:lnTo>
                <a:lnTo>
                  <a:pt x="53051" y="36484"/>
                </a:lnTo>
                <a:lnTo>
                  <a:pt x="52840" y="37482"/>
                </a:lnTo>
                <a:lnTo>
                  <a:pt x="52644" y="38622"/>
                </a:lnTo>
                <a:lnTo>
                  <a:pt x="52448" y="40047"/>
                </a:lnTo>
                <a:lnTo>
                  <a:pt x="52282" y="41900"/>
                </a:lnTo>
                <a:lnTo>
                  <a:pt x="52146" y="43467"/>
                </a:lnTo>
                <a:lnTo>
                  <a:pt x="52010" y="45320"/>
                </a:lnTo>
                <a:lnTo>
                  <a:pt x="51904" y="47315"/>
                </a:lnTo>
                <a:lnTo>
                  <a:pt x="51814" y="49311"/>
                </a:lnTo>
                <a:lnTo>
                  <a:pt x="51754" y="51591"/>
                </a:lnTo>
                <a:lnTo>
                  <a:pt x="51708" y="53871"/>
                </a:lnTo>
                <a:lnTo>
                  <a:pt x="51678" y="56437"/>
                </a:lnTo>
                <a:lnTo>
                  <a:pt x="51663" y="58859"/>
                </a:lnTo>
                <a:lnTo>
                  <a:pt x="51678" y="61567"/>
                </a:lnTo>
                <a:lnTo>
                  <a:pt x="51708" y="63990"/>
                </a:lnTo>
                <a:lnTo>
                  <a:pt x="51754" y="66555"/>
                </a:lnTo>
                <a:lnTo>
                  <a:pt x="51829" y="68693"/>
                </a:lnTo>
                <a:lnTo>
                  <a:pt x="51920" y="70688"/>
                </a:lnTo>
                <a:lnTo>
                  <a:pt x="52040" y="72826"/>
                </a:lnTo>
                <a:lnTo>
                  <a:pt x="52176" y="74536"/>
                </a:lnTo>
                <a:lnTo>
                  <a:pt x="52327" y="76247"/>
                </a:lnTo>
                <a:lnTo>
                  <a:pt x="52493" y="77814"/>
                </a:lnTo>
                <a:lnTo>
                  <a:pt x="52689" y="79097"/>
                </a:lnTo>
                <a:lnTo>
                  <a:pt x="52885" y="80237"/>
                </a:lnTo>
                <a:lnTo>
                  <a:pt x="53081" y="81092"/>
                </a:lnTo>
                <a:lnTo>
                  <a:pt x="53308" y="81947"/>
                </a:lnTo>
                <a:lnTo>
                  <a:pt x="53534" y="82517"/>
                </a:lnTo>
                <a:lnTo>
                  <a:pt x="53775" y="82802"/>
                </a:lnTo>
                <a:lnTo>
                  <a:pt x="54017" y="82802"/>
                </a:lnTo>
                <a:lnTo>
                  <a:pt x="54198" y="82802"/>
                </a:lnTo>
                <a:lnTo>
                  <a:pt x="54394" y="82660"/>
                </a:lnTo>
                <a:lnTo>
                  <a:pt x="54590" y="82375"/>
                </a:lnTo>
                <a:lnTo>
                  <a:pt x="54771" y="82090"/>
                </a:lnTo>
                <a:lnTo>
                  <a:pt x="54967" y="81520"/>
                </a:lnTo>
                <a:lnTo>
                  <a:pt x="55149" y="80950"/>
                </a:lnTo>
                <a:lnTo>
                  <a:pt x="55330" y="80380"/>
                </a:lnTo>
                <a:lnTo>
                  <a:pt x="55526" y="79667"/>
                </a:lnTo>
                <a:close/>
                <a:moveTo>
                  <a:pt x="62602" y="60855"/>
                </a:moveTo>
                <a:lnTo>
                  <a:pt x="57880" y="60712"/>
                </a:lnTo>
                <a:lnTo>
                  <a:pt x="57895" y="63420"/>
                </a:lnTo>
                <a:lnTo>
                  <a:pt x="57940" y="65985"/>
                </a:lnTo>
                <a:lnTo>
                  <a:pt x="57985" y="68408"/>
                </a:lnTo>
                <a:lnTo>
                  <a:pt x="58061" y="70546"/>
                </a:lnTo>
                <a:lnTo>
                  <a:pt x="58166" y="72684"/>
                </a:lnTo>
                <a:lnTo>
                  <a:pt x="58302" y="74536"/>
                </a:lnTo>
                <a:lnTo>
                  <a:pt x="58438" y="76247"/>
                </a:lnTo>
                <a:lnTo>
                  <a:pt x="58589" y="77814"/>
                </a:lnTo>
                <a:lnTo>
                  <a:pt x="58740" y="78954"/>
                </a:lnTo>
                <a:lnTo>
                  <a:pt x="58921" y="80095"/>
                </a:lnTo>
                <a:lnTo>
                  <a:pt x="59102" y="80950"/>
                </a:lnTo>
                <a:lnTo>
                  <a:pt x="59283" y="81662"/>
                </a:lnTo>
                <a:lnTo>
                  <a:pt x="59494" y="82232"/>
                </a:lnTo>
                <a:lnTo>
                  <a:pt x="59720" y="82660"/>
                </a:lnTo>
                <a:lnTo>
                  <a:pt x="59947" y="82945"/>
                </a:lnTo>
                <a:lnTo>
                  <a:pt x="60188" y="82945"/>
                </a:lnTo>
                <a:lnTo>
                  <a:pt x="60445" y="82945"/>
                </a:lnTo>
                <a:lnTo>
                  <a:pt x="60701" y="82802"/>
                </a:lnTo>
                <a:lnTo>
                  <a:pt x="60927" y="82517"/>
                </a:lnTo>
                <a:lnTo>
                  <a:pt x="61184" y="82232"/>
                </a:lnTo>
                <a:lnTo>
                  <a:pt x="61410" y="81662"/>
                </a:lnTo>
                <a:lnTo>
                  <a:pt x="61622" y="81092"/>
                </a:lnTo>
                <a:lnTo>
                  <a:pt x="61848" y="80380"/>
                </a:lnTo>
                <a:lnTo>
                  <a:pt x="62059" y="79667"/>
                </a:lnTo>
                <a:lnTo>
                  <a:pt x="62270" y="88076"/>
                </a:lnTo>
                <a:lnTo>
                  <a:pt x="62029" y="88931"/>
                </a:lnTo>
                <a:lnTo>
                  <a:pt x="61788" y="89786"/>
                </a:lnTo>
                <a:lnTo>
                  <a:pt x="61516" y="90498"/>
                </a:lnTo>
                <a:lnTo>
                  <a:pt x="61244" y="91068"/>
                </a:lnTo>
                <a:lnTo>
                  <a:pt x="60943" y="91496"/>
                </a:lnTo>
                <a:lnTo>
                  <a:pt x="60656" y="91781"/>
                </a:lnTo>
                <a:lnTo>
                  <a:pt x="60339" y="92066"/>
                </a:lnTo>
                <a:lnTo>
                  <a:pt x="60022" y="92209"/>
                </a:lnTo>
                <a:lnTo>
                  <a:pt x="59645" y="92066"/>
                </a:lnTo>
                <a:lnTo>
                  <a:pt x="59283" y="91496"/>
                </a:lnTo>
                <a:lnTo>
                  <a:pt x="59117" y="91211"/>
                </a:lnTo>
                <a:lnTo>
                  <a:pt x="58951" y="90783"/>
                </a:lnTo>
                <a:lnTo>
                  <a:pt x="58785" y="90356"/>
                </a:lnTo>
                <a:lnTo>
                  <a:pt x="58634" y="89928"/>
                </a:lnTo>
                <a:lnTo>
                  <a:pt x="58498" y="89358"/>
                </a:lnTo>
                <a:lnTo>
                  <a:pt x="58347" y="88646"/>
                </a:lnTo>
                <a:lnTo>
                  <a:pt x="58196" y="87933"/>
                </a:lnTo>
                <a:lnTo>
                  <a:pt x="58076" y="87220"/>
                </a:lnTo>
                <a:lnTo>
                  <a:pt x="57940" y="86223"/>
                </a:lnTo>
                <a:lnTo>
                  <a:pt x="57819" y="85225"/>
                </a:lnTo>
                <a:lnTo>
                  <a:pt x="57683" y="84370"/>
                </a:lnTo>
                <a:lnTo>
                  <a:pt x="57578" y="83230"/>
                </a:lnTo>
                <a:lnTo>
                  <a:pt x="57472" y="82090"/>
                </a:lnTo>
                <a:lnTo>
                  <a:pt x="57382" y="80807"/>
                </a:lnTo>
                <a:lnTo>
                  <a:pt x="57276" y="79667"/>
                </a:lnTo>
                <a:lnTo>
                  <a:pt x="57201" y="78527"/>
                </a:lnTo>
                <a:lnTo>
                  <a:pt x="57110" y="77244"/>
                </a:lnTo>
                <a:lnTo>
                  <a:pt x="57035" y="75676"/>
                </a:lnTo>
                <a:lnTo>
                  <a:pt x="56974" y="74394"/>
                </a:lnTo>
                <a:lnTo>
                  <a:pt x="56914" y="72969"/>
                </a:lnTo>
                <a:lnTo>
                  <a:pt x="56854" y="71401"/>
                </a:lnTo>
                <a:lnTo>
                  <a:pt x="56808" y="69833"/>
                </a:lnTo>
                <a:lnTo>
                  <a:pt x="56778" y="68408"/>
                </a:lnTo>
                <a:lnTo>
                  <a:pt x="56748" y="66840"/>
                </a:lnTo>
                <a:lnTo>
                  <a:pt x="56703" y="63420"/>
                </a:lnTo>
                <a:lnTo>
                  <a:pt x="56688" y="59714"/>
                </a:lnTo>
                <a:lnTo>
                  <a:pt x="56703" y="56152"/>
                </a:lnTo>
                <a:lnTo>
                  <a:pt x="56748" y="52731"/>
                </a:lnTo>
                <a:lnTo>
                  <a:pt x="56808" y="49311"/>
                </a:lnTo>
                <a:lnTo>
                  <a:pt x="56899" y="46175"/>
                </a:lnTo>
                <a:lnTo>
                  <a:pt x="56959" y="44608"/>
                </a:lnTo>
                <a:lnTo>
                  <a:pt x="57019" y="43182"/>
                </a:lnTo>
                <a:lnTo>
                  <a:pt x="57095" y="41757"/>
                </a:lnTo>
                <a:lnTo>
                  <a:pt x="57185" y="40190"/>
                </a:lnTo>
                <a:lnTo>
                  <a:pt x="57261" y="38907"/>
                </a:lnTo>
                <a:lnTo>
                  <a:pt x="57351" y="37624"/>
                </a:lnTo>
                <a:lnTo>
                  <a:pt x="57457" y="36342"/>
                </a:lnTo>
                <a:lnTo>
                  <a:pt x="57548" y="35059"/>
                </a:lnTo>
                <a:lnTo>
                  <a:pt x="57653" y="33919"/>
                </a:lnTo>
                <a:lnTo>
                  <a:pt x="57789" y="32779"/>
                </a:lnTo>
                <a:lnTo>
                  <a:pt x="57910" y="31781"/>
                </a:lnTo>
                <a:lnTo>
                  <a:pt x="58030" y="30926"/>
                </a:lnTo>
                <a:lnTo>
                  <a:pt x="58151" y="29928"/>
                </a:lnTo>
                <a:lnTo>
                  <a:pt x="58287" y="29073"/>
                </a:lnTo>
                <a:lnTo>
                  <a:pt x="58423" y="28361"/>
                </a:lnTo>
                <a:lnTo>
                  <a:pt x="58559" y="27790"/>
                </a:lnTo>
                <a:lnTo>
                  <a:pt x="58709" y="27220"/>
                </a:lnTo>
                <a:lnTo>
                  <a:pt x="58875" y="26650"/>
                </a:lnTo>
                <a:lnTo>
                  <a:pt x="59026" y="26365"/>
                </a:lnTo>
                <a:lnTo>
                  <a:pt x="59177" y="25938"/>
                </a:lnTo>
                <a:lnTo>
                  <a:pt x="59343" y="25510"/>
                </a:lnTo>
                <a:lnTo>
                  <a:pt x="59509" y="25368"/>
                </a:lnTo>
                <a:lnTo>
                  <a:pt x="59690" y="25225"/>
                </a:lnTo>
                <a:lnTo>
                  <a:pt x="59856" y="25225"/>
                </a:lnTo>
                <a:lnTo>
                  <a:pt x="60052" y="25225"/>
                </a:lnTo>
                <a:lnTo>
                  <a:pt x="60218" y="25368"/>
                </a:lnTo>
                <a:lnTo>
                  <a:pt x="60384" y="25795"/>
                </a:lnTo>
                <a:lnTo>
                  <a:pt x="60565" y="26080"/>
                </a:lnTo>
                <a:lnTo>
                  <a:pt x="60716" y="26365"/>
                </a:lnTo>
                <a:lnTo>
                  <a:pt x="60867" y="26793"/>
                </a:lnTo>
                <a:lnTo>
                  <a:pt x="61018" y="27363"/>
                </a:lnTo>
                <a:lnTo>
                  <a:pt x="61169" y="27933"/>
                </a:lnTo>
                <a:lnTo>
                  <a:pt x="61305" y="28646"/>
                </a:lnTo>
                <a:lnTo>
                  <a:pt x="61425" y="29358"/>
                </a:lnTo>
                <a:lnTo>
                  <a:pt x="61546" y="30213"/>
                </a:lnTo>
                <a:lnTo>
                  <a:pt x="61682" y="31353"/>
                </a:lnTo>
                <a:lnTo>
                  <a:pt x="61788" y="32351"/>
                </a:lnTo>
                <a:lnTo>
                  <a:pt x="61893" y="33349"/>
                </a:lnTo>
                <a:lnTo>
                  <a:pt x="61984" y="34489"/>
                </a:lnTo>
                <a:lnTo>
                  <a:pt x="62089" y="35771"/>
                </a:lnTo>
                <a:lnTo>
                  <a:pt x="62225" y="37909"/>
                </a:lnTo>
                <a:lnTo>
                  <a:pt x="62346" y="40047"/>
                </a:lnTo>
                <a:lnTo>
                  <a:pt x="62436" y="42470"/>
                </a:lnTo>
                <a:lnTo>
                  <a:pt x="62512" y="44750"/>
                </a:lnTo>
                <a:lnTo>
                  <a:pt x="62572" y="47315"/>
                </a:lnTo>
                <a:lnTo>
                  <a:pt x="62617" y="49738"/>
                </a:lnTo>
                <a:lnTo>
                  <a:pt x="62648" y="52589"/>
                </a:lnTo>
                <a:lnTo>
                  <a:pt x="62663" y="55296"/>
                </a:lnTo>
                <a:lnTo>
                  <a:pt x="62648" y="57007"/>
                </a:lnTo>
                <a:lnTo>
                  <a:pt x="62648" y="58432"/>
                </a:lnTo>
                <a:lnTo>
                  <a:pt x="62632" y="59714"/>
                </a:lnTo>
                <a:lnTo>
                  <a:pt x="62602" y="60855"/>
                </a:lnTo>
                <a:close/>
                <a:moveTo>
                  <a:pt x="57880" y="52446"/>
                </a:moveTo>
                <a:lnTo>
                  <a:pt x="61471" y="52446"/>
                </a:lnTo>
                <a:lnTo>
                  <a:pt x="61471" y="50593"/>
                </a:lnTo>
                <a:lnTo>
                  <a:pt x="61456" y="49026"/>
                </a:lnTo>
                <a:lnTo>
                  <a:pt x="61425" y="47315"/>
                </a:lnTo>
                <a:lnTo>
                  <a:pt x="61395" y="45748"/>
                </a:lnTo>
                <a:lnTo>
                  <a:pt x="61350" y="44323"/>
                </a:lnTo>
                <a:lnTo>
                  <a:pt x="61290" y="42897"/>
                </a:lnTo>
                <a:lnTo>
                  <a:pt x="61229" y="41615"/>
                </a:lnTo>
                <a:lnTo>
                  <a:pt x="61139" y="40190"/>
                </a:lnTo>
                <a:lnTo>
                  <a:pt x="61018" y="38622"/>
                </a:lnTo>
                <a:lnTo>
                  <a:pt x="60882" y="37339"/>
                </a:lnTo>
                <a:lnTo>
                  <a:pt x="60746" y="36199"/>
                </a:lnTo>
                <a:lnTo>
                  <a:pt x="60580" y="35201"/>
                </a:lnTo>
                <a:lnTo>
                  <a:pt x="60399" y="34489"/>
                </a:lnTo>
                <a:lnTo>
                  <a:pt x="60203" y="34061"/>
                </a:lnTo>
                <a:lnTo>
                  <a:pt x="59992" y="33776"/>
                </a:lnTo>
                <a:lnTo>
                  <a:pt x="59766" y="33634"/>
                </a:lnTo>
                <a:lnTo>
                  <a:pt x="59554" y="33776"/>
                </a:lnTo>
                <a:lnTo>
                  <a:pt x="59358" y="34061"/>
                </a:lnTo>
                <a:lnTo>
                  <a:pt x="59177" y="34489"/>
                </a:lnTo>
                <a:lnTo>
                  <a:pt x="58996" y="35201"/>
                </a:lnTo>
                <a:lnTo>
                  <a:pt x="58845" y="36199"/>
                </a:lnTo>
                <a:lnTo>
                  <a:pt x="58664" y="37197"/>
                </a:lnTo>
                <a:lnTo>
                  <a:pt x="58528" y="38479"/>
                </a:lnTo>
                <a:lnTo>
                  <a:pt x="58393" y="39904"/>
                </a:lnTo>
                <a:lnTo>
                  <a:pt x="58302" y="41330"/>
                </a:lnTo>
                <a:lnTo>
                  <a:pt x="58196" y="42755"/>
                </a:lnTo>
                <a:lnTo>
                  <a:pt x="58121" y="44180"/>
                </a:lnTo>
                <a:lnTo>
                  <a:pt x="58061" y="45605"/>
                </a:lnTo>
                <a:lnTo>
                  <a:pt x="58000" y="47315"/>
                </a:lnTo>
                <a:lnTo>
                  <a:pt x="57940" y="48883"/>
                </a:lnTo>
                <a:lnTo>
                  <a:pt x="57910" y="50593"/>
                </a:lnTo>
                <a:lnTo>
                  <a:pt x="57880" y="52446"/>
                </a:lnTo>
                <a:close/>
                <a:moveTo>
                  <a:pt x="71761" y="79667"/>
                </a:moveTo>
                <a:lnTo>
                  <a:pt x="71987" y="88361"/>
                </a:lnTo>
                <a:lnTo>
                  <a:pt x="71761" y="89358"/>
                </a:lnTo>
                <a:lnTo>
                  <a:pt x="71550" y="90071"/>
                </a:lnTo>
                <a:lnTo>
                  <a:pt x="71339" y="90641"/>
                </a:lnTo>
                <a:lnTo>
                  <a:pt x="71082" y="91211"/>
                </a:lnTo>
                <a:lnTo>
                  <a:pt x="70841" y="91638"/>
                </a:lnTo>
                <a:lnTo>
                  <a:pt x="70584" y="92066"/>
                </a:lnTo>
                <a:lnTo>
                  <a:pt x="70313" y="92209"/>
                </a:lnTo>
                <a:lnTo>
                  <a:pt x="70026" y="92351"/>
                </a:lnTo>
                <a:lnTo>
                  <a:pt x="69664" y="92209"/>
                </a:lnTo>
                <a:lnTo>
                  <a:pt x="69302" y="91638"/>
                </a:lnTo>
                <a:lnTo>
                  <a:pt x="69136" y="91353"/>
                </a:lnTo>
                <a:lnTo>
                  <a:pt x="68970" y="90926"/>
                </a:lnTo>
                <a:lnTo>
                  <a:pt x="68804" y="90498"/>
                </a:lnTo>
                <a:lnTo>
                  <a:pt x="68653" y="89928"/>
                </a:lnTo>
                <a:lnTo>
                  <a:pt x="68517" y="89358"/>
                </a:lnTo>
                <a:lnTo>
                  <a:pt x="68351" y="88788"/>
                </a:lnTo>
                <a:lnTo>
                  <a:pt x="68215" y="88076"/>
                </a:lnTo>
                <a:lnTo>
                  <a:pt x="68079" y="87220"/>
                </a:lnTo>
                <a:lnTo>
                  <a:pt x="67959" y="86223"/>
                </a:lnTo>
                <a:lnTo>
                  <a:pt x="67823" y="85368"/>
                </a:lnTo>
                <a:lnTo>
                  <a:pt x="67702" y="84370"/>
                </a:lnTo>
                <a:lnTo>
                  <a:pt x="67582" y="83230"/>
                </a:lnTo>
                <a:lnTo>
                  <a:pt x="67476" y="82090"/>
                </a:lnTo>
                <a:lnTo>
                  <a:pt x="67370" y="80807"/>
                </a:lnTo>
                <a:lnTo>
                  <a:pt x="67265" y="79667"/>
                </a:lnTo>
                <a:lnTo>
                  <a:pt x="67174" y="78384"/>
                </a:lnTo>
                <a:lnTo>
                  <a:pt x="67099" y="77102"/>
                </a:lnTo>
                <a:lnTo>
                  <a:pt x="67023" y="75676"/>
                </a:lnTo>
                <a:lnTo>
                  <a:pt x="66948" y="74251"/>
                </a:lnTo>
                <a:lnTo>
                  <a:pt x="66903" y="72826"/>
                </a:lnTo>
                <a:lnTo>
                  <a:pt x="66842" y="71258"/>
                </a:lnTo>
                <a:lnTo>
                  <a:pt x="66797" y="69691"/>
                </a:lnTo>
                <a:lnTo>
                  <a:pt x="66752" y="68123"/>
                </a:lnTo>
                <a:lnTo>
                  <a:pt x="66706" y="66555"/>
                </a:lnTo>
                <a:lnTo>
                  <a:pt x="66676" y="62992"/>
                </a:lnTo>
                <a:lnTo>
                  <a:pt x="66661" y="59429"/>
                </a:lnTo>
                <a:lnTo>
                  <a:pt x="66661" y="57577"/>
                </a:lnTo>
                <a:lnTo>
                  <a:pt x="66676" y="55724"/>
                </a:lnTo>
                <a:lnTo>
                  <a:pt x="66691" y="54014"/>
                </a:lnTo>
                <a:lnTo>
                  <a:pt x="66737" y="52304"/>
                </a:lnTo>
                <a:lnTo>
                  <a:pt x="66767" y="50593"/>
                </a:lnTo>
                <a:lnTo>
                  <a:pt x="66812" y="49026"/>
                </a:lnTo>
                <a:lnTo>
                  <a:pt x="66857" y="47458"/>
                </a:lnTo>
                <a:lnTo>
                  <a:pt x="66918" y="45748"/>
                </a:lnTo>
                <a:lnTo>
                  <a:pt x="66978" y="44323"/>
                </a:lnTo>
                <a:lnTo>
                  <a:pt x="67053" y="42897"/>
                </a:lnTo>
                <a:lnTo>
                  <a:pt x="67129" y="41472"/>
                </a:lnTo>
                <a:lnTo>
                  <a:pt x="67219" y="40047"/>
                </a:lnTo>
                <a:lnTo>
                  <a:pt x="67325" y="38764"/>
                </a:lnTo>
                <a:lnTo>
                  <a:pt x="67431" y="37482"/>
                </a:lnTo>
                <a:lnTo>
                  <a:pt x="67536" y="36199"/>
                </a:lnTo>
                <a:lnTo>
                  <a:pt x="67657" y="34916"/>
                </a:lnTo>
                <a:lnTo>
                  <a:pt x="67778" y="33776"/>
                </a:lnTo>
                <a:lnTo>
                  <a:pt x="67929" y="32779"/>
                </a:lnTo>
                <a:lnTo>
                  <a:pt x="68064" y="31781"/>
                </a:lnTo>
                <a:lnTo>
                  <a:pt x="68200" y="30641"/>
                </a:lnTo>
                <a:lnTo>
                  <a:pt x="68336" y="29928"/>
                </a:lnTo>
                <a:lnTo>
                  <a:pt x="68502" y="29073"/>
                </a:lnTo>
                <a:lnTo>
                  <a:pt x="68653" y="28361"/>
                </a:lnTo>
                <a:lnTo>
                  <a:pt x="68819" y="27790"/>
                </a:lnTo>
                <a:lnTo>
                  <a:pt x="69000" y="27220"/>
                </a:lnTo>
                <a:lnTo>
                  <a:pt x="69166" y="26793"/>
                </a:lnTo>
                <a:lnTo>
                  <a:pt x="69332" y="26365"/>
                </a:lnTo>
                <a:lnTo>
                  <a:pt x="69513" y="26080"/>
                </a:lnTo>
                <a:lnTo>
                  <a:pt x="69709" y="25795"/>
                </a:lnTo>
                <a:lnTo>
                  <a:pt x="69890" y="25510"/>
                </a:lnTo>
                <a:lnTo>
                  <a:pt x="70086" y="25368"/>
                </a:lnTo>
                <a:lnTo>
                  <a:pt x="70298" y="25368"/>
                </a:lnTo>
                <a:lnTo>
                  <a:pt x="70554" y="25368"/>
                </a:lnTo>
                <a:lnTo>
                  <a:pt x="70795" y="25510"/>
                </a:lnTo>
                <a:lnTo>
                  <a:pt x="71022" y="25938"/>
                </a:lnTo>
                <a:lnTo>
                  <a:pt x="71248" y="26365"/>
                </a:lnTo>
                <a:lnTo>
                  <a:pt x="71459" y="26793"/>
                </a:lnTo>
                <a:lnTo>
                  <a:pt x="71640" y="27363"/>
                </a:lnTo>
                <a:lnTo>
                  <a:pt x="71837" y="27933"/>
                </a:lnTo>
                <a:lnTo>
                  <a:pt x="72003" y="28646"/>
                </a:lnTo>
                <a:lnTo>
                  <a:pt x="71716" y="37767"/>
                </a:lnTo>
                <a:lnTo>
                  <a:pt x="71565" y="37054"/>
                </a:lnTo>
                <a:lnTo>
                  <a:pt x="71414" y="36484"/>
                </a:lnTo>
                <a:lnTo>
                  <a:pt x="71248" y="35771"/>
                </a:lnTo>
                <a:lnTo>
                  <a:pt x="71067" y="35344"/>
                </a:lnTo>
                <a:lnTo>
                  <a:pt x="70886" y="35059"/>
                </a:lnTo>
                <a:lnTo>
                  <a:pt x="70705" y="34774"/>
                </a:lnTo>
                <a:lnTo>
                  <a:pt x="70494" y="34631"/>
                </a:lnTo>
                <a:lnTo>
                  <a:pt x="70298" y="34631"/>
                </a:lnTo>
                <a:lnTo>
                  <a:pt x="70026" y="34774"/>
                </a:lnTo>
                <a:lnTo>
                  <a:pt x="69769" y="35059"/>
                </a:lnTo>
                <a:lnTo>
                  <a:pt x="69513" y="35629"/>
                </a:lnTo>
                <a:lnTo>
                  <a:pt x="69302" y="36484"/>
                </a:lnTo>
                <a:lnTo>
                  <a:pt x="69090" y="37482"/>
                </a:lnTo>
                <a:lnTo>
                  <a:pt x="68879" y="38622"/>
                </a:lnTo>
                <a:lnTo>
                  <a:pt x="68698" y="40047"/>
                </a:lnTo>
                <a:lnTo>
                  <a:pt x="68532" y="41900"/>
                </a:lnTo>
                <a:lnTo>
                  <a:pt x="68366" y="43467"/>
                </a:lnTo>
                <a:lnTo>
                  <a:pt x="68245" y="45320"/>
                </a:lnTo>
                <a:lnTo>
                  <a:pt x="68140" y="47315"/>
                </a:lnTo>
                <a:lnTo>
                  <a:pt x="68064" y="49311"/>
                </a:lnTo>
                <a:lnTo>
                  <a:pt x="68004" y="51591"/>
                </a:lnTo>
                <a:lnTo>
                  <a:pt x="67944" y="53871"/>
                </a:lnTo>
                <a:lnTo>
                  <a:pt x="67929" y="56437"/>
                </a:lnTo>
                <a:lnTo>
                  <a:pt x="67913" y="58859"/>
                </a:lnTo>
                <a:lnTo>
                  <a:pt x="67929" y="61567"/>
                </a:lnTo>
                <a:lnTo>
                  <a:pt x="67959" y="63990"/>
                </a:lnTo>
                <a:lnTo>
                  <a:pt x="68004" y="66555"/>
                </a:lnTo>
                <a:lnTo>
                  <a:pt x="68079" y="68693"/>
                </a:lnTo>
                <a:lnTo>
                  <a:pt x="68170" y="70688"/>
                </a:lnTo>
                <a:lnTo>
                  <a:pt x="68276" y="72826"/>
                </a:lnTo>
                <a:lnTo>
                  <a:pt x="68427" y="74536"/>
                </a:lnTo>
                <a:lnTo>
                  <a:pt x="68577" y="76247"/>
                </a:lnTo>
                <a:lnTo>
                  <a:pt x="68743" y="77814"/>
                </a:lnTo>
                <a:lnTo>
                  <a:pt x="68924" y="79097"/>
                </a:lnTo>
                <a:lnTo>
                  <a:pt x="69121" y="80237"/>
                </a:lnTo>
                <a:lnTo>
                  <a:pt x="69317" y="81092"/>
                </a:lnTo>
                <a:lnTo>
                  <a:pt x="69528" y="81947"/>
                </a:lnTo>
                <a:lnTo>
                  <a:pt x="69769" y="82517"/>
                </a:lnTo>
                <a:lnTo>
                  <a:pt x="69996" y="82802"/>
                </a:lnTo>
                <a:lnTo>
                  <a:pt x="70267" y="82802"/>
                </a:lnTo>
                <a:lnTo>
                  <a:pt x="70448" y="82802"/>
                </a:lnTo>
                <a:lnTo>
                  <a:pt x="70629" y="82660"/>
                </a:lnTo>
                <a:lnTo>
                  <a:pt x="70826" y="82375"/>
                </a:lnTo>
                <a:lnTo>
                  <a:pt x="71007" y="82090"/>
                </a:lnTo>
                <a:lnTo>
                  <a:pt x="71188" y="81520"/>
                </a:lnTo>
                <a:lnTo>
                  <a:pt x="71399" y="80950"/>
                </a:lnTo>
                <a:lnTo>
                  <a:pt x="71580" y="80380"/>
                </a:lnTo>
                <a:lnTo>
                  <a:pt x="71761" y="79667"/>
                </a:lnTo>
                <a:close/>
                <a:moveTo>
                  <a:pt x="78838" y="60855"/>
                </a:moveTo>
                <a:lnTo>
                  <a:pt x="74130" y="60712"/>
                </a:lnTo>
                <a:lnTo>
                  <a:pt x="74145" y="63420"/>
                </a:lnTo>
                <a:lnTo>
                  <a:pt x="74175" y="65985"/>
                </a:lnTo>
                <a:lnTo>
                  <a:pt x="74236" y="68408"/>
                </a:lnTo>
                <a:lnTo>
                  <a:pt x="74311" y="70546"/>
                </a:lnTo>
                <a:lnTo>
                  <a:pt x="74402" y="72684"/>
                </a:lnTo>
                <a:lnTo>
                  <a:pt x="74522" y="74536"/>
                </a:lnTo>
                <a:lnTo>
                  <a:pt x="74673" y="76247"/>
                </a:lnTo>
                <a:lnTo>
                  <a:pt x="74824" y="77814"/>
                </a:lnTo>
                <a:lnTo>
                  <a:pt x="74975" y="78954"/>
                </a:lnTo>
                <a:lnTo>
                  <a:pt x="75141" y="80095"/>
                </a:lnTo>
                <a:lnTo>
                  <a:pt x="75337" y="80950"/>
                </a:lnTo>
                <a:lnTo>
                  <a:pt x="75533" y="81662"/>
                </a:lnTo>
                <a:lnTo>
                  <a:pt x="75729" y="82232"/>
                </a:lnTo>
                <a:lnTo>
                  <a:pt x="75956" y="82660"/>
                </a:lnTo>
                <a:lnTo>
                  <a:pt x="76182" y="82945"/>
                </a:lnTo>
                <a:lnTo>
                  <a:pt x="76439" y="82945"/>
                </a:lnTo>
                <a:lnTo>
                  <a:pt x="76680" y="82945"/>
                </a:lnTo>
                <a:lnTo>
                  <a:pt x="76937" y="82802"/>
                </a:lnTo>
                <a:lnTo>
                  <a:pt x="77178" y="82517"/>
                </a:lnTo>
                <a:lnTo>
                  <a:pt x="77404" y="82232"/>
                </a:lnTo>
                <a:lnTo>
                  <a:pt x="77646" y="81662"/>
                </a:lnTo>
                <a:lnTo>
                  <a:pt x="77872" y="81092"/>
                </a:lnTo>
                <a:lnTo>
                  <a:pt x="78098" y="80380"/>
                </a:lnTo>
                <a:lnTo>
                  <a:pt x="78294" y="79667"/>
                </a:lnTo>
                <a:lnTo>
                  <a:pt x="78506" y="88076"/>
                </a:lnTo>
                <a:lnTo>
                  <a:pt x="78264" y="88931"/>
                </a:lnTo>
                <a:lnTo>
                  <a:pt x="78023" y="89786"/>
                </a:lnTo>
                <a:lnTo>
                  <a:pt x="77751" y="90498"/>
                </a:lnTo>
                <a:lnTo>
                  <a:pt x="77480" y="91068"/>
                </a:lnTo>
                <a:lnTo>
                  <a:pt x="77193" y="91496"/>
                </a:lnTo>
                <a:lnTo>
                  <a:pt x="76891" y="91781"/>
                </a:lnTo>
                <a:lnTo>
                  <a:pt x="76574" y="92066"/>
                </a:lnTo>
                <a:lnTo>
                  <a:pt x="76258" y="92209"/>
                </a:lnTo>
                <a:lnTo>
                  <a:pt x="75880" y="92066"/>
                </a:lnTo>
                <a:lnTo>
                  <a:pt x="75533" y="91496"/>
                </a:lnTo>
                <a:lnTo>
                  <a:pt x="75367" y="91211"/>
                </a:lnTo>
                <a:lnTo>
                  <a:pt x="75201" y="90783"/>
                </a:lnTo>
                <a:lnTo>
                  <a:pt x="75035" y="90356"/>
                </a:lnTo>
                <a:lnTo>
                  <a:pt x="74884" y="89928"/>
                </a:lnTo>
                <a:lnTo>
                  <a:pt x="74734" y="89358"/>
                </a:lnTo>
                <a:lnTo>
                  <a:pt x="74583" y="88646"/>
                </a:lnTo>
                <a:lnTo>
                  <a:pt x="74447" y="87933"/>
                </a:lnTo>
                <a:lnTo>
                  <a:pt x="74311" y="87220"/>
                </a:lnTo>
                <a:lnTo>
                  <a:pt x="74190" y="86223"/>
                </a:lnTo>
                <a:lnTo>
                  <a:pt x="74070" y="85225"/>
                </a:lnTo>
                <a:lnTo>
                  <a:pt x="73934" y="84370"/>
                </a:lnTo>
                <a:lnTo>
                  <a:pt x="73828" y="83230"/>
                </a:lnTo>
                <a:lnTo>
                  <a:pt x="73723" y="82090"/>
                </a:lnTo>
                <a:lnTo>
                  <a:pt x="73617" y="80807"/>
                </a:lnTo>
                <a:lnTo>
                  <a:pt x="73526" y="79667"/>
                </a:lnTo>
                <a:lnTo>
                  <a:pt x="73421" y="78527"/>
                </a:lnTo>
                <a:lnTo>
                  <a:pt x="73345" y="77244"/>
                </a:lnTo>
                <a:lnTo>
                  <a:pt x="73270" y="75676"/>
                </a:lnTo>
                <a:lnTo>
                  <a:pt x="73210" y="74394"/>
                </a:lnTo>
                <a:lnTo>
                  <a:pt x="73149" y="72969"/>
                </a:lnTo>
                <a:lnTo>
                  <a:pt x="73104" y="71401"/>
                </a:lnTo>
                <a:lnTo>
                  <a:pt x="73059" y="69833"/>
                </a:lnTo>
                <a:lnTo>
                  <a:pt x="73029" y="68408"/>
                </a:lnTo>
                <a:lnTo>
                  <a:pt x="72983" y="66840"/>
                </a:lnTo>
                <a:lnTo>
                  <a:pt x="72953" y="63420"/>
                </a:lnTo>
                <a:lnTo>
                  <a:pt x="72938" y="59714"/>
                </a:lnTo>
                <a:lnTo>
                  <a:pt x="72953" y="56152"/>
                </a:lnTo>
                <a:lnTo>
                  <a:pt x="72983" y="52731"/>
                </a:lnTo>
                <a:lnTo>
                  <a:pt x="73059" y="49311"/>
                </a:lnTo>
                <a:lnTo>
                  <a:pt x="73149" y="46175"/>
                </a:lnTo>
                <a:lnTo>
                  <a:pt x="73210" y="44608"/>
                </a:lnTo>
                <a:lnTo>
                  <a:pt x="73270" y="43182"/>
                </a:lnTo>
                <a:lnTo>
                  <a:pt x="73330" y="41757"/>
                </a:lnTo>
                <a:lnTo>
                  <a:pt x="73406" y="40190"/>
                </a:lnTo>
                <a:lnTo>
                  <a:pt x="73511" y="38907"/>
                </a:lnTo>
                <a:lnTo>
                  <a:pt x="73602" y="37624"/>
                </a:lnTo>
                <a:lnTo>
                  <a:pt x="73692" y="36342"/>
                </a:lnTo>
                <a:lnTo>
                  <a:pt x="73798" y="35059"/>
                </a:lnTo>
                <a:lnTo>
                  <a:pt x="73904" y="33919"/>
                </a:lnTo>
                <a:lnTo>
                  <a:pt x="74009" y="32779"/>
                </a:lnTo>
                <a:lnTo>
                  <a:pt x="74145" y="31781"/>
                </a:lnTo>
                <a:lnTo>
                  <a:pt x="74266" y="30926"/>
                </a:lnTo>
                <a:lnTo>
                  <a:pt x="74387" y="29928"/>
                </a:lnTo>
                <a:lnTo>
                  <a:pt x="74522" y="29073"/>
                </a:lnTo>
                <a:lnTo>
                  <a:pt x="74673" y="28361"/>
                </a:lnTo>
                <a:lnTo>
                  <a:pt x="74809" y="27790"/>
                </a:lnTo>
                <a:lnTo>
                  <a:pt x="74945" y="27220"/>
                </a:lnTo>
                <a:lnTo>
                  <a:pt x="75096" y="26650"/>
                </a:lnTo>
                <a:lnTo>
                  <a:pt x="75262" y="26365"/>
                </a:lnTo>
                <a:lnTo>
                  <a:pt x="75428" y="25938"/>
                </a:lnTo>
                <a:lnTo>
                  <a:pt x="75579" y="25510"/>
                </a:lnTo>
                <a:lnTo>
                  <a:pt x="75760" y="25368"/>
                </a:lnTo>
                <a:lnTo>
                  <a:pt x="75926" y="25225"/>
                </a:lnTo>
                <a:lnTo>
                  <a:pt x="76107" y="25225"/>
                </a:lnTo>
                <a:lnTo>
                  <a:pt x="76273" y="25225"/>
                </a:lnTo>
                <a:lnTo>
                  <a:pt x="76469" y="25368"/>
                </a:lnTo>
                <a:lnTo>
                  <a:pt x="76635" y="25795"/>
                </a:lnTo>
                <a:lnTo>
                  <a:pt x="76801" y="26080"/>
                </a:lnTo>
                <a:lnTo>
                  <a:pt x="76967" y="26365"/>
                </a:lnTo>
                <a:lnTo>
                  <a:pt x="77118" y="26793"/>
                </a:lnTo>
                <a:lnTo>
                  <a:pt x="77253" y="27363"/>
                </a:lnTo>
                <a:lnTo>
                  <a:pt x="77389" y="27933"/>
                </a:lnTo>
                <a:lnTo>
                  <a:pt x="77540" y="28646"/>
                </a:lnTo>
                <a:lnTo>
                  <a:pt x="77676" y="29358"/>
                </a:lnTo>
                <a:lnTo>
                  <a:pt x="77797" y="30213"/>
                </a:lnTo>
                <a:lnTo>
                  <a:pt x="77902" y="31353"/>
                </a:lnTo>
                <a:lnTo>
                  <a:pt x="78038" y="32351"/>
                </a:lnTo>
                <a:lnTo>
                  <a:pt x="78129" y="33349"/>
                </a:lnTo>
                <a:lnTo>
                  <a:pt x="78234" y="34489"/>
                </a:lnTo>
                <a:lnTo>
                  <a:pt x="78325" y="35771"/>
                </a:lnTo>
                <a:lnTo>
                  <a:pt x="78460" y="37909"/>
                </a:lnTo>
                <a:lnTo>
                  <a:pt x="78581" y="40047"/>
                </a:lnTo>
                <a:lnTo>
                  <a:pt x="78687" y="42470"/>
                </a:lnTo>
                <a:lnTo>
                  <a:pt x="78762" y="44750"/>
                </a:lnTo>
                <a:lnTo>
                  <a:pt x="78823" y="47315"/>
                </a:lnTo>
                <a:lnTo>
                  <a:pt x="78868" y="49738"/>
                </a:lnTo>
                <a:lnTo>
                  <a:pt x="78898" y="52589"/>
                </a:lnTo>
                <a:lnTo>
                  <a:pt x="78898" y="55296"/>
                </a:lnTo>
                <a:lnTo>
                  <a:pt x="78898" y="57007"/>
                </a:lnTo>
                <a:lnTo>
                  <a:pt x="78883" y="58432"/>
                </a:lnTo>
                <a:lnTo>
                  <a:pt x="78868" y="59714"/>
                </a:lnTo>
                <a:lnTo>
                  <a:pt x="78838" y="60855"/>
                </a:lnTo>
                <a:close/>
                <a:moveTo>
                  <a:pt x="74130" y="52446"/>
                </a:moveTo>
                <a:lnTo>
                  <a:pt x="77706" y="52446"/>
                </a:lnTo>
                <a:lnTo>
                  <a:pt x="77706" y="50593"/>
                </a:lnTo>
                <a:lnTo>
                  <a:pt x="77691" y="49026"/>
                </a:lnTo>
                <a:lnTo>
                  <a:pt x="77676" y="47315"/>
                </a:lnTo>
                <a:lnTo>
                  <a:pt x="77631" y="45748"/>
                </a:lnTo>
                <a:lnTo>
                  <a:pt x="77585" y="44323"/>
                </a:lnTo>
                <a:lnTo>
                  <a:pt x="77540" y="42897"/>
                </a:lnTo>
                <a:lnTo>
                  <a:pt x="77465" y="41615"/>
                </a:lnTo>
                <a:lnTo>
                  <a:pt x="77374" y="40190"/>
                </a:lnTo>
                <a:lnTo>
                  <a:pt x="77253" y="38622"/>
                </a:lnTo>
                <a:lnTo>
                  <a:pt x="77133" y="37339"/>
                </a:lnTo>
                <a:lnTo>
                  <a:pt x="76982" y="36199"/>
                </a:lnTo>
                <a:lnTo>
                  <a:pt x="76816" y="35201"/>
                </a:lnTo>
                <a:lnTo>
                  <a:pt x="76635" y="34489"/>
                </a:lnTo>
                <a:lnTo>
                  <a:pt x="76454" y="34061"/>
                </a:lnTo>
                <a:lnTo>
                  <a:pt x="76227" y="33776"/>
                </a:lnTo>
                <a:lnTo>
                  <a:pt x="76001" y="33634"/>
                </a:lnTo>
                <a:lnTo>
                  <a:pt x="75805" y="33776"/>
                </a:lnTo>
                <a:lnTo>
                  <a:pt x="75594" y="34061"/>
                </a:lnTo>
                <a:lnTo>
                  <a:pt x="75413" y="34489"/>
                </a:lnTo>
                <a:lnTo>
                  <a:pt x="75247" y="35201"/>
                </a:lnTo>
                <a:lnTo>
                  <a:pt x="75066" y="36199"/>
                </a:lnTo>
                <a:lnTo>
                  <a:pt x="74915" y="37197"/>
                </a:lnTo>
                <a:lnTo>
                  <a:pt x="74779" y="38479"/>
                </a:lnTo>
                <a:lnTo>
                  <a:pt x="74643" y="39904"/>
                </a:lnTo>
                <a:lnTo>
                  <a:pt x="74537" y="41330"/>
                </a:lnTo>
                <a:lnTo>
                  <a:pt x="74447" y="42755"/>
                </a:lnTo>
                <a:lnTo>
                  <a:pt x="74371" y="44180"/>
                </a:lnTo>
                <a:lnTo>
                  <a:pt x="74296" y="45605"/>
                </a:lnTo>
                <a:lnTo>
                  <a:pt x="74236" y="47315"/>
                </a:lnTo>
                <a:lnTo>
                  <a:pt x="74190" y="48883"/>
                </a:lnTo>
                <a:lnTo>
                  <a:pt x="74145" y="50593"/>
                </a:lnTo>
                <a:lnTo>
                  <a:pt x="74130" y="52446"/>
                </a:lnTo>
                <a:close/>
                <a:moveTo>
                  <a:pt x="80422" y="90783"/>
                </a:moveTo>
                <a:lnTo>
                  <a:pt x="80422" y="46745"/>
                </a:lnTo>
                <a:lnTo>
                  <a:pt x="80422" y="41472"/>
                </a:lnTo>
                <a:lnTo>
                  <a:pt x="80422" y="36484"/>
                </a:lnTo>
                <a:lnTo>
                  <a:pt x="80407" y="31496"/>
                </a:lnTo>
                <a:lnTo>
                  <a:pt x="80392" y="26793"/>
                </a:lnTo>
                <a:lnTo>
                  <a:pt x="81463" y="26793"/>
                </a:lnTo>
                <a:lnTo>
                  <a:pt x="81508" y="39334"/>
                </a:lnTo>
                <a:lnTo>
                  <a:pt x="81569" y="39334"/>
                </a:lnTo>
                <a:lnTo>
                  <a:pt x="81614" y="37767"/>
                </a:lnTo>
                <a:lnTo>
                  <a:pt x="81689" y="36342"/>
                </a:lnTo>
                <a:lnTo>
                  <a:pt x="81765" y="34916"/>
                </a:lnTo>
                <a:lnTo>
                  <a:pt x="81855" y="33634"/>
                </a:lnTo>
                <a:lnTo>
                  <a:pt x="81961" y="32351"/>
                </a:lnTo>
                <a:lnTo>
                  <a:pt x="82067" y="31211"/>
                </a:lnTo>
                <a:lnTo>
                  <a:pt x="82172" y="30071"/>
                </a:lnTo>
                <a:lnTo>
                  <a:pt x="82293" y="29073"/>
                </a:lnTo>
                <a:lnTo>
                  <a:pt x="82429" y="28218"/>
                </a:lnTo>
                <a:lnTo>
                  <a:pt x="82565" y="27505"/>
                </a:lnTo>
                <a:lnTo>
                  <a:pt x="82700" y="26793"/>
                </a:lnTo>
                <a:lnTo>
                  <a:pt x="82836" y="26365"/>
                </a:lnTo>
                <a:lnTo>
                  <a:pt x="82987" y="25938"/>
                </a:lnTo>
                <a:lnTo>
                  <a:pt x="83138" y="25510"/>
                </a:lnTo>
                <a:lnTo>
                  <a:pt x="83289" y="25225"/>
                </a:lnTo>
                <a:lnTo>
                  <a:pt x="83425" y="25225"/>
                </a:lnTo>
                <a:lnTo>
                  <a:pt x="83606" y="25368"/>
                </a:lnTo>
                <a:lnTo>
                  <a:pt x="83787" y="25795"/>
                </a:lnTo>
                <a:lnTo>
                  <a:pt x="83787" y="36769"/>
                </a:lnTo>
                <a:lnTo>
                  <a:pt x="83576" y="36484"/>
                </a:lnTo>
                <a:lnTo>
                  <a:pt x="83349" y="36342"/>
                </a:lnTo>
                <a:lnTo>
                  <a:pt x="83153" y="36484"/>
                </a:lnTo>
                <a:lnTo>
                  <a:pt x="82957" y="36769"/>
                </a:lnTo>
                <a:lnTo>
                  <a:pt x="82776" y="37197"/>
                </a:lnTo>
                <a:lnTo>
                  <a:pt x="82610" y="37909"/>
                </a:lnTo>
                <a:lnTo>
                  <a:pt x="82444" y="38764"/>
                </a:lnTo>
                <a:lnTo>
                  <a:pt x="82308" y="39904"/>
                </a:lnTo>
                <a:lnTo>
                  <a:pt x="82172" y="41330"/>
                </a:lnTo>
                <a:lnTo>
                  <a:pt x="82052" y="42755"/>
                </a:lnTo>
                <a:lnTo>
                  <a:pt x="81961" y="44180"/>
                </a:lnTo>
                <a:lnTo>
                  <a:pt x="81870" y="45748"/>
                </a:lnTo>
                <a:lnTo>
                  <a:pt x="81795" y="47458"/>
                </a:lnTo>
                <a:lnTo>
                  <a:pt x="81750" y="49026"/>
                </a:lnTo>
                <a:lnTo>
                  <a:pt x="81705" y="50736"/>
                </a:lnTo>
                <a:lnTo>
                  <a:pt x="81674" y="52731"/>
                </a:lnTo>
                <a:lnTo>
                  <a:pt x="81644" y="54584"/>
                </a:lnTo>
                <a:lnTo>
                  <a:pt x="81644" y="56722"/>
                </a:lnTo>
                <a:lnTo>
                  <a:pt x="81644" y="90783"/>
                </a:lnTo>
                <a:lnTo>
                  <a:pt x="80422" y="90783"/>
                </a:lnTo>
                <a:close/>
                <a:moveTo>
                  <a:pt x="85281" y="14964"/>
                </a:moveTo>
                <a:lnTo>
                  <a:pt x="86488" y="11401"/>
                </a:lnTo>
                <a:lnTo>
                  <a:pt x="86488" y="26793"/>
                </a:lnTo>
                <a:lnTo>
                  <a:pt x="88253" y="26793"/>
                </a:lnTo>
                <a:lnTo>
                  <a:pt x="88253" y="35486"/>
                </a:lnTo>
                <a:lnTo>
                  <a:pt x="86488" y="35486"/>
                </a:lnTo>
                <a:lnTo>
                  <a:pt x="86488" y="70118"/>
                </a:lnTo>
                <a:lnTo>
                  <a:pt x="86503" y="71686"/>
                </a:lnTo>
                <a:lnTo>
                  <a:pt x="86503" y="73111"/>
                </a:lnTo>
                <a:lnTo>
                  <a:pt x="86518" y="74394"/>
                </a:lnTo>
                <a:lnTo>
                  <a:pt x="86548" y="75534"/>
                </a:lnTo>
                <a:lnTo>
                  <a:pt x="86578" y="76817"/>
                </a:lnTo>
                <a:lnTo>
                  <a:pt x="86623" y="77814"/>
                </a:lnTo>
                <a:lnTo>
                  <a:pt x="86669" y="78669"/>
                </a:lnTo>
                <a:lnTo>
                  <a:pt x="86714" y="79382"/>
                </a:lnTo>
                <a:lnTo>
                  <a:pt x="86774" y="80095"/>
                </a:lnTo>
                <a:lnTo>
                  <a:pt x="86850" y="80807"/>
                </a:lnTo>
                <a:lnTo>
                  <a:pt x="86910" y="81235"/>
                </a:lnTo>
                <a:lnTo>
                  <a:pt x="87001" y="81662"/>
                </a:lnTo>
                <a:lnTo>
                  <a:pt x="87106" y="82232"/>
                </a:lnTo>
                <a:lnTo>
                  <a:pt x="87197" y="82375"/>
                </a:lnTo>
                <a:lnTo>
                  <a:pt x="87302" y="82517"/>
                </a:lnTo>
                <a:lnTo>
                  <a:pt x="87408" y="82660"/>
                </a:lnTo>
                <a:lnTo>
                  <a:pt x="87619" y="82517"/>
                </a:lnTo>
                <a:lnTo>
                  <a:pt x="87800" y="82375"/>
                </a:lnTo>
                <a:lnTo>
                  <a:pt x="87966" y="82232"/>
                </a:lnTo>
                <a:lnTo>
                  <a:pt x="88117" y="81662"/>
                </a:lnTo>
                <a:lnTo>
                  <a:pt x="88178" y="90498"/>
                </a:lnTo>
                <a:lnTo>
                  <a:pt x="87951" y="91211"/>
                </a:lnTo>
                <a:lnTo>
                  <a:pt x="87695" y="91781"/>
                </a:lnTo>
                <a:lnTo>
                  <a:pt x="87393" y="92209"/>
                </a:lnTo>
                <a:lnTo>
                  <a:pt x="87091" y="92351"/>
                </a:lnTo>
                <a:lnTo>
                  <a:pt x="86880" y="92209"/>
                </a:lnTo>
                <a:lnTo>
                  <a:pt x="86684" y="91781"/>
                </a:lnTo>
                <a:lnTo>
                  <a:pt x="86503" y="91496"/>
                </a:lnTo>
                <a:lnTo>
                  <a:pt x="86322" y="90926"/>
                </a:lnTo>
                <a:lnTo>
                  <a:pt x="86156" y="90213"/>
                </a:lnTo>
                <a:lnTo>
                  <a:pt x="86020" y="89358"/>
                </a:lnTo>
                <a:lnTo>
                  <a:pt x="85869" y="88361"/>
                </a:lnTo>
                <a:lnTo>
                  <a:pt x="85748" y="87220"/>
                </a:lnTo>
                <a:lnTo>
                  <a:pt x="85643" y="85795"/>
                </a:lnTo>
                <a:lnTo>
                  <a:pt x="85552" y="84228"/>
                </a:lnTo>
                <a:lnTo>
                  <a:pt x="85477" y="82517"/>
                </a:lnTo>
                <a:lnTo>
                  <a:pt x="85401" y="80522"/>
                </a:lnTo>
                <a:lnTo>
                  <a:pt x="85356" y="78384"/>
                </a:lnTo>
                <a:lnTo>
                  <a:pt x="85311" y="75819"/>
                </a:lnTo>
                <a:lnTo>
                  <a:pt x="85281" y="73396"/>
                </a:lnTo>
                <a:lnTo>
                  <a:pt x="85281" y="70546"/>
                </a:lnTo>
                <a:lnTo>
                  <a:pt x="85281" y="35486"/>
                </a:lnTo>
                <a:lnTo>
                  <a:pt x="84239" y="35486"/>
                </a:lnTo>
                <a:lnTo>
                  <a:pt x="84239" y="26793"/>
                </a:lnTo>
                <a:lnTo>
                  <a:pt x="85281" y="26793"/>
                </a:lnTo>
                <a:lnTo>
                  <a:pt x="85281" y="14964"/>
                </a:lnTo>
                <a:close/>
                <a:moveTo>
                  <a:pt x="94394" y="51591"/>
                </a:moveTo>
                <a:lnTo>
                  <a:pt x="94394" y="75391"/>
                </a:lnTo>
                <a:lnTo>
                  <a:pt x="94409" y="79952"/>
                </a:lnTo>
                <a:lnTo>
                  <a:pt x="94424" y="83942"/>
                </a:lnTo>
                <a:lnTo>
                  <a:pt x="94454" y="87648"/>
                </a:lnTo>
                <a:lnTo>
                  <a:pt x="94500" y="90783"/>
                </a:lnTo>
                <a:lnTo>
                  <a:pt x="93383" y="90783"/>
                </a:lnTo>
                <a:lnTo>
                  <a:pt x="93293" y="82802"/>
                </a:lnTo>
                <a:lnTo>
                  <a:pt x="93247" y="82802"/>
                </a:lnTo>
                <a:lnTo>
                  <a:pt x="93142" y="83800"/>
                </a:lnTo>
                <a:lnTo>
                  <a:pt x="93051" y="84940"/>
                </a:lnTo>
                <a:lnTo>
                  <a:pt x="92946" y="85938"/>
                </a:lnTo>
                <a:lnTo>
                  <a:pt x="92855" y="86935"/>
                </a:lnTo>
                <a:lnTo>
                  <a:pt x="92734" y="87790"/>
                </a:lnTo>
                <a:lnTo>
                  <a:pt x="92614" y="88503"/>
                </a:lnTo>
                <a:lnTo>
                  <a:pt x="92493" y="89216"/>
                </a:lnTo>
                <a:lnTo>
                  <a:pt x="92372" y="89786"/>
                </a:lnTo>
                <a:lnTo>
                  <a:pt x="92236" y="90356"/>
                </a:lnTo>
                <a:lnTo>
                  <a:pt x="92101" y="90783"/>
                </a:lnTo>
                <a:lnTo>
                  <a:pt x="91950" y="91211"/>
                </a:lnTo>
                <a:lnTo>
                  <a:pt x="91814" y="91496"/>
                </a:lnTo>
                <a:lnTo>
                  <a:pt x="91663" y="91781"/>
                </a:lnTo>
                <a:lnTo>
                  <a:pt x="91497" y="92209"/>
                </a:lnTo>
                <a:lnTo>
                  <a:pt x="91331" y="92209"/>
                </a:lnTo>
                <a:lnTo>
                  <a:pt x="91180" y="92351"/>
                </a:lnTo>
                <a:lnTo>
                  <a:pt x="90924" y="92209"/>
                </a:lnTo>
                <a:lnTo>
                  <a:pt x="90712" y="91781"/>
                </a:lnTo>
                <a:lnTo>
                  <a:pt x="90501" y="91353"/>
                </a:lnTo>
                <a:lnTo>
                  <a:pt x="90290" y="90783"/>
                </a:lnTo>
                <a:lnTo>
                  <a:pt x="90109" y="89928"/>
                </a:lnTo>
                <a:lnTo>
                  <a:pt x="89943" y="89073"/>
                </a:lnTo>
                <a:lnTo>
                  <a:pt x="89762" y="87933"/>
                </a:lnTo>
                <a:lnTo>
                  <a:pt x="89611" y="86508"/>
                </a:lnTo>
                <a:lnTo>
                  <a:pt x="89505" y="85225"/>
                </a:lnTo>
                <a:lnTo>
                  <a:pt x="89400" y="83800"/>
                </a:lnTo>
                <a:lnTo>
                  <a:pt x="89309" y="82375"/>
                </a:lnTo>
                <a:lnTo>
                  <a:pt x="89219" y="80665"/>
                </a:lnTo>
                <a:lnTo>
                  <a:pt x="89173" y="79097"/>
                </a:lnTo>
                <a:lnTo>
                  <a:pt x="89128" y="77387"/>
                </a:lnTo>
                <a:lnTo>
                  <a:pt x="89113" y="75676"/>
                </a:lnTo>
                <a:lnTo>
                  <a:pt x="89098" y="73824"/>
                </a:lnTo>
                <a:lnTo>
                  <a:pt x="89098" y="72399"/>
                </a:lnTo>
                <a:lnTo>
                  <a:pt x="89113" y="70973"/>
                </a:lnTo>
                <a:lnTo>
                  <a:pt x="89128" y="69691"/>
                </a:lnTo>
                <a:lnTo>
                  <a:pt x="89158" y="68408"/>
                </a:lnTo>
                <a:lnTo>
                  <a:pt x="89204" y="67125"/>
                </a:lnTo>
                <a:lnTo>
                  <a:pt x="89249" y="65843"/>
                </a:lnTo>
                <a:lnTo>
                  <a:pt x="89309" y="64703"/>
                </a:lnTo>
                <a:lnTo>
                  <a:pt x="89370" y="63562"/>
                </a:lnTo>
                <a:lnTo>
                  <a:pt x="89445" y="62565"/>
                </a:lnTo>
                <a:lnTo>
                  <a:pt x="89520" y="61567"/>
                </a:lnTo>
                <a:lnTo>
                  <a:pt x="89596" y="60427"/>
                </a:lnTo>
                <a:lnTo>
                  <a:pt x="89686" y="59429"/>
                </a:lnTo>
                <a:lnTo>
                  <a:pt x="89792" y="58574"/>
                </a:lnTo>
                <a:lnTo>
                  <a:pt x="89913" y="57719"/>
                </a:lnTo>
                <a:lnTo>
                  <a:pt x="90033" y="56864"/>
                </a:lnTo>
                <a:lnTo>
                  <a:pt x="90154" y="56009"/>
                </a:lnTo>
                <a:lnTo>
                  <a:pt x="90441" y="54584"/>
                </a:lnTo>
                <a:lnTo>
                  <a:pt x="90743" y="53301"/>
                </a:lnTo>
                <a:lnTo>
                  <a:pt x="91075" y="52304"/>
                </a:lnTo>
                <a:lnTo>
                  <a:pt x="91437" y="51591"/>
                </a:lnTo>
                <a:lnTo>
                  <a:pt x="91829" y="50736"/>
                </a:lnTo>
                <a:lnTo>
                  <a:pt x="92251" y="50308"/>
                </a:lnTo>
                <a:lnTo>
                  <a:pt x="92704" y="50023"/>
                </a:lnTo>
                <a:lnTo>
                  <a:pt x="93172" y="50023"/>
                </a:lnTo>
                <a:lnTo>
                  <a:pt x="93172" y="48741"/>
                </a:lnTo>
                <a:lnTo>
                  <a:pt x="93157" y="46888"/>
                </a:lnTo>
                <a:lnTo>
                  <a:pt x="93142" y="45178"/>
                </a:lnTo>
                <a:lnTo>
                  <a:pt x="93112" y="43610"/>
                </a:lnTo>
                <a:lnTo>
                  <a:pt x="93066" y="42185"/>
                </a:lnTo>
                <a:lnTo>
                  <a:pt x="93021" y="40760"/>
                </a:lnTo>
                <a:lnTo>
                  <a:pt x="92961" y="39619"/>
                </a:lnTo>
                <a:lnTo>
                  <a:pt x="92885" y="38622"/>
                </a:lnTo>
                <a:lnTo>
                  <a:pt x="92795" y="37624"/>
                </a:lnTo>
                <a:lnTo>
                  <a:pt x="92689" y="36769"/>
                </a:lnTo>
                <a:lnTo>
                  <a:pt x="92568" y="36057"/>
                </a:lnTo>
                <a:lnTo>
                  <a:pt x="92448" y="35344"/>
                </a:lnTo>
                <a:lnTo>
                  <a:pt x="92312" y="34774"/>
                </a:lnTo>
                <a:lnTo>
                  <a:pt x="92161" y="34346"/>
                </a:lnTo>
                <a:lnTo>
                  <a:pt x="91995" y="34061"/>
                </a:lnTo>
                <a:lnTo>
                  <a:pt x="91814" y="33919"/>
                </a:lnTo>
                <a:lnTo>
                  <a:pt x="91633" y="33919"/>
                </a:lnTo>
                <a:lnTo>
                  <a:pt x="91376" y="33919"/>
                </a:lnTo>
                <a:lnTo>
                  <a:pt x="91150" y="34204"/>
                </a:lnTo>
                <a:lnTo>
                  <a:pt x="90909" y="34489"/>
                </a:lnTo>
                <a:lnTo>
                  <a:pt x="90682" y="35059"/>
                </a:lnTo>
                <a:lnTo>
                  <a:pt x="90471" y="35629"/>
                </a:lnTo>
                <a:lnTo>
                  <a:pt x="90260" y="36627"/>
                </a:lnTo>
                <a:lnTo>
                  <a:pt x="90064" y="37624"/>
                </a:lnTo>
                <a:lnTo>
                  <a:pt x="89883" y="38622"/>
                </a:lnTo>
                <a:lnTo>
                  <a:pt x="89596" y="31068"/>
                </a:lnTo>
                <a:lnTo>
                  <a:pt x="89822" y="29643"/>
                </a:lnTo>
                <a:lnTo>
                  <a:pt x="90079" y="28503"/>
                </a:lnTo>
                <a:lnTo>
                  <a:pt x="90335" y="27505"/>
                </a:lnTo>
                <a:lnTo>
                  <a:pt x="90607" y="26793"/>
                </a:lnTo>
                <a:lnTo>
                  <a:pt x="90894" y="26080"/>
                </a:lnTo>
                <a:lnTo>
                  <a:pt x="91195" y="25510"/>
                </a:lnTo>
                <a:lnTo>
                  <a:pt x="91482" y="25368"/>
                </a:lnTo>
                <a:lnTo>
                  <a:pt x="91814" y="25225"/>
                </a:lnTo>
                <a:lnTo>
                  <a:pt x="92131" y="25368"/>
                </a:lnTo>
                <a:lnTo>
                  <a:pt x="92417" y="25795"/>
                </a:lnTo>
                <a:lnTo>
                  <a:pt x="92689" y="26223"/>
                </a:lnTo>
                <a:lnTo>
                  <a:pt x="92946" y="26935"/>
                </a:lnTo>
                <a:lnTo>
                  <a:pt x="93172" y="27790"/>
                </a:lnTo>
                <a:lnTo>
                  <a:pt x="93383" y="28931"/>
                </a:lnTo>
                <a:lnTo>
                  <a:pt x="93579" y="30213"/>
                </a:lnTo>
                <a:lnTo>
                  <a:pt x="93745" y="31923"/>
                </a:lnTo>
                <a:lnTo>
                  <a:pt x="93896" y="33634"/>
                </a:lnTo>
                <a:lnTo>
                  <a:pt x="94032" y="35486"/>
                </a:lnTo>
                <a:lnTo>
                  <a:pt x="94138" y="37624"/>
                </a:lnTo>
                <a:lnTo>
                  <a:pt x="94228" y="39904"/>
                </a:lnTo>
                <a:lnTo>
                  <a:pt x="94288" y="42612"/>
                </a:lnTo>
                <a:lnTo>
                  <a:pt x="94364" y="45320"/>
                </a:lnTo>
                <a:lnTo>
                  <a:pt x="94379" y="48313"/>
                </a:lnTo>
                <a:lnTo>
                  <a:pt x="94394" y="51591"/>
                </a:lnTo>
                <a:close/>
                <a:moveTo>
                  <a:pt x="93172" y="69263"/>
                </a:moveTo>
                <a:lnTo>
                  <a:pt x="93172" y="58147"/>
                </a:lnTo>
                <a:lnTo>
                  <a:pt x="92825" y="58147"/>
                </a:lnTo>
                <a:lnTo>
                  <a:pt x="92508" y="58289"/>
                </a:lnTo>
                <a:lnTo>
                  <a:pt x="92206" y="58432"/>
                </a:lnTo>
                <a:lnTo>
                  <a:pt x="91920" y="58859"/>
                </a:lnTo>
                <a:lnTo>
                  <a:pt x="91678" y="59287"/>
                </a:lnTo>
                <a:lnTo>
                  <a:pt x="91437" y="59857"/>
                </a:lnTo>
                <a:lnTo>
                  <a:pt x="91225" y="60570"/>
                </a:lnTo>
                <a:lnTo>
                  <a:pt x="91044" y="61567"/>
                </a:lnTo>
                <a:lnTo>
                  <a:pt x="90863" y="62422"/>
                </a:lnTo>
                <a:lnTo>
                  <a:pt x="90728" y="63420"/>
                </a:lnTo>
                <a:lnTo>
                  <a:pt x="90607" y="64703"/>
                </a:lnTo>
                <a:lnTo>
                  <a:pt x="90516" y="65985"/>
                </a:lnTo>
                <a:lnTo>
                  <a:pt x="90441" y="67553"/>
                </a:lnTo>
                <a:lnTo>
                  <a:pt x="90365" y="68978"/>
                </a:lnTo>
                <a:lnTo>
                  <a:pt x="90335" y="70688"/>
                </a:lnTo>
                <a:lnTo>
                  <a:pt x="90320" y="72541"/>
                </a:lnTo>
                <a:lnTo>
                  <a:pt x="90335" y="73824"/>
                </a:lnTo>
                <a:lnTo>
                  <a:pt x="90350" y="75106"/>
                </a:lnTo>
                <a:lnTo>
                  <a:pt x="90380" y="76104"/>
                </a:lnTo>
                <a:lnTo>
                  <a:pt x="90426" y="77387"/>
                </a:lnTo>
                <a:lnTo>
                  <a:pt x="90471" y="78384"/>
                </a:lnTo>
                <a:lnTo>
                  <a:pt x="90531" y="79239"/>
                </a:lnTo>
                <a:lnTo>
                  <a:pt x="90607" y="80095"/>
                </a:lnTo>
                <a:lnTo>
                  <a:pt x="90682" y="80807"/>
                </a:lnTo>
                <a:lnTo>
                  <a:pt x="90758" y="81377"/>
                </a:lnTo>
                <a:lnTo>
                  <a:pt x="90833" y="82090"/>
                </a:lnTo>
                <a:lnTo>
                  <a:pt x="90924" y="82517"/>
                </a:lnTo>
                <a:lnTo>
                  <a:pt x="91044" y="82945"/>
                </a:lnTo>
                <a:lnTo>
                  <a:pt x="91135" y="83230"/>
                </a:lnTo>
                <a:lnTo>
                  <a:pt x="91241" y="83515"/>
                </a:lnTo>
                <a:lnTo>
                  <a:pt x="91361" y="83657"/>
                </a:lnTo>
                <a:lnTo>
                  <a:pt x="91482" y="83657"/>
                </a:lnTo>
                <a:lnTo>
                  <a:pt x="91633" y="83657"/>
                </a:lnTo>
                <a:lnTo>
                  <a:pt x="91784" y="83372"/>
                </a:lnTo>
                <a:lnTo>
                  <a:pt x="91920" y="83230"/>
                </a:lnTo>
                <a:lnTo>
                  <a:pt x="92040" y="82802"/>
                </a:lnTo>
                <a:lnTo>
                  <a:pt x="92191" y="82375"/>
                </a:lnTo>
                <a:lnTo>
                  <a:pt x="92312" y="81662"/>
                </a:lnTo>
                <a:lnTo>
                  <a:pt x="92433" y="81092"/>
                </a:lnTo>
                <a:lnTo>
                  <a:pt x="92538" y="80237"/>
                </a:lnTo>
                <a:lnTo>
                  <a:pt x="92644" y="79524"/>
                </a:lnTo>
                <a:lnTo>
                  <a:pt x="92734" y="78812"/>
                </a:lnTo>
                <a:lnTo>
                  <a:pt x="92825" y="77957"/>
                </a:lnTo>
                <a:lnTo>
                  <a:pt x="92885" y="77102"/>
                </a:lnTo>
                <a:lnTo>
                  <a:pt x="92961" y="75961"/>
                </a:lnTo>
                <a:lnTo>
                  <a:pt x="93006" y="74964"/>
                </a:lnTo>
                <a:lnTo>
                  <a:pt x="93051" y="73966"/>
                </a:lnTo>
                <a:lnTo>
                  <a:pt x="93096" y="72969"/>
                </a:lnTo>
                <a:lnTo>
                  <a:pt x="93127" y="72114"/>
                </a:lnTo>
                <a:lnTo>
                  <a:pt x="93142" y="71116"/>
                </a:lnTo>
                <a:lnTo>
                  <a:pt x="93157" y="70261"/>
                </a:lnTo>
                <a:lnTo>
                  <a:pt x="93172" y="69263"/>
                </a:lnTo>
                <a:close/>
                <a:moveTo>
                  <a:pt x="97608" y="90783"/>
                </a:moveTo>
                <a:lnTo>
                  <a:pt x="96371" y="90783"/>
                </a:lnTo>
                <a:lnTo>
                  <a:pt x="96371" y="26793"/>
                </a:lnTo>
                <a:lnTo>
                  <a:pt x="97608" y="26793"/>
                </a:lnTo>
                <a:lnTo>
                  <a:pt x="97608" y="90783"/>
                </a:lnTo>
                <a:close/>
                <a:moveTo>
                  <a:pt x="96974" y="14964"/>
                </a:moveTo>
                <a:lnTo>
                  <a:pt x="96959" y="14964"/>
                </a:lnTo>
                <a:lnTo>
                  <a:pt x="96808" y="14821"/>
                </a:lnTo>
                <a:lnTo>
                  <a:pt x="96657" y="14394"/>
                </a:lnTo>
                <a:lnTo>
                  <a:pt x="96582" y="14109"/>
                </a:lnTo>
                <a:lnTo>
                  <a:pt x="96522" y="13681"/>
                </a:lnTo>
                <a:lnTo>
                  <a:pt x="96461" y="13254"/>
                </a:lnTo>
                <a:lnTo>
                  <a:pt x="96401" y="12826"/>
                </a:lnTo>
                <a:lnTo>
                  <a:pt x="96310" y="11686"/>
                </a:lnTo>
                <a:lnTo>
                  <a:pt x="96250" y="10261"/>
                </a:lnTo>
                <a:lnTo>
                  <a:pt x="96205" y="8978"/>
                </a:lnTo>
                <a:lnTo>
                  <a:pt x="96190" y="7410"/>
                </a:lnTo>
                <a:lnTo>
                  <a:pt x="96205" y="5985"/>
                </a:lnTo>
                <a:lnTo>
                  <a:pt x="96250" y="4560"/>
                </a:lnTo>
                <a:lnTo>
                  <a:pt x="96325" y="3277"/>
                </a:lnTo>
                <a:lnTo>
                  <a:pt x="96416" y="2280"/>
                </a:lnTo>
                <a:lnTo>
                  <a:pt x="96476" y="1710"/>
                </a:lnTo>
                <a:lnTo>
                  <a:pt x="96537" y="1282"/>
                </a:lnTo>
                <a:lnTo>
                  <a:pt x="96612" y="855"/>
                </a:lnTo>
                <a:lnTo>
                  <a:pt x="96672" y="570"/>
                </a:lnTo>
                <a:lnTo>
                  <a:pt x="96823" y="285"/>
                </a:lnTo>
                <a:lnTo>
                  <a:pt x="96989" y="0"/>
                </a:lnTo>
                <a:lnTo>
                  <a:pt x="97155" y="285"/>
                </a:lnTo>
                <a:lnTo>
                  <a:pt x="97306" y="570"/>
                </a:lnTo>
                <a:lnTo>
                  <a:pt x="97382" y="855"/>
                </a:lnTo>
                <a:lnTo>
                  <a:pt x="97442" y="1282"/>
                </a:lnTo>
                <a:lnTo>
                  <a:pt x="97502" y="1710"/>
                </a:lnTo>
                <a:lnTo>
                  <a:pt x="97548" y="2137"/>
                </a:lnTo>
                <a:lnTo>
                  <a:pt x="97653" y="3277"/>
                </a:lnTo>
                <a:lnTo>
                  <a:pt x="97714" y="4418"/>
                </a:lnTo>
                <a:lnTo>
                  <a:pt x="97774" y="5985"/>
                </a:lnTo>
                <a:lnTo>
                  <a:pt x="97774" y="7410"/>
                </a:lnTo>
                <a:lnTo>
                  <a:pt x="97774" y="8978"/>
                </a:lnTo>
                <a:lnTo>
                  <a:pt x="97714" y="10261"/>
                </a:lnTo>
                <a:lnTo>
                  <a:pt x="97653" y="11686"/>
                </a:lnTo>
                <a:lnTo>
                  <a:pt x="97548" y="12826"/>
                </a:lnTo>
                <a:lnTo>
                  <a:pt x="97502" y="13254"/>
                </a:lnTo>
                <a:lnTo>
                  <a:pt x="97442" y="13681"/>
                </a:lnTo>
                <a:lnTo>
                  <a:pt x="97382" y="14109"/>
                </a:lnTo>
                <a:lnTo>
                  <a:pt x="97306" y="14394"/>
                </a:lnTo>
                <a:lnTo>
                  <a:pt x="97231" y="14679"/>
                </a:lnTo>
                <a:lnTo>
                  <a:pt x="97140" y="14821"/>
                </a:lnTo>
                <a:lnTo>
                  <a:pt x="97065" y="14821"/>
                </a:lnTo>
                <a:lnTo>
                  <a:pt x="96974" y="14964"/>
                </a:lnTo>
                <a:close/>
                <a:moveTo>
                  <a:pt x="99645" y="90783"/>
                </a:moveTo>
                <a:lnTo>
                  <a:pt x="99645" y="44038"/>
                </a:lnTo>
                <a:lnTo>
                  <a:pt x="99645" y="39904"/>
                </a:lnTo>
                <a:lnTo>
                  <a:pt x="99630" y="35629"/>
                </a:lnTo>
                <a:lnTo>
                  <a:pt x="99615" y="31353"/>
                </a:lnTo>
                <a:lnTo>
                  <a:pt x="99600" y="26793"/>
                </a:lnTo>
                <a:lnTo>
                  <a:pt x="100686" y="26793"/>
                </a:lnTo>
                <a:lnTo>
                  <a:pt x="100761" y="37339"/>
                </a:lnTo>
                <a:lnTo>
                  <a:pt x="100777" y="37339"/>
                </a:lnTo>
                <a:lnTo>
                  <a:pt x="100852" y="36199"/>
                </a:lnTo>
                <a:lnTo>
                  <a:pt x="100943" y="34916"/>
                </a:lnTo>
                <a:lnTo>
                  <a:pt x="101018" y="33776"/>
                </a:lnTo>
                <a:lnTo>
                  <a:pt x="101139" y="32779"/>
                </a:lnTo>
                <a:lnTo>
                  <a:pt x="101244" y="31781"/>
                </a:lnTo>
                <a:lnTo>
                  <a:pt x="101350" y="30926"/>
                </a:lnTo>
                <a:lnTo>
                  <a:pt x="101471" y="29928"/>
                </a:lnTo>
                <a:lnTo>
                  <a:pt x="101606" y="29073"/>
                </a:lnTo>
                <a:lnTo>
                  <a:pt x="101772" y="28218"/>
                </a:lnTo>
                <a:lnTo>
                  <a:pt x="101938" y="27505"/>
                </a:lnTo>
                <a:lnTo>
                  <a:pt x="102104" y="26793"/>
                </a:lnTo>
                <a:lnTo>
                  <a:pt x="102285" y="26365"/>
                </a:lnTo>
                <a:lnTo>
                  <a:pt x="102451" y="25938"/>
                </a:lnTo>
                <a:lnTo>
                  <a:pt x="102632" y="25510"/>
                </a:lnTo>
                <a:lnTo>
                  <a:pt x="102829" y="25225"/>
                </a:lnTo>
                <a:lnTo>
                  <a:pt x="103025" y="25225"/>
                </a:lnTo>
                <a:lnTo>
                  <a:pt x="103236" y="25368"/>
                </a:lnTo>
                <a:lnTo>
                  <a:pt x="103462" y="25510"/>
                </a:lnTo>
                <a:lnTo>
                  <a:pt x="103658" y="26080"/>
                </a:lnTo>
                <a:lnTo>
                  <a:pt x="103855" y="26650"/>
                </a:lnTo>
                <a:lnTo>
                  <a:pt x="104051" y="27363"/>
                </a:lnTo>
                <a:lnTo>
                  <a:pt x="104232" y="28361"/>
                </a:lnTo>
                <a:lnTo>
                  <a:pt x="104398" y="29358"/>
                </a:lnTo>
                <a:lnTo>
                  <a:pt x="104564" y="30641"/>
                </a:lnTo>
                <a:lnTo>
                  <a:pt x="104669" y="31638"/>
                </a:lnTo>
                <a:lnTo>
                  <a:pt x="104760" y="32636"/>
                </a:lnTo>
                <a:lnTo>
                  <a:pt x="104850" y="33634"/>
                </a:lnTo>
                <a:lnTo>
                  <a:pt x="104926" y="34774"/>
                </a:lnTo>
                <a:lnTo>
                  <a:pt x="105001" y="35771"/>
                </a:lnTo>
                <a:lnTo>
                  <a:pt x="105092" y="37197"/>
                </a:lnTo>
                <a:lnTo>
                  <a:pt x="105152" y="38337"/>
                </a:lnTo>
                <a:lnTo>
                  <a:pt x="105198" y="39762"/>
                </a:lnTo>
                <a:lnTo>
                  <a:pt x="105258" y="41187"/>
                </a:lnTo>
                <a:lnTo>
                  <a:pt x="105288" y="42612"/>
                </a:lnTo>
                <a:lnTo>
                  <a:pt x="105333" y="44038"/>
                </a:lnTo>
                <a:lnTo>
                  <a:pt x="105364" y="45605"/>
                </a:lnTo>
                <a:lnTo>
                  <a:pt x="105394" y="49026"/>
                </a:lnTo>
                <a:lnTo>
                  <a:pt x="105409" y="52589"/>
                </a:lnTo>
                <a:lnTo>
                  <a:pt x="105409" y="90783"/>
                </a:lnTo>
                <a:lnTo>
                  <a:pt x="104187" y="90783"/>
                </a:lnTo>
                <a:lnTo>
                  <a:pt x="104187" y="53871"/>
                </a:lnTo>
                <a:lnTo>
                  <a:pt x="104172" y="51591"/>
                </a:lnTo>
                <a:lnTo>
                  <a:pt x="104156" y="49311"/>
                </a:lnTo>
                <a:lnTo>
                  <a:pt x="104126" y="47458"/>
                </a:lnTo>
                <a:lnTo>
                  <a:pt x="104081" y="45463"/>
                </a:lnTo>
                <a:lnTo>
                  <a:pt x="104036" y="43752"/>
                </a:lnTo>
                <a:lnTo>
                  <a:pt x="103960" y="42327"/>
                </a:lnTo>
                <a:lnTo>
                  <a:pt x="103870" y="40760"/>
                </a:lnTo>
                <a:lnTo>
                  <a:pt x="103779" y="39477"/>
                </a:lnTo>
                <a:lnTo>
                  <a:pt x="103689" y="38479"/>
                </a:lnTo>
                <a:lnTo>
                  <a:pt x="103568" y="37482"/>
                </a:lnTo>
                <a:lnTo>
                  <a:pt x="103447" y="36769"/>
                </a:lnTo>
                <a:lnTo>
                  <a:pt x="103296" y="36057"/>
                </a:lnTo>
                <a:lnTo>
                  <a:pt x="103145" y="35486"/>
                </a:lnTo>
                <a:lnTo>
                  <a:pt x="102980" y="35059"/>
                </a:lnTo>
                <a:lnTo>
                  <a:pt x="102814" y="34774"/>
                </a:lnTo>
                <a:lnTo>
                  <a:pt x="102617" y="34774"/>
                </a:lnTo>
                <a:lnTo>
                  <a:pt x="102466" y="34774"/>
                </a:lnTo>
                <a:lnTo>
                  <a:pt x="102331" y="34916"/>
                </a:lnTo>
                <a:lnTo>
                  <a:pt x="102180" y="35201"/>
                </a:lnTo>
                <a:lnTo>
                  <a:pt x="102059" y="35629"/>
                </a:lnTo>
                <a:lnTo>
                  <a:pt x="101938" y="36199"/>
                </a:lnTo>
                <a:lnTo>
                  <a:pt x="101818" y="36769"/>
                </a:lnTo>
                <a:lnTo>
                  <a:pt x="101697" y="37482"/>
                </a:lnTo>
                <a:lnTo>
                  <a:pt x="101576" y="38194"/>
                </a:lnTo>
                <a:lnTo>
                  <a:pt x="101471" y="39049"/>
                </a:lnTo>
                <a:lnTo>
                  <a:pt x="101380" y="40047"/>
                </a:lnTo>
                <a:lnTo>
                  <a:pt x="101290" y="41187"/>
                </a:lnTo>
                <a:lnTo>
                  <a:pt x="101199" y="42185"/>
                </a:lnTo>
                <a:lnTo>
                  <a:pt x="101139" y="43182"/>
                </a:lnTo>
                <a:lnTo>
                  <a:pt x="101063" y="44323"/>
                </a:lnTo>
                <a:lnTo>
                  <a:pt x="101003" y="45463"/>
                </a:lnTo>
                <a:lnTo>
                  <a:pt x="100958" y="46888"/>
                </a:lnTo>
                <a:lnTo>
                  <a:pt x="100927" y="48028"/>
                </a:lnTo>
                <a:lnTo>
                  <a:pt x="100897" y="49311"/>
                </a:lnTo>
                <a:lnTo>
                  <a:pt x="100882" y="50736"/>
                </a:lnTo>
                <a:lnTo>
                  <a:pt x="100882" y="52304"/>
                </a:lnTo>
                <a:lnTo>
                  <a:pt x="100882" y="90783"/>
                </a:lnTo>
                <a:lnTo>
                  <a:pt x="99645" y="90783"/>
                </a:lnTo>
                <a:close/>
                <a:moveTo>
                  <a:pt x="107687" y="14964"/>
                </a:moveTo>
                <a:lnTo>
                  <a:pt x="108894" y="11401"/>
                </a:lnTo>
                <a:lnTo>
                  <a:pt x="108894" y="26793"/>
                </a:lnTo>
                <a:lnTo>
                  <a:pt x="110645" y="26793"/>
                </a:lnTo>
                <a:lnTo>
                  <a:pt x="110645" y="35486"/>
                </a:lnTo>
                <a:lnTo>
                  <a:pt x="108894" y="35486"/>
                </a:lnTo>
                <a:lnTo>
                  <a:pt x="108894" y="70118"/>
                </a:lnTo>
                <a:lnTo>
                  <a:pt x="108894" y="71686"/>
                </a:lnTo>
                <a:lnTo>
                  <a:pt x="108909" y="73111"/>
                </a:lnTo>
                <a:lnTo>
                  <a:pt x="108924" y="74394"/>
                </a:lnTo>
                <a:lnTo>
                  <a:pt x="108940" y="75534"/>
                </a:lnTo>
                <a:lnTo>
                  <a:pt x="108985" y="76817"/>
                </a:lnTo>
                <a:lnTo>
                  <a:pt x="109030" y="77814"/>
                </a:lnTo>
                <a:lnTo>
                  <a:pt x="109075" y="78669"/>
                </a:lnTo>
                <a:lnTo>
                  <a:pt x="109136" y="79382"/>
                </a:lnTo>
                <a:lnTo>
                  <a:pt x="109196" y="80095"/>
                </a:lnTo>
                <a:lnTo>
                  <a:pt x="109256" y="80807"/>
                </a:lnTo>
                <a:lnTo>
                  <a:pt x="109332" y="81235"/>
                </a:lnTo>
                <a:lnTo>
                  <a:pt x="109407" y="81662"/>
                </a:lnTo>
                <a:lnTo>
                  <a:pt x="109498" y="82232"/>
                </a:lnTo>
                <a:lnTo>
                  <a:pt x="109603" y="82375"/>
                </a:lnTo>
                <a:lnTo>
                  <a:pt x="109709" y="82517"/>
                </a:lnTo>
                <a:lnTo>
                  <a:pt x="109815" y="82660"/>
                </a:lnTo>
                <a:lnTo>
                  <a:pt x="110011" y="82517"/>
                </a:lnTo>
                <a:lnTo>
                  <a:pt x="110207" y="82375"/>
                </a:lnTo>
                <a:lnTo>
                  <a:pt x="110373" y="82232"/>
                </a:lnTo>
                <a:lnTo>
                  <a:pt x="110524" y="81662"/>
                </a:lnTo>
                <a:lnTo>
                  <a:pt x="110584" y="90498"/>
                </a:lnTo>
                <a:lnTo>
                  <a:pt x="110358" y="91211"/>
                </a:lnTo>
                <a:lnTo>
                  <a:pt x="110086" y="91781"/>
                </a:lnTo>
                <a:lnTo>
                  <a:pt x="109815" y="92209"/>
                </a:lnTo>
                <a:lnTo>
                  <a:pt x="109498" y="92351"/>
                </a:lnTo>
                <a:lnTo>
                  <a:pt x="109287" y="92209"/>
                </a:lnTo>
                <a:lnTo>
                  <a:pt x="109090" y="91781"/>
                </a:lnTo>
                <a:lnTo>
                  <a:pt x="108894" y="91496"/>
                </a:lnTo>
                <a:lnTo>
                  <a:pt x="108728" y="90926"/>
                </a:lnTo>
                <a:lnTo>
                  <a:pt x="108577" y="90213"/>
                </a:lnTo>
                <a:lnTo>
                  <a:pt x="108411" y="89358"/>
                </a:lnTo>
                <a:lnTo>
                  <a:pt x="108276" y="88361"/>
                </a:lnTo>
                <a:lnTo>
                  <a:pt x="108155" y="87220"/>
                </a:lnTo>
                <a:lnTo>
                  <a:pt x="108049" y="85795"/>
                </a:lnTo>
                <a:lnTo>
                  <a:pt x="107959" y="84228"/>
                </a:lnTo>
                <a:lnTo>
                  <a:pt x="107868" y="82517"/>
                </a:lnTo>
                <a:lnTo>
                  <a:pt x="107808" y="80522"/>
                </a:lnTo>
                <a:lnTo>
                  <a:pt x="107748" y="78384"/>
                </a:lnTo>
                <a:lnTo>
                  <a:pt x="107717" y="75819"/>
                </a:lnTo>
                <a:lnTo>
                  <a:pt x="107702" y="73396"/>
                </a:lnTo>
                <a:lnTo>
                  <a:pt x="107687" y="70546"/>
                </a:lnTo>
                <a:lnTo>
                  <a:pt x="107687" y="35486"/>
                </a:lnTo>
                <a:lnTo>
                  <a:pt x="106646" y="35486"/>
                </a:lnTo>
                <a:lnTo>
                  <a:pt x="106646" y="26793"/>
                </a:lnTo>
                <a:lnTo>
                  <a:pt x="107687" y="26793"/>
                </a:lnTo>
                <a:lnTo>
                  <a:pt x="107687" y="14964"/>
                </a:lnTo>
                <a:close/>
                <a:moveTo>
                  <a:pt x="111142" y="26793"/>
                </a:moveTo>
                <a:lnTo>
                  <a:pt x="112485" y="26793"/>
                </a:lnTo>
                <a:lnTo>
                  <a:pt x="113964" y="64560"/>
                </a:lnTo>
                <a:lnTo>
                  <a:pt x="114070" y="67553"/>
                </a:lnTo>
                <a:lnTo>
                  <a:pt x="114190" y="70546"/>
                </a:lnTo>
                <a:lnTo>
                  <a:pt x="114296" y="73966"/>
                </a:lnTo>
                <a:lnTo>
                  <a:pt x="114402" y="77672"/>
                </a:lnTo>
                <a:lnTo>
                  <a:pt x="114432" y="77672"/>
                </a:lnTo>
                <a:lnTo>
                  <a:pt x="114507" y="75106"/>
                </a:lnTo>
                <a:lnTo>
                  <a:pt x="114598" y="72256"/>
                </a:lnTo>
                <a:lnTo>
                  <a:pt x="114734" y="68551"/>
                </a:lnTo>
                <a:lnTo>
                  <a:pt x="114869" y="64275"/>
                </a:lnTo>
                <a:lnTo>
                  <a:pt x="116197" y="26793"/>
                </a:lnTo>
                <a:lnTo>
                  <a:pt x="117510" y="26793"/>
                </a:lnTo>
                <a:lnTo>
                  <a:pt x="115654" y="72399"/>
                </a:lnTo>
                <a:lnTo>
                  <a:pt x="115488" y="76532"/>
                </a:lnTo>
                <a:lnTo>
                  <a:pt x="115337" y="80380"/>
                </a:lnTo>
                <a:lnTo>
                  <a:pt x="115156" y="84085"/>
                </a:lnTo>
                <a:lnTo>
                  <a:pt x="115020" y="87505"/>
                </a:lnTo>
                <a:lnTo>
                  <a:pt x="114869" y="90498"/>
                </a:lnTo>
                <a:lnTo>
                  <a:pt x="114734" y="93349"/>
                </a:lnTo>
                <a:lnTo>
                  <a:pt x="114598" y="95771"/>
                </a:lnTo>
                <a:lnTo>
                  <a:pt x="114477" y="98052"/>
                </a:lnTo>
                <a:lnTo>
                  <a:pt x="114341" y="100332"/>
                </a:lnTo>
                <a:lnTo>
                  <a:pt x="114205" y="102470"/>
                </a:lnTo>
                <a:lnTo>
                  <a:pt x="114055" y="104465"/>
                </a:lnTo>
                <a:lnTo>
                  <a:pt x="113919" y="106318"/>
                </a:lnTo>
                <a:lnTo>
                  <a:pt x="113783" y="108171"/>
                </a:lnTo>
                <a:lnTo>
                  <a:pt x="113647" y="109738"/>
                </a:lnTo>
                <a:lnTo>
                  <a:pt x="113481" y="111163"/>
                </a:lnTo>
                <a:lnTo>
                  <a:pt x="113345" y="112589"/>
                </a:lnTo>
                <a:lnTo>
                  <a:pt x="113164" y="114014"/>
                </a:lnTo>
                <a:lnTo>
                  <a:pt x="112968" y="115296"/>
                </a:lnTo>
                <a:lnTo>
                  <a:pt x="112772" y="116437"/>
                </a:lnTo>
                <a:lnTo>
                  <a:pt x="112591" y="117577"/>
                </a:lnTo>
                <a:lnTo>
                  <a:pt x="112410" y="118432"/>
                </a:lnTo>
                <a:lnTo>
                  <a:pt x="112214" y="119002"/>
                </a:lnTo>
                <a:lnTo>
                  <a:pt x="112018" y="119572"/>
                </a:lnTo>
                <a:lnTo>
                  <a:pt x="111837" y="120000"/>
                </a:lnTo>
                <a:lnTo>
                  <a:pt x="111520" y="110166"/>
                </a:lnTo>
                <a:lnTo>
                  <a:pt x="111791" y="109168"/>
                </a:lnTo>
                <a:lnTo>
                  <a:pt x="112078" y="108028"/>
                </a:lnTo>
                <a:lnTo>
                  <a:pt x="112334" y="106318"/>
                </a:lnTo>
                <a:lnTo>
                  <a:pt x="112606" y="104465"/>
                </a:lnTo>
                <a:lnTo>
                  <a:pt x="112757" y="103325"/>
                </a:lnTo>
                <a:lnTo>
                  <a:pt x="112893" y="101757"/>
                </a:lnTo>
                <a:lnTo>
                  <a:pt x="113059" y="100332"/>
                </a:lnTo>
                <a:lnTo>
                  <a:pt x="113179" y="98764"/>
                </a:lnTo>
                <a:lnTo>
                  <a:pt x="113300" y="97197"/>
                </a:lnTo>
                <a:lnTo>
                  <a:pt x="113421" y="95344"/>
                </a:lnTo>
                <a:lnTo>
                  <a:pt x="113542" y="93491"/>
                </a:lnTo>
                <a:lnTo>
                  <a:pt x="113632" y="91496"/>
                </a:lnTo>
                <a:lnTo>
                  <a:pt x="113708" y="89928"/>
                </a:lnTo>
                <a:lnTo>
                  <a:pt x="113738" y="88788"/>
                </a:lnTo>
                <a:lnTo>
                  <a:pt x="113708" y="87648"/>
                </a:lnTo>
                <a:lnTo>
                  <a:pt x="113647" y="85653"/>
                </a:lnTo>
                <a:lnTo>
                  <a:pt x="111142" y="26793"/>
                </a:lnTo>
                <a:close/>
                <a:moveTo>
                  <a:pt x="119170" y="92351"/>
                </a:moveTo>
                <a:lnTo>
                  <a:pt x="119139" y="92351"/>
                </a:lnTo>
                <a:lnTo>
                  <a:pt x="119049" y="92209"/>
                </a:lnTo>
                <a:lnTo>
                  <a:pt x="118973" y="92209"/>
                </a:lnTo>
                <a:lnTo>
                  <a:pt x="118898" y="91781"/>
                </a:lnTo>
                <a:lnTo>
                  <a:pt x="118823" y="91496"/>
                </a:lnTo>
                <a:lnTo>
                  <a:pt x="118762" y="91211"/>
                </a:lnTo>
                <a:lnTo>
                  <a:pt x="118687" y="90783"/>
                </a:lnTo>
                <a:lnTo>
                  <a:pt x="118626" y="90356"/>
                </a:lnTo>
                <a:lnTo>
                  <a:pt x="118551" y="89786"/>
                </a:lnTo>
                <a:lnTo>
                  <a:pt x="118506" y="89216"/>
                </a:lnTo>
                <a:lnTo>
                  <a:pt x="118460" y="88646"/>
                </a:lnTo>
                <a:lnTo>
                  <a:pt x="118415" y="87933"/>
                </a:lnTo>
                <a:lnTo>
                  <a:pt x="118385" y="87220"/>
                </a:lnTo>
                <a:lnTo>
                  <a:pt x="118355" y="85510"/>
                </a:lnTo>
                <a:lnTo>
                  <a:pt x="118340" y="83942"/>
                </a:lnTo>
                <a:lnTo>
                  <a:pt x="118340" y="83087"/>
                </a:lnTo>
                <a:lnTo>
                  <a:pt x="118355" y="82232"/>
                </a:lnTo>
                <a:lnTo>
                  <a:pt x="118370" y="81377"/>
                </a:lnTo>
                <a:lnTo>
                  <a:pt x="118385" y="80522"/>
                </a:lnTo>
                <a:lnTo>
                  <a:pt x="118430" y="79809"/>
                </a:lnTo>
                <a:lnTo>
                  <a:pt x="118460" y="79239"/>
                </a:lnTo>
                <a:lnTo>
                  <a:pt x="118506" y="78527"/>
                </a:lnTo>
                <a:lnTo>
                  <a:pt x="118566" y="77957"/>
                </a:lnTo>
                <a:lnTo>
                  <a:pt x="118642" y="77387"/>
                </a:lnTo>
                <a:lnTo>
                  <a:pt x="118702" y="76959"/>
                </a:lnTo>
                <a:lnTo>
                  <a:pt x="118777" y="76389"/>
                </a:lnTo>
                <a:lnTo>
                  <a:pt x="118838" y="76104"/>
                </a:lnTo>
                <a:lnTo>
                  <a:pt x="118913" y="75819"/>
                </a:lnTo>
                <a:lnTo>
                  <a:pt x="119004" y="75676"/>
                </a:lnTo>
                <a:lnTo>
                  <a:pt x="119079" y="75534"/>
                </a:lnTo>
                <a:lnTo>
                  <a:pt x="119185" y="75534"/>
                </a:lnTo>
                <a:lnTo>
                  <a:pt x="119275" y="75534"/>
                </a:lnTo>
                <a:lnTo>
                  <a:pt x="119351" y="75676"/>
                </a:lnTo>
                <a:lnTo>
                  <a:pt x="119426" y="75819"/>
                </a:lnTo>
                <a:lnTo>
                  <a:pt x="119502" y="76104"/>
                </a:lnTo>
                <a:lnTo>
                  <a:pt x="119577" y="76389"/>
                </a:lnTo>
                <a:lnTo>
                  <a:pt x="119637" y="76959"/>
                </a:lnTo>
                <a:lnTo>
                  <a:pt x="119698" y="77387"/>
                </a:lnTo>
                <a:lnTo>
                  <a:pt x="119773" y="77957"/>
                </a:lnTo>
                <a:lnTo>
                  <a:pt x="119834" y="78527"/>
                </a:lnTo>
                <a:lnTo>
                  <a:pt x="119879" y="79097"/>
                </a:lnTo>
                <a:lnTo>
                  <a:pt x="119909" y="79809"/>
                </a:lnTo>
                <a:lnTo>
                  <a:pt x="119939" y="80522"/>
                </a:lnTo>
                <a:lnTo>
                  <a:pt x="119969" y="81235"/>
                </a:lnTo>
                <a:lnTo>
                  <a:pt x="119984" y="82232"/>
                </a:lnTo>
                <a:lnTo>
                  <a:pt x="120000" y="83087"/>
                </a:lnTo>
                <a:lnTo>
                  <a:pt x="120000" y="83942"/>
                </a:lnTo>
                <a:lnTo>
                  <a:pt x="119984" y="85510"/>
                </a:lnTo>
                <a:lnTo>
                  <a:pt x="119939" y="87220"/>
                </a:lnTo>
                <a:lnTo>
                  <a:pt x="119909" y="87933"/>
                </a:lnTo>
                <a:lnTo>
                  <a:pt x="119879" y="88646"/>
                </a:lnTo>
                <a:lnTo>
                  <a:pt x="119834" y="89216"/>
                </a:lnTo>
                <a:lnTo>
                  <a:pt x="119773" y="89786"/>
                </a:lnTo>
                <a:lnTo>
                  <a:pt x="119698" y="90356"/>
                </a:lnTo>
                <a:lnTo>
                  <a:pt x="119637" y="90783"/>
                </a:lnTo>
                <a:lnTo>
                  <a:pt x="119577" y="91211"/>
                </a:lnTo>
                <a:lnTo>
                  <a:pt x="119502" y="91496"/>
                </a:lnTo>
                <a:lnTo>
                  <a:pt x="119426" y="91781"/>
                </a:lnTo>
                <a:lnTo>
                  <a:pt x="119336" y="92209"/>
                </a:lnTo>
                <a:lnTo>
                  <a:pt x="119260" y="92209"/>
                </a:lnTo>
                <a:lnTo>
                  <a:pt x="119170" y="92351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628"/>
            <a:ext cx="3272669" cy="112517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8644467" y="6497851"/>
            <a:ext cx="324273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Copyright © 2014 Tata Consultancy Services Limited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Visual Option 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0" y="3"/>
            <a:ext cx="12192000" cy="6857998"/>
            <a:chOff x="0" y="3"/>
            <a:chExt cx="9144000" cy="6857998"/>
          </a:xfrm>
        </p:grpSpPr>
        <p:pic>
          <p:nvPicPr>
            <p:cNvPr id="67" name="Shape 6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" y="741050"/>
              <a:ext cx="9143996" cy="61150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Shape 68"/>
            <p:cNvSpPr/>
            <p:nvPr/>
          </p:nvSpPr>
          <p:spPr>
            <a:xfrm flipH="1">
              <a:off x="1066798" y="4648200"/>
              <a:ext cx="8077199" cy="2209799"/>
            </a:xfrm>
            <a:prstGeom prst="rect">
              <a:avLst/>
            </a:prstGeom>
            <a:solidFill>
              <a:srgbClr val="00B0F0">
                <a:alpha val="84705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69" name="Shape 69"/>
            <p:cNvGrpSpPr/>
            <p:nvPr/>
          </p:nvGrpSpPr>
          <p:grpSpPr>
            <a:xfrm>
              <a:off x="0" y="3"/>
              <a:ext cx="9144000" cy="759624"/>
              <a:chOff x="0" y="3"/>
              <a:chExt cx="9144000" cy="759624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0" y="3"/>
                <a:ext cx="9144000" cy="759624"/>
              </a:xfrm>
              <a:prstGeom prst="rect">
                <a:avLst/>
              </a:prstGeom>
              <a:gradFill>
                <a:gsLst>
                  <a:gs pos="0">
                    <a:srgbClr val="0067AC"/>
                  </a:gs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</a:gra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8365792" y="124822"/>
                <a:ext cx="485458" cy="424339"/>
              </a:xfrm>
              <a:custGeom>
                <a:pathLst>
                  <a:path extrusionOk="0" h="120000" w="120000">
                    <a:moveTo>
                      <a:pt x="59928" y="0"/>
                    </a:moveTo>
                    <a:lnTo>
                      <a:pt x="63664" y="0"/>
                    </a:lnTo>
                    <a:lnTo>
                      <a:pt x="67113" y="330"/>
                    </a:lnTo>
                    <a:lnTo>
                      <a:pt x="70562" y="825"/>
                    </a:lnTo>
                    <a:lnTo>
                      <a:pt x="74011" y="1485"/>
                    </a:lnTo>
                    <a:lnTo>
                      <a:pt x="77317" y="2640"/>
                    </a:lnTo>
                    <a:lnTo>
                      <a:pt x="80335" y="3631"/>
                    </a:lnTo>
                    <a:lnTo>
                      <a:pt x="83497" y="4951"/>
                    </a:lnTo>
                    <a:lnTo>
                      <a:pt x="86227" y="6272"/>
                    </a:lnTo>
                    <a:lnTo>
                      <a:pt x="89101" y="7922"/>
                    </a:lnTo>
                    <a:lnTo>
                      <a:pt x="91544" y="9738"/>
                    </a:lnTo>
                    <a:lnTo>
                      <a:pt x="93844" y="11719"/>
                    </a:lnTo>
                    <a:lnTo>
                      <a:pt x="96000" y="13700"/>
                    </a:lnTo>
                    <a:lnTo>
                      <a:pt x="98011" y="15845"/>
                    </a:lnTo>
                    <a:lnTo>
                      <a:pt x="99736" y="18156"/>
                    </a:lnTo>
                    <a:lnTo>
                      <a:pt x="101317" y="20467"/>
                    </a:lnTo>
                    <a:lnTo>
                      <a:pt x="102610" y="22943"/>
                    </a:lnTo>
                    <a:lnTo>
                      <a:pt x="97149" y="21623"/>
                    </a:lnTo>
                    <a:lnTo>
                      <a:pt x="91832" y="20467"/>
                    </a:lnTo>
                    <a:lnTo>
                      <a:pt x="86514" y="19312"/>
                    </a:lnTo>
                    <a:lnTo>
                      <a:pt x="81485" y="18651"/>
                    </a:lnTo>
                    <a:lnTo>
                      <a:pt x="76742" y="17991"/>
                    </a:lnTo>
                    <a:lnTo>
                      <a:pt x="72431" y="17496"/>
                    </a:lnTo>
                    <a:lnTo>
                      <a:pt x="68694" y="17166"/>
                    </a:lnTo>
                    <a:lnTo>
                      <a:pt x="65820" y="17166"/>
                    </a:lnTo>
                    <a:lnTo>
                      <a:pt x="65101" y="17166"/>
                    </a:lnTo>
                    <a:lnTo>
                      <a:pt x="64383" y="17331"/>
                    </a:lnTo>
                    <a:lnTo>
                      <a:pt x="63808" y="17496"/>
                    </a:lnTo>
                    <a:lnTo>
                      <a:pt x="63233" y="17991"/>
                    </a:lnTo>
                    <a:lnTo>
                      <a:pt x="62658" y="18486"/>
                    </a:lnTo>
                    <a:lnTo>
                      <a:pt x="62371" y="18982"/>
                    </a:lnTo>
                    <a:lnTo>
                      <a:pt x="62083" y="19642"/>
                    </a:lnTo>
                    <a:lnTo>
                      <a:pt x="62083" y="20467"/>
                    </a:lnTo>
                    <a:lnTo>
                      <a:pt x="62083" y="21953"/>
                    </a:lnTo>
                    <a:lnTo>
                      <a:pt x="62083" y="68500"/>
                    </a:lnTo>
                    <a:lnTo>
                      <a:pt x="57916" y="68500"/>
                    </a:lnTo>
                    <a:lnTo>
                      <a:pt x="58059" y="21953"/>
                    </a:lnTo>
                    <a:lnTo>
                      <a:pt x="58059" y="20467"/>
                    </a:lnTo>
                    <a:lnTo>
                      <a:pt x="57916" y="19642"/>
                    </a:lnTo>
                    <a:lnTo>
                      <a:pt x="57772" y="18982"/>
                    </a:lnTo>
                    <a:lnTo>
                      <a:pt x="57197" y="18486"/>
                    </a:lnTo>
                    <a:lnTo>
                      <a:pt x="56766" y="17991"/>
                    </a:lnTo>
                    <a:lnTo>
                      <a:pt x="56335" y="17496"/>
                    </a:lnTo>
                    <a:lnTo>
                      <a:pt x="55760" y="17331"/>
                    </a:lnTo>
                    <a:lnTo>
                      <a:pt x="54898" y="17166"/>
                    </a:lnTo>
                    <a:lnTo>
                      <a:pt x="54323" y="17166"/>
                    </a:lnTo>
                    <a:lnTo>
                      <a:pt x="51161" y="17166"/>
                    </a:lnTo>
                    <a:lnTo>
                      <a:pt x="47568" y="17496"/>
                    </a:lnTo>
                    <a:lnTo>
                      <a:pt x="43257" y="17991"/>
                    </a:lnTo>
                    <a:lnTo>
                      <a:pt x="38514" y="18651"/>
                    </a:lnTo>
                    <a:lnTo>
                      <a:pt x="33341" y="19477"/>
                    </a:lnTo>
                    <a:lnTo>
                      <a:pt x="28023" y="20467"/>
                    </a:lnTo>
                    <a:lnTo>
                      <a:pt x="22562" y="21623"/>
                    </a:lnTo>
                    <a:lnTo>
                      <a:pt x="17389" y="22943"/>
                    </a:lnTo>
                    <a:lnTo>
                      <a:pt x="18538" y="20632"/>
                    </a:lnTo>
                    <a:lnTo>
                      <a:pt x="20119" y="18156"/>
                    </a:lnTo>
                    <a:lnTo>
                      <a:pt x="21844" y="15845"/>
                    </a:lnTo>
                    <a:lnTo>
                      <a:pt x="23856" y="13700"/>
                    </a:lnTo>
                    <a:lnTo>
                      <a:pt x="25868" y="11719"/>
                    </a:lnTo>
                    <a:lnTo>
                      <a:pt x="28311" y="9738"/>
                    </a:lnTo>
                    <a:lnTo>
                      <a:pt x="30898" y="7922"/>
                    </a:lnTo>
                    <a:lnTo>
                      <a:pt x="33485" y="6272"/>
                    </a:lnTo>
                    <a:lnTo>
                      <a:pt x="36502" y="4951"/>
                    </a:lnTo>
                    <a:lnTo>
                      <a:pt x="39377" y="3631"/>
                    </a:lnTo>
                    <a:lnTo>
                      <a:pt x="42538" y="2640"/>
                    </a:lnTo>
                    <a:lnTo>
                      <a:pt x="45844" y="1485"/>
                    </a:lnTo>
                    <a:lnTo>
                      <a:pt x="49149" y="825"/>
                    </a:lnTo>
                    <a:lnTo>
                      <a:pt x="52742" y="330"/>
                    </a:lnTo>
                    <a:lnTo>
                      <a:pt x="56335" y="0"/>
                    </a:lnTo>
                    <a:lnTo>
                      <a:pt x="59928" y="0"/>
                    </a:lnTo>
                    <a:close/>
                    <a:moveTo>
                      <a:pt x="28886" y="95570"/>
                    </a:moveTo>
                    <a:lnTo>
                      <a:pt x="28886" y="85667"/>
                    </a:lnTo>
                    <a:lnTo>
                      <a:pt x="25149" y="85667"/>
                    </a:lnTo>
                    <a:lnTo>
                      <a:pt x="21556" y="85667"/>
                    </a:lnTo>
                    <a:lnTo>
                      <a:pt x="17964" y="85667"/>
                    </a:lnTo>
                    <a:lnTo>
                      <a:pt x="14371" y="85667"/>
                    </a:lnTo>
                    <a:lnTo>
                      <a:pt x="10778" y="85667"/>
                    </a:lnTo>
                    <a:lnTo>
                      <a:pt x="7041" y="85667"/>
                    </a:lnTo>
                    <a:lnTo>
                      <a:pt x="3592" y="85667"/>
                    </a:lnTo>
                    <a:lnTo>
                      <a:pt x="0" y="85667"/>
                    </a:lnTo>
                    <a:lnTo>
                      <a:pt x="0" y="95570"/>
                    </a:lnTo>
                    <a:lnTo>
                      <a:pt x="8335" y="95570"/>
                    </a:lnTo>
                    <a:lnTo>
                      <a:pt x="8335" y="120000"/>
                    </a:lnTo>
                    <a:lnTo>
                      <a:pt x="20263" y="120000"/>
                    </a:lnTo>
                    <a:lnTo>
                      <a:pt x="20263" y="95570"/>
                    </a:lnTo>
                    <a:lnTo>
                      <a:pt x="28886" y="95570"/>
                    </a:lnTo>
                    <a:close/>
                    <a:moveTo>
                      <a:pt x="43544" y="99367"/>
                    </a:moveTo>
                    <a:lnTo>
                      <a:pt x="37508" y="120000"/>
                    </a:lnTo>
                    <a:lnTo>
                      <a:pt x="25868" y="120000"/>
                    </a:lnTo>
                    <a:lnTo>
                      <a:pt x="37365" y="85667"/>
                    </a:lnTo>
                    <a:lnTo>
                      <a:pt x="40526" y="85667"/>
                    </a:lnTo>
                    <a:lnTo>
                      <a:pt x="43544" y="85667"/>
                    </a:lnTo>
                    <a:lnTo>
                      <a:pt x="46850" y="85667"/>
                    </a:lnTo>
                    <a:lnTo>
                      <a:pt x="50011" y="85667"/>
                    </a:lnTo>
                    <a:lnTo>
                      <a:pt x="61365" y="120000"/>
                    </a:lnTo>
                    <a:lnTo>
                      <a:pt x="49724" y="120000"/>
                    </a:lnTo>
                    <a:lnTo>
                      <a:pt x="43544" y="99367"/>
                    </a:lnTo>
                    <a:close/>
                    <a:moveTo>
                      <a:pt x="87377" y="95570"/>
                    </a:moveTo>
                    <a:lnTo>
                      <a:pt x="87377" y="85667"/>
                    </a:lnTo>
                    <a:lnTo>
                      <a:pt x="83784" y="85667"/>
                    </a:lnTo>
                    <a:lnTo>
                      <a:pt x="80047" y="85667"/>
                    </a:lnTo>
                    <a:lnTo>
                      <a:pt x="76455" y="85667"/>
                    </a:lnTo>
                    <a:lnTo>
                      <a:pt x="72862" y="85667"/>
                    </a:lnTo>
                    <a:lnTo>
                      <a:pt x="69413" y="85667"/>
                    </a:lnTo>
                    <a:lnTo>
                      <a:pt x="65820" y="85667"/>
                    </a:lnTo>
                    <a:lnTo>
                      <a:pt x="62083" y="85667"/>
                    </a:lnTo>
                    <a:lnTo>
                      <a:pt x="58491" y="85667"/>
                    </a:lnTo>
                    <a:lnTo>
                      <a:pt x="58491" y="95570"/>
                    </a:lnTo>
                    <a:lnTo>
                      <a:pt x="66970" y="95570"/>
                    </a:lnTo>
                    <a:lnTo>
                      <a:pt x="66970" y="120000"/>
                    </a:lnTo>
                    <a:lnTo>
                      <a:pt x="78754" y="120000"/>
                    </a:lnTo>
                    <a:lnTo>
                      <a:pt x="78754" y="95570"/>
                    </a:lnTo>
                    <a:lnTo>
                      <a:pt x="87377" y="95570"/>
                    </a:lnTo>
                    <a:close/>
                    <a:moveTo>
                      <a:pt x="102323" y="99367"/>
                    </a:moveTo>
                    <a:lnTo>
                      <a:pt x="96143" y="120000"/>
                    </a:lnTo>
                    <a:lnTo>
                      <a:pt x="84359" y="120000"/>
                    </a:lnTo>
                    <a:lnTo>
                      <a:pt x="95856" y="85667"/>
                    </a:lnTo>
                    <a:lnTo>
                      <a:pt x="99017" y="85667"/>
                    </a:lnTo>
                    <a:lnTo>
                      <a:pt x="102323" y="85667"/>
                    </a:lnTo>
                    <a:lnTo>
                      <a:pt x="105341" y="85667"/>
                    </a:lnTo>
                    <a:lnTo>
                      <a:pt x="108502" y="85667"/>
                    </a:lnTo>
                    <a:lnTo>
                      <a:pt x="120000" y="120000"/>
                    </a:lnTo>
                    <a:lnTo>
                      <a:pt x="108359" y="120000"/>
                    </a:lnTo>
                    <a:lnTo>
                      <a:pt x="102323" y="99367"/>
                    </a:lnTo>
                    <a:close/>
                    <a:moveTo>
                      <a:pt x="104479" y="28390"/>
                    </a:moveTo>
                    <a:lnTo>
                      <a:pt x="104766" y="29876"/>
                    </a:lnTo>
                    <a:lnTo>
                      <a:pt x="104910" y="31361"/>
                    </a:lnTo>
                    <a:lnTo>
                      <a:pt x="105053" y="32682"/>
                    </a:lnTo>
                    <a:lnTo>
                      <a:pt x="105053" y="34167"/>
                    </a:lnTo>
                    <a:lnTo>
                      <a:pt x="104910" y="36973"/>
                    </a:lnTo>
                    <a:lnTo>
                      <a:pt x="104479" y="39614"/>
                    </a:lnTo>
                    <a:lnTo>
                      <a:pt x="103760" y="42420"/>
                    </a:lnTo>
                    <a:lnTo>
                      <a:pt x="102754" y="45061"/>
                    </a:lnTo>
                    <a:lnTo>
                      <a:pt x="101461" y="47537"/>
                    </a:lnTo>
                    <a:lnTo>
                      <a:pt x="100023" y="49848"/>
                    </a:lnTo>
                    <a:lnTo>
                      <a:pt x="98443" y="52159"/>
                    </a:lnTo>
                    <a:lnTo>
                      <a:pt x="96287" y="54305"/>
                    </a:lnTo>
                    <a:lnTo>
                      <a:pt x="94275" y="56451"/>
                    </a:lnTo>
                    <a:lnTo>
                      <a:pt x="91976" y="58431"/>
                    </a:lnTo>
                    <a:lnTo>
                      <a:pt x="89389" y="60247"/>
                    </a:lnTo>
                    <a:lnTo>
                      <a:pt x="86802" y="61733"/>
                    </a:lnTo>
                    <a:lnTo>
                      <a:pt x="83928" y="63218"/>
                    </a:lnTo>
                    <a:lnTo>
                      <a:pt x="80766" y="64704"/>
                    </a:lnTo>
                    <a:lnTo>
                      <a:pt x="77748" y="65694"/>
                    </a:lnTo>
                    <a:lnTo>
                      <a:pt x="74443" y="66850"/>
                    </a:lnTo>
                    <a:lnTo>
                      <a:pt x="68407" y="33342"/>
                    </a:lnTo>
                    <a:lnTo>
                      <a:pt x="68263" y="31856"/>
                    </a:lnTo>
                    <a:lnTo>
                      <a:pt x="68119" y="30206"/>
                    </a:lnTo>
                    <a:lnTo>
                      <a:pt x="68119" y="28885"/>
                    </a:lnTo>
                    <a:lnTo>
                      <a:pt x="68119" y="27400"/>
                    </a:lnTo>
                    <a:lnTo>
                      <a:pt x="68263" y="26740"/>
                    </a:lnTo>
                    <a:lnTo>
                      <a:pt x="68550" y="26079"/>
                    </a:lnTo>
                    <a:lnTo>
                      <a:pt x="68838" y="25584"/>
                    </a:lnTo>
                    <a:lnTo>
                      <a:pt x="69125" y="25089"/>
                    </a:lnTo>
                    <a:lnTo>
                      <a:pt x="69700" y="24594"/>
                    </a:lnTo>
                    <a:lnTo>
                      <a:pt x="70275" y="24099"/>
                    </a:lnTo>
                    <a:lnTo>
                      <a:pt x="70850" y="23933"/>
                    </a:lnTo>
                    <a:lnTo>
                      <a:pt x="71712" y="23768"/>
                    </a:lnTo>
                    <a:lnTo>
                      <a:pt x="75880" y="23933"/>
                    </a:lnTo>
                    <a:lnTo>
                      <a:pt x="79904" y="24429"/>
                    </a:lnTo>
                    <a:lnTo>
                      <a:pt x="83928" y="24924"/>
                    </a:lnTo>
                    <a:lnTo>
                      <a:pt x="88095" y="25419"/>
                    </a:lnTo>
                    <a:lnTo>
                      <a:pt x="92119" y="26079"/>
                    </a:lnTo>
                    <a:lnTo>
                      <a:pt x="96143" y="26905"/>
                    </a:lnTo>
                    <a:lnTo>
                      <a:pt x="100455" y="27565"/>
                    </a:lnTo>
                    <a:lnTo>
                      <a:pt x="104479" y="28390"/>
                    </a:lnTo>
                    <a:close/>
                    <a:moveTo>
                      <a:pt x="45556" y="66850"/>
                    </a:moveTo>
                    <a:lnTo>
                      <a:pt x="42395" y="65859"/>
                    </a:lnTo>
                    <a:lnTo>
                      <a:pt x="39089" y="64704"/>
                    </a:lnTo>
                    <a:lnTo>
                      <a:pt x="36071" y="63383"/>
                    </a:lnTo>
                    <a:lnTo>
                      <a:pt x="33197" y="61733"/>
                    </a:lnTo>
                    <a:lnTo>
                      <a:pt x="30610" y="60247"/>
                    </a:lnTo>
                    <a:lnTo>
                      <a:pt x="28023" y="58431"/>
                    </a:lnTo>
                    <a:lnTo>
                      <a:pt x="25724" y="56451"/>
                    </a:lnTo>
                    <a:lnTo>
                      <a:pt x="23568" y="54470"/>
                    </a:lnTo>
                    <a:lnTo>
                      <a:pt x="21556" y="52159"/>
                    </a:lnTo>
                    <a:lnTo>
                      <a:pt x="19832" y="50013"/>
                    </a:lnTo>
                    <a:lnTo>
                      <a:pt x="18395" y="47537"/>
                    </a:lnTo>
                    <a:lnTo>
                      <a:pt x="17245" y="45061"/>
                    </a:lnTo>
                    <a:lnTo>
                      <a:pt x="16095" y="42420"/>
                    </a:lnTo>
                    <a:lnTo>
                      <a:pt x="15520" y="39614"/>
                    </a:lnTo>
                    <a:lnTo>
                      <a:pt x="15089" y="36973"/>
                    </a:lnTo>
                    <a:lnTo>
                      <a:pt x="14802" y="34167"/>
                    </a:lnTo>
                    <a:lnTo>
                      <a:pt x="14802" y="32682"/>
                    </a:lnTo>
                    <a:lnTo>
                      <a:pt x="15089" y="31361"/>
                    </a:lnTo>
                    <a:lnTo>
                      <a:pt x="15233" y="29876"/>
                    </a:lnTo>
                    <a:lnTo>
                      <a:pt x="15520" y="28390"/>
                    </a:lnTo>
                    <a:lnTo>
                      <a:pt x="19544" y="27730"/>
                    </a:lnTo>
                    <a:lnTo>
                      <a:pt x="23712" y="26905"/>
                    </a:lnTo>
                    <a:lnTo>
                      <a:pt x="27736" y="26079"/>
                    </a:lnTo>
                    <a:lnTo>
                      <a:pt x="31904" y="25419"/>
                    </a:lnTo>
                    <a:lnTo>
                      <a:pt x="35928" y="24924"/>
                    </a:lnTo>
                    <a:lnTo>
                      <a:pt x="40239" y="24429"/>
                    </a:lnTo>
                    <a:lnTo>
                      <a:pt x="44263" y="23933"/>
                    </a:lnTo>
                    <a:lnTo>
                      <a:pt x="48431" y="23768"/>
                    </a:lnTo>
                    <a:lnTo>
                      <a:pt x="49149" y="23768"/>
                    </a:lnTo>
                    <a:lnTo>
                      <a:pt x="50011" y="23933"/>
                    </a:lnTo>
                    <a:lnTo>
                      <a:pt x="50443" y="24099"/>
                    </a:lnTo>
                    <a:lnTo>
                      <a:pt x="50874" y="24759"/>
                    </a:lnTo>
                    <a:lnTo>
                      <a:pt x="51305" y="25254"/>
                    </a:lnTo>
                    <a:lnTo>
                      <a:pt x="51449" y="25749"/>
                    </a:lnTo>
                    <a:lnTo>
                      <a:pt x="51880" y="26574"/>
                    </a:lnTo>
                    <a:lnTo>
                      <a:pt x="52023" y="27235"/>
                    </a:lnTo>
                    <a:lnTo>
                      <a:pt x="52023" y="28885"/>
                    </a:lnTo>
                    <a:lnTo>
                      <a:pt x="52023" y="30371"/>
                    </a:lnTo>
                    <a:lnTo>
                      <a:pt x="51880" y="32022"/>
                    </a:lnTo>
                    <a:lnTo>
                      <a:pt x="51592" y="33342"/>
                    </a:lnTo>
                    <a:lnTo>
                      <a:pt x="45556" y="6685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grpSp>
            <p:nvGrpSpPr>
              <p:cNvPr id="72" name="Shape 72"/>
              <p:cNvGrpSpPr/>
              <p:nvPr/>
            </p:nvGrpSpPr>
            <p:grpSpPr>
              <a:xfrm>
                <a:off x="381000" y="249150"/>
                <a:ext cx="2373190" cy="314216"/>
                <a:chOff x="381000" y="333374"/>
                <a:chExt cx="2373190" cy="314216"/>
              </a:xfrm>
            </p:grpSpPr>
            <p:grpSp>
              <p:nvGrpSpPr>
                <p:cNvPr id="73" name="Shape 73"/>
                <p:cNvGrpSpPr/>
                <p:nvPr/>
              </p:nvGrpSpPr>
              <p:grpSpPr>
                <a:xfrm>
                  <a:off x="381000" y="333374"/>
                  <a:ext cx="2227429" cy="112270"/>
                  <a:chOff x="68096" y="6650479"/>
                  <a:chExt cx="2503487" cy="127000"/>
                </a:xfrm>
              </p:grpSpPr>
              <p:sp>
                <p:nvSpPr>
                  <p:cNvPr id="74" name="Shape 74"/>
                  <p:cNvSpPr/>
                  <p:nvPr/>
                </p:nvSpPr>
                <p:spPr>
                  <a:xfrm>
                    <a:off x="1838158" y="6650479"/>
                    <a:ext cx="733425" cy="127000"/>
                  </a:xfrm>
                  <a:custGeom>
                    <a:pathLst>
                      <a:path extrusionOk="0" h="120000" w="120000">
                        <a:moveTo>
                          <a:pt x="106897" y="112511"/>
                        </a:moveTo>
                        <a:lnTo>
                          <a:pt x="107353" y="114009"/>
                        </a:lnTo>
                        <a:lnTo>
                          <a:pt x="107905" y="115319"/>
                        </a:lnTo>
                        <a:lnTo>
                          <a:pt x="108523" y="116443"/>
                        </a:lnTo>
                        <a:lnTo>
                          <a:pt x="109238" y="117753"/>
                        </a:lnTo>
                        <a:lnTo>
                          <a:pt x="109953" y="118689"/>
                        </a:lnTo>
                        <a:lnTo>
                          <a:pt x="110734" y="119251"/>
                        </a:lnTo>
                        <a:lnTo>
                          <a:pt x="111547" y="119812"/>
                        </a:lnTo>
                        <a:lnTo>
                          <a:pt x="112327" y="120000"/>
                        </a:lnTo>
                        <a:lnTo>
                          <a:pt x="113270" y="119812"/>
                        </a:lnTo>
                        <a:lnTo>
                          <a:pt x="114147" y="119251"/>
                        </a:lnTo>
                        <a:lnTo>
                          <a:pt x="114570" y="118876"/>
                        </a:lnTo>
                        <a:lnTo>
                          <a:pt x="114960" y="118315"/>
                        </a:lnTo>
                        <a:lnTo>
                          <a:pt x="115350" y="117753"/>
                        </a:lnTo>
                        <a:lnTo>
                          <a:pt x="115708" y="117004"/>
                        </a:lnTo>
                        <a:lnTo>
                          <a:pt x="116066" y="116255"/>
                        </a:lnTo>
                        <a:lnTo>
                          <a:pt x="116423" y="115507"/>
                        </a:lnTo>
                        <a:lnTo>
                          <a:pt x="116716" y="114758"/>
                        </a:lnTo>
                        <a:lnTo>
                          <a:pt x="117041" y="113822"/>
                        </a:lnTo>
                        <a:lnTo>
                          <a:pt x="117301" y="112886"/>
                        </a:lnTo>
                        <a:lnTo>
                          <a:pt x="117626" y="111762"/>
                        </a:lnTo>
                        <a:lnTo>
                          <a:pt x="117854" y="110639"/>
                        </a:lnTo>
                        <a:lnTo>
                          <a:pt x="118114" y="109329"/>
                        </a:lnTo>
                        <a:lnTo>
                          <a:pt x="118309" y="108205"/>
                        </a:lnTo>
                        <a:lnTo>
                          <a:pt x="118536" y="106895"/>
                        </a:lnTo>
                        <a:lnTo>
                          <a:pt x="118764" y="105585"/>
                        </a:lnTo>
                        <a:lnTo>
                          <a:pt x="118927" y="104274"/>
                        </a:lnTo>
                        <a:lnTo>
                          <a:pt x="119252" y="101279"/>
                        </a:lnTo>
                        <a:lnTo>
                          <a:pt x="119512" y="98471"/>
                        </a:lnTo>
                        <a:lnTo>
                          <a:pt x="119707" y="95101"/>
                        </a:lnTo>
                        <a:lnTo>
                          <a:pt x="119869" y="91918"/>
                        </a:lnTo>
                        <a:lnTo>
                          <a:pt x="119967" y="88361"/>
                        </a:lnTo>
                        <a:lnTo>
                          <a:pt x="120000" y="84992"/>
                        </a:lnTo>
                        <a:lnTo>
                          <a:pt x="119967" y="81809"/>
                        </a:lnTo>
                        <a:lnTo>
                          <a:pt x="119902" y="79001"/>
                        </a:lnTo>
                        <a:lnTo>
                          <a:pt x="119772" y="76193"/>
                        </a:lnTo>
                        <a:lnTo>
                          <a:pt x="119642" y="73572"/>
                        </a:lnTo>
                        <a:lnTo>
                          <a:pt x="119479" y="71138"/>
                        </a:lnTo>
                        <a:lnTo>
                          <a:pt x="119252" y="68705"/>
                        </a:lnTo>
                        <a:lnTo>
                          <a:pt x="118992" y="66458"/>
                        </a:lnTo>
                        <a:lnTo>
                          <a:pt x="118699" y="64399"/>
                        </a:lnTo>
                        <a:lnTo>
                          <a:pt x="118341" y="62152"/>
                        </a:lnTo>
                        <a:lnTo>
                          <a:pt x="117984" y="60280"/>
                        </a:lnTo>
                        <a:lnTo>
                          <a:pt x="117561" y="58595"/>
                        </a:lnTo>
                        <a:lnTo>
                          <a:pt x="117073" y="56723"/>
                        </a:lnTo>
                        <a:lnTo>
                          <a:pt x="116586" y="55039"/>
                        </a:lnTo>
                        <a:lnTo>
                          <a:pt x="116001" y="53541"/>
                        </a:lnTo>
                        <a:lnTo>
                          <a:pt x="115415" y="52043"/>
                        </a:lnTo>
                        <a:lnTo>
                          <a:pt x="114765" y="50546"/>
                        </a:lnTo>
                        <a:lnTo>
                          <a:pt x="113855" y="48299"/>
                        </a:lnTo>
                        <a:lnTo>
                          <a:pt x="113042" y="46240"/>
                        </a:lnTo>
                        <a:lnTo>
                          <a:pt x="112717" y="45304"/>
                        </a:lnTo>
                        <a:lnTo>
                          <a:pt x="112392" y="44180"/>
                        </a:lnTo>
                        <a:lnTo>
                          <a:pt x="112099" y="43057"/>
                        </a:lnTo>
                        <a:lnTo>
                          <a:pt x="111872" y="41934"/>
                        </a:lnTo>
                        <a:lnTo>
                          <a:pt x="111644" y="40998"/>
                        </a:lnTo>
                        <a:lnTo>
                          <a:pt x="111449" y="39875"/>
                        </a:lnTo>
                        <a:lnTo>
                          <a:pt x="111286" y="38564"/>
                        </a:lnTo>
                        <a:lnTo>
                          <a:pt x="111156" y="37441"/>
                        </a:lnTo>
                        <a:lnTo>
                          <a:pt x="111059" y="35943"/>
                        </a:lnTo>
                        <a:lnTo>
                          <a:pt x="110994" y="34446"/>
                        </a:lnTo>
                        <a:lnTo>
                          <a:pt x="110929" y="33135"/>
                        </a:lnTo>
                        <a:lnTo>
                          <a:pt x="110929" y="31450"/>
                        </a:lnTo>
                        <a:lnTo>
                          <a:pt x="110929" y="30327"/>
                        </a:lnTo>
                        <a:lnTo>
                          <a:pt x="110961" y="28829"/>
                        </a:lnTo>
                        <a:lnTo>
                          <a:pt x="111026" y="27519"/>
                        </a:lnTo>
                        <a:lnTo>
                          <a:pt x="111124" y="26396"/>
                        </a:lnTo>
                        <a:lnTo>
                          <a:pt x="111221" y="25273"/>
                        </a:lnTo>
                        <a:lnTo>
                          <a:pt x="111384" y="24149"/>
                        </a:lnTo>
                        <a:lnTo>
                          <a:pt x="111547" y="22839"/>
                        </a:lnTo>
                        <a:lnTo>
                          <a:pt x="111742" y="21903"/>
                        </a:lnTo>
                        <a:lnTo>
                          <a:pt x="111937" y="20967"/>
                        </a:lnTo>
                        <a:lnTo>
                          <a:pt x="112164" y="20031"/>
                        </a:lnTo>
                        <a:lnTo>
                          <a:pt x="112457" y="19282"/>
                        </a:lnTo>
                        <a:lnTo>
                          <a:pt x="112782" y="18720"/>
                        </a:lnTo>
                        <a:lnTo>
                          <a:pt x="113107" y="18159"/>
                        </a:lnTo>
                        <a:lnTo>
                          <a:pt x="113432" y="17784"/>
                        </a:lnTo>
                        <a:lnTo>
                          <a:pt x="113855" y="17597"/>
                        </a:lnTo>
                        <a:lnTo>
                          <a:pt x="114277" y="17597"/>
                        </a:lnTo>
                        <a:lnTo>
                          <a:pt x="114928" y="17597"/>
                        </a:lnTo>
                        <a:lnTo>
                          <a:pt x="115578" y="17971"/>
                        </a:lnTo>
                        <a:lnTo>
                          <a:pt x="116163" y="18720"/>
                        </a:lnTo>
                        <a:lnTo>
                          <a:pt x="116716" y="19469"/>
                        </a:lnTo>
                        <a:lnTo>
                          <a:pt x="117171" y="20218"/>
                        </a:lnTo>
                        <a:lnTo>
                          <a:pt x="117626" y="21154"/>
                        </a:lnTo>
                        <a:lnTo>
                          <a:pt x="117984" y="22090"/>
                        </a:lnTo>
                        <a:lnTo>
                          <a:pt x="118276" y="22839"/>
                        </a:lnTo>
                        <a:lnTo>
                          <a:pt x="119187" y="5803"/>
                        </a:lnTo>
                        <a:lnTo>
                          <a:pt x="118764" y="4680"/>
                        </a:lnTo>
                        <a:lnTo>
                          <a:pt x="118276" y="3744"/>
                        </a:lnTo>
                        <a:lnTo>
                          <a:pt x="117756" y="2620"/>
                        </a:lnTo>
                        <a:lnTo>
                          <a:pt x="117171" y="1684"/>
                        </a:lnTo>
                        <a:lnTo>
                          <a:pt x="116553" y="1123"/>
                        </a:lnTo>
                        <a:lnTo>
                          <a:pt x="115871" y="561"/>
                        </a:lnTo>
                        <a:lnTo>
                          <a:pt x="115155" y="187"/>
                        </a:lnTo>
                        <a:lnTo>
                          <a:pt x="114342" y="0"/>
                        </a:lnTo>
                        <a:lnTo>
                          <a:pt x="113530" y="187"/>
                        </a:lnTo>
                        <a:lnTo>
                          <a:pt x="112782" y="748"/>
                        </a:lnTo>
                        <a:lnTo>
                          <a:pt x="112067" y="1497"/>
                        </a:lnTo>
                        <a:lnTo>
                          <a:pt x="111384" y="2620"/>
                        </a:lnTo>
                        <a:lnTo>
                          <a:pt x="110734" y="4118"/>
                        </a:lnTo>
                        <a:lnTo>
                          <a:pt x="110181" y="5616"/>
                        </a:lnTo>
                        <a:lnTo>
                          <a:pt x="109628" y="7488"/>
                        </a:lnTo>
                        <a:lnTo>
                          <a:pt x="109141" y="9547"/>
                        </a:lnTo>
                        <a:lnTo>
                          <a:pt x="108685" y="11981"/>
                        </a:lnTo>
                        <a:lnTo>
                          <a:pt x="108295" y="14414"/>
                        </a:lnTo>
                        <a:lnTo>
                          <a:pt x="108003" y="17410"/>
                        </a:lnTo>
                        <a:lnTo>
                          <a:pt x="107678" y="20218"/>
                        </a:lnTo>
                        <a:lnTo>
                          <a:pt x="107483" y="23213"/>
                        </a:lnTo>
                        <a:lnTo>
                          <a:pt x="107320" y="26583"/>
                        </a:lnTo>
                        <a:lnTo>
                          <a:pt x="107222" y="29765"/>
                        </a:lnTo>
                        <a:lnTo>
                          <a:pt x="107190" y="33510"/>
                        </a:lnTo>
                        <a:lnTo>
                          <a:pt x="107222" y="36318"/>
                        </a:lnTo>
                        <a:lnTo>
                          <a:pt x="107287" y="39500"/>
                        </a:lnTo>
                        <a:lnTo>
                          <a:pt x="107418" y="42121"/>
                        </a:lnTo>
                        <a:lnTo>
                          <a:pt x="107580" y="44929"/>
                        </a:lnTo>
                        <a:lnTo>
                          <a:pt x="107808" y="47363"/>
                        </a:lnTo>
                        <a:lnTo>
                          <a:pt x="108068" y="49609"/>
                        </a:lnTo>
                        <a:lnTo>
                          <a:pt x="108360" y="51856"/>
                        </a:lnTo>
                        <a:lnTo>
                          <a:pt x="108685" y="53915"/>
                        </a:lnTo>
                        <a:lnTo>
                          <a:pt x="109076" y="55975"/>
                        </a:lnTo>
                        <a:lnTo>
                          <a:pt x="109466" y="58034"/>
                        </a:lnTo>
                        <a:lnTo>
                          <a:pt x="109921" y="59719"/>
                        </a:lnTo>
                        <a:lnTo>
                          <a:pt x="110409" y="61404"/>
                        </a:lnTo>
                        <a:lnTo>
                          <a:pt x="110929" y="62901"/>
                        </a:lnTo>
                        <a:lnTo>
                          <a:pt x="111481" y="64586"/>
                        </a:lnTo>
                        <a:lnTo>
                          <a:pt x="112067" y="65897"/>
                        </a:lnTo>
                        <a:lnTo>
                          <a:pt x="112684" y="67207"/>
                        </a:lnTo>
                        <a:lnTo>
                          <a:pt x="113530" y="69079"/>
                        </a:lnTo>
                        <a:lnTo>
                          <a:pt x="114310" y="71326"/>
                        </a:lnTo>
                        <a:lnTo>
                          <a:pt x="114603" y="72262"/>
                        </a:lnTo>
                        <a:lnTo>
                          <a:pt x="114895" y="73385"/>
                        </a:lnTo>
                        <a:lnTo>
                          <a:pt x="115188" y="74321"/>
                        </a:lnTo>
                        <a:lnTo>
                          <a:pt x="115415" y="75444"/>
                        </a:lnTo>
                        <a:lnTo>
                          <a:pt x="115610" y="76567"/>
                        </a:lnTo>
                        <a:lnTo>
                          <a:pt x="115773" y="78065"/>
                        </a:lnTo>
                        <a:lnTo>
                          <a:pt x="115903" y="79188"/>
                        </a:lnTo>
                        <a:lnTo>
                          <a:pt x="116033" y="80499"/>
                        </a:lnTo>
                        <a:lnTo>
                          <a:pt x="116098" y="81809"/>
                        </a:lnTo>
                        <a:lnTo>
                          <a:pt x="116163" y="83307"/>
                        </a:lnTo>
                        <a:lnTo>
                          <a:pt x="116228" y="84992"/>
                        </a:lnTo>
                        <a:lnTo>
                          <a:pt x="116261" y="86489"/>
                        </a:lnTo>
                        <a:lnTo>
                          <a:pt x="116228" y="88174"/>
                        </a:lnTo>
                        <a:lnTo>
                          <a:pt x="116163" y="89859"/>
                        </a:lnTo>
                        <a:lnTo>
                          <a:pt x="116098" y="91544"/>
                        </a:lnTo>
                        <a:lnTo>
                          <a:pt x="115968" y="93042"/>
                        </a:lnTo>
                        <a:lnTo>
                          <a:pt x="115838" y="94352"/>
                        </a:lnTo>
                        <a:lnTo>
                          <a:pt x="115675" y="95663"/>
                        </a:lnTo>
                        <a:lnTo>
                          <a:pt x="115513" y="96786"/>
                        </a:lnTo>
                        <a:lnTo>
                          <a:pt x="115285" y="98096"/>
                        </a:lnTo>
                        <a:lnTo>
                          <a:pt x="115058" y="99032"/>
                        </a:lnTo>
                        <a:lnTo>
                          <a:pt x="114765" y="99781"/>
                        </a:lnTo>
                        <a:lnTo>
                          <a:pt x="114473" y="100530"/>
                        </a:lnTo>
                        <a:lnTo>
                          <a:pt x="114147" y="101092"/>
                        </a:lnTo>
                        <a:lnTo>
                          <a:pt x="113790" y="101653"/>
                        </a:lnTo>
                        <a:lnTo>
                          <a:pt x="113400" y="102028"/>
                        </a:lnTo>
                        <a:lnTo>
                          <a:pt x="113010" y="102215"/>
                        </a:lnTo>
                        <a:lnTo>
                          <a:pt x="112587" y="102215"/>
                        </a:lnTo>
                        <a:lnTo>
                          <a:pt x="111872" y="102215"/>
                        </a:lnTo>
                        <a:lnTo>
                          <a:pt x="111189" y="101653"/>
                        </a:lnTo>
                        <a:lnTo>
                          <a:pt x="110539" y="101092"/>
                        </a:lnTo>
                        <a:lnTo>
                          <a:pt x="109856" y="100156"/>
                        </a:lnTo>
                        <a:lnTo>
                          <a:pt x="109271" y="99032"/>
                        </a:lnTo>
                        <a:lnTo>
                          <a:pt x="108685" y="97909"/>
                        </a:lnTo>
                        <a:lnTo>
                          <a:pt x="108165" y="96224"/>
                        </a:lnTo>
                        <a:lnTo>
                          <a:pt x="107678" y="94914"/>
                        </a:lnTo>
                        <a:lnTo>
                          <a:pt x="106897" y="112511"/>
                        </a:lnTo>
                        <a:close/>
                        <a:moveTo>
                          <a:pt x="103646" y="49235"/>
                        </a:moveTo>
                        <a:lnTo>
                          <a:pt x="96071" y="49235"/>
                        </a:lnTo>
                        <a:lnTo>
                          <a:pt x="96071" y="19469"/>
                        </a:lnTo>
                        <a:lnTo>
                          <a:pt x="104101" y="19469"/>
                        </a:lnTo>
                        <a:lnTo>
                          <a:pt x="104101" y="1872"/>
                        </a:lnTo>
                        <a:lnTo>
                          <a:pt x="92365" y="1872"/>
                        </a:lnTo>
                        <a:lnTo>
                          <a:pt x="92365" y="118127"/>
                        </a:lnTo>
                        <a:lnTo>
                          <a:pt x="104557" y="118127"/>
                        </a:lnTo>
                        <a:lnTo>
                          <a:pt x="104557" y="100530"/>
                        </a:lnTo>
                        <a:lnTo>
                          <a:pt x="96071" y="100530"/>
                        </a:lnTo>
                        <a:lnTo>
                          <a:pt x="96071" y="66458"/>
                        </a:lnTo>
                        <a:lnTo>
                          <a:pt x="103646" y="66458"/>
                        </a:lnTo>
                        <a:lnTo>
                          <a:pt x="103646" y="49235"/>
                        </a:lnTo>
                        <a:close/>
                        <a:moveTo>
                          <a:pt x="88658" y="97909"/>
                        </a:moveTo>
                        <a:lnTo>
                          <a:pt x="88236" y="98845"/>
                        </a:lnTo>
                        <a:lnTo>
                          <a:pt x="87813" y="99594"/>
                        </a:lnTo>
                        <a:lnTo>
                          <a:pt x="87358" y="100343"/>
                        </a:lnTo>
                        <a:lnTo>
                          <a:pt x="86838" y="100904"/>
                        </a:lnTo>
                        <a:lnTo>
                          <a:pt x="86318" y="101466"/>
                        </a:lnTo>
                        <a:lnTo>
                          <a:pt x="85732" y="101840"/>
                        </a:lnTo>
                        <a:lnTo>
                          <a:pt x="85212" y="102028"/>
                        </a:lnTo>
                        <a:lnTo>
                          <a:pt x="84659" y="102028"/>
                        </a:lnTo>
                        <a:lnTo>
                          <a:pt x="84204" y="102028"/>
                        </a:lnTo>
                        <a:lnTo>
                          <a:pt x="83847" y="101840"/>
                        </a:lnTo>
                        <a:lnTo>
                          <a:pt x="83457" y="101653"/>
                        </a:lnTo>
                        <a:lnTo>
                          <a:pt x="83066" y="101279"/>
                        </a:lnTo>
                        <a:lnTo>
                          <a:pt x="82709" y="100904"/>
                        </a:lnTo>
                        <a:lnTo>
                          <a:pt x="82351" y="100530"/>
                        </a:lnTo>
                        <a:lnTo>
                          <a:pt x="81994" y="99968"/>
                        </a:lnTo>
                        <a:lnTo>
                          <a:pt x="81668" y="99219"/>
                        </a:lnTo>
                        <a:lnTo>
                          <a:pt x="81343" y="98471"/>
                        </a:lnTo>
                        <a:lnTo>
                          <a:pt x="81051" y="97722"/>
                        </a:lnTo>
                        <a:lnTo>
                          <a:pt x="80726" y="96599"/>
                        </a:lnTo>
                        <a:lnTo>
                          <a:pt x="80465" y="95663"/>
                        </a:lnTo>
                        <a:lnTo>
                          <a:pt x="80205" y="94539"/>
                        </a:lnTo>
                        <a:lnTo>
                          <a:pt x="79945" y="93416"/>
                        </a:lnTo>
                        <a:lnTo>
                          <a:pt x="79685" y="92106"/>
                        </a:lnTo>
                        <a:lnTo>
                          <a:pt x="79458" y="90982"/>
                        </a:lnTo>
                        <a:lnTo>
                          <a:pt x="79230" y="89297"/>
                        </a:lnTo>
                        <a:lnTo>
                          <a:pt x="79035" y="87987"/>
                        </a:lnTo>
                        <a:lnTo>
                          <a:pt x="78872" y="86489"/>
                        </a:lnTo>
                        <a:lnTo>
                          <a:pt x="78677" y="84804"/>
                        </a:lnTo>
                        <a:lnTo>
                          <a:pt x="78482" y="82932"/>
                        </a:lnTo>
                        <a:lnTo>
                          <a:pt x="78352" y="81248"/>
                        </a:lnTo>
                        <a:lnTo>
                          <a:pt x="78222" y="79563"/>
                        </a:lnTo>
                        <a:lnTo>
                          <a:pt x="78092" y="77691"/>
                        </a:lnTo>
                        <a:lnTo>
                          <a:pt x="77897" y="73572"/>
                        </a:lnTo>
                        <a:lnTo>
                          <a:pt x="77735" y="69453"/>
                        </a:lnTo>
                        <a:lnTo>
                          <a:pt x="77670" y="64960"/>
                        </a:lnTo>
                        <a:lnTo>
                          <a:pt x="77637" y="60280"/>
                        </a:lnTo>
                        <a:lnTo>
                          <a:pt x="77637" y="57847"/>
                        </a:lnTo>
                        <a:lnTo>
                          <a:pt x="77670" y="55226"/>
                        </a:lnTo>
                        <a:lnTo>
                          <a:pt x="77702" y="52792"/>
                        </a:lnTo>
                        <a:lnTo>
                          <a:pt x="77767" y="50546"/>
                        </a:lnTo>
                        <a:lnTo>
                          <a:pt x="77832" y="48112"/>
                        </a:lnTo>
                        <a:lnTo>
                          <a:pt x="77930" y="46053"/>
                        </a:lnTo>
                        <a:lnTo>
                          <a:pt x="78027" y="43993"/>
                        </a:lnTo>
                        <a:lnTo>
                          <a:pt x="78125" y="41747"/>
                        </a:lnTo>
                        <a:lnTo>
                          <a:pt x="78287" y="39875"/>
                        </a:lnTo>
                        <a:lnTo>
                          <a:pt x="78417" y="38003"/>
                        </a:lnTo>
                        <a:lnTo>
                          <a:pt x="78612" y="36131"/>
                        </a:lnTo>
                        <a:lnTo>
                          <a:pt x="78775" y="34446"/>
                        </a:lnTo>
                        <a:lnTo>
                          <a:pt x="78970" y="32948"/>
                        </a:lnTo>
                        <a:lnTo>
                          <a:pt x="79165" y="31450"/>
                        </a:lnTo>
                        <a:lnTo>
                          <a:pt x="79360" y="29765"/>
                        </a:lnTo>
                        <a:lnTo>
                          <a:pt x="79588" y="28455"/>
                        </a:lnTo>
                        <a:lnTo>
                          <a:pt x="79880" y="27145"/>
                        </a:lnTo>
                        <a:lnTo>
                          <a:pt x="80108" y="26021"/>
                        </a:lnTo>
                        <a:lnTo>
                          <a:pt x="80368" y="24898"/>
                        </a:lnTo>
                        <a:lnTo>
                          <a:pt x="80628" y="23775"/>
                        </a:lnTo>
                        <a:lnTo>
                          <a:pt x="80921" y="22652"/>
                        </a:lnTo>
                        <a:lnTo>
                          <a:pt x="81246" y="21903"/>
                        </a:lnTo>
                        <a:lnTo>
                          <a:pt x="81538" y="20967"/>
                        </a:lnTo>
                        <a:lnTo>
                          <a:pt x="81831" y="20405"/>
                        </a:lnTo>
                        <a:lnTo>
                          <a:pt x="82514" y="19095"/>
                        </a:lnTo>
                        <a:lnTo>
                          <a:pt x="83196" y="18346"/>
                        </a:lnTo>
                        <a:lnTo>
                          <a:pt x="83944" y="17784"/>
                        </a:lnTo>
                        <a:lnTo>
                          <a:pt x="84692" y="17597"/>
                        </a:lnTo>
                        <a:lnTo>
                          <a:pt x="85277" y="17784"/>
                        </a:lnTo>
                        <a:lnTo>
                          <a:pt x="85862" y="17971"/>
                        </a:lnTo>
                        <a:lnTo>
                          <a:pt x="86415" y="18346"/>
                        </a:lnTo>
                        <a:lnTo>
                          <a:pt x="86903" y="18907"/>
                        </a:lnTo>
                        <a:lnTo>
                          <a:pt x="87390" y="19656"/>
                        </a:lnTo>
                        <a:lnTo>
                          <a:pt x="87813" y="20405"/>
                        </a:lnTo>
                        <a:lnTo>
                          <a:pt x="88236" y="21154"/>
                        </a:lnTo>
                        <a:lnTo>
                          <a:pt x="88626" y="22090"/>
                        </a:lnTo>
                        <a:lnTo>
                          <a:pt x="89406" y="5241"/>
                        </a:lnTo>
                        <a:lnTo>
                          <a:pt x="89081" y="4492"/>
                        </a:lnTo>
                        <a:lnTo>
                          <a:pt x="88691" y="3556"/>
                        </a:lnTo>
                        <a:lnTo>
                          <a:pt x="88171" y="2433"/>
                        </a:lnTo>
                        <a:lnTo>
                          <a:pt x="87618" y="1684"/>
                        </a:lnTo>
                        <a:lnTo>
                          <a:pt x="86935" y="1123"/>
                        </a:lnTo>
                        <a:lnTo>
                          <a:pt x="86220" y="561"/>
                        </a:lnTo>
                        <a:lnTo>
                          <a:pt x="85407" y="187"/>
                        </a:lnTo>
                        <a:lnTo>
                          <a:pt x="84529" y="0"/>
                        </a:lnTo>
                        <a:lnTo>
                          <a:pt x="83977" y="187"/>
                        </a:lnTo>
                        <a:lnTo>
                          <a:pt x="83424" y="374"/>
                        </a:lnTo>
                        <a:lnTo>
                          <a:pt x="82839" y="748"/>
                        </a:lnTo>
                        <a:lnTo>
                          <a:pt x="82319" y="1123"/>
                        </a:lnTo>
                        <a:lnTo>
                          <a:pt x="81766" y="1684"/>
                        </a:lnTo>
                        <a:lnTo>
                          <a:pt x="81246" y="2433"/>
                        </a:lnTo>
                        <a:lnTo>
                          <a:pt x="80726" y="3182"/>
                        </a:lnTo>
                        <a:lnTo>
                          <a:pt x="80238" y="4305"/>
                        </a:lnTo>
                        <a:lnTo>
                          <a:pt x="79783" y="5429"/>
                        </a:lnTo>
                        <a:lnTo>
                          <a:pt x="79295" y="6552"/>
                        </a:lnTo>
                        <a:lnTo>
                          <a:pt x="78872" y="7862"/>
                        </a:lnTo>
                        <a:lnTo>
                          <a:pt x="78385" y="9360"/>
                        </a:lnTo>
                        <a:lnTo>
                          <a:pt x="77995" y="11045"/>
                        </a:lnTo>
                        <a:lnTo>
                          <a:pt x="77604" y="12730"/>
                        </a:lnTo>
                        <a:lnTo>
                          <a:pt x="77182" y="14414"/>
                        </a:lnTo>
                        <a:lnTo>
                          <a:pt x="76824" y="16287"/>
                        </a:lnTo>
                        <a:lnTo>
                          <a:pt x="76467" y="18533"/>
                        </a:lnTo>
                        <a:lnTo>
                          <a:pt x="76141" y="20592"/>
                        </a:lnTo>
                        <a:lnTo>
                          <a:pt x="75816" y="22839"/>
                        </a:lnTo>
                        <a:lnTo>
                          <a:pt x="75524" y="25273"/>
                        </a:lnTo>
                        <a:lnTo>
                          <a:pt x="75264" y="27706"/>
                        </a:lnTo>
                        <a:lnTo>
                          <a:pt x="75004" y="30327"/>
                        </a:lnTo>
                        <a:lnTo>
                          <a:pt x="74776" y="32948"/>
                        </a:lnTo>
                        <a:lnTo>
                          <a:pt x="74548" y="35569"/>
                        </a:lnTo>
                        <a:lnTo>
                          <a:pt x="74386" y="38564"/>
                        </a:lnTo>
                        <a:lnTo>
                          <a:pt x="74223" y="41560"/>
                        </a:lnTo>
                        <a:lnTo>
                          <a:pt x="74061" y="44742"/>
                        </a:lnTo>
                        <a:lnTo>
                          <a:pt x="73963" y="47737"/>
                        </a:lnTo>
                        <a:lnTo>
                          <a:pt x="73866" y="51107"/>
                        </a:lnTo>
                        <a:lnTo>
                          <a:pt x="73801" y="54290"/>
                        </a:lnTo>
                        <a:lnTo>
                          <a:pt x="73768" y="57847"/>
                        </a:lnTo>
                        <a:lnTo>
                          <a:pt x="73768" y="61404"/>
                        </a:lnTo>
                        <a:lnTo>
                          <a:pt x="73768" y="64773"/>
                        </a:lnTo>
                        <a:lnTo>
                          <a:pt x="73801" y="67769"/>
                        </a:lnTo>
                        <a:lnTo>
                          <a:pt x="73866" y="71138"/>
                        </a:lnTo>
                        <a:lnTo>
                          <a:pt x="73931" y="73946"/>
                        </a:lnTo>
                        <a:lnTo>
                          <a:pt x="74028" y="77129"/>
                        </a:lnTo>
                        <a:lnTo>
                          <a:pt x="74158" y="79937"/>
                        </a:lnTo>
                        <a:lnTo>
                          <a:pt x="74288" y="82558"/>
                        </a:lnTo>
                        <a:lnTo>
                          <a:pt x="74451" y="85553"/>
                        </a:lnTo>
                        <a:lnTo>
                          <a:pt x="74613" y="87987"/>
                        </a:lnTo>
                        <a:lnTo>
                          <a:pt x="74841" y="90608"/>
                        </a:lnTo>
                        <a:lnTo>
                          <a:pt x="75069" y="93042"/>
                        </a:lnTo>
                        <a:lnTo>
                          <a:pt x="75329" y="95288"/>
                        </a:lnTo>
                        <a:lnTo>
                          <a:pt x="75589" y="97722"/>
                        </a:lnTo>
                        <a:lnTo>
                          <a:pt x="75849" y="99968"/>
                        </a:lnTo>
                        <a:lnTo>
                          <a:pt x="76174" y="101840"/>
                        </a:lnTo>
                        <a:lnTo>
                          <a:pt x="76499" y="103900"/>
                        </a:lnTo>
                        <a:lnTo>
                          <a:pt x="76824" y="105772"/>
                        </a:lnTo>
                        <a:lnTo>
                          <a:pt x="77182" y="107457"/>
                        </a:lnTo>
                        <a:lnTo>
                          <a:pt x="77572" y="109141"/>
                        </a:lnTo>
                        <a:lnTo>
                          <a:pt x="77962" y="110826"/>
                        </a:lnTo>
                        <a:lnTo>
                          <a:pt x="78385" y="112137"/>
                        </a:lnTo>
                        <a:lnTo>
                          <a:pt x="78807" y="113447"/>
                        </a:lnTo>
                        <a:lnTo>
                          <a:pt x="79263" y="114570"/>
                        </a:lnTo>
                        <a:lnTo>
                          <a:pt x="79718" y="115694"/>
                        </a:lnTo>
                        <a:lnTo>
                          <a:pt x="80205" y="116630"/>
                        </a:lnTo>
                        <a:lnTo>
                          <a:pt x="80693" y="117566"/>
                        </a:lnTo>
                        <a:lnTo>
                          <a:pt x="81246" y="118315"/>
                        </a:lnTo>
                        <a:lnTo>
                          <a:pt x="81766" y="118876"/>
                        </a:lnTo>
                        <a:lnTo>
                          <a:pt x="82319" y="119251"/>
                        </a:lnTo>
                        <a:lnTo>
                          <a:pt x="82871" y="119625"/>
                        </a:lnTo>
                        <a:lnTo>
                          <a:pt x="83457" y="119812"/>
                        </a:lnTo>
                        <a:lnTo>
                          <a:pt x="84042" y="120000"/>
                        </a:lnTo>
                        <a:lnTo>
                          <a:pt x="84920" y="119812"/>
                        </a:lnTo>
                        <a:lnTo>
                          <a:pt x="85732" y="119438"/>
                        </a:lnTo>
                        <a:lnTo>
                          <a:pt x="86513" y="118876"/>
                        </a:lnTo>
                        <a:lnTo>
                          <a:pt x="87260" y="118315"/>
                        </a:lnTo>
                        <a:lnTo>
                          <a:pt x="87846" y="117566"/>
                        </a:lnTo>
                        <a:lnTo>
                          <a:pt x="88431" y="116443"/>
                        </a:lnTo>
                        <a:lnTo>
                          <a:pt x="88886" y="115507"/>
                        </a:lnTo>
                        <a:lnTo>
                          <a:pt x="89244" y="114570"/>
                        </a:lnTo>
                        <a:lnTo>
                          <a:pt x="88658" y="97909"/>
                        </a:lnTo>
                        <a:close/>
                        <a:moveTo>
                          <a:pt x="66908" y="1872"/>
                        </a:moveTo>
                        <a:lnTo>
                          <a:pt x="66908" y="118127"/>
                        </a:lnTo>
                        <a:lnTo>
                          <a:pt x="70582" y="118127"/>
                        </a:lnTo>
                        <a:lnTo>
                          <a:pt x="70582" y="1872"/>
                        </a:lnTo>
                        <a:lnTo>
                          <a:pt x="66908" y="1872"/>
                        </a:lnTo>
                        <a:close/>
                        <a:moveTo>
                          <a:pt x="57740" y="118127"/>
                        </a:moveTo>
                        <a:lnTo>
                          <a:pt x="64730" y="1872"/>
                        </a:lnTo>
                        <a:lnTo>
                          <a:pt x="60829" y="1872"/>
                        </a:lnTo>
                        <a:lnTo>
                          <a:pt x="57870" y="55039"/>
                        </a:lnTo>
                        <a:lnTo>
                          <a:pt x="57577" y="60280"/>
                        </a:lnTo>
                        <a:lnTo>
                          <a:pt x="57285" y="65709"/>
                        </a:lnTo>
                        <a:lnTo>
                          <a:pt x="57025" y="70951"/>
                        </a:lnTo>
                        <a:lnTo>
                          <a:pt x="56765" y="76193"/>
                        </a:lnTo>
                        <a:lnTo>
                          <a:pt x="56505" y="81435"/>
                        </a:lnTo>
                        <a:lnTo>
                          <a:pt x="56244" y="86677"/>
                        </a:lnTo>
                        <a:lnTo>
                          <a:pt x="56049" y="91918"/>
                        </a:lnTo>
                        <a:lnTo>
                          <a:pt x="55822" y="96973"/>
                        </a:lnTo>
                        <a:lnTo>
                          <a:pt x="55757" y="96973"/>
                        </a:lnTo>
                        <a:lnTo>
                          <a:pt x="55562" y="91918"/>
                        </a:lnTo>
                        <a:lnTo>
                          <a:pt x="55334" y="86489"/>
                        </a:lnTo>
                        <a:lnTo>
                          <a:pt x="55107" y="81248"/>
                        </a:lnTo>
                        <a:lnTo>
                          <a:pt x="54879" y="76006"/>
                        </a:lnTo>
                        <a:lnTo>
                          <a:pt x="54619" y="70951"/>
                        </a:lnTo>
                        <a:lnTo>
                          <a:pt x="54359" y="65522"/>
                        </a:lnTo>
                        <a:lnTo>
                          <a:pt x="54066" y="60093"/>
                        </a:lnTo>
                        <a:lnTo>
                          <a:pt x="53774" y="54664"/>
                        </a:lnTo>
                        <a:lnTo>
                          <a:pt x="51043" y="1872"/>
                        </a:lnTo>
                        <a:lnTo>
                          <a:pt x="47044" y="1872"/>
                        </a:lnTo>
                        <a:lnTo>
                          <a:pt x="53546" y="118127"/>
                        </a:lnTo>
                        <a:lnTo>
                          <a:pt x="57740" y="118127"/>
                        </a:lnTo>
                        <a:close/>
                        <a:moveTo>
                          <a:pt x="35437" y="18159"/>
                        </a:moveTo>
                        <a:lnTo>
                          <a:pt x="35795" y="17784"/>
                        </a:lnTo>
                        <a:lnTo>
                          <a:pt x="36315" y="17410"/>
                        </a:lnTo>
                        <a:lnTo>
                          <a:pt x="36933" y="17223"/>
                        </a:lnTo>
                        <a:lnTo>
                          <a:pt x="37745" y="17035"/>
                        </a:lnTo>
                        <a:lnTo>
                          <a:pt x="38168" y="17223"/>
                        </a:lnTo>
                        <a:lnTo>
                          <a:pt x="38591" y="17410"/>
                        </a:lnTo>
                        <a:lnTo>
                          <a:pt x="38981" y="17784"/>
                        </a:lnTo>
                        <a:lnTo>
                          <a:pt x="39338" y="18159"/>
                        </a:lnTo>
                        <a:lnTo>
                          <a:pt x="39729" y="18720"/>
                        </a:lnTo>
                        <a:lnTo>
                          <a:pt x="40021" y="19656"/>
                        </a:lnTo>
                        <a:lnTo>
                          <a:pt x="40314" y="20405"/>
                        </a:lnTo>
                        <a:lnTo>
                          <a:pt x="40574" y="21528"/>
                        </a:lnTo>
                        <a:lnTo>
                          <a:pt x="40834" y="22652"/>
                        </a:lnTo>
                        <a:lnTo>
                          <a:pt x="41062" y="24336"/>
                        </a:lnTo>
                        <a:lnTo>
                          <a:pt x="41224" y="25647"/>
                        </a:lnTo>
                        <a:lnTo>
                          <a:pt x="41387" y="27332"/>
                        </a:lnTo>
                        <a:lnTo>
                          <a:pt x="41517" y="29204"/>
                        </a:lnTo>
                        <a:lnTo>
                          <a:pt x="41582" y="31263"/>
                        </a:lnTo>
                        <a:lnTo>
                          <a:pt x="41647" y="33322"/>
                        </a:lnTo>
                        <a:lnTo>
                          <a:pt x="41647" y="35569"/>
                        </a:lnTo>
                        <a:lnTo>
                          <a:pt x="41647" y="37815"/>
                        </a:lnTo>
                        <a:lnTo>
                          <a:pt x="41582" y="39687"/>
                        </a:lnTo>
                        <a:lnTo>
                          <a:pt x="41517" y="41560"/>
                        </a:lnTo>
                        <a:lnTo>
                          <a:pt x="41387" y="43432"/>
                        </a:lnTo>
                        <a:lnTo>
                          <a:pt x="41224" y="45304"/>
                        </a:lnTo>
                        <a:lnTo>
                          <a:pt x="41062" y="46801"/>
                        </a:lnTo>
                        <a:lnTo>
                          <a:pt x="40801" y="48112"/>
                        </a:lnTo>
                        <a:lnTo>
                          <a:pt x="40574" y="49422"/>
                        </a:lnTo>
                        <a:lnTo>
                          <a:pt x="40314" y="50733"/>
                        </a:lnTo>
                        <a:lnTo>
                          <a:pt x="40021" y="51856"/>
                        </a:lnTo>
                        <a:lnTo>
                          <a:pt x="39696" y="52605"/>
                        </a:lnTo>
                        <a:lnTo>
                          <a:pt x="39306" y="53354"/>
                        </a:lnTo>
                        <a:lnTo>
                          <a:pt x="38916" y="53915"/>
                        </a:lnTo>
                        <a:lnTo>
                          <a:pt x="38526" y="54477"/>
                        </a:lnTo>
                        <a:lnTo>
                          <a:pt x="38070" y="54664"/>
                        </a:lnTo>
                        <a:lnTo>
                          <a:pt x="37648" y="54664"/>
                        </a:lnTo>
                        <a:lnTo>
                          <a:pt x="35437" y="54664"/>
                        </a:lnTo>
                        <a:lnTo>
                          <a:pt x="35437" y="18159"/>
                        </a:lnTo>
                        <a:close/>
                        <a:moveTo>
                          <a:pt x="31796" y="118127"/>
                        </a:moveTo>
                        <a:lnTo>
                          <a:pt x="35437" y="118127"/>
                        </a:lnTo>
                        <a:lnTo>
                          <a:pt x="35437" y="70202"/>
                        </a:lnTo>
                        <a:lnTo>
                          <a:pt x="37323" y="70202"/>
                        </a:lnTo>
                        <a:lnTo>
                          <a:pt x="37680" y="70577"/>
                        </a:lnTo>
                        <a:lnTo>
                          <a:pt x="38038" y="70764"/>
                        </a:lnTo>
                        <a:lnTo>
                          <a:pt x="38363" y="71138"/>
                        </a:lnTo>
                        <a:lnTo>
                          <a:pt x="38688" y="71513"/>
                        </a:lnTo>
                        <a:lnTo>
                          <a:pt x="38948" y="72074"/>
                        </a:lnTo>
                        <a:lnTo>
                          <a:pt x="39208" y="72823"/>
                        </a:lnTo>
                        <a:lnTo>
                          <a:pt x="39436" y="73759"/>
                        </a:lnTo>
                        <a:lnTo>
                          <a:pt x="39696" y="74882"/>
                        </a:lnTo>
                        <a:lnTo>
                          <a:pt x="39891" y="76193"/>
                        </a:lnTo>
                        <a:lnTo>
                          <a:pt x="40086" y="77691"/>
                        </a:lnTo>
                        <a:lnTo>
                          <a:pt x="40249" y="79375"/>
                        </a:lnTo>
                        <a:lnTo>
                          <a:pt x="40411" y="81060"/>
                        </a:lnTo>
                        <a:lnTo>
                          <a:pt x="40541" y="83120"/>
                        </a:lnTo>
                        <a:lnTo>
                          <a:pt x="40671" y="85553"/>
                        </a:lnTo>
                        <a:lnTo>
                          <a:pt x="40801" y="87987"/>
                        </a:lnTo>
                        <a:lnTo>
                          <a:pt x="40931" y="90795"/>
                        </a:lnTo>
                        <a:lnTo>
                          <a:pt x="41354" y="100530"/>
                        </a:lnTo>
                        <a:lnTo>
                          <a:pt x="41712" y="108393"/>
                        </a:lnTo>
                        <a:lnTo>
                          <a:pt x="41874" y="111762"/>
                        </a:lnTo>
                        <a:lnTo>
                          <a:pt x="42004" y="114383"/>
                        </a:lnTo>
                        <a:lnTo>
                          <a:pt x="42167" y="116443"/>
                        </a:lnTo>
                        <a:lnTo>
                          <a:pt x="42297" y="118127"/>
                        </a:lnTo>
                        <a:lnTo>
                          <a:pt x="46068" y="118127"/>
                        </a:lnTo>
                        <a:lnTo>
                          <a:pt x="45938" y="115881"/>
                        </a:lnTo>
                        <a:lnTo>
                          <a:pt x="45711" y="113260"/>
                        </a:lnTo>
                        <a:lnTo>
                          <a:pt x="45548" y="109516"/>
                        </a:lnTo>
                        <a:lnTo>
                          <a:pt x="45353" y="105772"/>
                        </a:lnTo>
                        <a:lnTo>
                          <a:pt x="45158" y="101092"/>
                        </a:lnTo>
                        <a:lnTo>
                          <a:pt x="44930" y="96224"/>
                        </a:lnTo>
                        <a:lnTo>
                          <a:pt x="44735" y="91170"/>
                        </a:lnTo>
                        <a:lnTo>
                          <a:pt x="44475" y="85741"/>
                        </a:lnTo>
                        <a:lnTo>
                          <a:pt x="44280" y="81622"/>
                        </a:lnTo>
                        <a:lnTo>
                          <a:pt x="44020" y="77878"/>
                        </a:lnTo>
                        <a:lnTo>
                          <a:pt x="43760" y="74508"/>
                        </a:lnTo>
                        <a:lnTo>
                          <a:pt x="43435" y="71513"/>
                        </a:lnTo>
                        <a:lnTo>
                          <a:pt x="43240" y="70015"/>
                        </a:lnTo>
                        <a:lnTo>
                          <a:pt x="43045" y="68705"/>
                        </a:lnTo>
                        <a:lnTo>
                          <a:pt x="42850" y="67581"/>
                        </a:lnTo>
                        <a:lnTo>
                          <a:pt x="42655" y="66458"/>
                        </a:lnTo>
                        <a:lnTo>
                          <a:pt x="42427" y="65522"/>
                        </a:lnTo>
                        <a:lnTo>
                          <a:pt x="42199" y="64773"/>
                        </a:lnTo>
                        <a:lnTo>
                          <a:pt x="41939" y="64024"/>
                        </a:lnTo>
                        <a:lnTo>
                          <a:pt x="41679" y="63088"/>
                        </a:lnTo>
                        <a:lnTo>
                          <a:pt x="41679" y="62714"/>
                        </a:lnTo>
                        <a:lnTo>
                          <a:pt x="42004" y="61778"/>
                        </a:lnTo>
                        <a:lnTo>
                          <a:pt x="42395" y="61029"/>
                        </a:lnTo>
                        <a:lnTo>
                          <a:pt x="42720" y="59906"/>
                        </a:lnTo>
                        <a:lnTo>
                          <a:pt x="43045" y="58783"/>
                        </a:lnTo>
                        <a:lnTo>
                          <a:pt x="43370" y="57285"/>
                        </a:lnTo>
                        <a:lnTo>
                          <a:pt x="43662" y="55787"/>
                        </a:lnTo>
                        <a:lnTo>
                          <a:pt x="43955" y="54102"/>
                        </a:lnTo>
                        <a:lnTo>
                          <a:pt x="44215" y="52418"/>
                        </a:lnTo>
                        <a:lnTo>
                          <a:pt x="44443" y="50546"/>
                        </a:lnTo>
                        <a:lnTo>
                          <a:pt x="44670" y="48299"/>
                        </a:lnTo>
                        <a:lnTo>
                          <a:pt x="44865" y="46240"/>
                        </a:lnTo>
                        <a:lnTo>
                          <a:pt x="45028" y="43993"/>
                        </a:lnTo>
                        <a:lnTo>
                          <a:pt x="45158" y="41560"/>
                        </a:lnTo>
                        <a:lnTo>
                          <a:pt x="45256" y="39126"/>
                        </a:lnTo>
                        <a:lnTo>
                          <a:pt x="45321" y="36318"/>
                        </a:lnTo>
                        <a:lnTo>
                          <a:pt x="45321" y="33697"/>
                        </a:lnTo>
                        <a:lnTo>
                          <a:pt x="45288" y="29953"/>
                        </a:lnTo>
                        <a:lnTo>
                          <a:pt x="45223" y="26583"/>
                        </a:lnTo>
                        <a:lnTo>
                          <a:pt x="45060" y="23213"/>
                        </a:lnTo>
                        <a:lnTo>
                          <a:pt x="44898" y="20218"/>
                        </a:lnTo>
                        <a:lnTo>
                          <a:pt x="44638" y="17597"/>
                        </a:lnTo>
                        <a:lnTo>
                          <a:pt x="44313" y="14789"/>
                        </a:lnTo>
                        <a:lnTo>
                          <a:pt x="43988" y="12542"/>
                        </a:lnTo>
                        <a:lnTo>
                          <a:pt x="43597" y="10483"/>
                        </a:lnTo>
                        <a:lnTo>
                          <a:pt x="43337" y="9173"/>
                        </a:lnTo>
                        <a:lnTo>
                          <a:pt x="43045" y="8049"/>
                        </a:lnTo>
                        <a:lnTo>
                          <a:pt x="42752" y="7113"/>
                        </a:lnTo>
                        <a:lnTo>
                          <a:pt x="42460" y="6177"/>
                        </a:lnTo>
                        <a:lnTo>
                          <a:pt x="42134" y="5241"/>
                        </a:lnTo>
                        <a:lnTo>
                          <a:pt x="41777" y="4492"/>
                        </a:lnTo>
                        <a:lnTo>
                          <a:pt x="41452" y="3931"/>
                        </a:lnTo>
                        <a:lnTo>
                          <a:pt x="41062" y="3182"/>
                        </a:lnTo>
                        <a:lnTo>
                          <a:pt x="40249" y="2246"/>
                        </a:lnTo>
                        <a:lnTo>
                          <a:pt x="39371" y="1497"/>
                        </a:lnTo>
                        <a:lnTo>
                          <a:pt x="38396" y="1123"/>
                        </a:lnTo>
                        <a:lnTo>
                          <a:pt x="37388" y="936"/>
                        </a:lnTo>
                        <a:lnTo>
                          <a:pt x="36575" y="936"/>
                        </a:lnTo>
                        <a:lnTo>
                          <a:pt x="35795" y="1123"/>
                        </a:lnTo>
                        <a:lnTo>
                          <a:pt x="35047" y="1310"/>
                        </a:lnTo>
                        <a:lnTo>
                          <a:pt x="34299" y="1684"/>
                        </a:lnTo>
                        <a:lnTo>
                          <a:pt x="33616" y="2059"/>
                        </a:lnTo>
                        <a:lnTo>
                          <a:pt x="32966" y="2433"/>
                        </a:lnTo>
                        <a:lnTo>
                          <a:pt x="32348" y="2808"/>
                        </a:lnTo>
                        <a:lnTo>
                          <a:pt x="31796" y="3556"/>
                        </a:lnTo>
                        <a:lnTo>
                          <a:pt x="31796" y="118127"/>
                        </a:lnTo>
                        <a:close/>
                        <a:moveTo>
                          <a:pt x="27699" y="49235"/>
                        </a:moveTo>
                        <a:lnTo>
                          <a:pt x="20059" y="49235"/>
                        </a:lnTo>
                        <a:lnTo>
                          <a:pt x="20059" y="19469"/>
                        </a:lnTo>
                        <a:lnTo>
                          <a:pt x="28122" y="19469"/>
                        </a:lnTo>
                        <a:lnTo>
                          <a:pt x="28122" y="1872"/>
                        </a:lnTo>
                        <a:lnTo>
                          <a:pt x="16385" y="1872"/>
                        </a:lnTo>
                        <a:lnTo>
                          <a:pt x="16385" y="118127"/>
                        </a:lnTo>
                        <a:lnTo>
                          <a:pt x="28577" y="118127"/>
                        </a:lnTo>
                        <a:lnTo>
                          <a:pt x="28577" y="100530"/>
                        </a:lnTo>
                        <a:lnTo>
                          <a:pt x="20059" y="100530"/>
                        </a:lnTo>
                        <a:lnTo>
                          <a:pt x="20059" y="66458"/>
                        </a:lnTo>
                        <a:lnTo>
                          <a:pt x="27699" y="66458"/>
                        </a:lnTo>
                        <a:lnTo>
                          <a:pt x="27699" y="49235"/>
                        </a:lnTo>
                        <a:close/>
                        <a:moveTo>
                          <a:pt x="0" y="112511"/>
                        </a:moveTo>
                        <a:lnTo>
                          <a:pt x="455" y="114009"/>
                        </a:lnTo>
                        <a:lnTo>
                          <a:pt x="1040" y="115319"/>
                        </a:lnTo>
                        <a:lnTo>
                          <a:pt x="1625" y="116443"/>
                        </a:lnTo>
                        <a:lnTo>
                          <a:pt x="2340" y="117753"/>
                        </a:lnTo>
                        <a:lnTo>
                          <a:pt x="3056" y="118689"/>
                        </a:lnTo>
                        <a:lnTo>
                          <a:pt x="3836" y="119251"/>
                        </a:lnTo>
                        <a:lnTo>
                          <a:pt x="4649" y="119812"/>
                        </a:lnTo>
                        <a:lnTo>
                          <a:pt x="5429" y="120000"/>
                        </a:lnTo>
                        <a:lnTo>
                          <a:pt x="6372" y="119812"/>
                        </a:lnTo>
                        <a:lnTo>
                          <a:pt x="7282" y="119251"/>
                        </a:lnTo>
                        <a:lnTo>
                          <a:pt x="7672" y="118876"/>
                        </a:lnTo>
                        <a:lnTo>
                          <a:pt x="8062" y="118315"/>
                        </a:lnTo>
                        <a:lnTo>
                          <a:pt x="8485" y="117753"/>
                        </a:lnTo>
                        <a:lnTo>
                          <a:pt x="8843" y="117004"/>
                        </a:lnTo>
                        <a:lnTo>
                          <a:pt x="9168" y="116255"/>
                        </a:lnTo>
                        <a:lnTo>
                          <a:pt x="9525" y="115507"/>
                        </a:lnTo>
                        <a:lnTo>
                          <a:pt x="9850" y="114758"/>
                        </a:lnTo>
                        <a:lnTo>
                          <a:pt x="10143" y="113822"/>
                        </a:lnTo>
                        <a:lnTo>
                          <a:pt x="10436" y="112886"/>
                        </a:lnTo>
                        <a:lnTo>
                          <a:pt x="10728" y="111762"/>
                        </a:lnTo>
                        <a:lnTo>
                          <a:pt x="10988" y="110639"/>
                        </a:lnTo>
                        <a:lnTo>
                          <a:pt x="11216" y="109329"/>
                        </a:lnTo>
                        <a:lnTo>
                          <a:pt x="11444" y="108205"/>
                        </a:lnTo>
                        <a:lnTo>
                          <a:pt x="11639" y="106895"/>
                        </a:lnTo>
                        <a:lnTo>
                          <a:pt x="11866" y="105585"/>
                        </a:lnTo>
                        <a:lnTo>
                          <a:pt x="12061" y="104274"/>
                        </a:lnTo>
                        <a:lnTo>
                          <a:pt x="12354" y="101279"/>
                        </a:lnTo>
                        <a:lnTo>
                          <a:pt x="12614" y="98471"/>
                        </a:lnTo>
                        <a:lnTo>
                          <a:pt x="12809" y="95101"/>
                        </a:lnTo>
                        <a:lnTo>
                          <a:pt x="13004" y="91918"/>
                        </a:lnTo>
                        <a:lnTo>
                          <a:pt x="13069" y="88361"/>
                        </a:lnTo>
                        <a:lnTo>
                          <a:pt x="13102" y="84992"/>
                        </a:lnTo>
                        <a:lnTo>
                          <a:pt x="13069" y="81809"/>
                        </a:lnTo>
                        <a:lnTo>
                          <a:pt x="13037" y="79001"/>
                        </a:lnTo>
                        <a:lnTo>
                          <a:pt x="12907" y="76193"/>
                        </a:lnTo>
                        <a:lnTo>
                          <a:pt x="12777" y="73572"/>
                        </a:lnTo>
                        <a:lnTo>
                          <a:pt x="12581" y="71138"/>
                        </a:lnTo>
                        <a:lnTo>
                          <a:pt x="12386" y="68705"/>
                        </a:lnTo>
                        <a:lnTo>
                          <a:pt x="12126" y="66458"/>
                        </a:lnTo>
                        <a:lnTo>
                          <a:pt x="11834" y="64399"/>
                        </a:lnTo>
                        <a:lnTo>
                          <a:pt x="11476" y="62152"/>
                        </a:lnTo>
                        <a:lnTo>
                          <a:pt x="11086" y="60280"/>
                        </a:lnTo>
                        <a:lnTo>
                          <a:pt x="10663" y="58595"/>
                        </a:lnTo>
                        <a:lnTo>
                          <a:pt x="10176" y="56723"/>
                        </a:lnTo>
                        <a:lnTo>
                          <a:pt x="9688" y="55039"/>
                        </a:lnTo>
                        <a:lnTo>
                          <a:pt x="9135" y="53541"/>
                        </a:lnTo>
                        <a:lnTo>
                          <a:pt x="8550" y="52043"/>
                        </a:lnTo>
                        <a:lnTo>
                          <a:pt x="7900" y="50546"/>
                        </a:lnTo>
                        <a:lnTo>
                          <a:pt x="6989" y="48299"/>
                        </a:lnTo>
                        <a:lnTo>
                          <a:pt x="6177" y="46240"/>
                        </a:lnTo>
                        <a:lnTo>
                          <a:pt x="5819" y="45304"/>
                        </a:lnTo>
                        <a:lnTo>
                          <a:pt x="5494" y="44180"/>
                        </a:lnTo>
                        <a:lnTo>
                          <a:pt x="5234" y="43057"/>
                        </a:lnTo>
                        <a:lnTo>
                          <a:pt x="4974" y="41934"/>
                        </a:lnTo>
                        <a:lnTo>
                          <a:pt x="4746" y="40998"/>
                        </a:lnTo>
                        <a:lnTo>
                          <a:pt x="4584" y="39875"/>
                        </a:lnTo>
                        <a:lnTo>
                          <a:pt x="4389" y="38564"/>
                        </a:lnTo>
                        <a:lnTo>
                          <a:pt x="4259" y="37441"/>
                        </a:lnTo>
                        <a:lnTo>
                          <a:pt x="4161" y="35943"/>
                        </a:lnTo>
                        <a:lnTo>
                          <a:pt x="4096" y="34446"/>
                        </a:lnTo>
                        <a:lnTo>
                          <a:pt x="4063" y="33135"/>
                        </a:lnTo>
                        <a:lnTo>
                          <a:pt x="4063" y="31450"/>
                        </a:lnTo>
                        <a:lnTo>
                          <a:pt x="4063" y="30327"/>
                        </a:lnTo>
                        <a:lnTo>
                          <a:pt x="4096" y="28829"/>
                        </a:lnTo>
                        <a:lnTo>
                          <a:pt x="4161" y="27519"/>
                        </a:lnTo>
                        <a:lnTo>
                          <a:pt x="4226" y="26396"/>
                        </a:lnTo>
                        <a:lnTo>
                          <a:pt x="4356" y="25273"/>
                        </a:lnTo>
                        <a:lnTo>
                          <a:pt x="4519" y="24149"/>
                        </a:lnTo>
                        <a:lnTo>
                          <a:pt x="4649" y="22839"/>
                        </a:lnTo>
                        <a:lnTo>
                          <a:pt x="4844" y="21903"/>
                        </a:lnTo>
                        <a:lnTo>
                          <a:pt x="5071" y="20967"/>
                        </a:lnTo>
                        <a:lnTo>
                          <a:pt x="5299" y="20031"/>
                        </a:lnTo>
                        <a:lnTo>
                          <a:pt x="5559" y="19282"/>
                        </a:lnTo>
                        <a:lnTo>
                          <a:pt x="5884" y="18720"/>
                        </a:lnTo>
                        <a:lnTo>
                          <a:pt x="6209" y="18159"/>
                        </a:lnTo>
                        <a:lnTo>
                          <a:pt x="6567" y="17784"/>
                        </a:lnTo>
                        <a:lnTo>
                          <a:pt x="6989" y="17597"/>
                        </a:lnTo>
                        <a:lnTo>
                          <a:pt x="7380" y="17597"/>
                        </a:lnTo>
                        <a:lnTo>
                          <a:pt x="8062" y="17597"/>
                        </a:lnTo>
                        <a:lnTo>
                          <a:pt x="8713" y="17971"/>
                        </a:lnTo>
                        <a:lnTo>
                          <a:pt x="9265" y="18720"/>
                        </a:lnTo>
                        <a:lnTo>
                          <a:pt x="9818" y="19469"/>
                        </a:lnTo>
                        <a:lnTo>
                          <a:pt x="10306" y="20218"/>
                        </a:lnTo>
                        <a:lnTo>
                          <a:pt x="10761" y="21154"/>
                        </a:lnTo>
                        <a:lnTo>
                          <a:pt x="11118" y="22090"/>
                        </a:lnTo>
                        <a:lnTo>
                          <a:pt x="11411" y="22839"/>
                        </a:lnTo>
                        <a:lnTo>
                          <a:pt x="12289" y="5803"/>
                        </a:lnTo>
                        <a:lnTo>
                          <a:pt x="11899" y="4680"/>
                        </a:lnTo>
                        <a:lnTo>
                          <a:pt x="11379" y="3744"/>
                        </a:lnTo>
                        <a:lnTo>
                          <a:pt x="10891" y="2620"/>
                        </a:lnTo>
                        <a:lnTo>
                          <a:pt x="10273" y="1684"/>
                        </a:lnTo>
                        <a:lnTo>
                          <a:pt x="9688" y="1123"/>
                        </a:lnTo>
                        <a:lnTo>
                          <a:pt x="8973" y="561"/>
                        </a:lnTo>
                        <a:lnTo>
                          <a:pt x="8257" y="187"/>
                        </a:lnTo>
                        <a:lnTo>
                          <a:pt x="7445" y="0"/>
                        </a:lnTo>
                        <a:lnTo>
                          <a:pt x="6632" y="187"/>
                        </a:lnTo>
                        <a:lnTo>
                          <a:pt x="5917" y="748"/>
                        </a:lnTo>
                        <a:lnTo>
                          <a:pt x="5169" y="1497"/>
                        </a:lnTo>
                        <a:lnTo>
                          <a:pt x="4519" y="2620"/>
                        </a:lnTo>
                        <a:lnTo>
                          <a:pt x="3868" y="4118"/>
                        </a:lnTo>
                        <a:lnTo>
                          <a:pt x="3283" y="5616"/>
                        </a:lnTo>
                        <a:lnTo>
                          <a:pt x="2730" y="7488"/>
                        </a:lnTo>
                        <a:lnTo>
                          <a:pt x="2275" y="9547"/>
                        </a:lnTo>
                        <a:lnTo>
                          <a:pt x="1820" y="11981"/>
                        </a:lnTo>
                        <a:lnTo>
                          <a:pt x="1430" y="14414"/>
                        </a:lnTo>
                        <a:lnTo>
                          <a:pt x="1105" y="17410"/>
                        </a:lnTo>
                        <a:lnTo>
                          <a:pt x="845" y="20218"/>
                        </a:lnTo>
                        <a:lnTo>
                          <a:pt x="585" y="23213"/>
                        </a:lnTo>
                        <a:lnTo>
                          <a:pt x="455" y="26583"/>
                        </a:lnTo>
                        <a:lnTo>
                          <a:pt x="357" y="29765"/>
                        </a:lnTo>
                        <a:lnTo>
                          <a:pt x="325" y="33510"/>
                        </a:lnTo>
                        <a:lnTo>
                          <a:pt x="357" y="36318"/>
                        </a:lnTo>
                        <a:lnTo>
                          <a:pt x="422" y="39500"/>
                        </a:lnTo>
                        <a:lnTo>
                          <a:pt x="520" y="42121"/>
                        </a:lnTo>
                        <a:lnTo>
                          <a:pt x="682" y="44929"/>
                        </a:lnTo>
                        <a:lnTo>
                          <a:pt x="942" y="47363"/>
                        </a:lnTo>
                        <a:lnTo>
                          <a:pt x="1170" y="49609"/>
                        </a:lnTo>
                        <a:lnTo>
                          <a:pt x="1463" y="51856"/>
                        </a:lnTo>
                        <a:lnTo>
                          <a:pt x="1788" y="53915"/>
                        </a:lnTo>
                        <a:lnTo>
                          <a:pt x="2178" y="55975"/>
                        </a:lnTo>
                        <a:lnTo>
                          <a:pt x="2600" y="58034"/>
                        </a:lnTo>
                        <a:lnTo>
                          <a:pt x="3023" y="59719"/>
                        </a:lnTo>
                        <a:lnTo>
                          <a:pt x="3543" y="61404"/>
                        </a:lnTo>
                        <a:lnTo>
                          <a:pt x="4031" y="62901"/>
                        </a:lnTo>
                        <a:lnTo>
                          <a:pt x="4616" y="64586"/>
                        </a:lnTo>
                        <a:lnTo>
                          <a:pt x="5169" y="65897"/>
                        </a:lnTo>
                        <a:lnTo>
                          <a:pt x="5787" y="67207"/>
                        </a:lnTo>
                        <a:lnTo>
                          <a:pt x="6664" y="69079"/>
                        </a:lnTo>
                        <a:lnTo>
                          <a:pt x="7412" y="71326"/>
                        </a:lnTo>
                        <a:lnTo>
                          <a:pt x="7737" y="72262"/>
                        </a:lnTo>
                        <a:lnTo>
                          <a:pt x="8030" y="73385"/>
                        </a:lnTo>
                        <a:lnTo>
                          <a:pt x="8290" y="74321"/>
                        </a:lnTo>
                        <a:lnTo>
                          <a:pt x="8518" y="75444"/>
                        </a:lnTo>
                        <a:lnTo>
                          <a:pt x="8713" y="76567"/>
                        </a:lnTo>
                        <a:lnTo>
                          <a:pt x="8875" y="78065"/>
                        </a:lnTo>
                        <a:lnTo>
                          <a:pt x="9038" y="79188"/>
                        </a:lnTo>
                        <a:lnTo>
                          <a:pt x="9135" y="80499"/>
                        </a:lnTo>
                        <a:lnTo>
                          <a:pt x="9233" y="81809"/>
                        </a:lnTo>
                        <a:lnTo>
                          <a:pt x="9330" y="83307"/>
                        </a:lnTo>
                        <a:lnTo>
                          <a:pt x="9363" y="84992"/>
                        </a:lnTo>
                        <a:lnTo>
                          <a:pt x="9363" y="86489"/>
                        </a:lnTo>
                        <a:lnTo>
                          <a:pt x="9363" y="88174"/>
                        </a:lnTo>
                        <a:lnTo>
                          <a:pt x="9265" y="89859"/>
                        </a:lnTo>
                        <a:lnTo>
                          <a:pt x="9200" y="91544"/>
                        </a:lnTo>
                        <a:lnTo>
                          <a:pt x="9103" y="93042"/>
                        </a:lnTo>
                        <a:lnTo>
                          <a:pt x="8973" y="94352"/>
                        </a:lnTo>
                        <a:lnTo>
                          <a:pt x="8810" y="95663"/>
                        </a:lnTo>
                        <a:lnTo>
                          <a:pt x="8615" y="96786"/>
                        </a:lnTo>
                        <a:lnTo>
                          <a:pt x="8420" y="98096"/>
                        </a:lnTo>
                        <a:lnTo>
                          <a:pt x="8160" y="99032"/>
                        </a:lnTo>
                        <a:lnTo>
                          <a:pt x="7867" y="99781"/>
                        </a:lnTo>
                        <a:lnTo>
                          <a:pt x="7575" y="100530"/>
                        </a:lnTo>
                        <a:lnTo>
                          <a:pt x="7250" y="101092"/>
                        </a:lnTo>
                        <a:lnTo>
                          <a:pt x="6924" y="101653"/>
                        </a:lnTo>
                        <a:lnTo>
                          <a:pt x="6502" y="102028"/>
                        </a:lnTo>
                        <a:lnTo>
                          <a:pt x="6112" y="102215"/>
                        </a:lnTo>
                        <a:lnTo>
                          <a:pt x="5689" y="102215"/>
                        </a:lnTo>
                        <a:lnTo>
                          <a:pt x="5006" y="102215"/>
                        </a:lnTo>
                        <a:lnTo>
                          <a:pt x="4291" y="101653"/>
                        </a:lnTo>
                        <a:lnTo>
                          <a:pt x="3641" y="101092"/>
                        </a:lnTo>
                        <a:lnTo>
                          <a:pt x="2991" y="100156"/>
                        </a:lnTo>
                        <a:lnTo>
                          <a:pt x="2405" y="99032"/>
                        </a:lnTo>
                        <a:lnTo>
                          <a:pt x="1820" y="97909"/>
                        </a:lnTo>
                        <a:lnTo>
                          <a:pt x="1300" y="96224"/>
                        </a:lnTo>
                        <a:lnTo>
                          <a:pt x="845" y="94914"/>
                        </a:lnTo>
                        <a:lnTo>
                          <a:pt x="0" y="11251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75" name="Shape 75"/>
                  <p:cNvSpPr/>
                  <p:nvPr/>
                </p:nvSpPr>
                <p:spPr>
                  <a:xfrm>
                    <a:off x="623720" y="6650479"/>
                    <a:ext cx="1169986" cy="127000"/>
                  </a:xfrm>
                  <a:custGeom>
                    <a:pathLst>
                      <a:path extrusionOk="0" h="120000" w="120000">
                        <a:moveTo>
                          <a:pt x="115784" y="118127"/>
                        </a:moveTo>
                        <a:lnTo>
                          <a:pt x="115784" y="69079"/>
                        </a:lnTo>
                        <a:lnTo>
                          <a:pt x="120000" y="1872"/>
                        </a:lnTo>
                        <a:lnTo>
                          <a:pt x="117373" y="1872"/>
                        </a:lnTo>
                        <a:lnTo>
                          <a:pt x="115866" y="31638"/>
                        </a:lnTo>
                        <a:lnTo>
                          <a:pt x="115560" y="37815"/>
                        </a:lnTo>
                        <a:lnTo>
                          <a:pt x="115275" y="43432"/>
                        </a:lnTo>
                        <a:lnTo>
                          <a:pt x="115011" y="49048"/>
                        </a:lnTo>
                        <a:lnTo>
                          <a:pt x="114766" y="54664"/>
                        </a:lnTo>
                        <a:lnTo>
                          <a:pt x="114746" y="54664"/>
                        </a:lnTo>
                        <a:lnTo>
                          <a:pt x="114461" y="48861"/>
                        </a:lnTo>
                        <a:lnTo>
                          <a:pt x="114216" y="43432"/>
                        </a:lnTo>
                        <a:lnTo>
                          <a:pt x="113952" y="37815"/>
                        </a:lnTo>
                        <a:lnTo>
                          <a:pt x="113626" y="31825"/>
                        </a:lnTo>
                        <a:lnTo>
                          <a:pt x="112119" y="1872"/>
                        </a:lnTo>
                        <a:lnTo>
                          <a:pt x="109492" y="1872"/>
                        </a:lnTo>
                        <a:lnTo>
                          <a:pt x="113483" y="69641"/>
                        </a:lnTo>
                        <a:lnTo>
                          <a:pt x="113483" y="118127"/>
                        </a:lnTo>
                        <a:lnTo>
                          <a:pt x="115784" y="118127"/>
                        </a:lnTo>
                        <a:close/>
                        <a:moveTo>
                          <a:pt x="108291" y="97909"/>
                        </a:moveTo>
                        <a:lnTo>
                          <a:pt x="108046" y="98845"/>
                        </a:lnTo>
                        <a:lnTo>
                          <a:pt x="107782" y="99594"/>
                        </a:lnTo>
                        <a:lnTo>
                          <a:pt x="107456" y="100343"/>
                        </a:lnTo>
                        <a:lnTo>
                          <a:pt x="107150" y="100904"/>
                        </a:lnTo>
                        <a:lnTo>
                          <a:pt x="106804" y="101466"/>
                        </a:lnTo>
                        <a:lnTo>
                          <a:pt x="106478" y="101840"/>
                        </a:lnTo>
                        <a:lnTo>
                          <a:pt x="106112" y="102028"/>
                        </a:lnTo>
                        <a:lnTo>
                          <a:pt x="105766" y="102028"/>
                        </a:lnTo>
                        <a:lnTo>
                          <a:pt x="105521" y="102028"/>
                        </a:lnTo>
                        <a:lnTo>
                          <a:pt x="105257" y="101840"/>
                        </a:lnTo>
                        <a:lnTo>
                          <a:pt x="105012" y="101653"/>
                        </a:lnTo>
                        <a:lnTo>
                          <a:pt x="104788" y="101279"/>
                        </a:lnTo>
                        <a:lnTo>
                          <a:pt x="104544" y="100904"/>
                        </a:lnTo>
                        <a:lnTo>
                          <a:pt x="104340" y="100530"/>
                        </a:lnTo>
                        <a:lnTo>
                          <a:pt x="104116" y="99968"/>
                        </a:lnTo>
                        <a:lnTo>
                          <a:pt x="103933" y="99219"/>
                        </a:lnTo>
                        <a:lnTo>
                          <a:pt x="103709" y="98471"/>
                        </a:lnTo>
                        <a:lnTo>
                          <a:pt x="103526" y="97722"/>
                        </a:lnTo>
                        <a:lnTo>
                          <a:pt x="103342" y="96599"/>
                        </a:lnTo>
                        <a:lnTo>
                          <a:pt x="103180" y="95663"/>
                        </a:lnTo>
                        <a:lnTo>
                          <a:pt x="102976" y="94539"/>
                        </a:lnTo>
                        <a:lnTo>
                          <a:pt x="102833" y="93416"/>
                        </a:lnTo>
                        <a:lnTo>
                          <a:pt x="102670" y="92106"/>
                        </a:lnTo>
                        <a:lnTo>
                          <a:pt x="102548" y="90982"/>
                        </a:lnTo>
                        <a:lnTo>
                          <a:pt x="102406" y="89297"/>
                        </a:lnTo>
                        <a:lnTo>
                          <a:pt x="102263" y="87987"/>
                        </a:lnTo>
                        <a:lnTo>
                          <a:pt x="102141" y="86489"/>
                        </a:lnTo>
                        <a:lnTo>
                          <a:pt x="102039" y="84804"/>
                        </a:lnTo>
                        <a:lnTo>
                          <a:pt x="101937" y="82932"/>
                        </a:lnTo>
                        <a:lnTo>
                          <a:pt x="101836" y="81248"/>
                        </a:lnTo>
                        <a:lnTo>
                          <a:pt x="101754" y="79563"/>
                        </a:lnTo>
                        <a:lnTo>
                          <a:pt x="101673" y="77691"/>
                        </a:lnTo>
                        <a:lnTo>
                          <a:pt x="101530" y="73572"/>
                        </a:lnTo>
                        <a:lnTo>
                          <a:pt x="101449" y="69453"/>
                        </a:lnTo>
                        <a:lnTo>
                          <a:pt x="101388" y="64960"/>
                        </a:lnTo>
                        <a:lnTo>
                          <a:pt x="101367" y="60280"/>
                        </a:lnTo>
                        <a:lnTo>
                          <a:pt x="101388" y="57847"/>
                        </a:lnTo>
                        <a:lnTo>
                          <a:pt x="101388" y="55226"/>
                        </a:lnTo>
                        <a:lnTo>
                          <a:pt x="101428" y="52792"/>
                        </a:lnTo>
                        <a:lnTo>
                          <a:pt x="101449" y="50546"/>
                        </a:lnTo>
                        <a:lnTo>
                          <a:pt x="101510" y="48112"/>
                        </a:lnTo>
                        <a:lnTo>
                          <a:pt x="101550" y="46053"/>
                        </a:lnTo>
                        <a:lnTo>
                          <a:pt x="101632" y="43993"/>
                        </a:lnTo>
                        <a:lnTo>
                          <a:pt x="101713" y="41747"/>
                        </a:lnTo>
                        <a:lnTo>
                          <a:pt x="101795" y="39875"/>
                        </a:lnTo>
                        <a:lnTo>
                          <a:pt x="101897" y="38003"/>
                        </a:lnTo>
                        <a:lnTo>
                          <a:pt x="101978" y="36131"/>
                        </a:lnTo>
                        <a:lnTo>
                          <a:pt x="102100" y="34446"/>
                        </a:lnTo>
                        <a:lnTo>
                          <a:pt x="102202" y="32948"/>
                        </a:lnTo>
                        <a:lnTo>
                          <a:pt x="102345" y="31450"/>
                        </a:lnTo>
                        <a:lnTo>
                          <a:pt x="102487" y="29765"/>
                        </a:lnTo>
                        <a:lnTo>
                          <a:pt x="102630" y="28455"/>
                        </a:lnTo>
                        <a:lnTo>
                          <a:pt x="102772" y="27145"/>
                        </a:lnTo>
                        <a:lnTo>
                          <a:pt x="102935" y="26021"/>
                        </a:lnTo>
                        <a:lnTo>
                          <a:pt x="103098" y="24898"/>
                        </a:lnTo>
                        <a:lnTo>
                          <a:pt x="103281" y="23775"/>
                        </a:lnTo>
                        <a:lnTo>
                          <a:pt x="103444" y="22652"/>
                        </a:lnTo>
                        <a:lnTo>
                          <a:pt x="103628" y="21903"/>
                        </a:lnTo>
                        <a:lnTo>
                          <a:pt x="103811" y="20967"/>
                        </a:lnTo>
                        <a:lnTo>
                          <a:pt x="104035" y="20405"/>
                        </a:lnTo>
                        <a:lnTo>
                          <a:pt x="104442" y="19095"/>
                        </a:lnTo>
                        <a:lnTo>
                          <a:pt x="104870" y="18346"/>
                        </a:lnTo>
                        <a:lnTo>
                          <a:pt x="105318" y="17784"/>
                        </a:lnTo>
                        <a:lnTo>
                          <a:pt x="105806" y="17597"/>
                        </a:lnTo>
                        <a:lnTo>
                          <a:pt x="106193" y="17784"/>
                        </a:lnTo>
                        <a:lnTo>
                          <a:pt x="106539" y="17971"/>
                        </a:lnTo>
                        <a:lnTo>
                          <a:pt x="106865" y="18346"/>
                        </a:lnTo>
                        <a:lnTo>
                          <a:pt x="107191" y="18907"/>
                        </a:lnTo>
                        <a:lnTo>
                          <a:pt x="107497" y="19656"/>
                        </a:lnTo>
                        <a:lnTo>
                          <a:pt x="107782" y="20405"/>
                        </a:lnTo>
                        <a:lnTo>
                          <a:pt x="108026" y="21154"/>
                        </a:lnTo>
                        <a:lnTo>
                          <a:pt x="108250" y="22090"/>
                        </a:lnTo>
                        <a:lnTo>
                          <a:pt x="108759" y="5241"/>
                        </a:lnTo>
                        <a:lnTo>
                          <a:pt x="108576" y="4492"/>
                        </a:lnTo>
                        <a:lnTo>
                          <a:pt x="108291" y="3556"/>
                        </a:lnTo>
                        <a:lnTo>
                          <a:pt x="107985" y="2433"/>
                        </a:lnTo>
                        <a:lnTo>
                          <a:pt x="107619" y="1684"/>
                        </a:lnTo>
                        <a:lnTo>
                          <a:pt x="107211" y="1123"/>
                        </a:lnTo>
                        <a:lnTo>
                          <a:pt x="106743" y="561"/>
                        </a:lnTo>
                        <a:lnTo>
                          <a:pt x="106254" y="187"/>
                        </a:lnTo>
                        <a:lnTo>
                          <a:pt x="105705" y="0"/>
                        </a:lnTo>
                        <a:lnTo>
                          <a:pt x="105338" y="187"/>
                        </a:lnTo>
                        <a:lnTo>
                          <a:pt x="104992" y="374"/>
                        </a:lnTo>
                        <a:lnTo>
                          <a:pt x="104646" y="748"/>
                        </a:lnTo>
                        <a:lnTo>
                          <a:pt x="104300" y="1123"/>
                        </a:lnTo>
                        <a:lnTo>
                          <a:pt x="103974" y="1684"/>
                        </a:lnTo>
                        <a:lnTo>
                          <a:pt x="103648" y="2433"/>
                        </a:lnTo>
                        <a:lnTo>
                          <a:pt x="103342" y="3182"/>
                        </a:lnTo>
                        <a:lnTo>
                          <a:pt x="103017" y="4305"/>
                        </a:lnTo>
                        <a:lnTo>
                          <a:pt x="102732" y="5429"/>
                        </a:lnTo>
                        <a:lnTo>
                          <a:pt x="102446" y="6552"/>
                        </a:lnTo>
                        <a:lnTo>
                          <a:pt x="102141" y="7862"/>
                        </a:lnTo>
                        <a:lnTo>
                          <a:pt x="101876" y="9360"/>
                        </a:lnTo>
                        <a:lnTo>
                          <a:pt x="101591" y="11045"/>
                        </a:lnTo>
                        <a:lnTo>
                          <a:pt x="101347" y="12730"/>
                        </a:lnTo>
                        <a:lnTo>
                          <a:pt x="101123" y="14414"/>
                        </a:lnTo>
                        <a:lnTo>
                          <a:pt x="100899" y="16287"/>
                        </a:lnTo>
                        <a:lnTo>
                          <a:pt x="100655" y="18533"/>
                        </a:lnTo>
                        <a:lnTo>
                          <a:pt x="100451" y="20592"/>
                        </a:lnTo>
                        <a:lnTo>
                          <a:pt x="100268" y="22839"/>
                        </a:lnTo>
                        <a:lnTo>
                          <a:pt x="100064" y="25273"/>
                        </a:lnTo>
                        <a:lnTo>
                          <a:pt x="99901" y="27706"/>
                        </a:lnTo>
                        <a:lnTo>
                          <a:pt x="99738" y="30327"/>
                        </a:lnTo>
                        <a:lnTo>
                          <a:pt x="99596" y="32948"/>
                        </a:lnTo>
                        <a:lnTo>
                          <a:pt x="99473" y="35569"/>
                        </a:lnTo>
                        <a:lnTo>
                          <a:pt x="99351" y="38564"/>
                        </a:lnTo>
                        <a:lnTo>
                          <a:pt x="99229" y="41560"/>
                        </a:lnTo>
                        <a:lnTo>
                          <a:pt x="99148" y="44742"/>
                        </a:lnTo>
                        <a:lnTo>
                          <a:pt x="99087" y="47737"/>
                        </a:lnTo>
                        <a:lnTo>
                          <a:pt x="99025" y="51107"/>
                        </a:lnTo>
                        <a:lnTo>
                          <a:pt x="98985" y="54290"/>
                        </a:lnTo>
                        <a:lnTo>
                          <a:pt x="98964" y="57847"/>
                        </a:lnTo>
                        <a:lnTo>
                          <a:pt x="98944" y="61404"/>
                        </a:lnTo>
                        <a:lnTo>
                          <a:pt x="98964" y="64773"/>
                        </a:lnTo>
                        <a:lnTo>
                          <a:pt x="98985" y="67769"/>
                        </a:lnTo>
                        <a:lnTo>
                          <a:pt x="99005" y="71138"/>
                        </a:lnTo>
                        <a:lnTo>
                          <a:pt x="99066" y="73946"/>
                        </a:lnTo>
                        <a:lnTo>
                          <a:pt x="99127" y="77129"/>
                        </a:lnTo>
                        <a:lnTo>
                          <a:pt x="99188" y="79937"/>
                        </a:lnTo>
                        <a:lnTo>
                          <a:pt x="99290" y="82558"/>
                        </a:lnTo>
                        <a:lnTo>
                          <a:pt x="99392" y="85553"/>
                        </a:lnTo>
                        <a:lnTo>
                          <a:pt x="99514" y="87987"/>
                        </a:lnTo>
                        <a:lnTo>
                          <a:pt x="99636" y="90608"/>
                        </a:lnTo>
                        <a:lnTo>
                          <a:pt x="99779" y="93042"/>
                        </a:lnTo>
                        <a:lnTo>
                          <a:pt x="99921" y="95288"/>
                        </a:lnTo>
                        <a:lnTo>
                          <a:pt x="100084" y="97722"/>
                        </a:lnTo>
                        <a:lnTo>
                          <a:pt x="100288" y="99968"/>
                        </a:lnTo>
                        <a:lnTo>
                          <a:pt x="100471" y="101840"/>
                        </a:lnTo>
                        <a:lnTo>
                          <a:pt x="100655" y="103900"/>
                        </a:lnTo>
                        <a:lnTo>
                          <a:pt x="100899" y="105772"/>
                        </a:lnTo>
                        <a:lnTo>
                          <a:pt x="101103" y="107457"/>
                        </a:lnTo>
                        <a:lnTo>
                          <a:pt x="101347" y="109141"/>
                        </a:lnTo>
                        <a:lnTo>
                          <a:pt x="101591" y="110826"/>
                        </a:lnTo>
                        <a:lnTo>
                          <a:pt x="101856" y="112137"/>
                        </a:lnTo>
                        <a:lnTo>
                          <a:pt x="102121" y="113447"/>
                        </a:lnTo>
                        <a:lnTo>
                          <a:pt x="102406" y="114570"/>
                        </a:lnTo>
                        <a:lnTo>
                          <a:pt x="102691" y="115694"/>
                        </a:lnTo>
                        <a:lnTo>
                          <a:pt x="102996" y="116630"/>
                        </a:lnTo>
                        <a:lnTo>
                          <a:pt x="103322" y="117566"/>
                        </a:lnTo>
                        <a:lnTo>
                          <a:pt x="103628" y="118315"/>
                        </a:lnTo>
                        <a:lnTo>
                          <a:pt x="103974" y="118876"/>
                        </a:lnTo>
                        <a:lnTo>
                          <a:pt x="104300" y="119251"/>
                        </a:lnTo>
                        <a:lnTo>
                          <a:pt x="104646" y="119625"/>
                        </a:lnTo>
                        <a:lnTo>
                          <a:pt x="105033" y="119812"/>
                        </a:lnTo>
                        <a:lnTo>
                          <a:pt x="105379" y="120000"/>
                        </a:lnTo>
                        <a:lnTo>
                          <a:pt x="105949" y="119812"/>
                        </a:lnTo>
                        <a:lnTo>
                          <a:pt x="106478" y="119438"/>
                        </a:lnTo>
                        <a:lnTo>
                          <a:pt x="106967" y="118876"/>
                        </a:lnTo>
                        <a:lnTo>
                          <a:pt x="107395" y="118315"/>
                        </a:lnTo>
                        <a:lnTo>
                          <a:pt x="107802" y="117566"/>
                        </a:lnTo>
                        <a:lnTo>
                          <a:pt x="108128" y="116443"/>
                        </a:lnTo>
                        <a:lnTo>
                          <a:pt x="108413" y="115507"/>
                        </a:lnTo>
                        <a:lnTo>
                          <a:pt x="108678" y="114570"/>
                        </a:lnTo>
                        <a:lnTo>
                          <a:pt x="108291" y="97909"/>
                        </a:lnTo>
                        <a:close/>
                        <a:moveTo>
                          <a:pt x="89068" y="118127"/>
                        </a:moveTo>
                        <a:lnTo>
                          <a:pt x="89068" y="76380"/>
                        </a:lnTo>
                        <a:lnTo>
                          <a:pt x="89068" y="69453"/>
                        </a:lnTo>
                        <a:lnTo>
                          <a:pt x="89068" y="62714"/>
                        </a:lnTo>
                        <a:lnTo>
                          <a:pt x="89068" y="56349"/>
                        </a:lnTo>
                        <a:lnTo>
                          <a:pt x="89048" y="50358"/>
                        </a:lnTo>
                        <a:lnTo>
                          <a:pt x="89027" y="44368"/>
                        </a:lnTo>
                        <a:lnTo>
                          <a:pt x="89007" y="38377"/>
                        </a:lnTo>
                        <a:lnTo>
                          <a:pt x="88986" y="32761"/>
                        </a:lnTo>
                        <a:lnTo>
                          <a:pt x="88966" y="26957"/>
                        </a:lnTo>
                        <a:lnTo>
                          <a:pt x="89007" y="26957"/>
                        </a:lnTo>
                        <a:lnTo>
                          <a:pt x="89251" y="31825"/>
                        </a:lnTo>
                        <a:lnTo>
                          <a:pt x="89516" y="37067"/>
                        </a:lnTo>
                        <a:lnTo>
                          <a:pt x="89801" y="41934"/>
                        </a:lnTo>
                        <a:lnTo>
                          <a:pt x="90066" y="46989"/>
                        </a:lnTo>
                        <a:lnTo>
                          <a:pt x="90371" y="52230"/>
                        </a:lnTo>
                        <a:lnTo>
                          <a:pt x="90677" y="57285"/>
                        </a:lnTo>
                        <a:lnTo>
                          <a:pt x="90982" y="62152"/>
                        </a:lnTo>
                        <a:lnTo>
                          <a:pt x="91287" y="67020"/>
                        </a:lnTo>
                        <a:lnTo>
                          <a:pt x="94566" y="118127"/>
                        </a:lnTo>
                        <a:lnTo>
                          <a:pt x="96948" y="118127"/>
                        </a:lnTo>
                        <a:lnTo>
                          <a:pt x="96948" y="1872"/>
                        </a:lnTo>
                        <a:lnTo>
                          <a:pt x="94831" y="1872"/>
                        </a:lnTo>
                        <a:lnTo>
                          <a:pt x="94831" y="42308"/>
                        </a:lnTo>
                        <a:lnTo>
                          <a:pt x="94831" y="48861"/>
                        </a:lnTo>
                        <a:lnTo>
                          <a:pt x="94851" y="55226"/>
                        </a:lnTo>
                        <a:lnTo>
                          <a:pt x="94851" y="61404"/>
                        </a:lnTo>
                        <a:lnTo>
                          <a:pt x="94871" y="67394"/>
                        </a:lnTo>
                        <a:lnTo>
                          <a:pt x="94912" y="73198"/>
                        </a:lnTo>
                        <a:lnTo>
                          <a:pt x="94932" y="79001"/>
                        </a:lnTo>
                        <a:lnTo>
                          <a:pt x="94994" y="84804"/>
                        </a:lnTo>
                        <a:lnTo>
                          <a:pt x="95034" y="90608"/>
                        </a:lnTo>
                        <a:lnTo>
                          <a:pt x="94994" y="90795"/>
                        </a:lnTo>
                        <a:lnTo>
                          <a:pt x="94749" y="85928"/>
                        </a:lnTo>
                        <a:lnTo>
                          <a:pt x="94525" y="81060"/>
                        </a:lnTo>
                        <a:lnTo>
                          <a:pt x="94281" y="76193"/>
                        </a:lnTo>
                        <a:lnTo>
                          <a:pt x="93996" y="71326"/>
                        </a:lnTo>
                        <a:lnTo>
                          <a:pt x="93731" y="66458"/>
                        </a:lnTo>
                        <a:lnTo>
                          <a:pt x="93446" y="61404"/>
                        </a:lnTo>
                        <a:lnTo>
                          <a:pt x="93141" y="56536"/>
                        </a:lnTo>
                        <a:lnTo>
                          <a:pt x="92835" y="51856"/>
                        </a:lnTo>
                        <a:lnTo>
                          <a:pt x="89577" y="1872"/>
                        </a:lnTo>
                        <a:lnTo>
                          <a:pt x="86950" y="1872"/>
                        </a:lnTo>
                        <a:lnTo>
                          <a:pt x="86950" y="118127"/>
                        </a:lnTo>
                        <a:lnTo>
                          <a:pt x="89068" y="118127"/>
                        </a:lnTo>
                        <a:close/>
                        <a:moveTo>
                          <a:pt x="77929" y="69079"/>
                        </a:moveTo>
                        <a:lnTo>
                          <a:pt x="78927" y="40436"/>
                        </a:lnTo>
                        <a:lnTo>
                          <a:pt x="79090" y="35007"/>
                        </a:lnTo>
                        <a:lnTo>
                          <a:pt x="79232" y="29578"/>
                        </a:lnTo>
                        <a:lnTo>
                          <a:pt x="79375" y="24149"/>
                        </a:lnTo>
                        <a:lnTo>
                          <a:pt x="79518" y="18720"/>
                        </a:lnTo>
                        <a:lnTo>
                          <a:pt x="79579" y="18720"/>
                        </a:lnTo>
                        <a:lnTo>
                          <a:pt x="79721" y="23962"/>
                        </a:lnTo>
                        <a:lnTo>
                          <a:pt x="79864" y="29391"/>
                        </a:lnTo>
                        <a:lnTo>
                          <a:pt x="80027" y="35007"/>
                        </a:lnTo>
                        <a:lnTo>
                          <a:pt x="80190" y="40624"/>
                        </a:lnTo>
                        <a:lnTo>
                          <a:pt x="81208" y="69079"/>
                        </a:lnTo>
                        <a:lnTo>
                          <a:pt x="77929" y="69079"/>
                        </a:lnTo>
                        <a:close/>
                        <a:moveTo>
                          <a:pt x="81574" y="85366"/>
                        </a:moveTo>
                        <a:lnTo>
                          <a:pt x="82735" y="118127"/>
                        </a:lnTo>
                        <a:lnTo>
                          <a:pt x="85199" y="118127"/>
                        </a:lnTo>
                        <a:lnTo>
                          <a:pt x="81106" y="1872"/>
                        </a:lnTo>
                        <a:lnTo>
                          <a:pt x="78174" y="1872"/>
                        </a:lnTo>
                        <a:lnTo>
                          <a:pt x="74101" y="118127"/>
                        </a:lnTo>
                        <a:lnTo>
                          <a:pt x="76483" y="118127"/>
                        </a:lnTo>
                        <a:lnTo>
                          <a:pt x="77563" y="85366"/>
                        </a:lnTo>
                        <a:lnTo>
                          <a:pt x="81574" y="85366"/>
                        </a:lnTo>
                        <a:close/>
                        <a:moveTo>
                          <a:pt x="69010" y="118127"/>
                        </a:moveTo>
                        <a:lnTo>
                          <a:pt x="71311" y="118127"/>
                        </a:lnTo>
                        <a:lnTo>
                          <a:pt x="71311" y="19656"/>
                        </a:lnTo>
                        <a:lnTo>
                          <a:pt x="74936" y="19656"/>
                        </a:lnTo>
                        <a:lnTo>
                          <a:pt x="74936" y="1872"/>
                        </a:lnTo>
                        <a:lnTo>
                          <a:pt x="65386" y="1872"/>
                        </a:lnTo>
                        <a:lnTo>
                          <a:pt x="65386" y="19656"/>
                        </a:lnTo>
                        <a:lnTo>
                          <a:pt x="69010" y="19656"/>
                        </a:lnTo>
                        <a:lnTo>
                          <a:pt x="69010" y="118127"/>
                        </a:lnTo>
                        <a:close/>
                        <a:moveTo>
                          <a:pt x="59175" y="118127"/>
                        </a:moveTo>
                        <a:lnTo>
                          <a:pt x="66689" y="118127"/>
                        </a:lnTo>
                        <a:lnTo>
                          <a:pt x="66689" y="100343"/>
                        </a:lnTo>
                        <a:lnTo>
                          <a:pt x="61496" y="100343"/>
                        </a:lnTo>
                        <a:lnTo>
                          <a:pt x="61496" y="1872"/>
                        </a:lnTo>
                        <a:lnTo>
                          <a:pt x="59175" y="1872"/>
                        </a:lnTo>
                        <a:lnTo>
                          <a:pt x="59175" y="118127"/>
                        </a:lnTo>
                        <a:close/>
                        <a:moveTo>
                          <a:pt x="46692" y="1872"/>
                        </a:moveTo>
                        <a:lnTo>
                          <a:pt x="46692" y="68330"/>
                        </a:lnTo>
                        <a:lnTo>
                          <a:pt x="46692" y="71700"/>
                        </a:lnTo>
                        <a:lnTo>
                          <a:pt x="46713" y="74882"/>
                        </a:lnTo>
                        <a:lnTo>
                          <a:pt x="46733" y="78065"/>
                        </a:lnTo>
                        <a:lnTo>
                          <a:pt x="46774" y="81060"/>
                        </a:lnTo>
                        <a:lnTo>
                          <a:pt x="46814" y="84056"/>
                        </a:lnTo>
                        <a:lnTo>
                          <a:pt x="46896" y="86677"/>
                        </a:lnTo>
                        <a:lnTo>
                          <a:pt x="46957" y="89297"/>
                        </a:lnTo>
                        <a:lnTo>
                          <a:pt x="47038" y="91918"/>
                        </a:lnTo>
                        <a:lnTo>
                          <a:pt x="47120" y="94165"/>
                        </a:lnTo>
                        <a:lnTo>
                          <a:pt x="47222" y="96411"/>
                        </a:lnTo>
                        <a:lnTo>
                          <a:pt x="47323" y="98845"/>
                        </a:lnTo>
                        <a:lnTo>
                          <a:pt x="47446" y="100717"/>
                        </a:lnTo>
                        <a:lnTo>
                          <a:pt x="47568" y="102589"/>
                        </a:lnTo>
                        <a:lnTo>
                          <a:pt x="47710" y="104648"/>
                        </a:lnTo>
                        <a:lnTo>
                          <a:pt x="47853" y="106333"/>
                        </a:lnTo>
                        <a:lnTo>
                          <a:pt x="47995" y="107831"/>
                        </a:lnTo>
                        <a:lnTo>
                          <a:pt x="48158" y="109329"/>
                        </a:lnTo>
                        <a:lnTo>
                          <a:pt x="48321" y="110826"/>
                        </a:lnTo>
                        <a:lnTo>
                          <a:pt x="48525" y="112137"/>
                        </a:lnTo>
                        <a:lnTo>
                          <a:pt x="48708" y="113260"/>
                        </a:lnTo>
                        <a:lnTo>
                          <a:pt x="48891" y="114383"/>
                        </a:lnTo>
                        <a:lnTo>
                          <a:pt x="49095" y="115319"/>
                        </a:lnTo>
                        <a:lnTo>
                          <a:pt x="49319" y="116255"/>
                        </a:lnTo>
                        <a:lnTo>
                          <a:pt x="49523" y="117004"/>
                        </a:lnTo>
                        <a:lnTo>
                          <a:pt x="49747" y="117753"/>
                        </a:lnTo>
                        <a:lnTo>
                          <a:pt x="49991" y="118502"/>
                        </a:lnTo>
                        <a:lnTo>
                          <a:pt x="50215" y="118876"/>
                        </a:lnTo>
                        <a:lnTo>
                          <a:pt x="50459" y="119251"/>
                        </a:lnTo>
                        <a:lnTo>
                          <a:pt x="50968" y="119812"/>
                        </a:lnTo>
                        <a:lnTo>
                          <a:pt x="51518" y="120000"/>
                        </a:lnTo>
                        <a:lnTo>
                          <a:pt x="51783" y="120000"/>
                        </a:lnTo>
                        <a:lnTo>
                          <a:pt x="52048" y="119812"/>
                        </a:lnTo>
                        <a:lnTo>
                          <a:pt x="52333" y="119625"/>
                        </a:lnTo>
                        <a:lnTo>
                          <a:pt x="52597" y="119251"/>
                        </a:lnTo>
                        <a:lnTo>
                          <a:pt x="52842" y="118876"/>
                        </a:lnTo>
                        <a:lnTo>
                          <a:pt x="53107" y="118315"/>
                        </a:lnTo>
                        <a:lnTo>
                          <a:pt x="53331" y="117753"/>
                        </a:lnTo>
                        <a:lnTo>
                          <a:pt x="53575" y="116817"/>
                        </a:lnTo>
                        <a:lnTo>
                          <a:pt x="53819" y="116068"/>
                        </a:lnTo>
                        <a:lnTo>
                          <a:pt x="54023" y="115132"/>
                        </a:lnTo>
                        <a:lnTo>
                          <a:pt x="54227" y="114196"/>
                        </a:lnTo>
                        <a:lnTo>
                          <a:pt x="54430" y="113073"/>
                        </a:lnTo>
                        <a:lnTo>
                          <a:pt x="54634" y="111950"/>
                        </a:lnTo>
                        <a:lnTo>
                          <a:pt x="54817" y="110639"/>
                        </a:lnTo>
                        <a:lnTo>
                          <a:pt x="55000" y="108954"/>
                        </a:lnTo>
                        <a:lnTo>
                          <a:pt x="55163" y="107457"/>
                        </a:lnTo>
                        <a:lnTo>
                          <a:pt x="55347" y="105959"/>
                        </a:lnTo>
                        <a:lnTo>
                          <a:pt x="55489" y="104274"/>
                        </a:lnTo>
                        <a:lnTo>
                          <a:pt x="55632" y="102215"/>
                        </a:lnTo>
                        <a:lnTo>
                          <a:pt x="55754" y="100343"/>
                        </a:lnTo>
                        <a:lnTo>
                          <a:pt x="55876" y="98283"/>
                        </a:lnTo>
                        <a:lnTo>
                          <a:pt x="55998" y="96037"/>
                        </a:lnTo>
                        <a:lnTo>
                          <a:pt x="56100" y="93790"/>
                        </a:lnTo>
                        <a:lnTo>
                          <a:pt x="56202" y="91544"/>
                        </a:lnTo>
                        <a:lnTo>
                          <a:pt x="56283" y="88923"/>
                        </a:lnTo>
                        <a:lnTo>
                          <a:pt x="56344" y="86302"/>
                        </a:lnTo>
                        <a:lnTo>
                          <a:pt x="56405" y="83494"/>
                        </a:lnTo>
                        <a:lnTo>
                          <a:pt x="56446" y="80686"/>
                        </a:lnTo>
                        <a:lnTo>
                          <a:pt x="56487" y="77878"/>
                        </a:lnTo>
                        <a:lnTo>
                          <a:pt x="56528" y="74695"/>
                        </a:lnTo>
                        <a:lnTo>
                          <a:pt x="56548" y="71700"/>
                        </a:lnTo>
                        <a:lnTo>
                          <a:pt x="56548" y="68143"/>
                        </a:lnTo>
                        <a:lnTo>
                          <a:pt x="56548" y="1872"/>
                        </a:lnTo>
                        <a:lnTo>
                          <a:pt x="54247" y="1872"/>
                        </a:lnTo>
                        <a:lnTo>
                          <a:pt x="54247" y="69641"/>
                        </a:lnTo>
                        <a:lnTo>
                          <a:pt x="54227" y="73759"/>
                        </a:lnTo>
                        <a:lnTo>
                          <a:pt x="54186" y="77691"/>
                        </a:lnTo>
                        <a:lnTo>
                          <a:pt x="54145" y="81060"/>
                        </a:lnTo>
                        <a:lnTo>
                          <a:pt x="54064" y="84430"/>
                        </a:lnTo>
                        <a:lnTo>
                          <a:pt x="53962" y="87425"/>
                        </a:lnTo>
                        <a:lnTo>
                          <a:pt x="53840" y="90046"/>
                        </a:lnTo>
                        <a:lnTo>
                          <a:pt x="53717" y="92667"/>
                        </a:lnTo>
                        <a:lnTo>
                          <a:pt x="53534" y="94726"/>
                        </a:lnTo>
                        <a:lnTo>
                          <a:pt x="53351" y="96599"/>
                        </a:lnTo>
                        <a:lnTo>
                          <a:pt x="53168" y="98471"/>
                        </a:lnTo>
                        <a:lnTo>
                          <a:pt x="52944" y="99781"/>
                        </a:lnTo>
                        <a:lnTo>
                          <a:pt x="52699" y="100904"/>
                        </a:lnTo>
                        <a:lnTo>
                          <a:pt x="52455" y="101840"/>
                        </a:lnTo>
                        <a:lnTo>
                          <a:pt x="52190" y="102402"/>
                        </a:lnTo>
                        <a:lnTo>
                          <a:pt x="51885" y="102776"/>
                        </a:lnTo>
                        <a:lnTo>
                          <a:pt x="51600" y="102776"/>
                        </a:lnTo>
                        <a:lnTo>
                          <a:pt x="51294" y="102776"/>
                        </a:lnTo>
                        <a:lnTo>
                          <a:pt x="51030" y="102402"/>
                        </a:lnTo>
                        <a:lnTo>
                          <a:pt x="50765" y="101653"/>
                        </a:lnTo>
                        <a:lnTo>
                          <a:pt x="50520" y="100904"/>
                        </a:lnTo>
                        <a:lnTo>
                          <a:pt x="50296" y="99781"/>
                        </a:lnTo>
                        <a:lnTo>
                          <a:pt x="50093" y="98471"/>
                        </a:lnTo>
                        <a:lnTo>
                          <a:pt x="49869" y="96599"/>
                        </a:lnTo>
                        <a:lnTo>
                          <a:pt x="49706" y="94726"/>
                        </a:lnTo>
                        <a:lnTo>
                          <a:pt x="49543" y="92667"/>
                        </a:lnTo>
                        <a:lnTo>
                          <a:pt x="49400" y="90046"/>
                        </a:lnTo>
                        <a:lnTo>
                          <a:pt x="49299" y="87425"/>
                        </a:lnTo>
                        <a:lnTo>
                          <a:pt x="49197" y="84430"/>
                        </a:lnTo>
                        <a:lnTo>
                          <a:pt x="49095" y="81060"/>
                        </a:lnTo>
                        <a:lnTo>
                          <a:pt x="49034" y="77691"/>
                        </a:lnTo>
                        <a:lnTo>
                          <a:pt x="48993" y="73759"/>
                        </a:lnTo>
                        <a:lnTo>
                          <a:pt x="48993" y="69641"/>
                        </a:lnTo>
                        <a:lnTo>
                          <a:pt x="48993" y="1872"/>
                        </a:lnTo>
                        <a:lnTo>
                          <a:pt x="46692" y="1872"/>
                        </a:lnTo>
                        <a:close/>
                        <a:moveTo>
                          <a:pt x="36429" y="112511"/>
                        </a:moveTo>
                        <a:lnTo>
                          <a:pt x="36714" y="114009"/>
                        </a:lnTo>
                        <a:lnTo>
                          <a:pt x="37081" y="115319"/>
                        </a:lnTo>
                        <a:lnTo>
                          <a:pt x="37468" y="116443"/>
                        </a:lnTo>
                        <a:lnTo>
                          <a:pt x="37895" y="117753"/>
                        </a:lnTo>
                        <a:lnTo>
                          <a:pt x="38343" y="118689"/>
                        </a:lnTo>
                        <a:lnTo>
                          <a:pt x="38852" y="119251"/>
                        </a:lnTo>
                        <a:lnTo>
                          <a:pt x="39341" y="119812"/>
                        </a:lnTo>
                        <a:lnTo>
                          <a:pt x="39830" y="120000"/>
                        </a:lnTo>
                        <a:lnTo>
                          <a:pt x="40441" y="119812"/>
                        </a:lnTo>
                        <a:lnTo>
                          <a:pt x="40991" y="119251"/>
                        </a:lnTo>
                        <a:lnTo>
                          <a:pt x="41235" y="118876"/>
                        </a:lnTo>
                        <a:lnTo>
                          <a:pt x="41479" y="118315"/>
                        </a:lnTo>
                        <a:lnTo>
                          <a:pt x="41744" y="117753"/>
                        </a:lnTo>
                        <a:lnTo>
                          <a:pt x="41968" y="117004"/>
                        </a:lnTo>
                        <a:lnTo>
                          <a:pt x="42172" y="116255"/>
                        </a:lnTo>
                        <a:lnTo>
                          <a:pt x="42396" y="115507"/>
                        </a:lnTo>
                        <a:lnTo>
                          <a:pt x="42599" y="114758"/>
                        </a:lnTo>
                        <a:lnTo>
                          <a:pt x="42782" y="113822"/>
                        </a:lnTo>
                        <a:lnTo>
                          <a:pt x="42966" y="112886"/>
                        </a:lnTo>
                        <a:lnTo>
                          <a:pt x="43149" y="111762"/>
                        </a:lnTo>
                        <a:lnTo>
                          <a:pt x="43312" y="110639"/>
                        </a:lnTo>
                        <a:lnTo>
                          <a:pt x="43454" y="109329"/>
                        </a:lnTo>
                        <a:lnTo>
                          <a:pt x="43597" y="108205"/>
                        </a:lnTo>
                        <a:lnTo>
                          <a:pt x="43719" y="106895"/>
                        </a:lnTo>
                        <a:lnTo>
                          <a:pt x="43862" y="105585"/>
                        </a:lnTo>
                        <a:lnTo>
                          <a:pt x="43984" y="104274"/>
                        </a:lnTo>
                        <a:lnTo>
                          <a:pt x="44188" y="101279"/>
                        </a:lnTo>
                        <a:lnTo>
                          <a:pt x="44330" y="98471"/>
                        </a:lnTo>
                        <a:lnTo>
                          <a:pt x="44452" y="95101"/>
                        </a:lnTo>
                        <a:lnTo>
                          <a:pt x="44574" y="91918"/>
                        </a:lnTo>
                        <a:lnTo>
                          <a:pt x="44615" y="88361"/>
                        </a:lnTo>
                        <a:lnTo>
                          <a:pt x="44636" y="84992"/>
                        </a:lnTo>
                        <a:lnTo>
                          <a:pt x="44636" y="81809"/>
                        </a:lnTo>
                        <a:lnTo>
                          <a:pt x="44595" y="79001"/>
                        </a:lnTo>
                        <a:lnTo>
                          <a:pt x="44513" y="76193"/>
                        </a:lnTo>
                        <a:lnTo>
                          <a:pt x="44432" y="73572"/>
                        </a:lnTo>
                        <a:lnTo>
                          <a:pt x="44310" y="71138"/>
                        </a:lnTo>
                        <a:lnTo>
                          <a:pt x="44188" y="68705"/>
                        </a:lnTo>
                        <a:lnTo>
                          <a:pt x="44025" y="66458"/>
                        </a:lnTo>
                        <a:lnTo>
                          <a:pt x="43841" y="64399"/>
                        </a:lnTo>
                        <a:lnTo>
                          <a:pt x="43617" y="62152"/>
                        </a:lnTo>
                        <a:lnTo>
                          <a:pt x="43373" y="60280"/>
                        </a:lnTo>
                        <a:lnTo>
                          <a:pt x="43108" y="58595"/>
                        </a:lnTo>
                        <a:lnTo>
                          <a:pt x="42803" y="56723"/>
                        </a:lnTo>
                        <a:lnTo>
                          <a:pt x="42497" y="55039"/>
                        </a:lnTo>
                        <a:lnTo>
                          <a:pt x="42151" y="53541"/>
                        </a:lnTo>
                        <a:lnTo>
                          <a:pt x="41785" y="52043"/>
                        </a:lnTo>
                        <a:lnTo>
                          <a:pt x="41377" y="50546"/>
                        </a:lnTo>
                        <a:lnTo>
                          <a:pt x="40807" y="48299"/>
                        </a:lnTo>
                        <a:lnTo>
                          <a:pt x="40298" y="46240"/>
                        </a:lnTo>
                        <a:lnTo>
                          <a:pt x="40095" y="45304"/>
                        </a:lnTo>
                        <a:lnTo>
                          <a:pt x="39871" y="44180"/>
                        </a:lnTo>
                        <a:lnTo>
                          <a:pt x="39708" y="43057"/>
                        </a:lnTo>
                        <a:lnTo>
                          <a:pt x="39545" y="41934"/>
                        </a:lnTo>
                        <a:lnTo>
                          <a:pt x="39423" y="40998"/>
                        </a:lnTo>
                        <a:lnTo>
                          <a:pt x="39300" y="39875"/>
                        </a:lnTo>
                        <a:lnTo>
                          <a:pt x="39178" y="38564"/>
                        </a:lnTo>
                        <a:lnTo>
                          <a:pt x="39097" y="37441"/>
                        </a:lnTo>
                        <a:lnTo>
                          <a:pt x="39036" y="35943"/>
                        </a:lnTo>
                        <a:lnTo>
                          <a:pt x="38995" y="34446"/>
                        </a:lnTo>
                        <a:lnTo>
                          <a:pt x="38975" y="33135"/>
                        </a:lnTo>
                        <a:lnTo>
                          <a:pt x="38975" y="31450"/>
                        </a:lnTo>
                        <a:lnTo>
                          <a:pt x="38975" y="30327"/>
                        </a:lnTo>
                        <a:lnTo>
                          <a:pt x="38995" y="28829"/>
                        </a:lnTo>
                        <a:lnTo>
                          <a:pt x="39036" y="27519"/>
                        </a:lnTo>
                        <a:lnTo>
                          <a:pt x="39076" y="26396"/>
                        </a:lnTo>
                        <a:lnTo>
                          <a:pt x="39158" y="25273"/>
                        </a:lnTo>
                        <a:lnTo>
                          <a:pt x="39260" y="24149"/>
                        </a:lnTo>
                        <a:lnTo>
                          <a:pt x="39361" y="22839"/>
                        </a:lnTo>
                        <a:lnTo>
                          <a:pt x="39463" y="21903"/>
                        </a:lnTo>
                        <a:lnTo>
                          <a:pt x="39606" y="20967"/>
                        </a:lnTo>
                        <a:lnTo>
                          <a:pt x="39748" y="20031"/>
                        </a:lnTo>
                        <a:lnTo>
                          <a:pt x="39911" y="19282"/>
                        </a:lnTo>
                        <a:lnTo>
                          <a:pt x="40115" y="18720"/>
                        </a:lnTo>
                        <a:lnTo>
                          <a:pt x="40319" y="18159"/>
                        </a:lnTo>
                        <a:lnTo>
                          <a:pt x="40543" y="17784"/>
                        </a:lnTo>
                        <a:lnTo>
                          <a:pt x="40807" y="17597"/>
                        </a:lnTo>
                        <a:lnTo>
                          <a:pt x="41052" y="17597"/>
                        </a:lnTo>
                        <a:lnTo>
                          <a:pt x="41479" y="17597"/>
                        </a:lnTo>
                        <a:lnTo>
                          <a:pt x="41886" y="17971"/>
                        </a:lnTo>
                        <a:lnTo>
                          <a:pt x="42253" y="18720"/>
                        </a:lnTo>
                        <a:lnTo>
                          <a:pt x="42599" y="19469"/>
                        </a:lnTo>
                        <a:lnTo>
                          <a:pt x="42884" y="20218"/>
                        </a:lnTo>
                        <a:lnTo>
                          <a:pt x="43169" y="21154"/>
                        </a:lnTo>
                        <a:lnTo>
                          <a:pt x="43393" y="22090"/>
                        </a:lnTo>
                        <a:lnTo>
                          <a:pt x="43577" y="22839"/>
                        </a:lnTo>
                        <a:lnTo>
                          <a:pt x="44126" y="5803"/>
                        </a:lnTo>
                        <a:lnTo>
                          <a:pt x="43882" y="4680"/>
                        </a:lnTo>
                        <a:lnTo>
                          <a:pt x="43556" y="3744"/>
                        </a:lnTo>
                        <a:lnTo>
                          <a:pt x="43251" y="2620"/>
                        </a:lnTo>
                        <a:lnTo>
                          <a:pt x="42884" y="1684"/>
                        </a:lnTo>
                        <a:lnTo>
                          <a:pt x="42497" y="1123"/>
                        </a:lnTo>
                        <a:lnTo>
                          <a:pt x="42049" y="561"/>
                        </a:lnTo>
                        <a:lnTo>
                          <a:pt x="41601" y="187"/>
                        </a:lnTo>
                        <a:lnTo>
                          <a:pt x="41113" y="0"/>
                        </a:lnTo>
                        <a:lnTo>
                          <a:pt x="40604" y="187"/>
                        </a:lnTo>
                        <a:lnTo>
                          <a:pt x="40135" y="748"/>
                        </a:lnTo>
                        <a:lnTo>
                          <a:pt x="39667" y="1497"/>
                        </a:lnTo>
                        <a:lnTo>
                          <a:pt x="39260" y="2620"/>
                        </a:lnTo>
                        <a:lnTo>
                          <a:pt x="38852" y="4118"/>
                        </a:lnTo>
                        <a:lnTo>
                          <a:pt x="38486" y="5616"/>
                        </a:lnTo>
                        <a:lnTo>
                          <a:pt x="38140" y="7488"/>
                        </a:lnTo>
                        <a:lnTo>
                          <a:pt x="37855" y="9547"/>
                        </a:lnTo>
                        <a:lnTo>
                          <a:pt x="37569" y="11981"/>
                        </a:lnTo>
                        <a:lnTo>
                          <a:pt x="37325" y="14414"/>
                        </a:lnTo>
                        <a:lnTo>
                          <a:pt x="37122" y="17410"/>
                        </a:lnTo>
                        <a:lnTo>
                          <a:pt x="36959" y="20218"/>
                        </a:lnTo>
                        <a:lnTo>
                          <a:pt x="36816" y="23213"/>
                        </a:lnTo>
                        <a:lnTo>
                          <a:pt x="36714" y="26583"/>
                        </a:lnTo>
                        <a:lnTo>
                          <a:pt x="36653" y="29765"/>
                        </a:lnTo>
                        <a:lnTo>
                          <a:pt x="36633" y="33510"/>
                        </a:lnTo>
                        <a:lnTo>
                          <a:pt x="36653" y="36318"/>
                        </a:lnTo>
                        <a:lnTo>
                          <a:pt x="36694" y="39500"/>
                        </a:lnTo>
                        <a:lnTo>
                          <a:pt x="36775" y="42121"/>
                        </a:lnTo>
                        <a:lnTo>
                          <a:pt x="36877" y="44929"/>
                        </a:lnTo>
                        <a:lnTo>
                          <a:pt x="37020" y="47363"/>
                        </a:lnTo>
                        <a:lnTo>
                          <a:pt x="37162" y="49609"/>
                        </a:lnTo>
                        <a:lnTo>
                          <a:pt x="37346" y="51856"/>
                        </a:lnTo>
                        <a:lnTo>
                          <a:pt x="37549" y="53915"/>
                        </a:lnTo>
                        <a:lnTo>
                          <a:pt x="37814" y="55975"/>
                        </a:lnTo>
                        <a:lnTo>
                          <a:pt x="38058" y="58034"/>
                        </a:lnTo>
                        <a:lnTo>
                          <a:pt x="38323" y="59719"/>
                        </a:lnTo>
                        <a:lnTo>
                          <a:pt x="38649" y="61404"/>
                        </a:lnTo>
                        <a:lnTo>
                          <a:pt x="38954" y="62901"/>
                        </a:lnTo>
                        <a:lnTo>
                          <a:pt x="39321" y="64586"/>
                        </a:lnTo>
                        <a:lnTo>
                          <a:pt x="39667" y="65897"/>
                        </a:lnTo>
                        <a:lnTo>
                          <a:pt x="40054" y="67207"/>
                        </a:lnTo>
                        <a:lnTo>
                          <a:pt x="40604" y="69079"/>
                        </a:lnTo>
                        <a:lnTo>
                          <a:pt x="41072" y="71326"/>
                        </a:lnTo>
                        <a:lnTo>
                          <a:pt x="41276" y="72262"/>
                        </a:lnTo>
                        <a:lnTo>
                          <a:pt x="41459" y="73385"/>
                        </a:lnTo>
                        <a:lnTo>
                          <a:pt x="41622" y="74321"/>
                        </a:lnTo>
                        <a:lnTo>
                          <a:pt x="41764" y="75444"/>
                        </a:lnTo>
                        <a:lnTo>
                          <a:pt x="41886" y="76567"/>
                        </a:lnTo>
                        <a:lnTo>
                          <a:pt x="41988" y="78065"/>
                        </a:lnTo>
                        <a:lnTo>
                          <a:pt x="42090" y="79188"/>
                        </a:lnTo>
                        <a:lnTo>
                          <a:pt x="42151" y="80499"/>
                        </a:lnTo>
                        <a:lnTo>
                          <a:pt x="42212" y="81809"/>
                        </a:lnTo>
                        <a:lnTo>
                          <a:pt x="42253" y="83307"/>
                        </a:lnTo>
                        <a:lnTo>
                          <a:pt x="42294" y="84992"/>
                        </a:lnTo>
                        <a:lnTo>
                          <a:pt x="42294" y="86489"/>
                        </a:lnTo>
                        <a:lnTo>
                          <a:pt x="42294" y="88174"/>
                        </a:lnTo>
                        <a:lnTo>
                          <a:pt x="42233" y="89859"/>
                        </a:lnTo>
                        <a:lnTo>
                          <a:pt x="42192" y="91544"/>
                        </a:lnTo>
                        <a:lnTo>
                          <a:pt x="42131" y="93042"/>
                        </a:lnTo>
                        <a:lnTo>
                          <a:pt x="42049" y="94352"/>
                        </a:lnTo>
                        <a:lnTo>
                          <a:pt x="41948" y="95663"/>
                        </a:lnTo>
                        <a:lnTo>
                          <a:pt x="41825" y="96786"/>
                        </a:lnTo>
                        <a:lnTo>
                          <a:pt x="41703" y="98096"/>
                        </a:lnTo>
                        <a:lnTo>
                          <a:pt x="41540" y="99032"/>
                        </a:lnTo>
                        <a:lnTo>
                          <a:pt x="41357" y="99781"/>
                        </a:lnTo>
                        <a:lnTo>
                          <a:pt x="41174" y="100530"/>
                        </a:lnTo>
                        <a:lnTo>
                          <a:pt x="40970" y="101092"/>
                        </a:lnTo>
                        <a:lnTo>
                          <a:pt x="40767" y="101653"/>
                        </a:lnTo>
                        <a:lnTo>
                          <a:pt x="40502" y="102028"/>
                        </a:lnTo>
                        <a:lnTo>
                          <a:pt x="40257" y="102215"/>
                        </a:lnTo>
                        <a:lnTo>
                          <a:pt x="40013" y="102215"/>
                        </a:lnTo>
                        <a:lnTo>
                          <a:pt x="39565" y="102215"/>
                        </a:lnTo>
                        <a:lnTo>
                          <a:pt x="39117" y="101653"/>
                        </a:lnTo>
                        <a:lnTo>
                          <a:pt x="38710" y="101092"/>
                        </a:lnTo>
                        <a:lnTo>
                          <a:pt x="38303" y="100156"/>
                        </a:lnTo>
                        <a:lnTo>
                          <a:pt x="37936" y="99032"/>
                        </a:lnTo>
                        <a:lnTo>
                          <a:pt x="37569" y="97909"/>
                        </a:lnTo>
                        <a:lnTo>
                          <a:pt x="37244" y="96224"/>
                        </a:lnTo>
                        <a:lnTo>
                          <a:pt x="36959" y="94914"/>
                        </a:lnTo>
                        <a:lnTo>
                          <a:pt x="36429" y="112511"/>
                        </a:lnTo>
                        <a:close/>
                        <a:moveTo>
                          <a:pt x="26472" y="118127"/>
                        </a:moveTo>
                        <a:lnTo>
                          <a:pt x="26472" y="76380"/>
                        </a:lnTo>
                        <a:lnTo>
                          <a:pt x="26472" y="69453"/>
                        </a:lnTo>
                        <a:lnTo>
                          <a:pt x="26451" y="62714"/>
                        </a:lnTo>
                        <a:lnTo>
                          <a:pt x="26451" y="56349"/>
                        </a:lnTo>
                        <a:lnTo>
                          <a:pt x="26431" y="50358"/>
                        </a:lnTo>
                        <a:lnTo>
                          <a:pt x="26431" y="44368"/>
                        </a:lnTo>
                        <a:lnTo>
                          <a:pt x="26410" y="38377"/>
                        </a:lnTo>
                        <a:lnTo>
                          <a:pt x="26370" y="32761"/>
                        </a:lnTo>
                        <a:lnTo>
                          <a:pt x="26349" y="26957"/>
                        </a:lnTo>
                        <a:lnTo>
                          <a:pt x="26410" y="26957"/>
                        </a:lnTo>
                        <a:lnTo>
                          <a:pt x="26634" y="31825"/>
                        </a:lnTo>
                        <a:lnTo>
                          <a:pt x="26899" y="37067"/>
                        </a:lnTo>
                        <a:lnTo>
                          <a:pt x="27184" y="41934"/>
                        </a:lnTo>
                        <a:lnTo>
                          <a:pt x="27449" y="46989"/>
                        </a:lnTo>
                        <a:lnTo>
                          <a:pt x="27734" y="52230"/>
                        </a:lnTo>
                        <a:lnTo>
                          <a:pt x="28060" y="57285"/>
                        </a:lnTo>
                        <a:lnTo>
                          <a:pt x="28345" y="62152"/>
                        </a:lnTo>
                        <a:lnTo>
                          <a:pt x="28671" y="67020"/>
                        </a:lnTo>
                        <a:lnTo>
                          <a:pt x="31949" y="118127"/>
                        </a:lnTo>
                        <a:lnTo>
                          <a:pt x="34332" y="118127"/>
                        </a:lnTo>
                        <a:lnTo>
                          <a:pt x="34332" y="1872"/>
                        </a:lnTo>
                        <a:lnTo>
                          <a:pt x="32214" y="1872"/>
                        </a:lnTo>
                        <a:lnTo>
                          <a:pt x="32214" y="42308"/>
                        </a:lnTo>
                        <a:lnTo>
                          <a:pt x="32214" y="48861"/>
                        </a:lnTo>
                        <a:lnTo>
                          <a:pt x="32214" y="55226"/>
                        </a:lnTo>
                        <a:lnTo>
                          <a:pt x="32234" y="61404"/>
                        </a:lnTo>
                        <a:lnTo>
                          <a:pt x="32255" y="67394"/>
                        </a:lnTo>
                        <a:lnTo>
                          <a:pt x="32275" y="73198"/>
                        </a:lnTo>
                        <a:lnTo>
                          <a:pt x="32316" y="79001"/>
                        </a:lnTo>
                        <a:lnTo>
                          <a:pt x="32357" y="84804"/>
                        </a:lnTo>
                        <a:lnTo>
                          <a:pt x="32418" y="90608"/>
                        </a:lnTo>
                        <a:lnTo>
                          <a:pt x="32357" y="90795"/>
                        </a:lnTo>
                        <a:lnTo>
                          <a:pt x="32133" y="85928"/>
                        </a:lnTo>
                        <a:lnTo>
                          <a:pt x="31909" y="81060"/>
                        </a:lnTo>
                        <a:lnTo>
                          <a:pt x="31664" y="76193"/>
                        </a:lnTo>
                        <a:lnTo>
                          <a:pt x="31379" y="71326"/>
                        </a:lnTo>
                        <a:lnTo>
                          <a:pt x="31114" y="66458"/>
                        </a:lnTo>
                        <a:lnTo>
                          <a:pt x="30809" y="61404"/>
                        </a:lnTo>
                        <a:lnTo>
                          <a:pt x="30524" y="56536"/>
                        </a:lnTo>
                        <a:lnTo>
                          <a:pt x="30218" y="51856"/>
                        </a:lnTo>
                        <a:lnTo>
                          <a:pt x="26960" y="1872"/>
                        </a:lnTo>
                        <a:lnTo>
                          <a:pt x="24333" y="1872"/>
                        </a:lnTo>
                        <a:lnTo>
                          <a:pt x="24333" y="118127"/>
                        </a:lnTo>
                        <a:lnTo>
                          <a:pt x="26472" y="118127"/>
                        </a:lnTo>
                        <a:close/>
                        <a:moveTo>
                          <a:pt x="16371" y="102964"/>
                        </a:moveTo>
                        <a:lnTo>
                          <a:pt x="16188" y="102776"/>
                        </a:lnTo>
                        <a:lnTo>
                          <a:pt x="15985" y="102776"/>
                        </a:lnTo>
                        <a:lnTo>
                          <a:pt x="15801" y="102402"/>
                        </a:lnTo>
                        <a:lnTo>
                          <a:pt x="15598" y="102028"/>
                        </a:lnTo>
                        <a:lnTo>
                          <a:pt x="15414" y="101653"/>
                        </a:lnTo>
                        <a:lnTo>
                          <a:pt x="15251" y="101092"/>
                        </a:lnTo>
                        <a:lnTo>
                          <a:pt x="15089" y="100343"/>
                        </a:lnTo>
                        <a:lnTo>
                          <a:pt x="14926" y="99594"/>
                        </a:lnTo>
                        <a:lnTo>
                          <a:pt x="14742" y="98658"/>
                        </a:lnTo>
                        <a:lnTo>
                          <a:pt x="14600" y="97909"/>
                        </a:lnTo>
                        <a:lnTo>
                          <a:pt x="14457" y="96599"/>
                        </a:lnTo>
                        <a:lnTo>
                          <a:pt x="14315" y="95475"/>
                        </a:lnTo>
                        <a:lnTo>
                          <a:pt x="14050" y="93042"/>
                        </a:lnTo>
                        <a:lnTo>
                          <a:pt x="13826" y="90234"/>
                        </a:lnTo>
                        <a:lnTo>
                          <a:pt x="13602" y="87238"/>
                        </a:lnTo>
                        <a:lnTo>
                          <a:pt x="13439" y="84056"/>
                        </a:lnTo>
                        <a:lnTo>
                          <a:pt x="13256" y="80499"/>
                        </a:lnTo>
                        <a:lnTo>
                          <a:pt x="13134" y="76755"/>
                        </a:lnTo>
                        <a:lnTo>
                          <a:pt x="13032" y="72823"/>
                        </a:lnTo>
                        <a:lnTo>
                          <a:pt x="12971" y="68705"/>
                        </a:lnTo>
                        <a:lnTo>
                          <a:pt x="12910" y="64773"/>
                        </a:lnTo>
                        <a:lnTo>
                          <a:pt x="12910" y="60280"/>
                        </a:lnTo>
                        <a:lnTo>
                          <a:pt x="12910" y="55975"/>
                        </a:lnTo>
                        <a:lnTo>
                          <a:pt x="12950" y="51856"/>
                        </a:lnTo>
                        <a:lnTo>
                          <a:pt x="13032" y="47737"/>
                        </a:lnTo>
                        <a:lnTo>
                          <a:pt x="13134" y="43993"/>
                        </a:lnTo>
                        <a:lnTo>
                          <a:pt x="13256" y="40062"/>
                        </a:lnTo>
                        <a:lnTo>
                          <a:pt x="13419" y="36318"/>
                        </a:lnTo>
                        <a:lnTo>
                          <a:pt x="13602" y="33135"/>
                        </a:lnTo>
                        <a:lnTo>
                          <a:pt x="13785" y="29953"/>
                        </a:lnTo>
                        <a:lnTo>
                          <a:pt x="14030" y="27145"/>
                        </a:lnTo>
                        <a:lnTo>
                          <a:pt x="14294" y="24711"/>
                        </a:lnTo>
                        <a:lnTo>
                          <a:pt x="14437" y="23588"/>
                        </a:lnTo>
                        <a:lnTo>
                          <a:pt x="14580" y="22277"/>
                        </a:lnTo>
                        <a:lnTo>
                          <a:pt x="14722" y="21341"/>
                        </a:lnTo>
                        <a:lnTo>
                          <a:pt x="14905" y="20405"/>
                        </a:lnTo>
                        <a:lnTo>
                          <a:pt x="15068" y="19656"/>
                        </a:lnTo>
                        <a:lnTo>
                          <a:pt x="15231" y="19095"/>
                        </a:lnTo>
                        <a:lnTo>
                          <a:pt x="15414" y="18533"/>
                        </a:lnTo>
                        <a:lnTo>
                          <a:pt x="15598" y="17971"/>
                        </a:lnTo>
                        <a:lnTo>
                          <a:pt x="15801" y="17597"/>
                        </a:lnTo>
                        <a:lnTo>
                          <a:pt x="16005" y="17223"/>
                        </a:lnTo>
                        <a:lnTo>
                          <a:pt x="16188" y="17035"/>
                        </a:lnTo>
                        <a:lnTo>
                          <a:pt x="16433" y="17035"/>
                        </a:lnTo>
                        <a:lnTo>
                          <a:pt x="16636" y="17035"/>
                        </a:lnTo>
                        <a:lnTo>
                          <a:pt x="16840" y="17223"/>
                        </a:lnTo>
                        <a:lnTo>
                          <a:pt x="17023" y="17597"/>
                        </a:lnTo>
                        <a:lnTo>
                          <a:pt x="17227" y="17971"/>
                        </a:lnTo>
                        <a:lnTo>
                          <a:pt x="17410" y="18533"/>
                        </a:lnTo>
                        <a:lnTo>
                          <a:pt x="17593" y="19095"/>
                        </a:lnTo>
                        <a:lnTo>
                          <a:pt x="17756" y="19843"/>
                        </a:lnTo>
                        <a:lnTo>
                          <a:pt x="17939" y="20592"/>
                        </a:lnTo>
                        <a:lnTo>
                          <a:pt x="18102" y="21341"/>
                        </a:lnTo>
                        <a:lnTo>
                          <a:pt x="18245" y="22464"/>
                        </a:lnTo>
                        <a:lnTo>
                          <a:pt x="18387" y="23588"/>
                        </a:lnTo>
                        <a:lnTo>
                          <a:pt x="18530" y="24711"/>
                        </a:lnTo>
                        <a:lnTo>
                          <a:pt x="18795" y="27145"/>
                        </a:lnTo>
                        <a:lnTo>
                          <a:pt x="19019" y="29953"/>
                        </a:lnTo>
                        <a:lnTo>
                          <a:pt x="19222" y="33135"/>
                        </a:lnTo>
                        <a:lnTo>
                          <a:pt x="19385" y="36318"/>
                        </a:lnTo>
                        <a:lnTo>
                          <a:pt x="19568" y="40062"/>
                        </a:lnTo>
                        <a:lnTo>
                          <a:pt x="19691" y="43806"/>
                        </a:lnTo>
                        <a:lnTo>
                          <a:pt x="19772" y="47550"/>
                        </a:lnTo>
                        <a:lnTo>
                          <a:pt x="19833" y="51482"/>
                        </a:lnTo>
                        <a:lnTo>
                          <a:pt x="19874" y="55413"/>
                        </a:lnTo>
                        <a:lnTo>
                          <a:pt x="19894" y="59531"/>
                        </a:lnTo>
                        <a:lnTo>
                          <a:pt x="19874" y="64212"/>
                        </a:lnTo>
                        <a:lnTo>
                          <a:pt x="19833" y="68330"/>
                        </a:lnTo>
                        <a:lnTo>
                          <a:pt x="19772" y="72636"/>
                        </a:lnTo>
                        <a:lnTo>
                          <a:pt x="19670" y="76567"/>
                        </a:lnTo>
                        <a:lnTo>
                          <a:pt x="19548" y="80499"/>
                        </a:lnTo>
                        <a:lnTo>
                          <a:pt x="19365" y="84056"/>
                        </a:lnTo>
                        <a:lnTo>
                          <a:pt x="19202" y="87425"/>
                        </a:lnTo>
                        <a:lnTo>
                          <a:pt x="18998" y="90234"/>
                        </a:lnTo>
                        <a:lnTo>
                          <a:pt x="18754" y="93229"/>
                        </a:lnTo>
                        <a:lnTo>
                          <a:pt x="18489" y="95663"/>
                        </a:lnTo>
                        <a:lnTo>
                          <a:pt x="18347" y="96786"/>
                        </a:lnTo>
                        <a:lnTo>
                          <a:pt x="18204" y="97909"/>
                        </a:lnTo>
                        <a:lnTo>
                          <a:pt x="18062" y="98845"/>
                        </a:lnTo>
                        <a:lnTo>
                          <a:pt x="17878" y="99594"/>
                        </a:lnTo>
                        <a:lnTo>
                          <a:pt x="17715" y="100343"/>
                        </a:lnTo>
                        <a:lnTo>
                          <a:pt x="17553" y="101092"/>
                        </a:lnTo>
                        <a:lnTo>
                          <a:pt x="17390" y="101653"/>
                        </a:lnTo>
                        <a:lnTo>
                          <a:pt x="17206" y="102028"/>
                        </a:lnTo>
                        <a:lnTo>
                          <a:pt x="17003" y="102402"/>
                        </a:lnTo>
                        <a:lnTo>
                          <a:pt x="16819" y="102776"/>
                        </a:lnTo>
                        <a:lnTo>
                          <a:pt x="16616" y="102776"/>
                        </a:lnTo>
                        <a:lnTo>
                          <a:pt x="16392" y="102964"/>
                        </a:lnTo>
                        <a:lnTo>
                          <a:pt x="16371" y="102964"/>
                        </a:lnTo>
                        <a:close/>
                        <a:moveTo>
                          <a:pt x="16331" y="120000"/>
                        </a:moveTo>
                        <a:lnTo>
                          <a:pt x="16657" y="120000"/>
                        </a:lnTo>
                        <a:lnTo>
                          <a:pt x="16962" y="119812"/>
                        </a:lnTo>
                        <a:lnTo>
                          <a:pt x="17288" y="119438"/>
                        </a:lnTo>
                        <a:lnTo>
                          <a:pt x="17573" y="119063"/>
                        </a:lnTo>
                        <a:lnTo>
                          <a:pt x="17878" y="118502"/>
                        </a:lnTo>
                        <a:lnTo>
                          <a:pt x="18184" y="117753"/>
                        </a:lnTo>
                        <a:lnTo>
                          <a:pt x="18449" y="116817"/>
                        </a:lnTo>
                        <a:lnTo>
                          <a:pt x="18734" y="115881"/>
                        </a:lnTo>
                        <a:lnTo>
                          <a:pt x="18998" y="114758"/>
                        </a:lnTo>
                        <a:lnTo>
                          <a:pt x="19263" y="113634"/>
                        </a:lnTo>
                        <a:lnTo>
                          <a:pt x="19528" y="112324"/>
                        </a:lnTo>
                        <a:lnTo>
                          <a:pt x="19752" y="111014"/>
                        </a:lnTo>
                        <a:lnTo>
                          <a:pt x="19996" y="109329"/>
                        </a:lnTo>
                        <a:lnTo>
                          <a:pt x="20220" y="107644"/>
                        </a:lnTo>
                        <a:lnTo>
                          <a:pt x="20444" y="105959"/>
                        </a:lnTo>
                        <a:lnTo>
                          <a:pt x="20627" y="104087"/>
                        </a:lnTo>
                        <a:lnTo>
                          <a:pt x="20831" y="102028"/>
                        </a:lnTo>
                        <a:lnTo>
                          <a:pt x="21035" y="99781"/>
                        </a:lnTo>
                        <a:lnTo>
                          <a:pt x="21198" y="97722"/>
                        </a:lnTo>
                        <a:lnTo>
                          <a:pt x="21360" y="95288"/>
                        </a:lnTo>
                        <a:lnTo>
                          <a:pt x="21503" y="92854"/>
                        </a:lnTo>
                        <a:lnTo>
                          <a:pt x="21646" y="90234"/>
                        </a:lnTo>
                        <a:lnTo>
                          <a:pt x="21788" y="87613"/>
                        </a:lnTo>
                        <a:lnTo>
                          <a:pt x="21910" y="84804"/>
                        </a:lnTo>
                        <a:lnTo>
                          <a:pt x="22012" y="81809"/>
                        </a:lnTo>
                        <a:lnTo>
                          <a:pt x="22094" y="79001"/>
                        </a:lnTo>
                        <a:lnTo>
                          <a:pt x="22175" y="75819"/>
                        </a:lnTo>
                        <a:lnTo>
                          <a:pt x="22236" y="72636"/>
                        </a:lnTo>
                        <a:lnTo>
                          <a:pt x="22277" y="69266"/>
                        </a:lnTo>
                        <a:lnTo>
                          <a:pt x="22318" y="65897"/>
                        </a:lnTo>
                        <a:lnTo>
                          <a:pt x="22338" y="62340"/>
                        </a:lnTo>
                        <a:lnTo>
                          <a:pt x="22338" y="58783"/>
                        </a:lnTo>
                        <a:lnTo>
                          <a:pt x="22338" y="55600"/>
                        </a:lnTo>
                        <a:lnTo>
                          <a:pt x="22318" y="52605"/>
                        </a:lnTo>
                        <a:lnTo>
                          <a:pt x="22297" y="49609"/>
                        </a:lnTo>
                        <a:lnTo>
                          <a:pt x="22256" y="46801"/>
                        </a:lnTo>
                        <a:lnTo>
                          <a:pt x="22195" y="43993"/>
                        </a:lnTo>
                        <a:lnTo>
                          <a:pt x="22134" y="40998"/>
                        </a:lnTo>
                        <a:lnTo>
                          <a:pt x="22053" y="38377"/>
                        </a:lnTo>
                        <a:lnTo>
                          <a:pt x="21951" y="35569"/>
                        </a:lnTo>
                        <a:lnTo>
                          <a:pt x="21849" y="32948"/>
                        </a:lnTo>
                        <a:lnTo>
                          <a:pt x="21747" y="30514"/>
                        </a:lnTo>
                        <a:lnTo>
                          <a:pt x="21605" y="27893"/>
                        </a:lnTo>
                        <a:lnTo>
                          <a:pt x="21462" y="25647"/>
                        </a:lnTo>
                        <a:lnTo>
                          <a:pt x="21320" y="23213"/>
                        </a:lnTo>
                        <a:lnTo>
                          <a:pt x="21157" y="21154"/>
                        </a:lnTo>
                        <a:lnTo>
                          <a:pt x="20994" y="19095"/>
                        </a:lnTo>
                        <a:lnTo>
                          <a:pt x="20790" y="17035"/>
                        </a:lnTo>
                        <a:lnTo>
                          <a:pt x="20607" y="14976"/>
                        </a:lnTo>
                        <a:lnTo>
                          <a:pt x="20403" y="13291"/>
                        </a:lnTo>
                        <a:lnTo>
                          <a:pt x="20179" y="11606"/>
                        </a:lnTo>
                        <a:lnTo>
                          <a:pt x="19955" y="9734"/>
                        </a:lnTo>
                        <a:lnTo>
                          <a:pt x="19731" y="8237"/>
                        </a:lnTo>
                        <a:lnTo>
                          <a:pt x="19487" y="6926"/>
                        </a:lnTo>
                        <a:lnTo>
                          <a:pt x="19222" y="5616"/>
                        </a:lnTo>
                        <a:lnTo>
                          <a:pt x="18978" y="4492"/>
                        </a:lnTo>
                        <a:lnTo>
                          <a:pt x="18673" y="3556"/>
                        </a:lnTo>
                        <a:lnTo>
                          <a:pt x="18408" y="2433"/>
                        </a:lnTo>
                        <a:lnTo>
                          <a:pt x="18123" y="1684"/>
                        </a:lnTo>
                        <a:lnTo>
                          <a:pt x="17797" y="1123"/>
                        </a:lnTo>
                        <a:lnTo>
                          <a:pt x="17491" y="561"/>
                        </a:lnTo>
                        <a:lnTo>
                          <a:pt x="17186" y="374"/>
                        </a:lnTo>
                        <a:lnTo>
                          <a:pt x="16840" y="0"/>
                        </a:lnTo>
                        <a:lnTo>
                          <a:pt x="16514" y="0"/>
                        </a:lnTo>
                        <a:lnTo>
                          <a:pt x="16168" y="0"/>
                        </a:lnTo>
                        <a:lnTo>
                          <a:pt x="15842" y="374"/>
                        </a:lnTo>
                        <a:lnTo>
                          <a:pt x="15516" y="561"/>
                        </a:lnTo>
                        <a:lnTo>
                          <a:pt x="15211" y="1123"/>
                        </a:lnTo>
                        <a:lnTo>
                          <a:pt x="14926" y="1684"/>
                        </a:lnTo>
                        <a:lnTo>
                          <a:pt x="14620" y="2433"/>
                        </a:lnTo>
                        <a:lnTo>
                          <a:pt x="14335" y="3556"/>
                        </a:lnTo>
                        <a:lnTo>
                          <a:pt x="14050" y="4492"/>
                        </a:lnTo>
                        <a:lnTo>
                          <a:pt x="13785" y="5616"/>
                        </a:lnTo>
                        <a:lnTo>
                          <a:pt x="13541" y="6926"/>
                        </a:lnTo>
                        <a:lnTo>
                          <a:pt x="13276" y="8237"/>
                        </a:lnTo>
                        <a:lnTo>
                          <a:pt x="13032" y="9734"/>
                        </a:lnTo>
                        <a:lnTo>
                          <a:pt x="12808" y="11606"/>
                        </a:lnTo>
                        <a:lnTo>
                          <a:pt x="12564" y="13291"/>
                        </a:lnTo>
                        <a:lnTo>
                          <a:pt x="12360" y="14976"/>
                        </a:lnTo>
                        <a:lnTo>
                          <a:pt x="12156" y="17223"/>
                        </a:lnTo>
                        <a:lnTo>
                          <a:pt x="11973" y="19095"/>
                        </a:lnTo>
                        <a:lnTo>
                          <a:pt x="11769" y="21341"/>
                        </a:lnTo>
                        <a:lnTo>
                          <a:pt x="11606" y="23588"/>
                        </a:lnTo>
                        <a:lnTo>
                          <a:pt x="11444" y="26021"/>
                        </a:lnTo>
                        <a:lnTo>
                          <a:pt x="11301" y="28268"/>
                        </a:lnTo>
                        <a:lnTo>
                          <a:pt x="11179" y="31076"/>
                        </a:lnTo>
                        <a:lnTo>
                          <a:pt x="11036" y="33510"/>
                        </a:lnTo>
                        <a:lnTo>
                          <a:pt x="10914" y="36318"/>
                        </a:lnTo>
                        <a:lnTo>
                          <a:pt x="10812" y="39126"/>
                        </a:lnTo>
                        <a:lnTo>
                          <a:pt x="10731" y="41934"/>
                        </a:lnTo>
                        <a:lnTo>
                          <a:pt x="10670" y="45117"/>
                        </a:lnTo>
                        <a:lnTo>
                          <a:pt x="10609" y="47925"/>
                        </a:lnTo>
                        <a:lnTo>
                          <a:pt x="10548" y="51107"/>
                        </a:lnTo>
                        <a:lnTo>
                          <a:pt x="10527" y="54290"/>
                        </a:lnTo>
                        <a:lnTo>
                          <a:pt x="10507" y="57659"/>
                        </a:lnTo>
                        <a:lnTo>
                          <a:pt x="10487" y="60842"/>
                        </a:lnTo>
                        <a:lnTo>
                          <a:pt x="10507" y="64024"/>
                        </a:lnTo>
                        <a:lnTo>
                          <a:pt x="10527" y="67207"/>
                        </a:lnTo>
                        <a:lnTo>
                          <a:pt x="10548" y="70015"/>
                        </a:lnTo>
                        <a:lnTo>
                          <a:pt x="10588" y="73198"/>
                        </a:lnTo>
                        <a:lnTo>
                          <a:pt x="10649" y="76006"/>
                        </a:lnTo>
                        <a:lnTo>
                          <a:pt x="10711" y="79001"/>
                        </a:lnTo>
                        <a:lnTo>
                          <a:pt x="10792" y="81622"/>
                        </a:lnTo>
                        <a:lnTo>
                          <a:pt x="10894" y="84617"/>
                        </a:lnTo>
                        <a:lnTo>
                          <a:pt x="10996" y="87051"/>
                        </a:lnTo>
                        <a:lnTo>
                          <a:pt x="11138" y="89672"/>
                        </a:lnTo>
                        <a:lnTo>
                          <a:pt x="11260" y="92106"/>
                        </a:lnTo>
                        <a:lnTo>
                          <a:pt x="11382" y="94539"/>
                        </a:lnTo>
                        <a:lnTo>
                          <a:pt x="11545" y="96786"/>
                        </a:lnTo>
                        <a:lnTo>
                          <a:pt x="11708" y="99032"/>
                        </a:lnTo>
                        <a:lnTo>
                          <a:pt x="11892" y="101092"/>
                        </a:lnTo>
                        <a:lnTo>
                          <a:pt x="12075" y="103151"/>
                        </a:lnTo>
                        <a:lnTo>
                          <a:pt x="12258" y="105210"/>
                        </a:lnTo>
                        <a:lnTo>
                          <a:pt x="12462" y="106895"/>
                        </a:lnTo>
                        <a:lnTo>
                          <a:pt x="12686" y="108580"/>
                        </a:lnTo>
                        <a:lnTo>
                          <a:pt x="12910" y="110078"/>
                        </a:lnTo>
                        <a:lnTo>
                          <a:pt x="13134" y="111762"/>
                        </a:lnTo>
                        <a:lnTo>
                          <a:pt x="13398" y="113073"/>
                        </a:lnTo>
                        <a:lnTo>
                          <a:pt x="13643" y="114383"/>
                        </a:lnTo>
                        <a:lnTo>
                          <a:pt x="13887" y="115507"/>
                        </a:lnTo>
                        <a:lnTo>
                          <a:pt x="14172" y="116443"/>
                        </a:lnTo>
                        <a:lnTo>
                          <a:pt x="14457" y="117566"/>
                        </a:lnTo>
                        <a:lnTo>
                          <a:pt x="14742" y="118315"/>
                        </a:lnTo>
                        <a:lnTo>
                          <a:pt x="15048" y="118876"/>
                        </a:lnTo>
                        <a:lnTo>
                          <a:pt x="15333" y="119438"/>
                        </a:lnTo>
                        <a:lnTo>
                          <a:pt x="15659" y="119812"/>
                        </a:lnTo>
                        <a:lnTo>
                          <a:pt x="15985" y="120000"/>
                        </a:lnTo>
                        <a:lnTo>
                          <a:pt x="16310" y="120000"/>
                        </a:lnTo>
                        <a:lnTo>
                          <a:pt x="16331" y="120000"/>
                        </a:lnTo>
                        <a:close/>
                        <a:moveTo>
                          <a:pt x="9326" y="97909"/>
                        </a:moveTo>
                        <a:lnTo>
                          <a:pt x="9102" y="98845"/>
                        </a:lnTo>
                        <a:lnTo>
                          <a:pt x="8837" y="99594"/>
                        </a:lnTo>
                        <a:lnTo>
                          <a:pt x="8511" y="100343"/>
                        </a:lnTo>
                        <a:lnTo>
                          <a:pt x="8206" y="100904"/>
                        </a:lnTo>
                        <a:lnTo>
                          <a:pt x="7860" y="101466"/>
                        </a:lnTo>
                        <a:lnTo>
                          <a:pt x="7534" y="101840"/>
                        </a:lnTo>
                        <a:lnTo>
                          <a:pt x="7167" y="102028"/>
                        </a:lnTo>
                        <a:lnTo>
                          <a:pt x="6821" y="102028"/>
                        </a:lnTo>
                        <a:lnTo>
                          <a:pt x="6577" y="102028"/>
                        </a:lnTo>
                        <a:lnTo>
                          <a:pt x="6312" y="101840"/>
                        </a:lnTo>
                        <a:lnTo>
                          <a:pt x="6068" y="101653"/>
                        </a:lnTo>
                        <a:lnTo>
                          <a:pt x="5844" y="101279"/>
                        </a:lnTo>
                        <a:lnTo>
                          <a:pt x="5599" y="100904"/>
                        </a:lnTo>
                        <a:lnTo>
                          <a:pt x="5396" y="100530"/>
                        </a:lnTo>
                        <a:lnTo>
                          <a:pt x="5172" y="99968"/>
                        </a:lnTo>
                        <a:lnTo>
                          <a:pt x="4948" y="99219"/>
                        </a:lnTo>
                        <a:lnTo>
                          <a:pt x="4764" y="98471"/>
                        </a:lnTo>
                        <a:lnTo>
                          <a:pt x="4581" y="97722"/>
                        </a:lnTo>
                        <a:lnTo>
                          <a:pt x="4398" y="96599"/>
                        </a:lnTo>
                        <a:lnTo>
                          <a:pt x="4215" y="95663"/>
                        </a:lnTo>
                        <a:lnTo>
                          <a:pt x="4031" y="94539"/>
                        </a:lnTo>
                        <a:lnTo>
                          <a:pt x="3889" y="93416"/>
                        </a:lnTo>
                        <a:lnTo>
                          <a:pt x="3726" y="92106"/>
                        </a:lnTo>
                        <a:lnTo>
                          <a:pt x="3604" y="90982"/>
                        </a:lnTo>
                        <a:lnTo>
                          <a:pt x="3441" y="89297"/>
                        </a:lnTo>
                        <a:lnTo>
                          <a:pt x="3319" y="87987"/>
                        </a:lnTo>
                        <a:lnTo>
                          <a:pt x="3197" y="86489"/>
                        </a:lnTo>
                        <a:lnTo>
                          <a:pt x="3095" y="84804"/>
                        </a:lnTo>
                        <a:lnTo>
                          <a:pt x="2993" y="82932"/>
                        </a:lnTo>
                        <a:lnTo>
                          <a:pt x="2891" y="81248"/>
                        </a:lnTo>
                        <a:lnTo>
                          <a:pt x="2810" y="79563"/>
                        </a:lnTo>
                        <a:lnTo>
                          <a:pt x="2728" y="77691"/>
                        </a:lnTo>
                        <a:lnTo>
                          <a:pt x="2586" y="73572"/>
                        </a:lnTo>
                        <a:lnTo>
                          <a:pt x="2504" y="69453"/>
                        </a:lnTo>
                        <a:lnTo>
                          <a:pt x="2443" y="64960"/>
                        </a:lnTo>
                        <a:lnTo>
                          <a:pt x="2423" y="60280"/>
                        </a:lnTo>
                        <a:lnTo>
                          <a:pt x="2423" y="57847"/>
                        </a:lnTo>
                        <a:lnTo>
                          <a:pt x="2443" y="55226"/>
                        </a:lnTo>
                        <a:lnTo>
                          <a:pt x="2484" y="52792"/>
                        </a:lnTo>
                        <a:lnTo>
                          <a:pt x="2504" y="50546"/>
                        </a:lnTo>
                        <a:lnTo>
                          <a:pt x="2545" y="48112"/>
                        </a:lnTo>
                        <a:lnTo>
                          <a:pt x="2606" y="46053"/>
                        </a:lnTo>
                        <a:lnTo>
                          <a:pt x="2667" y="43993"/>
                        </a:lnTo>
                        <a:lnTo>
                          <a:pt x="2769" y="41747"/>
                        </a:lnTo>
                        <a:lnTo>
                          <a:pt x="2850" y="39875"/>
                        </a:lnTo>
                        <a:lnTo>
                          <a:pt x="2952" y="38003"/>
                        </a:lnTo>
                        <a:lnTo>
                          <a:pt x="3034" y="36131"/>
                        </a:lnTo>
                        <a:lnTo>
                          <a:pt x="3156" y="34446"/>
                        </a:lnTo>
                        <a:lnTo>
                          <a:pt x="3258" y="32948"/>
                        </a:lnTo>
                        <a:lnTo>
                          <a:pt x="3400" y="31450"/>
                        </a:lnTo>
                        <a:lnTo>
                          <a:pt x="3543" y="29765"/>
                        </a:lnTo>
                        <a:lnTo>
                          <a:pt x="3685" y="28455"/>
                        </a:lnTo>
                        <a:lnTo>
                          <a:pt x="3828" y="27145"/>
                        </a:lnTo>
                        <a:lnTo>
                          <a:pt x="3991" y="26021"/>
                        </a:lnTo>
                        <a:lnTo>
                          <a:pt x="4154" y="24898"/>
                        </a:lnTo>
                        <a:lnTo>
                          <a:pt x="4337" y="23775"/>
                        </a:lnTo>
                        <a:lnTo>
                          <a:pt x="4500" y="22652"/>
                        </a:lnTo>
                        <a:lnTo>
                          <a:pt x="4683" y="21903"/>
                        </a:lnTo>
                        <a:lnTo>
                          <a:pt x="4866" y="20967"/>
                        </a:lnTo>
                        <a:lnTo>
                          <a:pt x="5090" y="20405"/>
                        </a:lnTo>
                        <a:lnTo>
                          <a:pt x="5498" y="19095"/>
                        </a:lnTo>
                        <a:lnTo>
                          <a:pt x="5925" y="18346"/>
                        </a:lnTo>
                        <a:lnTo>
                          <a:pt x="6373" y="17784"/>
                        </a:lnTo>
                        <a:lnTo>
                          <a:pt x="6862" y="17597"/>
                        </a:lnTo>
                        <a:lnTo>
                          <a:pt x="7228" y="17784"/>
                        </a:lnTo>
                        <a:lnTo>
                          <a:pt x="7595" y="17971"/>
                        </a:lnTo>
                        <a:lnTo>
                          <a:pt x="7921" y="18346"/>
                        </a:lnTo>
                        <a:lnTo>
                          <a:pt x="8247" y="18907"/>
                        </a:lnTo>
                        <a:lnTo>
                          <a:pt x="8552" y="19656"/>
                        </a:lnTo>
                        <a:lnTo>
                          <a:pt x="8837" y="20405"/>
                        </a:lnTo>
                        <a:lnTo>
                          <a:pt x="9081" y="21154"/>
                        </a:lnTo>
                        <a:lnTo>
                          <a:pt x="9305" y="22090"/>
                        </a:lnTo>
                        <a:lnTo>
                          <a:pt x="9815" y="5241"/>
                        </a:lnTo>
                        <a:lnTo>
                          <a:pt x="9631" y="4492"/>
                        </a:lnTo>
                        <a:lnTo>
                          <a:pt x="9346" y="3556"/>
                        </a:lnTo>
                        <a:lnTo>
                          <a:pt x="9041" y="2433"/>
                        </a:lnTo>
                        <a:lnTo>
                          <a:pt x="8674" y="1684"/>
                        </a:lnTo>
                        <a:lnTo>
                          <a:pt x="8267" y="1123"/>
                        </a:lnTo>
                        <a:lnTo>
                          <a:pt x="7799" y="561"/>
                        </a:lnTo>
                        <a:lnTo>
                          <a:pt x="7310" y="187"/>
                        </a:lnTo>
                        <a:lnTo>
                          <a:pt x="6760" y="0"/>
                        </a:lnTo>
                        <a:lnTo>
                          <a:pt x="6394" y="187"/>
                        </a:lnTo>
                        <a:lnTo>
                          <a:pt x="6047" y="374"/>
                        </a:lnTo>
                        <a:lnTo>
                          <a:pt x="5701" y="748"/>
                        </a:lnTo>
                        <a:lnTo>
                          <a:pt x="5355" y="1123"/>
                        </a:lnTo>
                        <a:lnTo>
                          <a:pt x="5029" y="1684"/>
                        </a:lnTo>
                        <a:lnTo>
                          <a:pt x="4703" y="2433"/>
                        </a:lnTo>
                        <a:lnTo>
                          <a:pt x="4398" y="3182"/>
                        </a:lnTo>
                        <a:lnTo>
                          <a:pt x="4072" y="4305"/>
                        </a:lnTo>
                        <a:lnTo>
                          <a:pt x="3767" y="5429"/>
                        </a:lnTo>
                        <a:lnTo>
                          <a:pt x="3502" y="6552"/>
                        </a:lnTo>
                        <a:lnTo>
                          <a:pt x="3197" y="7862"/>
                        </a:lnTo>
                        <a:lnTo>
                          <a:pt x="2932" y="9360"/>
                        </a:lnTo>
                        <a:lnTo>
                          <a:pt x="2647" y="11045"/>
                        </a:lnTo>
                        <a:lnTo>
                          <a:pt x="2402" y="12730"/>
                        </a:lnTo>
                        <a:lnTo>
                          <a:pt x="2178" y="14414"/>
                        </a:lnTo>
                        <a:lnTo>
                          <a:pt x="1914" y="16287"/>
                        </a:lnTo>
                        <a:lnTo>
                          <a:pt x="1710" y="18533"/>
                        </a:lnTo>
                        <a:lnTo>
                          <a:pt x="1506" y="20592"/>
                        </a:lnTo>
                        <a:lnTo>
                          <a:pt x="1323" y="22839"/>
                        </a:lnTo>
                        <a:lnTo>
                          <a:pt x="1119" y="25273"/>
                        </a:lnTo>
                        <a:lnTo>
                          <a:pt x="957" y="27706"/>
                        </a:lnTo>
                        <a:lnTo>
                          <a:pt x="794" y="30327"/>
                        </a:lnTo>
                        <a:lnTo>
                          <a:pt x="651" y="32948"/>
                        </a:lnTo>
                        <a:lnTo>
                          <a:pt x="529" y="35569"/>
                        </a:lnTo>
                        <a:lnTo>
                          <a:pt x="386" y="38564"/>
                        </a:lnTo>
                        <a:lnTo>
                          <a:pt x="285" y="41560"/>
                        </a:lnTo>
                        <a:lnTo>
                          <a:pt x="203" y="44742"/>
                        </a:lnTo>
                        <a:lnTo>
                          <a:pt x="122" y="47737"/>
                        </a:lnTo>
                        <a:lnTo>
                          <a:pt x="81" y="51107"/>
                        </a:lnTo>
                        <a:lnTo>
                          <a:pt x="40" y="54290"/>
                        </a:lnTo>
                        <a:lnTo>
                          <a:pt x="20" y="57847"/>
                        </a:lnTo>
                        <a:lnTo>
                          <a:pt x="0" y="61404"/>
                        </a:lnTo>
                        <a:lnTo>
                          <a:pt x="20" y="64773"/>
                        </a:lnTo>
                        <a:lnTo>
                          <a:pt x="40" y="67769"/>
                        </a:lnTo>
                        <a:lnTo>
                          <a:pt x="61" y="71138"/>
                        </a:lnTo>
                        <a:lnTo>
                          <a:pt x="122" y="73946"/>
                        </a:lnTo>
                        <a:lnTo>
                          <a:pt x="183" y="77129"/>
                        </a:lnTo>
                        <a:lnTo>
                          <a:pt x="244" y="79937"/>
                        </a:lnTo>
                        <a:lnTo>
                          <a:pt x="325" y="82558"/>
                        </a:lnTo>
                        <a:lnTo>
                          <a:pt x="447" y="85553"/>
                        </a:lnTo>
                        <a:lnTo>
                          <a:pt x="570" y="87987"/>
                        </a:lnTo>
                        <a:lnTo>
                          <a:pt x="692" y="90608"/>
                        </a:lnTo>
                        <a:lnTo>
                          <a:pt x="834" y="93042"/>
                        </a:lnTo>
                        <a:lnTo>
                          <a:pt x="977" y="95288"/>
                        </a:lnTo>
                        <a:lnTo>
                          <a:pt x="1140" y="97722"/>
                        </a:lnTo>
                        <a:lnTo>
                          <a:pt x="1343" y="99968"/>
                        </a:lnTo>
                        <a:lnTo>
                          <a:pt x="1527" y="101840"/>
                        </a:lnTo>
                        <a:lnTo>
                          <a:pt x="1710" y="103900"/>
                        </a:lnTo>
                        <a:lnTo>
                          <a:pt x="1934" y="105772"/>
                        </a:lnTo>
                        <a:lnTo>
                          <a:pt x="2158" y="107457"/>
                        </a:lnTo>
                        <a:lnTo>
                          <a:pt x="2402" y="109141"/>
                        </a:lnTo>
                        <a:lnTo>
                          <a:pt x="2647" y="110826"/>
                        </a:lnTo>
                        <a:lnTo>
                          <a:pt x="2911" y="112137"/>
                        </a:lnTo>
                        <a:lnTo>
                          <a:pt x="3176" y="113447"/>
                        </a:lnTo>
                        <a:lnTo>
                          <a:pt x="3441" y="114570"/>
                        </a:lnTo>
                        <a:lnTo>
                          <a:pt x="3746" y="115694"/>
                        </a:lnTo>
                        <a:lnTo>
                          <a:pt x="4052" y="116630"/>
                        </a:lnTo>
                        <a:lnTo>
                          <a:pt x="4378" y="117566"/>
                        </a:lnTo>
                        <a:lnTo>
                          <a:pt x="4683" y="118315"/>
                        </a:lnTo>
                        <a:lnTo>
                          <a:pt x="5029" y="118876"/>
                        </a:lnTo>
                        <a:lnTo>
                          <a:pt x="5355" y="119251"/>
                        </a:lnTo>
                        <a:lnTo>
                          <a:pt x="5701" y="119625"/>
                        </a:lnTo>
                        <a:lnTo>
                          <a:pt x="6068" y="119812"/>
                        </a:lnTo>
                        <a:lnTo>
                          <a:pt x="6434" y="120000"/>
                        </a:lnTo>
                        <a:lnTo>
                          <a:pt x="7004" y="119812"/>
                        </a:lnTo>
                        <a:lnTo>
                          <a:pt x="7534" y="119438"/>
                        </a:lnTo>
                        <a:lnTo>
                          <a:pt x="8002" y="118876"/>
                        </a:lnTo>
                        <a:lnTo>
                          <a:pt x="8450" y="118315"/>
                        </a:lnTo>
                        <a:lnTo>
                          <a:pt x="8857" y="117566"/>
                        </a:lnTo>
                        <a:lnTo>
                          <a:pt x="9183" y="116443"/>
                        </a:lnTo>
                        <a:lnTo>
                          <a:pt x="9468" y="115507"/>
                        </a:lnTo>
                        <a:lnTo>
                          <a:pt x="9733" y="114570"/>
                        </a:lnTo>
                        <a:lnTo>
                          <a:pt x="9326" y="979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  <p:sp>
                <p:nvSpPr>
                  <p:cNvPr id="76" name="Shape 76"/>
                  <p:cNvSpPr/>
                  <p:nvPr/>
                </p:nvSpPr>
                <p:spPr>
                  <a:xfrm>
                    <a:off x="68096" y="6652067"/>
                    <a:ext cx="493711" cy="123824"/>
                  </a:xfrm>
                  <a:custGeom>
                    <a:pathLst>
                      <a:path extrusionOk="0" h="120000" w="120000">
                        <a:moveTo>
                          <a:pt x="28807" y="34589"/>
                        </a:moveTo>
                        <a:lnTo>
                          <a:pt x="28807" y="0"/>
                        </a:lnTo>
                        <a:lnTo>
                          <a:pt x="25242" y="0"/>
                        </a:lnTo>
                        <a:lnTo>
                          <a:pt x="21629" y="0"/>
                        </a:lnTo>
                        <a:lnTo>
                          <a:pt x="18016" y="0"/>
                        </a:lnTo>
                        <a:lnTo>
                          <a:pt x="14403" y="0"/>
                        </a:lnTo>
                        <a:lnTo>
                          <a:pt x="10790" y="0"/>
                        </a:lnTo>
                        <a:lnTo>
                          <a:pt x="7226" y="0"/>
                        </a:lnTo>
                        <a:lnTo>
                          <a:pt x="3613" y="0"/>
                        </a:lnTo>
                        <a:lnTo>
                          <a:pt x="0" y="0"/>
                        </a:lnTo>
                        <a:lnTo>
                          <a:pt x="0" y="34589"/>
                        </a:lnTo>
                        <a:lnTo>
                          <a:pt x="8478" y="34589"/>
                        </a:lnTo>
                        <a:lnTo>
                          <a:pt x="8478" y="120000"/>
                        </a:lnTo>
                        <a:lnTo>
                          <a:pt x="20377" y="120000"/>
                        </a:lnTo>
                        <a:lnTo>
                          <a:pt x="20377" y="34589"/>
                        </a:lnTo>
                        <a:lnTo>
                          <a:pt x="28807" y="34589"/>
                        </a:lnTo>
                        <a:close/>
                        <a:moveTo>
                          <a:pt x="43693" y="48309"/>
                        </a:moveTo>
                        <a:lnTo>
                          <a:pt x="37623" y="120000"/>
                        </a:lnTo>
                        <a:lnTo>
                          <a:pt x="25965" y="120000"/>
                        </a:lnTo>
                        <a:lnTo>
                          <a:pt x="37382" y="0"/>
                        </a:lnTo>
                        <a:lnTo>
                          <a:pt x="38972" y="0"/>
                        </a:lnTo>
                        <a:lnTo>
                          <a:pt x="40562" y="0"/>
                        </a:lnTo>
                        <a:lnTo>
                          <a:pt x="42103" y="0"/>
                        </a:lnTo>
                        <a:lnTo>
                          <a:pt x="43693" y="0"/>
                        </a:lnTo>
                        <a:lnTo>
                          <a:pt x="45234" y="0"/>
                        </a:lnTo>
                        <a:lnTo>
                          <a:pt x="46824" y="0"/>
                        </a:lnTo>
                        <a:lnTo>
                          <a:pt x="48414" y="0"/>
                        </a:lnTo>
                        <a:lnTo>
                          <a:pt x="50004" y="0"/>
                        </a:lnTo>
                        <a:lnTo>
                          <a:pt x="61421" y="120000"/>
                        </a:lnTo>
                        <a:lnTo>
                          <a:pt x="49763" y="120000"/>
                        </a:lnTo>
                        <a:lnTo>
                          <a:pt x="43693" y="48309"/>
                        </a:lnTo>
                        <a:close/>
                        <a:moveTo>
                          <a:pt x="87386" y="34589"/>
                        </a:moveTo>
                        <a:lnTo>
                          <a:pt x="87386" y="0"/>
                        </a:lnTo>
                        <a:lnTo>
                          <a:pt x="83821" y="0"/>
                        </a:lnTo>
                        <a:lnTo>
                          <a:pt x="80208" y="0"/>
                        </a:lnTo>
                        <a:lnTo>
                          <a:pt x="76595" y="0"/>
                        </a:lnTo>
                        <a:lnTo>
                          <a:pt x="72982" y="0"/>
                        </a:lnTo>
                        <a:lnTo>
                          <a:pt x="69369" y="0"/>
                        </a:lnTo>
                        <a:lnTo>
                          <a:pt x="65804" y="0"/>
                        </a:lnTo>
                        <a:lnTo>
                          <a:pt x="62191" y="0"/>
                        </a:lnTo>
                        <a:lnTo>
                          <a:pt x="58578" y="0"/>
                        </a:lnTo>
                        <a:lnTo>
                          <a:pt x="58578" y="34589"/>
                        </a:lnTo>
                        <a:lnTo>
                          <a:pt x="67009" y="34589"/>
                        </a:lnTo>
                        <a:lnTo>
                          <a:pt x="67009" y="120000"/>
                        </a:lnTo>
                        <a:lnTo>
                          <a:pt x="78956" y="120000"/>
                        </a:lnTo>
                        <a:lnTo>
                          <a:pt x="78956" y="34589"/>
                        </a:lnTo>
                        <a:lnTo>
                          <a:pt x="87386" y="34589"/>
                        </a:lnTo>
                        <a:close/>
                        <a:moveTo>
                          <a:pt x="102272" y="48309"/>
                        </a:moveTo>
                        <a:lnTo>
                          <a:pt x="96154" y="120000"/>
                        </a:lnTo>
                        <a:lnTo>
                          <a:pt x="84496" y="120000"/>
                        </a:lnTo>
                        <a:lnTo>
                          <a:pt x="95913" y="0"/>
                        </a:lnTo>
                        <a:lnTo>
                          <a:pt x="97503" y="0"/>
                        </a:lnTo>
                        <a:lnTo>
                          <a:pt x="99092" y="0"/>
                        </a:lnTo>
                        <a:lnTo>
                          <a:pt x="100682" y="0"/>
                        </a:lnTo>
                        <a:lnTo>
                          <a:pt x="102272" y="0"/>
                        </a:lnTo>
                        <a:lnTo>
                          <a:pt x="103813" y="0"/>
                        </a:lnTo>
                        <a:lnTo>
                          <a:pt x="105403" y="0"/>
                        </a:lnTo>
                        <a:lnTo>
                          <a:pt x="106945" y="0"/>
                        </a:lnTo>
                        <a:lnTo>
                          <a:pt x="108534" y="0"/>
                        </a:lnTo>
                        <a:lnTo>
                          <a:pt x="120000" y="120000"/>
                        </a:lnTo>
                        <a:lnTo>
                          <a:pt x="108293" y="120000"/>
                        </a:lnTo>
                        <a:lnTo>
                          <a:pt x="102272" y="4830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rgbClr val="FFFFFF"/>
                      </a:solidFill>
                      <a:latin typeface="PT Sans"/>
                      <a:ea typeface="PT Sans"/>
                      <a:cs typeface="PT Sans"/>
                      <a:sym typeface="PT Sans"/>
                    </a:endParaRPr>
                  </a:p>
                </p:txBody>
              </p:sp>
            </p:grpSp>
            <p:sp>
              <p:nvSpPr>
                <p:cNvPr id="77" name="Shape 77"/>
                <p:cNvSpPr/>
                <p:nvPr/>
              </p:nvSpPr>
              <p:spPr>
                <a:xfrm>
                  <a:off x="1582362" y="523806"/>
                  <a:ext cx="1171827" cy="123784"/>
                </a:xfrm>
                <a:custGeom>
                  <a:pathLst>
                    <a:path extrusionOk="0" h="120000" w="120000">
                      <a:moveTo>
                        <a:pt x="4888" y="39477"/>
                      </a:moveTo>
                      <a:lnTo>
                        <a:pt x="4888" y="49026"/>
                      </a:lnTo>
                      <a:lnTo>
                        <a:pt x="1222" y="49026"/>
                      </a:lnTo>
                      <a:lnTo>
                        <a:pt x="1222" y="81092"/>
                      </a:lnTo>
                      <a:lnTo>
                        <a:pt x="5311" y="81092"/>
                      </a:lnTo>
                      <a:lnTo>
                        <a:pt x="5311" y="90783"/>
                      </a:lnTo>
                      <a:lnTo>
                        <a:pt x="0" y="90783"/>
                      </a:lnTo>
                      <a:lnTo>
                        <a:pt x="0" y="1567"/>
                      </a:lnTo>
                      <a:lnTo>
                        <a:pt x="5099" y="1567"/>
                      </a:lnTo>
                      <a:lnTo>
                        <a:pt x="5099" y="11258"/>
                      </a:lnTo>
                      <a:lnTo>
                        <a:pt x="1222" y="11258"/>
                      </a:lnTo>
                      <a:lnTo>
                        <a:pt x="1222" y="39477"/>
                      </a:lnTo>
                      <a:lnTo>
                        <a:pt x="4888" y="39477"/>
                      </a:lnTo>
                      <a:close/>
                      <a:moveTo>
                        <a:pt x="6050" y="26793"/>
                      </a:moveTo>
                      <a:lnTo>
                        <a:pt x="7423" y="26793"/>
                      </a:lnTo>
                      <a:lnTo>
                        <a:pt x="8389" y="40475"/>
                      </a:lnTo>
                      <a:lnTo>
                        <a:pt x="8540" y="42755"/>
                      </a:lnTo>
                      <a:lnTo>
                        <a:pt x="8721" y="45178"/>
                      </a:lnTo>
                      <a:lnTo>
                        <a:pt x="8887" y="48028"/>
                      </a:lnTo>
                      <a:lnTo>
                        <a:pt x="9068" y="50878"/>
                      </a:lnTo>
                      <a:lnTo>
                        <a:pt x="9113" y="50878"/>
                      </a:lnTo>
                      <a:lnTo>
                        <a:pt x="9264" y="48456"/>
                      </a:lnTo>
                      <a:lnTo>
                        <a:pt x="9430" y="45748"/>
                      </a:lnTo>
                      <a:lnTo>
                        <a:pt x="9596" y="43182"/>
                      </a:lnTo>
                      <a:lnTo>
                        <a:pt x="9792" y="40332"/>
                      </a:lnTo>
                      <a:lnTo>
                        <a:pt x="10743" y="26793"/>
                      </a:lnTo>
                      <a:lnTo>
                        <a:pt x="12070" y="26793"/>
                      </a:lnTo>
                      <a:lnTo>
                        <a:pt x="9747" y="57719"/>
                      </a:lnTo>
                      <a:lnTo>
                        <a:pt x="12146" y="90783"/>
                      </a:lnTo>
                      <a:lnTo>
                        <a:pt x="10743" y="90783"/>
                      </a:lnTo>
                      <a:lnTo>
                        <a:pt x="9747" y="76247"/>
                      </a:lnTo>
                      <a:lnTo>
                        <a:pt x="9581" y="74109"/>
                      </a:lnTo>
                      <a:lnTo>
                        <a:pt x="9415" y="71401"/>
                      </a:lnTo>
                      <a:lnTo>
                        <a:pt x="9234" y="68551"/>
                      </a:lnTo>
                      <a:lnTo>
                        <a:pt x="9023" y="65130"/>
                      </a:lnTo>
                      <a:lnTo>
                        <a:pt x="8992" y="65130"/>
                      </a:lnTo>
                      <a:lnTo>
                        <a:pt x="8872" y="67268"/>
                      </a:lnTo>
                      <a:lnTo>
                        <a:pt x="8721" y="69833"/>
                      </a:lnTo>
                      <a:lnTo>
                        <a:pt x="8509" y="72826"/>
                      </a:lnTo>
                      <a:lnTo>
                        <a:pt x="8283" y="76247"/>
                      </a:lnTo>
                      <a:lnTo>
                        <a:pt x="7302" y="90783"/>
                      </a:lnTo>
                      <a:lnTo>
                        <a:pt x="5944" y="90783"/>
                      </a:lnTo>
                      <a:lnTo>
                        <a:pt x="8344" y="58147"/>
                      </a:lnTo>
                      <a:lnTo>
                        <a:pt x="6050" y="26793"/>
                      </a:lnTo>
                      <a:close/>
                      <a:moveTo>
                        <a:pt x="13323" y="116864"/>
                      </a:moveTo>
                      <a:lnTo>
                        <a:pt x="13323" y="47600"/>
                      </a:lnTo>
                      <a:lnTo>
                        <a:pt x="13323" y="42470"/>
                      </a:lnTo>
                      <a:lnTo>
                        <a:pt x="13308" y="37197"/>
                      </a:lnTo>
                      <a:lnTo>
                        <a:pt x="13293" y="31923"/>
                      </a:lnTo>
                      <a:lnTo>
                        <a:pt x="13278" y="26793"/>
                      </a:lnTo>
                      <a:lnTo>
                        <a:pt x="14379" y="26793"/>
                      </a:lnTo>
                      <a:lnTo>
                        <a:pt x="14439" y="37767"/>
                      </a:lnTo>
                      <a:lnTo>
                        <a:pt x="14454" y="37767"/>
                      </a:lnTo>
                      <a:lnTo>
                        <a:pt x="14560" y="36342"/>
                      </a:lnTo>
                      <a:lnTo>
                        <a:pt x="14666" y="34774"/>
                      </a:lnTo>
                      <a:lnTo>
                        <a:pt x="14771" y="33491"/>
                      </a:lnTo>
                      <a:lnTo>
                        <a:pt x="14907" y="32351"/>
                      </a:lnTo>
                      <a:lnTo>
                        <a:pt x="15028" y="31211"/>
                      </a:lnTo>
                      <a:lnTo>
                        <a:pt x="15164" y="30071"/>
                      </a:lnTo>
                      <a:lnTo>
                        <a:pt x="15299" y="29216"/>
                      </a:lnTo>
                      <a:lnTo>
                        <a:pt x="15450" y="28361"/>
                      </a:lnTo>
                      <a:lnTo>
                        <a:pt x="15601" y="27648"/>
                      </a:lnTo>
                      <a:lnTo>
                        <a:pt x="15767" y="27078"/>
                      </a:lnTo>
                      <a:lnTo>
                        <a:pt x="15918" y="26508"/>
                      </a:lnTo>
                      <a:lnTo>
                        <a:pt x="16114" y="26080"/>
                      </a:lnTo>
                      <a:lnTo>
                        <a:pt x="16280" y="25795"/>
                      </a:lnTo>
                      <a:lnTo>
                        <a:pt x="16461" y="25368"/>
                      </a:lnTo>
                      <a:lnTo>
                        <a:pt x="16672" y="25225"/>
                      </a:lnTo>
                      <a:lnTo>
                        <a:pt x="16869" y="25225"/>
                      </a:lnTo>
                      <a:lnTo>
                        <a:pt x="17170" y="25368"/>
                      </a:lnTo>
                      <a:lnTo>
                        <a:pt x="17457" y="25938"/>
                      </a:lnTo>
                      <a:lnTo>
                        <a:pt x="17593" y="26223"/>
                      </a:lnTo>
                      <a:lnTo>
                        <a:pt x="17744" y="26650"/>
                      </a:lnTo>
                      <a:lnTo>
                        <a:pt x="17880" y="27078"/>
                      </a:lnTo>
                      <a:lnTo>
                        <a:pt x="18000" y="27505"/>
                      </a:lnTo>
                      <a:lnTo>
                        <a:pt x="18121" y="28218"/>
                      </a:lnTo>
                      <a:lnTo>
                        <a:pt x="18257" y="28788"/>
                      </a:lnTo>
                      <a:lnTo>
                        <a:pt x="18377" y="29501"/>
                      </a:lnTo>
                      <a:lnTo>
                        <a:pt x="18483" y="30356"/>
                      </a:lnTo>
                      <a:lnTo>
                        <a:pt x="18709" y="32209"/>
                      </a:lnTo>
                      <a:lnTo>
                        <a:pt x="18921" y="34346"/>
                      </a:lnTo>
                      <a:lnTo>
                        <a:pt x="19102" y="36769"/>
                      </a:lnTo>
                      <a:lnTo>
                        <a:pt x="19268" y="39192"/>
                      </a:lnTo>
                      <a:lnTo>
                        <a:pt x="19419" y="41900"/>
                      </a:lnTo>
                      <a:lnTo>
                        <a:pt x="19524" y="44750"/>
                      </a:lnTo>
                      <a:lnTo>
                        <a:pt x="19615" y="47743"/>
                      </a:lnTo>
                      <a:lnTo>
                        <a:pt x="19675" y="50878"/>
                      </a:lnTo>
                      <a:lnTo>
                        <a:pt x="19720" y="54299"/>
                      </a:lnTo>
                      <a:lnTo>
                        <a:pt x="19735" y="57862"/>
                      </a:lnTo>
                      <a:lnTo>
                        <a:pt x="19720" y="61852"/>
                      </a:lnTo>
                      <a:lnTo>
                        <a:pt x="19675" y="65558"/>
                      </a:lnTo>
                      <a:lnTo>
                        <a:pt x="19645" y="67410"/>
                      </a:lnTo>
                      <a:lnTo>
                        <a:pt x="19600" y="69121"/>
                      </a:lnTo>
                      <a:lnTo>
                        <a:pt x="19554" y="70831"/>
                      </a:lnTo>
                      <a:lnTo>
                        <a:pt x="19494" y="72541"/>
                      </a:lnTo>
                      <a:lnTo>
                        <a:pt x="19434" y="74109"/>
                      </a:lnTo>
                      <a:lnTo>
                        <a:pt x="19358" y="75534"/>
                      </a:lnTo>
                      <a:lnTo>
                        <a:pt x="19283" y="77102"/>
                      </a:lnTo>
                      <a:lnTo>
                        <a:pt x="19192" y="78527"/>
                      </a:lnTo>
                      <a:lnTo>
                        <a:pt x="19102" y="79809"/>
                      </a:lnTo>
                      <a:lnTo>
                        <a:pt x="19011" y="81092"/>
                      </a:lnTo>
                      <a:lnTo>
                        <a:pt x="18906" y="82517"/>
                      </a:lnTo>
                      <a:lnTo>
                        <a:pt x="18785" y="83657"/>
                      </a:lnTo>
                      <a:lnTo>
                        <a:pt x="18574" y="85653"/>
                      </a:lnTo>
                      <a:lnTo>
                        <a:pt x="18332" y="87505"/>
                      </a:lnTo>
                      <a:lnTo>
                        <a:pt x="18211" y="88218"/>
                      </a:lnTo>
                      <a:lnTo>
                        <a:pt x="18076" y="88931"/>
                      </a:lnTo>
                      <a:lnTo>
                        <a:pt x="17955" y="89501"/>
                      </a:lnTo>
                      <a:lnTo>
                        <a:pt x="17819" y="90071"/>
                      </a:lnTo>
                      <a:lnTo>
                        <a:pt x="17548" y="90926"/>
                      </a:lnTo>
                      <a:lnTo>
                        <a:pt x="17261" y="91638"/>
                      </a:lnTo>
                      <a:lnTo>
                        <a:pt x="16944" y="92209"/>
                      </a:lnTo>
                      <a:lnTo>
                        <a:pt x="16642" y="92351"/>
                      </a:lnTo>
                      <a:lnTo>
                        <a:pt x="16461" y="92209"/>
                      </a:lnTo>
                      <a:lnTo>
                        <a:pt x="16280" y="92066"/>
                      </a:lnTo>
                      <a:lnTo>
                        <a:pt x="16129" y="91781"/>
                      </a:lnTo>
                      <a:lnTo>
                        <a:pt x="15963" y="91496"/>
                      </a:lnTo>
                      <a:lnTo>
                        <a:pt x="15812" y="91211"/>
                      </a:lnTo>
                      <a:lnTo>
                        <a:pt x="15662" y="90783"/>
                      </a:lnTo>
                      <a:lnTo>
                        <a:pt x="15526" y="90213"/>
                      </a:lnTo>
                      <a:lnTo>
                        <a:pt x="15375" y="89643"/>
                      </a:lnTo>
                      <a:lnTo>
                        <a:pt x="15254" y="89073"/>
                      </a:lnTo>
                      <a:lnTo>
                        <a:pt x="15133" y="88361"/>
                      </a:lnTo>
                      <a:lnTo>
                        <a:pt x="15028" y="87505"/>
                      </a:lnTo>
                      <a:lnTo>
                        <a:pt x="14922" y="86508"/>
                      </a:lnTo>
                      <a:lnTo>
                        <a:pt x="14801" y="85510"/>
                      </a:lnTo>
                      <a:lnTo>
                        <a:pt x="14711" y="84513"/>
                      </a:lnTo>
                      <a:lnTo>
                        <a:pt x="14620" y="83372"/>
                      </a:lnTo>
                      <a:lnTo>
                        <a:pt x="14545" y="82232"/>
                      </a:lnTo>
                      <a:lnTo>
                        <a:pt x="14545" y="116864"/>
                      </a:lnTo>
                      <a:lnTo>
                        <a:pt x="13323" y="116864"/>
                      </a:lnTo>
                      <a:close/>
                      <a:moveTo>
                        <a:pt x="14545" y="53729"/>
                      </a:moveTo>
                      <a:lnTo>
                        <a:pt x="14545" y="64703"/>
                      </a:lnTo>
                      <a:lnTo>
                        <a:pt x="14545" y="66698"/>
                      </a:lnTo>
                      <a:lnTo>
                        <a:pt x="14575" y="68408"/>
                      </a:lnTo>
                      <a:lnTo>
                        <a:pt x="14620" y="70118"/>
                      </a:lnTo>
                      <a:lnTo>
                        <a:pt x="14666" y="71828"/>
                      </a:lnTo>
                      <a:lnTo>
                        <a:pt x="14741" y="73396"/>
                      </a:lnTo>
                      <a:lnTo>
                        <a:pt x="14832" y="74821"/>
                      </a:lnTo>
                      <a:lnTo>
                        <a:pt x="14952" y="76247"/>
                      </a:lnTo>
                      <a:lnTo>
                        <a:pt x="15088" y="77814"/>
                      </a:lnTo>
                      <a:lnTo>
                        <a:pt x="15224" y="78954"/>
                      </a:lnTo>
                      <a:lnTo>
                        <a:pt x="15360" y="80095"/>
                      </a:lnTo>
                      <a:lnTo>
                        <a:pt x="15526" y="80950"/>
                      </a:lnTo>
                      <a:lnTo>
                        <a:pt x="15692" y="81662"/>
                      </a:lnTo>
                      <a:lnTo>
                        <a:pt x="15858" y="82375"/>
                      </a:lnTo>
                      <a:lnTo>
                        <a:pt x="16054" y="82802"/>
                      </a:lnTo>
                      <a:lnTo>
                        <a:pt x="16250" y="83087"/>
                      </a:lnTo>
                      <a:lnTo>
                        <a:pt x="16446" y="83087"/>
                      </a:lnTo>
                      <a:lnTo>
                        <a:pt x="16688" y="83087"/>
                      </a:lnTo>
                      <a:lnTo>
                        <a:pt x="16899" y="82660"/>
                      </a:lnTo>
                      <a:lnTo>
                        <a:pt x="17095" y="82232"/>
                      </a:lnTo>
                      <a:lnTo>
                        <a:pt x="17306" y="81377"/>
                      </a:lnTo>
                      <a:lnTo>
                        <a:pt x="17487" y="80380"/>
                      </a:lnTo>
                      <a:lnTo>
                        <a:pt x="17653" y="79239"/>
                      </a:lnTo>
                      <a:lnTo>
                        <a:pt x="17819" y="77957"/>
                      </a:lnTo>
                      <a:lnTo>
                        <a:pt x="17955" y="76247"/>
                      </a:lnTo>
                      <a:lnTo>
                        <a:pt x="18076" y="74536"/>
                      </a:lnTo>
                      <a:lnTo>
                        <a:pt x="18181" y="72684"/>
                      </a:lnTo>
                      <a:lnTo>
                        <a:pt x="18287" y="70546"/>
                      </a:lnTo>
                      <a:lnTo>
                        <a:pt x="18362" y="68408"/>
                      </a:lnTo>
                      <a:lnTo>
                        <a:pt x="18423" y="65985"/>
                      </a:lnTo>
                      <a:lnTo>
                        <a:pt x="18468" y="63705"/>
                      </a:lnTo>
                      <a:lnTo>
                        <a:pt x="18498" y="60997"/>
                      </a:lnTo>
                      <a:lnTo>
                        <a:pt x="18498" y="58432"/>
                      </a:lnTo>
                      <a:lnTo>
                        <a:pt x="18498" y="55866"/>
                      </a:lnTo>
                      <a:lnTo>
                        <a:pt x="18468" y="53586"/>
                      </a:lnTo>
                      <a:lnTo>
                        <a:pt x="18423" y="51306"/>
                      </a:lnTo>
                      <a:lnTo>
                        <a:pt x="18377" y="49168"/>
                      </a:lnTo>
                      <a:lnTo>
                        <a:pt x="18302" y="47173"/>
                      </a:lnTo>
                      <a:lnTo>
                        <a:pt x="18196" y="45178"/>
                      </a:lnTo>
                      <a:lnTo>
                        <a:pt x="18106" y="43467"/>
                      </a:lnTo>
                      <a:lnTo>
                        <a:pt x="17985" y="41757"/>
                      </a:lnTo>
                      <a:lnTo>
                        <a:pt x="17834" y="39904"/>
                      </a:lnTo>
                      <a:lnTo>
                        <a:pt x="17683" y="38622"/>
                      </a:lnTo>
                      <a:lnTo>
                        <a:pt x="17502" y="37339"/>
                      </a:lnTo>
                      <a:lnTo>
                        <a:pt x="17336" y="36342"/>
                      </a:lnTo>
                      <a:lnTo>
                        <a:pt x="17140" y="35486"/>
                      </a:lnTo>
                      <a:lnTo>
                        <a:pt x="16929" y="34916"/>
                      </a:lnTo>
                      <a:lnTo>
                        <a:pt x="16718" y="34631"/>
                      </a:lnTo>
                      <a:lnTo>
                        <a:pt x="16476" y="34489"/>
                      </a:lnTo>
                      <a:lnTo>
                        <a:pt x="16325" y="34631"/>
                      </a:lnTo>
                      <a:lnTo>
                        <a:pt x="16175" y="34774"/>
                      </a:lnTo>
                      <a:lnTo>
                        <a:pt x="16024" y="35059"/>
                      </a:lnTo>
                      <a:lnTo>
                        <a:pt x="15873" y="35486"/>
                      </a:lnTo>
                      <a:lnTo>
                        <a:pt x="15722" y="36199"/>
                      </a:lnTo>
                      <a:lnTo>
                        <a:pt x="15586" y="36769"/>
                      </a:lnTo>
                      <a:lnTo>
                        <a:pt x="15450" y="37624"/>
                      </a:lnTo>
                      <a:lnTo>
                        <a:pt x="15314" y="38479"/>
                      </a:lnTo>
                      <a:lnTo>
                        <a:pt x="15194" y="39477"/>
                      </a:lnTo>
                      <a:lnTo>
                        <a:pt x="15073" y="40617"/>
                      </a:lnTo>
                      <a:lnTo>
                        <a:pt x="14983" y="41900"/>
                      </a:lnTo>
                      <a:lnTo>
                        <a:pt x="14892" y="43182"/>
                      </a:lnTo>
                      <a:lnTo>
                        <a:pt x="14801" y="44465"/>
                      </a:lnTo>
                      <a:lnTo>
                        <a:pt x="14726" y="45748"/>
                      </a:lnTo>
                      <a:lnTo>
                        <a:pt x="14666" y="47458"/>
                      </a:lnTo>
                      <a:lnTo>
                        <a:pt x="14620" y="49026"/>
                      </a:lnTo>
                      <a:lnTo>
                        <a:pt x="14590" y="50308"/>
                      </a:lnTo>
                      <a:lnTo>
                        <a:pt x="14560" y="51733"/>
                      </a:lnTo>
                      <a:lnTo>
                        <a:pt x="14545" y="52731"/>
                      </a:lnTo>
                      <a:lnTo>
                        <a:pt x="14545" y="53729"/>
                      </a:lnTo>
                      <a:close/>
                      <a:moveTo>
                        <a:pt x="26721" y="60855"/>
                      </a:moveTo>
                      <a:lnTo>
                        <a:pt x="21984" y="60712"/>
                      </a:lnTo>
                      <a:lnTo>
                        <a:pt x="21999" y="63420"/>
                      </a:lnTo>
                      <a:lnTo>
                        <a:pt x="22029" y="65985"/>
                      </a:lnTo>
                      <a:lnTo>
                        <a:pt x="22089" y="68408"/>
                      </a:lnTo>
                      <a:lnTo>
                        <a:pt x="22165" y="70546"/>
                      </a:lnTo>
                      <a:lnTo>
                        <a:pt x="22285" y="72684"/>
                      </a:lnTo>
                      <a:lnTo>
                        <a:pt x="22391" y="74536"/>
                      </a:lnTo>
                      <a:lnTo>
                        <a:pt x="22527" y="76247"/>
                      </a:lnTo>
                      <a:lnTo>
                        <a:pt x="22693" y="77814"/>
                      </a:lnTo>
                      <a:lnTo>
                        <a:pt x="22859" y="78954"/>
                      </a:lnTo>
                      <a:lnTo>
                        <a:pt x="23025" y="80095"/>
                      </a:lnTo>
                      <a:lnTo>
                        <a:pt x="23191" y="80950"/>
                      </a:lnTo>
                      <a:lnTo>
                        <a:pt x="23402" y="81662"/>
                      </a:lnTo>
                      <a:lnTo>
                        <a:pt x="23598" y="82232"/>
                      </a:lnTo>
                      <a:lnTo>
                        <a:pt x="23809" y="82660"/>
                      </a:lnTo>
                      <a:lnTo>
                        <a:pt x="24051" y="82945"/>
                      </a:lnTo>
                      <a:lnTo>
                        <a:pt x="24292" y="82945"/>
                      </a:lnTo>
                      <a:lnTo>
                        <a:pt x="24564" y="82945"/>
                      </a:lnTo>
                      <a:lnTo>
                        <a:pt x="24805" y="82802"/>
                      </a:lnTo>
                      <a:lnTo>
                        <a:pt x="25047" y="82517"/>
                      </a:lnTo>
                      <a:lnTo>
                        <a:pt x="25288" y="82232"/>
                      </a:lnTo>
                      <a:lnTo>
                        <a:pt x="25499" y="81662"/>
                      </a:lnTo>
                      <a:lnTo>
                        <a:pt x="25741" y="81092"/>
                      </a:lnTo>
                      <a:lnTo>
                        <a:pt x="25952" y="80380"/>
                      </a:lnTo>
                      <a:lnTo>
                        <a:pt x="26178" y="79667"/>
                      </a:lnTo>
                      <a:lnTo>
                        <a:pt x="26374" y="88076"/>
                      </a:lnTo>
                      <a:lnTo>
                        <a:pt x="26148" y="88931"/>
                      </a:lnTo>
                      <a:lnTo>
                        <a:pt x="25877" y="89786"/>
                      </a:lnTo>
                      <a:lnTo>
                        <a:pt x="25620" y="90498"/>
                      </a:lnTo>
                      <a:lnTo>
                        <a:pt x="25348" y="91068"/>
                      </a:lnTo>
                      <a:lnTo>
                        <a:pt x="25062" y="91496"/>
                      </a:lnTo>
                      <a:lnTo>
                        <a:pt x="24760" y="91781"/>
                      </a:lnTo>
                      <a:lnTo>
                        <a:pt x="24458" y="92066"/>
                      </a:lnTo>
                      <a:lnTo>
                        <a:pt x="24126" y="92209"/>
                      </a:lnTo>
                      <a:lnTo>
                        <a:pt x="23749" y="92066"/>
                      </a:lnTo>
                      <a:lnTo>
                        <a:pt x="23402" y="91496"/>
                      </a:lnTo>
                      <a:lnTo>
                        <a:pt x="23221" y="91211"/>
                      </a:lnTo>
                      <a:lnTo>
                        <a:pt x="23055" y="90783"/>
                      </a:lnTo>
                      <a:lnTo>
                        <a:pt x="22904" y="90356"/>
                      </a:lnTo>
                      <a:lnTo>
                        <a:pt x="22738" y="89928"/>
                      </a:lnTo>
                      <a:lnTo>
                        <a:pt x="22587" y="89358"/>
                      </a:lnTo>
                      <a:lnTo>
                        <a:pt x="22451" y="88646"/>
                      </a:lnTo>
                      <a:lnTo>
                        <a:pt x="22316" y="87933"/>
                      </a:lnTo>
                      <a:lnTo>
                        <a:pt x="22165" y="87220"/>
                      </a:lnTo>
                      <a:lnTo>
                        <a:pt x="22044" y="86223"/>
                      </a:lnTo>
                      <a:lnTo>
                        <a:pt x="21923" y="85225"/>
                      </a:lnTo>
                      <a:lnTo>
                        <a:pt x="21803" y="84370"/>
                      </a:lnTo>
                      <a:lnTo>
                        <a:pt x="21697" y="83230"/>
                      </a:lnTo>
                      <a:lnTo>
                        <a:pt x="21576" y="82090"/>
                      </a:lnTo>
                      <a:lnTo>
                        <a:pt x="21471" y="80807"/>
                      </a:lnTo>
                      <a:lnTo>
                        <a:pt x="21380" y="79667"/>
                      </a:lnTo>
                      <a:lnTo>
                        <a:pt x="21305" y="78527"/>
                      </a:lnTo>
                      <a:lnTo>
                        <a:pt x="21214" y="77244"/>
                      </a:lnTo>
                      <a:lnTo>
                        <a:pt x="21154" y="75676"/>
                      </a:lnTo>
                      <a:lnTo>
                        <a:pt x="21078" y="74394"/>
                      </a:lnTo>
                      <a:lnTo>
                        <a:pt x="21018" y="72969"/>
                      </a:lnTo>
                      <a:lnTo>
                        <a:pt x="20958" y="71401"/>
                      </a:lnTo>
                      <a:lnTo>
                        <a:pt x="20912" y="69833"/>
                      </a:lnTo>
                      <a:lnTo>
                        <a:pt x="20882" y="68408"/>
                      </a:lnTo>
                      <a:lnTo>
                        <a:pt x="20852" y="66840"/>
                      </a:lnTo>
                      <a:lnTo>
                        <a:pt x="20807" y="63420"/>
                      </a:lnTo>
                      <a:lnTo>
                        <a:pt x="20792" y="59714"/>
                      </a:lnTo>
                      <a:lnTo>
                        <a:pt x="20807" y="56152"/>
                      </a:lnTo>
                      <a:lnTo>
                        <a:pt x="20852" y="52731"/>
                      </a:lnTo>
                      <a:lnTo>
                        <a:pt x="20912" y="49311"/>
                      </a:lnTo>
                      <a:lnTo>
                        <a:pt x="21003" y="46175"/>
                      </a:lnTo>
                      <a:lnTo>
                        <a:pt x="21078" y="44608"/>
                      </a:lnTo>
                      <a:lnTo>
                        <a:pt x="21139" y="43182"/>
                      </a:lnTo>
                      <a:lnTo>
                        <a:pt x="21214" y="41757"/>
                      </a:lnTo>
                      <a:lnTo>
                        <a:pt x="21290" y="40190"/>
                      </a:lnTo>
                      <a:lnTo>
                        <a:pt x="21365" y="38907"/>
                      </a:lnTo>
                      <a:lnTo>
                        <a:pt x="21456" y="37624"/>
                      </a:lnTo>
                      <a:lnTo>
                        <a:pt x="21546" y="36342"/>
                      </a:lnTo>
                      <a:lnTo>
                        <a:pt x="21667" y="35059"/>
                      </a:lnTo>
                      <a:lnTo>
                        <a:pt x="21772" y="33919"/>
                      </a:lnTo>
                      <a:lnTo>
                        <a:pt x="21893" y="32779"/>
                      </a:lnTo>
                      <a:lnTo>
                        <a:pt x="21999" y="31781"/>
                      </a:lnTo>
                      <a:lnTo>
                        <a:pt x="22119" y="30926"/>
                      </a:lnTo>
                      <a:lnTo>
                        <a:pt x="22270" y="29928"/>
                      </a:lnTo>
                      <a:lnTo>
                        <a:pt x="22391" y="29073"/>
                      </a:lnTo>
                      <a:lnTo>
                        <a:pt x="22527" y="28361"/>
                      </a:lnTo>
                      <a:lnTo>
                        <a:pt x="22663" y="27790"/>
                      </a:lnTo>
                      <a:lnTo>
                        <a:pt x="22829" y="27220"/>
                      </a:lnTo>
                      <a:lnTo>
                        <a:pt x="22964" y="26650"/>
                      </a:lnTo>
                      <a:lnTo>
                        <a:pt x="23115" y="26365"/>
                      </a:lnTo>
                      <a:lnTo>
                        <a:pt x="23281" y="25938"/>
                      </a:lnTo>
                      <a:lnTo>
                        <a:pt x="23447" y="25510"/>
                      </a:lnTo>
                      <a:lnTo>
                        <a:pt x="23613" y="25368"/>
                      </a:lnTo>
                      <a:lnTo>
                        <a:pt x="23779" y="25225"/>
                      </a:lnTo>
                      <a:lnTo>
                        <a:pt x="23975" y="25225"/>
                      </a:lnTo>
                      <a:lnTo>
                        <a:pt x="24156" y="25225"/>
                      </a:lnTo>
                      <a:lnTo>
                        <a:pt x="24322" y="25368"/>
                      </a:lnTo>
                      <a:lnTo>
                        <a:pt x="24503" y="25795"/>
                      </a:lnTo>
                      <a:lnTo>
                        <a:pt x="24669" y="26080"/>
                      </a:lnTo>
                      <a:lnTo>
                        <a:pt x="24820" y="26365"/>
                      </a:lnTo>
                      <a:lnTo>
                        <a:pt x="24971" y="26793"/>
                      </a:lnTo>
                      <a:lnTo>
                        <a:pt x="25122" y="27363"/>
                      </a:lnTo>
                      <a:lnTo>
                        <a:pt x="25273" y="27933"/>
                      </a:lnTo>
                      <a:lnTo>
                        <a:pt x="25394" y="28646"/>
                      </a:lnTo>
                      <a:lnTo>
                        <a:pt x="25529" y="29358"/>
                      </a:lnTo>
                      <a:lnTo>
                        <a:pt x="25665" y="30213"/>
                      </a:lnTo>
                      <a:lnTo>
                        <a:pt x="25771" y="31353"/>
                      </a:lnTo>
                      <a:lnTo>
                        <a:pt x="25892" y="32351"/>
                      </a:lnTo>
                      <a:lnTo>
                        <a:pt x="25997" y="33349"/>
                      </a:lnTo>
                      <a:lnTo>
                        <a:pt x="26088" y="34489"/>
                      </a:lnTo>
                      <a:lnTo>
                        <a:pt x="26193" y="35771"/>
                      </a:lnTo>
                      <a:lnTo>
                        <a:pt x="26329" y="37909"/>
                      </a:lnTo>
                      <a:lnTo>
                        <a:pt x="26450" y="40047"/>
                      </a:lnTo>
                      <a:lnTo>
                        <a:pt x="26540" y="42470"/>
                      </a:lnTo>
                      <a:lnTo>
                        <a:pt x="26616" y="44750"/>
                      </a:lnTo>
                      <a:lnTo>
                        <a:pt x="26676" y="47315"/>
                      </a:lnTo>
                      <a:lnTo>
                        <a:pt x="26737" y="49738"/>
                      </a:lnTo>
                      <a:lnTo>
                        <a:pt x="26767" y="52589"/>
                      </a:lnTo>
                      <a:lnTo>
                        <a:pt x="26767" y="55296"/>
                      </a:lnTo>
                      <a:lnTo>
                        <a:pt x="26767" y="57007"/>
                      </a:lnTo>
                      <a:lnTo>
                        <a:pt x="26752" y="58432"/>
                      </a:lnTo>
                      <a:lnTo>
                        <a:pt x="26737" y="59714"/>
                      </a:lnTo>
                      <a:lnTo>
                        <a:pt x="26721" y="60855"/>
                      </a:lnTo>
                      <a:close/>
                      <a:moveTo>
                        <a:pt x="21984" y="52446"/>
                      </a:moveTo>
                      <a:lnTo>
                        <a:pt x="25590" y="52446"/>
                      </a:lnTo>
                      <a:lnTo>
                        <a:pt x="25590" y="50593"/>
                      </a:lnTo>
                      <a:lnTo>
                        <a:pt x="25560" y="49026"/>
                      </a:lnTo>
                      <a:lnTo>
                        <a:pt x="25529" y="47315"/>
                      </a:lnTo>
                      <a:lnTo>
                        <a:pt x="25499" y="45748"/>
                      </a:lnTo>
                      <a:lnTo>
                        <a:pt x="25454" y="44323"/>
                      </a:lnTo>
                      <a:lnTo>
                        <a:pt x="25394" y="42897"/>
                      </a:lnTo>
                      <a:lnTo>
                        <a:pt x="25318" y="41615"/>
                      </a:lnTo>
                      <a:lnTo>
                        <a:pt x="25243" y="40190"/>
                      </a:lnTo>
                      <a:lnTo>
                        <a:pt x="25137" y="38622"/>
                      </a:lnTo>
                      <a:lnTo>
                        <a:pt x="24986" y="37339"/>
                      </a:lnTo>
                      <a:lnTo>
                        <a:pt x="24835" y="36199"/>
                      </a:lnTo>
                      <a:lnTo>
                        <a:pt x="24685" y="35201"/>
                      </a:lnTo>
                      <a:lnTo>
                        <a:pt x="24503" y="34489"/>
                      </a:lnTo>
                      <a:lnTo>
                        <a:pt x="24307" y="34061"/>
                      </a:lnTo>
                      <a:lnTo>
                        <a:pt x="24096" y="33776"/>
                      </a:lnTo>
                      <a:lnTo>
                        <a:pt x="23885" y="33634"/>
                      </a:lnTo>
                      <a:lnTo>
                        <a:pt x="23658" y="33776"/>
                      </a:lnTo>
                      <a:lnTo>
                        <a:pt x="23462" y="34061"/>
                      </a:lnTo>
                      <a:lnTo>
                        <a:pt x="23266" y="34489"/>
                      </a:lnTo>
                      <a:lnTo>
                        <a:pt x="23100" y="35201"/>
                      </a:lnTo>
                      <a:lnTo>
                        <a:pt x="22934" y="36199"/>
                      </a:lnTo>
                      <a:lnTo>
                        <a:pt x="22783" y="37197"/>
                      </a:lnTo>
                      <a:lnTo>
                        <a:pt x="22632" y="38479"/>
                      </a:lnTo>
                      <a:lnTo>
                        <a:pt x="22497" y="39904"/>
                      </a:lnTo>
                      <a:lnTo>
                        <a:pt x="22406" y="41330"/>
                      </a:lnTo>
                      <a:lnTo>
                        <a:pt x="22316" y="42755"/>
                      </a:lnTo>
                      <a:lnTo>
                        <a:pt x="22240" y="44180"/>
                      </a:lnTo>
                      <a:lnTo>
                        <a:pt x="22150" y="45605"/>
                      </a:lnTo>
                      <a:lnTo>
                        <a:pt x="22089" y="47315"/>
                      </a:lnTo>
                      <a:lnTo>
                        <a:pt x="22044" y="48883"/>
                      </a:lnTo>
                      <a:lnTo>
                        <a:pt x="22014" y="50593"/>
                      </a:lnTo>
                      <a:lnTo>
                        <a:pt x="21984" y="52446"/>
                      </a:lnTo>
                      <a:close/>
                      <a:moveTo>
                        <a:pt x="28291" y="90783"/>
                      </a:moveTo>
                      <a:lnTo>
                        <a:pt x="28291" y="46745"/>
                      </a:lnTo>
                      <a:lnTo>
                        <a:pt x="28291" y="41472"/>
                      </a:lnTo>
                      <a:lnTo>
                        <a:pt x="28276" y="36484"/>
                      </a:lnTo>
                      <a:lnTo>
                        <a:pt x="28261" y="31496"/>
                      </a:lnTo>
                      <a:lnTo>
                        <a:pt x="28245" y="26793"/>
                      </a:lnTo>
                      <a:lnTo>
                        <a:pt x="29332" y="26793"/>
                      </a:lnTo>
                      <a:lnTo>
                        <a:pt x="29362" y="39334"/>
                      </a:lnTo>
                      <a:lnTo>
                        <a:pt x="29422" y="39334"/>
                      </a:lnTo>
                      <a:lnTo>
                        <a:pt x="29483" y="37767"/>
                      </a:lnTo>
                      <a:lnTo>
                        <a:pt x="29558" y="36342"/>
                      </a:lnTo>
                      <a:lnTo>
                        <a:pt x="29634" y="34916"/>
                      </a:lnTo>
                      <a:lnTo>
                        <a:pt x="29724" y="33634"/>
                      </a:lnTo>
                      <a:lnTo>
                        <a:pt x="29815" y="32351"/>
                      </a:lnTo>
                      <a:lnTo>
                        <a:pt x="29920" y="31211"/>
                      </a:lnTo>
                      <a:lnTo>
                        <a:pt x="30041" y="30071"/>
                      </a:lnTo>
                      <a:lnTo>
                        <a:pt x="30177" y="29073"/>
                      </a:lnTo>
                      <a:lnTo>
                        <a:pt x="30298" y="28218"/>
                      </a:lnTo>
                      <a:lnTo>
                        <a:pt x="30433" y="27505"/>
                      </a:lnTo>
                      <a:lnTo>
                        <a:pt x="30569" y="26793"/>
                      </a:lnTo>
                      <a:lnTo>
                        <a:pt x="30720" y="26365"/>
                      </a:lnTo>
                      <a:lnTo>
                        <a:pt x="30856" y="25938"/>
                      </a:lnTo>
                      <a:lnTo>
                        <a:pt x="30992" y="25510"/>
                      </a:lnTo>
                      <a:lnTo>
                        <a:pt x="31142" y="25225"/>
                      </a:lnTo>
                      <a:lnTo>
                        <a:pt x="31308" y="25225"/>
                      </a:lnTo>
                      <a:lnTo>
                        <a:pt x="31490" y="25368"/>
                      </a:lnTo>
                      <a:lnTo>
                        <a:pt x="31640" y="25795"/>
                      </a:lnTo>
                      <a:lnTo>
                        <a:pt x="31640" y="36769"/>
                      </a:lnTo>
                      <a:lnTo>
                        <a:pt x="31444" y="36484"/>
                      </a:lnTo>
                      <a:lnTo>
                        <a:pt x="31218" y="36342"/>
                      </a:lnTo>
                      <a:lnTo>
                        <a:pt x="31007" y="36484"/>
                      </a:lnTo>
                      <a:lnTo>
                        <a:pt x="30826" y="36769"/>
                      </a:lnTo>
                      <a:lnTo>
                        <a:pt x="30660" y="37197"/>
                      </a:lnTo>
                      <a:lnTo>
                        <a:pt x="30479" y="37909"/>
                      </a:lnTo>
                      <a:lnTo>
                        <a:pt x="30328" y="38764"/>
                      </a:lnTo>
                      <a:lnTo>
                        <a:pt x="30177" y="39904"/>
                      </a:lnTo>
                      <a:lnTo>
                        <a:pt x="30026" y="41330"/>
                      </a:lnTo>
                      <a:lnTo>
                        <a:pt x="29905" y="42755"/>
                      </a:lnTo>
                      <a:lnTo>
                        <a:pt x="29815" y="44180"/>
                      </a:lnTo>
                      <a:lnTo>
                        <a:pt x="29739" y="45748"/>
                      </a:lnTo>
                      <a:lnTo>
                        <a:pt x="29664" y="47458"/>
                      </a:lnTo>
                      <a:lnTo>
                        <a:pt x="29619" y="49026"/>
                      </a:lnTo>
                      <a:lnTo>
                        <a:pt x="29573" y="50736"/>
                      </a:lnTo>
                      <a:lnTo>
                        <a:pt x="29543" y="52731"/>
                      </a:lnTo>
                      <a:lnTo>
                        <a:pt x="29528" y="54584"/>
                      </a:lnTo>
                      <a:lnTo>
                        <a:pt x="29498" y="56722"/>
                      </a:lnTo>
                      <a:lnTo>
                        <a:pt x="29498" y="90783"/>
                      </a:lnTo>
                      <a:lnTo>
                        <a:pt x="28291" y="90783"/>
                      </a:lnTo>
                      <a:close/>
                      <a:moveTo>
                        <a:pt x="34100" y="90783"/>
                      </a:moveTo>
                      <a:lnTo>
                        <a:pt x="32863" y="90783"/>
                      </a:lnTo>
                      <a:lnTo>
                        <a:pt x="32863" y="26793"/>
                      </a:lnTo>
                      <a:lnTo>
                        <a:pt x="34100" y="26793"/>
                      </a:lnTo>
                      <a:lnTo>
                        <a:pt x="34100" y="90783"/>
                      </a:lnTo>
                      <a:close/>
                      <a:moveTo>
                        <a:pt x="33481" y="14964"/>
                      </a:moveTo>
                      <a:lnTo>
                        <a:pt x="33451" y="14964"/>
                      </a:lnTo>
                      <a:lnTo>
                        <a:pt x="33285" y="14821"/>
                      </a:lnTo>
                      <a:lnTo>
                        <a:pt x="33149" y="14394"/>
                      </a:lnTo>
                      <a:lnTo>
                        <a:pt x="33089" y="14109"/>
                      </a:lnTo>
                      <a:lnTo>
                        <a:pt x="33029" y="13681"/>
                      </a:lnTo>
                      <a:lnTo>
                        <a:pt x="32968" y="13254"/>
                      </a:lnTo>
                      <a:lnTo>
                        <a:pt x="32908" y="12826"/>
                      </a:lnTo>
                      <a:lnTo>
                        <a:pt x="32802" y="11686"/>
                      </a:lnTo>
                      <a:lnTo>
                        <a:pt x="32742" y="10261"/>
                      </a:lnTo>
                      <a:lnTo>
                        <a:pt x="32697" y="8978"/>
                      </a:lnTo>
                      <a:lnTo>
                        <a:pt x="32682" y="7410"/>
                      </a:lnTo>
                      <a:lnTo>
                        <a:pt x="32697" y="5985"/>
                      </a:lnTo>
                      <a:lnTo>
                        <a:pt x="32742" y="4560"/>
                      </a:lnTo>
                      <a:lnTo>
                        <a:pt x="32802" y="3277"/>
                      </a:lnTo>
                      <a:lnTo>
                        <a:pt x="32923" y="2280"/>
                      </a:lnTo>
                      <a:lnTo>
                        <a:pt x="32968" y="1710"/>
                      </a:lnTo>
                      <a:lnTo>
                        <a:pt x="33029" y="1282"/>
                      </a:lnTo>
                      <a:lnTo>
                        <a:pt x="33104" y="855"/>
                      </a:lnTo>
                      <a:lnTo>
                        <a:pt x="33164" y="570"/>
                      </a:lnTo>
                      <a:lnTo>
                        <a:pt x="33315" y="285"/>
                      </a:lnTo>
                      <a:lnTo>
                        <a:pt x="33496" y="0"/>
                      </a:lnTo>
                      <a:lnTo>
                        <a:pt x="33647" y="285"/>
                      </a:lnTo>
                      <a:lnTo>
                        <a:pt x="33798" y="570"/>
                      </a:lnTo>
                      <a:lnTo>
                        <a:pt x="33858" y="855"/>
                      </a:lnTo>
                      <a:lnTo>
                        <a:pt x="33934" y="1282"/>
                      </a:lnTo>
                      <a:lnTo>
                        <a:pt x="33994" y="1710"/>
                      </a:lnTo>
                      <a:lnTo>
                        <a:pt x="34055" y="2137"/>
                      </a:lnTo>
                      <a:lnTo>
                        <a:pt x="34145" y="3277"/>
                      </a:lnTo>
                      <a:lnTo>
                        <a:pt x="34221" y="4418"/>
                      </a:lnTo>
                      <a:lnTo>
                        <a:pt x="34251" y="5985"/>
                      </a:lnTo>
                      <a:lnTo>
                        <a:pt x="34266" y="7410"/>
                      </a:lnTo>
                      <a:lnTo>
                        <a:pt x="34251" y="8978"/>
                      </a:lnTo>
                      <a:lnTo>
                        <a:pt x="34221" y="10261"/>
                      </a:lnTo>
                      <a:lnTo>
                        <a:pt x="34145" y="11686"/>
                      </a:lnTo>
                      <a:lnTo>
                        <a:pt x="34055" y="12826"/>
                      </a:lnTo>
                      <a:lnTo>
                        <a:pt x="33994" y="13254"/>
                      </a:lnTo>
                      <a:lnTo>
                        <a:pt x="33934" y="13681"/>
                      </a:lnTo>
                      <a:lnTo>
                        <a:pt x="33858" y="14109"/>
                      </a:lnTo>
                      <a:lnTo>
                        <a:pt x="33798" y="14394"/>
                      </a:lnTo>
                      <a:lnTo>
                        <a:pt x="33723" y="14679"/>
                      </a:lnTo>
                      <a:lnTo>
                        <a:pt x="33647" y="14821"/>
                      </a:lnTo>
                      <a:lnTo>
                        <a:pt x="33557" y="14821"/>
                      </a:lnTo>
                      <a:lnTo>
                        <a:pt x="33481" y="14964"/>
                      </a:lnTo>
                      <a:close/>
                      <a:moveTo>
                        <a:pt x="41569" y="60855"/>
                      </a:moveTo>
                      <a:lnTo>
                        <a:pt x="36831" y="60712"/>
                      </a:lnTo>
                      <a:lnTo>
                        <a:pt x="36861" y="63420"/>
                      </a:lnTo>
                      <a:lnTo>
                        <a:pt x="36906" y="65985"/>
                      </a:lnTo>
                      <a:lnTo>
                        <a:pt x="36952" y="68408"/>
                      </a:lnTo>
                      <a:lnTo>
                        <a:pt x="37027" y="70546"/>
                      </a:lnTo>
                      <a:lnTo>
                        <a:pt x="37133" y="72684"/>
                      </a:lnTo>
                      <a:lnTo>
                        <a:pt x="37253" y="74536"/>
                      </a:lnTo>
                      <a:lnTo>
                        <a:pt x="37389" y="76247"/>
                      </a:lnTo>
                      <a:lnTo>
                        <a:pt x="37555" y="77814"/>
                      </a:lnTo>
                      <a:lnTo>
                        <a:pt x="37706" y="78954"/>
                      </a:lnTo>
                      <a:lnTo>
                        <a:pt x="37872" y="80095"/>
                      </a:lnTo>
                      <a:lnTo>
                        <a:pt x="38068" y="80950"/>
                      </a:lnTo>
                      <a:lnTo>
                        <a:pt x="38249" y="81662"/>
                      </a:lnTo>
                      <a:lnTo>
                        <a:pt x="38445" y="82232"/>
                      </a:lnTo>
                      <a:lnTo>
                        <a:pt x="38687" y="82660"/>
                      </a:lnTo>
                      <a:lnTo>
                        <a:pt x="38913" y="82945"/>
                      </a:lnTo>
                      <a:lnTo>
                        <a:pt x="39155" y="82945"/>
                      </a:lnTo>
                      <a:lnTo>
                        <a:pt x="39411" y="82945"/>
                      </a:lnTo>
                      <a:lnTo>
                        <a:pt x="39652" y="82802"/>
                      </a:lnTo>
                      <a:lnTo>
                        <a:pt x="39894" y="82517"/>
                      </a:lnTo>
                      <a:lnTo>
                        <a:pt x="40135" y="82232"/>
                      </a:lnTo>
                      <a:lnTo>
                        <a:pt x="40377" y="81662"/>
                      </a:lnTo>
                      <a:lnTo>
                        <a:pt x="40588" y="81092"/>
                      </a:lnTo>
                      <a:lnTo>
                        <a:pt x="40814" y="80380"/>
                      </a:lnTo>
                      <a:lnTo>
                        <a:pt x="41026" y="79667"/>
                      </a:lnTo>
                      <a:lnTo>
                        <a:pt x="41222" y="88076"/>
                      </a:lnTo>
                      <a:lnTo>
                        <a:pt x="40995" y="88931"/>
                      </a:lnTo>
                      <a:lnTo>
                        <a:pt x="40739" y="89786"/>
                      </a:lnTo>
                      <a:lnTo>
                        <a:pt x="40482" y="90498"/>
                      </a:lnTo>
                      <a:lnTo>
                        <a:pt x="40196" y="91068"/>
                      </a:lnTo>
                      <a:lnTo>
                        <a:pt x="39909" y="91496"/>
                      </a:lnTo>
                      <a:lnTo>
                        <a:pt x="39607" y="91781"/>
                      </a:lnTo>
                      <a:lnTo>
                        <a:pt x="39305" y="92066"/>
                      </a:lnTo>
                      <a:lnTo>
                        <a:pt x="38973" y="92209"/>
                      </a:lnTo>
                      <a:lnTo>
                        <a:pt x="38611" y="92066"/>
                      </a:lnTo>
                      <a:lnTo>
                        <a:pt x="38249" y="91496"/>
                      </a:lnTo>
                      <a:lnTo>
                        <a:pt x="38083" y="91211"/>
                      </a:lnTo>
                      <a:lnTo>
                        <a:pt x="37902" y="90783"/>
                      </a:lnTo>
                      <a:lnTo>
                        <a:pt x="37751" y="90356"/>
                      </a:lnTo>
                      <a:lnTo>
                        <a:pt x="37600" y="89928"/>
                      </a:lnTo>
                      <a:lnTo>
                        <a:pt x="37465" y="89358"/>
                      </a:lnTo>
                      <a:lnTo>
                        <a:pt x="37299" y="88646"/>
                      </a:lnTo>
                      <a:lnTo>
                        <a:pt x="37163" y="87933"/>
                      </a:lnTo>
                      <a:lnTo>
                        <a:pt x="37042" y="87220"/>
                      </a:lnTo>
                      <a:lnTo>
                        <a:pt x="36906" y="86223"/>
                      </a:lnTo>
                      <a:lnTo>
                        <a:pt x="36771" y="85225"/>
                      </a:lnTo>
                      <a:lnTo>
                        <a:pt x="36650" y="84370"/>
                      </a:lnTo>
                      <a:lnTo>
                        <a:pt x="36544" y="83230"/>
                      </a:lnTo>
                      <a:lnTo>
                        <a:pt x="36439" y="82090"/>
                      </a:lnTo>
                      <a:lnTo>
                        <a:pt x="36348" y="80807"/>
                      </a:lnTo>
                      <a:lnTo>
                        <a:pt x="36227" y="79667"/>
                      </a:lnTo>
                      <a:lnTo>
                        <a:pt x="36152" y="78527"/>
                      </a:lnTo>
                      <a:lnTo>
                        <a:pt x="36076" y="77244"/>
                      </a:lnTo>
                      <a:lnTo>
                        <a:pt x="36001" y="75676"/>
                      </a:lnTo>
                      <a:lnTo>
                        <a:pt x="35941" y="74394"/>
                      </a:lnTo>
                      <a:lnTo>
                        <a:pt x="35880" y="72969"/>
                      </a:lnTo>
                      <a:lnTo>
                        <a:pt x="35820" y="71401"/>
                      </a:lnTo>
                      <a:lnTo>
                        <a:pt x="35775" y="69833"/>
                      </a:lnTo>
                      <a:lnTo>
                        <a:pt x="35745" y="68408"/>
                      </a:lnTo>
                      <a:lnTo>
                        <a:pt x="35699" y="66840"/>
                      </a:lnTo>
                      <a:lnTo>
                        <a:pt x="35654" y="63420"/>
                      </a:lnTo>
                      <a:lnTo>
                        <a:pt x="35639" y="59714"/>
                      </a:lnTo>
                      <a:lnTo>
                        <a:pt x="35654" y="56152"/>
                      </a:lnTo>
                      <a:lnTo>
                        <a:pt x="35699" y="52731"/>
                      </a:lnTo>
                      <a:lnTo>
                        <a:pt x="35775" y="49311"/>
                      </a:lnTo>
                      <a:lnTo>
                        <a:pt x="35865" y="46175"/>
                      </a:lnTo>
                      <a:lnTo>
                        <a:pt x="35926" y="44608"/>
                      </a:lnTo>
                      <a:lnTo>
                        <a:pt x="35986" y="43182"/>
                      </a:lnTo>
                      <a:lnTo>
                        <a:pt x="36061" y="41757"/>
                      </a:lnTo>
                      <a:lnTo>
                        <a:pt x="36137" y="40190"/>
                      </a:lnTo>
                      <a:lnTo>
                        <a:pt x="36212" y="38907"/>
                      </a:lnTo>
                      <a:lnTo>
                        <a:pt x="36318" y="37624"/>
                      </a:lnTo>
                      <a:lnTo>
                        <a:pt x="36423" y="36342"/>
                      </a:lnTo>
                      <a:lnTo>
                        <a:pt x="36514" y="35059"/>
                      </a:lnTo>
                      <a:lnTo>
                        <a:pt x="36620" y="33919"/>
                      </a:lnTo>
                      <a:lnTo>
                        <a:pt x="36740" y="32779"/>
                      </a:lnTo>
                      <a:lnTo>
                        <a:pt x="36876" y="31781"/>
                      </a:lnTo>
                      <a:lnTo>
                        <a:pt x="36997" y="30926"/>
                      </a:lnTo>
                      <a:lnTo>
                        <a:pt x="37118" y="29928"/>
                      </a:lnTo>
                      <a:lnTo>
                        <a:pt x="37238" y="29073"/>
                      </a:lnTo>
                      <a:lnTo>
                        <a:pt x="37374" y="28361"/>
                      </a:lnTo>
                      <a:lnTo>
                        <a:pt x="37525" y="27790"/>
                      </a:lnTo>
                      <a:lnTo>
                        <a:pt x="37676" y="27220"/>
                      </a:lnTo>
                      <a:lnTo>
                        <a:pt x="37827" y="26650"/>
                      </a:lnTo>
                      <a:lnTo>
                        <a:pt x="37993" y="26365"/>
                      </a:lnTo>
                      <a:lnTo>
                        <a:pt x="38144" y="25938"/>
                      </a:lnTo>
                      <a:lnTo>
                        <a:pt x="38310" y="25510"/>
                      </a:lnTo>
                      <a:lnTo>
                        <a:pt x="38460" y="25368"/>
                      </a:lnTo>
                      <a:lnTo>
                        <a:pt x="38657" y="25225"/>
                      </a:lnTo>
                      <a:lnTo>
                        <a:pt x="38823" y="25225"/>
                      </a:lnTo>
                      <a:lnTo>
                        <a:pt x="39004" y="25225"/>
                      </a:lnTo>
                      <a:lnTo>
                        <a:pt x="39185" y="25368"/>
                      </a:lnTo>
                      <a:lnTo>
                        <a:pt x="39351" y="25795"/>
                      </a:lnTo>
                      <a:lnTo>
                        <a:pt x="39517" y="26080"/>
                      </a:lnTo>
                      <a:lnTo>
                        <a:pt x="39683" y="26365"/>
                      </a:lnTo>
                      <a:lnTo>
                        <a:pt x="39834" y="26793"/>
                      </a:lnTo>
                      <a:lnTo>
                        <a:pt x="39984" y="27363"/>
                      </a:lnTo>
                      <a:lnTo>
                        <a:pt x="40120" y="27933"/>
                      </a:lnTo>
                      <a:lnTo>
                        <a:pt x="40271" y="28646"/>
                      </a:lnTo>
                      <a:lnTo>
                        <a:pt x="40392" y="29358"/>
                      </a:lnTo>
                      <a:lnTo>
                        <a:pt x="40513" y="30213"/>
                      </a:lnTo>
                      <a:lnTo>
                        <a:pt x="40633" y="31353"/>
                      </a:lnTo>
                      <a:lnTo>
                        <a:pt x="40739" y="32351"/>
                      </a:lnTo>
                      <a:lnTo>
                        <a:pt x="40860" y="33349"/>
                      </a:lnTo>
                      <a:lnTo>
                        <a:pt x="40950" y="34489"/>
                      </a:lnTo>
                      <a:lnTo>
                        <a:pt x="41056" y="35771"/>
                      </a:lnTo>
                      <a:lnTo>
                        <a:pt x="41176" y="37909"/>
                      </a:lnTo>
                      <a:lnTo>
                        <a:pt x="41297" y="40047"/>
                      </a:lnTo>
                      <a:lnTo>
                        <a:pt x="41403" y="42470"/>
                      </a:lnTo>
                      <a:lnTo>
                        <a:pt x="41478" y="44750"/>
                      </a:lnTo>
                      <a:lnTo>
                        <a:pt x="41539" y="47315"/>
                      </a:lnTo>
                      <a:lnTo>
                        <a:pt x="41584" y="49738"/>
                      </a:lnTo>
                      <a:lnTo>
                        <a:pt x="41614" y="52589"/>
                      </a:lnTo>
                      <a:lnTo>
                        <a:pt x="41629" y="55296"/>
                      </a:lnTo>
                      <a:lnTo>
                        <a:pt x="41614" y="57007"/>
                      </a:lnTo>
                      <a:lnTo>
                        <a:pt x="41614" y="58432"/>
                      </a:lnTo>
                      <a:lnTo>
                        <a:pt x="41599" y="59714"/>
                      </a:lnTo>
                      <a:lnTo>
                        <a:pt x="41569" y="60855"/>
                      </a:lnTo>
                      <a:close/>
                      <a:moveTo>
                        <a:pt x="36831" y="52446"/>
                      </a:moveTo>
                      <a:lnTo>
                        <a:pt x="40437" y="52446"/>
                      </a:lnTo>
                      <a:lnTo>
                        <a:pt x="40437" y="50593"/>
                      </a:lnTo>
                      <a:lnTo>
                        <a:pt x="40422" y="49026"/>
                      </a:lnTo>
                      <a:lnTo>
                        <a:pt x="40392" y="47315"/>
                      </a:lnTo>
                      <a:lnTo>
                        <a:pt x="40362" y="45748"/>
                      </a:lnTo>
                      <a:lnTo>
                        <a:pt x="40316" y="44323"/>
                      </a:lnTo>
                      <a:lnTo>
                        <a:pt x="40256" y="42897"/>
                      </a:lnTo>
                      <a:lnTo>
                        <a:pt x="40181" y="41615"/>
                      </a:lnTo>
                      <a:lnTo>
                        <a:pt x="40090" y="40190"/>
                      </a:lnTo>
                      <a:lnTo>
                        <a:pt x="39984" y="38622"/>
                      </a:lnTo>
                      <a:lnTo>
                        <a:pt x="39849" y="37339"/>
                      </a:lnTo>
                      <a:lnTo>
                        <a:pt x="39713" y="36199"/>
                      </a:lnTo>
                      <a:lnTo>
                        <a:pt x="39532" y="35201"/>
                      </a:lnTo>
                      <a:lnTo>
                        <a:pt x="39366" y="34489"/>
                      </a:lnTo>
                      <a:lnTo>
                        <a:pt x="39170" y="34061"/>
                      </a:lnTo>
                      <a:lnTo>
                        <a:pt x="38943" y="33776"/>
                      </a:lnTo>
                      <a:lnTo>
                        <a:pt x="38732" y="33634"/>
                      </a:lnTo>
                      <a:lnTo>
                        <a:pt x="38506" y="33776"/>
                      </a:lnTo>
                      <a:lnTo>
                        <a:pt x="38325" y="34061"/>
                      </a:lnTo>
                      <a:lnTo>
                        <a:pt x="38144" y="34489"/>
                      </a:lnTo>
                      <a:lnTo>
                        <a:pt x="37947" y="35201"/>
                      </a:lnTo>
                      <a:lnTo>
                        <a:pt x="37781" y="36199"/>
                      </a:lnTo>
                      <a:lnTo>
                        <a:pt x="37631" y="37197"/>
                      </a:lnTo>
                      <a:lnTo>
                        <a:pt x="37495" y="38479"/>
                      </a:lnTo>
                      <a:lnTo>
                        <a:pt x="37344" y="39904"/>
                      </a:lnTo>
                      <a:lnTo>
                        <a:pt x="37253" y="41330"/>
                      </a:lnTo>
                      <a:lnTo>
                        <a:pt x="37163" y="42755"/>
                      </a:lnTo>
                      <a:lnTo>
                        <a:pt x="37087" y="44180"/>
                      </a:lnTo>
                      <a:lnTo>
                        <a:pt x="37027" y="45605"/>
                      </a:lnTo>
                      <a:lnTo>
                        <a:pt x="36967" y="47315"/>
                      </a:lnTo>
                      <a:lnTo>
                        <a:pt x="36906" y="48883"/>
                      </a:lnTo>
                      <a:lnTo>
                        <a:pt x="36876" y="50593"/>
                      </a:lnTo>
                      <a:lnTo>
                        <a:pt x="36831" y="52446"/>
                      </a:lnTo>
                      <a:close/>
                      <a:moveTo>
                        <a:pt x="43153" y="90783"/>
                      </a:moveTo>
                      <a:lnTo>
                        <a:pt x="43153" y="44038"/>
                      </a:lnTo>
                      <a:lnTo>
                        <a:pt x="43153" y="39904"/>
                      </a:lnTo>
                      <a:lnTo>
                        <a:pt x="43138" y="35629"/>
                      </a:lnTo>
                      <a:lnTo>
                        <a:pt x="43123" y="31353"/>
                      </a:lnTo>
                      <a:lnTo>
                        <a:pt x="43093" y="26793"/>
                      </a:lnTo>
                      <a:lnTo>
                        <a:pt x="44194" y="26793"/>
                      </a:lnTo>
                      <a:lnTo>
                        <a:pt x="44254" y="37339"/>
                      </a:lnTo>
                      <a:lnTo>
                        <a:pt x="44285" y="37339"/>
                      </a:lnTo>
                      <a:lnTo>
                        <a:pt x="44360" y="36199"/>
                      </a:lnTo>
                      <a:lnTo>
                        <a:pt x="44436" y="34916"/>
                      </a:lnTo>
                      <a:lnTo>
                        <a:pt x="44526" y="33776"/>
                      </a:lnTo>
                      <a:lnTo>
                        <a:pt x="44632" y="32779"/>
                      </a:lnTo>
                      <a:lnTo>
                        <a:pt x="44722" y="31781"/>
                      </a:lnTo>
                      <a:lnTo>
                        <a:pt x="44858" y="30926"/>
                      </a:lnTo>
                      <a:lnTo>
                        <a:pt x="44979" y="29928"/>
                      </a:lnTo>
                      <a:lnTo>
                        <a:pt x="45099" y="29073"/>
                      </a:lnTo>
                      <a:lnTo>
                        <a:pt x="45265" y="28218"/>
                      </a:lnTo>
                      <a:lnTo>
                        <a:pt x="45431" y="27505"/>
                      </a:lnTo>
                      <a:lnTo>
                        <a:pt x="45597" y="26793"/>
                      </a:lnTo>
                      <a:lnTo>
                        <a:pt x="45763" y="26365"/>
                      </a:lnTo>
                      <a:lnTo>
                        <a:pt x="45960" y="25938"/>
                      </a:lnTo>
                      <a:lnTo>
                        <a:pt x="46141" y="25510"/>
                      </a:lnTo>
                      <a:lnTo>
                        <a:pt x="46322" y="25225"/>
                      </a:lnTo>
                      <a:lnTo>
                        <a:pt x="46533" y="25225"/>
                      </a:lnTo>
                      <a:lnTo>
                        <a:pt x="46744" y="25368"/>
                      </a:lnTo>
                      <a:lnTo>
                        <a:pt x="46955" y="25510"/>
                      </a:lnTo>
                      <a:lnTo>
                        <a:pt x="47167" y="26080"/>
                      </a:lnTo>
                      <a:lnTo>
                        <a:pt x="47363" y="26650"/>
                      </a:lnTo>
                      <a:lnTo>
                        <a:pt x="47544" y="27363"/>
                      </a:lnTo>
                      <a:lnTo>
                        <a:pt x="47725" y="28361"/>
                      </a:lnTo>
                      <a:lnTo>
                        <a:pt x="47891" y="29358"/>
                      </a:lnTo>
                      <a:lnTo>
                        <a:pt x="48057" y="30641"/>
                      </a:lnTo>
                      <a:lnTo>
                        <a:pt x="48162" y="31638"/>
                      </a:lnTo>
                      <a:lnTo>
                        <a:pt x="48268" y="32636"/>
                      </a:lnTo>
                      <a:lnTo>
                        <a:pt x="48359" y="33634"/>
                      </a:lnTo>
                      <a:lnTo>
                        <a:pt x="48434" y="34774"/>
                      </a:lnTo>
                      <a:lnTo>
                        <a:pt x="48509" y="35771"/>
                      </a:lnTo>
                      <a:lnTo>
                        <a:pt x="48570" y="37197"/>
                      </a:lnTo>
                      <a:lnTo>
                        <a:pt x="48630" y="38337"/>
                      </a:lnTo>
                      <a:lnTo>
                        <a:pt x="48706" y="39762"/>
                      </a:lnTo>
                      <a:lnTo>
                        <a:pt x="48751" y="41187"/>
                      </a:lnTo>
                      <a:lnTo>
                        <a:pt x="48796" y="42612"/>
                      </a:lnTo>
                      <a:lnTo>
                        <a:pt x="48826" y="44038"/>
                      </a:lnTo>
                      <a:lnTo>
                        <a:pt x="48857" y="45605"/>
                      </a:lnTo>
                      <a:lnTo>
                        <a:pt x="48902" y="49026"/>
                      </a:lnTo>
                      <a:lnTo>
                        <a:pt x="48917" y="52589"/>
                      </a:lnTo>
                      <a:lnTo>
                        <a:pt x="48917" y="90783"/>
                      </a:lnTo>
                      <a:lnTo>
                        <a:pt x="47680" y="90783"/>
                      </a:lnTo>
                      <a:lnTo>
                        <a:pt x="47680" y="53871"/>
                      </a:lnTo>
                      <a:lnTo>
                        <a:pt x="47680" y="51591"/>
                      </a:lnTo>
                      <a:lnTo>
                        <a:pt x="47665" y="49311"/>
                      </a:lnTo>
                      <a:lnTo>
                        <a:pt x="47634" y="47458"/>
                      </a:lnTo>
                      <a:lnTo>
                        <a:pt x="47589" y="45463"/>
                      </a:lnTo>
                      <a:lnTo>
                        <a:pt x="47529" y="43752"/>
                      </a:lnTo>
                      <a:lnTo>
                        <a:pt x="47453" y="42327"/>
                      </a:lnTo>
                      <a:lnTo>
                        <a:pt x="47378" y="40760"/>
                      </a:lnTo>
                      <a:lnTo>
                        <a:pt x="47287" y="39477"/>
                      </a:lnTo>
                      <a:lnTo>
                        <a:pt x="47182" y="38479"/>
                      </a:lnTo>
                      <a:lnTo>
                        <a:pt x="47076" y="37482"/>
                      </a:lnTo>
                      <a:lnTo>
                        <a:pt x="46940" y="36769"/>
                      </a:lnTo>
                      <a:lnTo>
                        <a:pt x="46804" y="36057"/>
                      </a:lnTo>
                      <a:lnTo>
                        <a:pt x="46654" y="35486"/>
                      </a:lnTo>
                      <a:lnTo>
                        <a:pt x="46488" y="35059"/>
                      </a:lnTo>
                      <a:lnTo>
                        <a:pt x="46307" y="34774"/>
                      </a:lnTo>
                      <a:lnTo>
                        <a:pt x="46110" y="34774"/>
                      </a:lnTo>
                      <a:lnTo>
                        <a:pt x="45975" y="34774"/>
                      </a:lnTo>
                      <a:lnTo>
                        <a:pt x="45824" y="34916"/>
                      </a:lnTo>
                      <a:lnTo>
                        <a:pt x="45688" y="35201"/>
                      </a:lnTo>
                      <a:lnTo>
                        <a:pt x="45567" y="35629"/>
                      </a:lnTo>
                      <a:lnTo>
                        <a:pt x="45447" y="36199"/>
                      </a:lnTo>
                      <a:lnTo>
                        <a:pt x="45326" y="36769"/>
                      </a:lnTo>
                      <a:lnTo>
                        <a:pt x="45190" y="37482"/>
                      </a:lnTo>
                      <a:lnTo>
                        <a:pt x="45084" y="38194"/>
                      </a:lnTo>
                      <a:lnTo>
                        <a:pt x="44979" y="39049"/>
                      </a:lnTo>
                      <a:lnTo>
                        <a:pt x="44873" y="40047"/>
                      </a:lnTo>
                      <a:lnTo>
                        <a:pt x="44783" y="41187"/>
                      </a:lnTo>
                      <a:lnTo>
                        <a:pt x="44692" y="42185"/>
                      </a:lnTo>
                      <a:lnTo>
                        <a:pt x="44632" y="43182"/>
                      </a:lnTo>
                      <a:lnTo>
                        <a:pt x="44556" y="44323"/>
                      </a:lnTo>
                      <a:lnTo>
                        <a:pt x="44511" y="45463"/>
                      </a:lnTo>
                      <a:lnTo>
                        <a:pt x="44466" y="46888"/>
                      </a:lnTo>
                      <a:lnTo>
                        <a:pt x="44436" y="48028"/>
                      </a:lnTo>
                      <a:lnTo>
                        <a:pt x="44405" y="49311"/>
                      </a:lnTo>
                      <a:lnTo>
                        <a:pt x="44390" y="50736"/>
                      </a:lnTo>
                      <a:lnTo>
                        <a:pt x="44390" y="52304"/>
                      </a:lnTo>
                      <a:lnTo>
                        <a:pt x="44390" y="90783"/>
                      </a:lnTo>
                      <a:lnTo>
                        <a:pt x="43153" y="90783"/>
                      </a:lnTo>
                      <a:close/>
                      <a:moveTo>
                        <a:pt x="55526" y="79667"/>
                      </a:moveTo>
                      <a:lnTo>
                        <a:pt x="55737" y="88361"/>
                      </a:lnTo>
                      <a:lnTo>
                        <a:pt x="55541" y="89358"/>
                      </a:lnTo>
                      <a:lnTo>
                        <a:pt x="55314" y="90071"/>
                      </a:lnTo>
                      <a:lnTo>
                        <a:pt x="55088" y="90641"/>
                      </a:lnTo>
                      <a:lnTo>
                        <a:pt x="54847" y="91211"/>
                      </a:lnTo>
                      <a:lnTo>
                        <a:pt x="54605" y="91638"/>
                      </a:lnTo>
                      <a:lnTo>
                        <a:pt x="54349" y="92066"/>
                      </a:lnTo>
                      <a:lnTo>
                        <a:pt x="54077" y="92209"/>
                      </a:lnTo>
                      <a:lnTo>
                        <a:pt x="53806" y="92351"/>
                      </a:lnTo>
                      <a:lnTo>
                        <a:pt x="53428" y="92209"/>
                      </a:lnTo>
                      <a:lnTo>
                        <a:pt x="53066" y="91638"/>
                      </a:lnTo>
                      <a:lnTo>
                        <a:pt x="52900" y="91353"/>
                      </a:lnTo>
                      <a:lnTo>
                        <a:pt x="52734" y="90926"/>
                      </a:lnTo>
                      <a:lnTo>
                        <a:pt x="52568" y="90498"/>
                      </a:lnTo>
                      <a:lnTo>
                        <a:pt x="52417" y="89928"/>
                      </a:lnTo>
                      <a:lnTo>
                        <a:pt x="52267" y="89358"/>
                      </a:lnTo>
                      <a:lnTo>
                        <a:pt x="52131" y="88788"/>
                      </a:lnTo>
                      <a:lnTo>
                        <a:pt x="51980" y="88076"/>
                      </a:lnTo>
                      <a:lnTo>
                        <a:pt x="51844" y="87220"/>
                      </a:lnTo>
                      <a:lnTo>
                        <a:pt x="51708" y="86223"/>
                      </a:lnTo>
                      <a:lnTo>
                        <a:pt x="51588" y="85368"/>
                      </a:lnTo>
                      <a:lnTo>
                        <a:pt x="51452" y="84370"/>
                      </a:lnTo>
                      <a:lnTo>
                        <a:pt x="51346" y="83230"/>
                      </a:lnTo>
                      <a:lnTo>
                        <a:pt x="51225" y="82090"/>
                      </a:lnTo>
                      <a:lnTo>
                        <a:pt x="51135" y="80807"/>
                      </a:lnTo>
                      <a:lnTo>
                        <a:pt x="51029" y="79667"/>
                      </a:lnTo>
                      <a:lnTo>
                        <a:pt x="50954" y="78384"/>
                      </a:lnTo>
                      <a:lnTo>
                        <a:pt x="50848" y="77102"/>
                      </a:lnTo>
                      <a:lnTo>
                        <a:pt x="50773" y="75676"/>
                      </a:lnTo>
                      <a:lnTo>
                        <a:pt x="50712" y="74251"/>
                      </a:lnTo>
                      <a:lnTo>
                        <a:pt x="50652" y="72826"/>
                      </a:lnTo>
                      <a:lnTo>
                        <a:pt x="50607" y="71258"/>
                      </a:lnTo>
                      <a:lnTo>
                        <a:pt x="50562" y="69691"/>
                      </a:lnTo>
                      <a:lnTo>
                        <a:pt x="50516" y="68123"/>
                      </a:lnTo>
                      <a:lnTo>
                        <a:pt x="50486" y="66555"/>
                      </a:lnTo>
                      <a:lnTo>
                        <a:pt x="50441" y="62992"/>
                      </a:lnTo>
                      <a:lnTo>
                        <a:pt x="50426" y="59429"/>
                      </a:lnTo>
                      <a:lnTo>
                        <a:pt x="50426" y="57577"/>
                      </a:lnTo>
                      <a:lnTo>
                        <a:pt x="50441" y="55724"/>
                      </a:lnTo>
                      <a:lnTo>
                        <a:pt x="50456" y="54014"/>
                      </a:lnTo>
                      <a:lnTo>
                        <a:pt x="50486" y="52304"/>
                      </a:lnTo>
                      <a:lnTo>
                        <a:pt x="50516" y="50593"/>
                      </a:lnTo>
                      <a:lnTo>
                        <a:pt x="50562" y="49026"/>
                      </a:lnTo>
                      <a:lnTo>
                        <a:pt x="50607" y="47458"/>
                      </a:lnTo>
                      <a:lnTo>
                        <a:pt x="50667" y="45748"/>
                      </a:lnTo>
                      <a:lnTo>
                        <a:pt x="50743" y="44323"/>
                      </a:lnTo>
                      <a:lnTo>
                        <a:pt x="50803" y="42897"/>
                      </a:lnTo>
                      <a:lnTo>
                        <a:pt x="50894" y="41472"/>
                      </a:lnTo>
                      <a:lnTo>
                        <a:pt x="50984" y="40047"/>
                      </a:lnTo>
                      <a:lnTo>
                        <a:pt x="51090" y="38764"/>
                      </a:lnTo>
                      <a:lnTo>
                        <a:pt x="51195" y="37482"/>
                      </a:lnTo>
                      <a:lnTo>
                        <a:pt x="51301" y="36199"/>
                      </a:lnTo>
                      <a:lnTo>
                        <a:pt x="51422" y="34916"/>
                      </a:lnTo>
                      <a:lnTo>
                        <a:pt x="51557" y="33776"/>
                      </a:lnTo>
                      <a:lnTo>
                        <a:pt x="51678" y="32779"/>
                      </a:lnTo>
                      <a:lnTo>
                        <a:pt x="51814" y="31781"/>
                      </a:lnTo>
                      <a:lnTo>
                        <a:pt x="51950" y="30641"/>
                      </a:lnTo>
                      <a:lnTo>
                        <a:pt x="52116" y="29928"/>
                      </a:lnTo>
                      <a:lnTo>
                        <a:pt x="52267" y="29073"/>
                      </a:lnTo>
                      <a:lnTo>
                        <a:pt x="52417" y="28361"/>
                      </a:lnTo>
                      <a:lnTo>
                        <a:pt x="52568" y="27790"/>
                      </a:lnTo>
                      <a:lnTo>
                        <a:pt x="52749" y="27220"/>
                      </a:lnTo>
                      <a:lnTo>
                        <a:pt x="52915" y="26793"/>
                      </a:lnTo>
                      <a:lnTo>
                        <a:pt x="53096" y="26365"/>
                      </a:lnTo>
                      <a:lnTo>
                        <a:pt x="53293" y="26080"/>
                      </a:lnTo>
                      <a:lnTo>
                        <a:pt x="53474" y="25795"/>
                      </a:lnTo>
                      <a:lnTo>
                        <a:pt x="53655" y="25510"/>
                      </a:lnTo>
                      <a:lnTo>
                        <a:pt x="53866" y="25368"/>
                      </a:lnTo>
                      <a:lnTo>
                        <a:pt x="54062" y="25368"/>
                      </a:lnTo>
                      <a:lnTo>
                        <a:pt x="54304" y="25368"/>
                      </a:lnTo>
                      <a:lnTo>
                        <a:pt x="54560" y="25510"/>
                      </a:lnTo>
                      <a:lnTo>
                        <a:pt x="54786" y="25938"/>
                      </a:lnTo>
                      <a:lnTo>
                        <a:pt x="55013" y="26365"/>
                      </a:lnTo>
                      <a:lnTo>
                        <a:pt x="55209" y="26793"/>
                      </a:lnTo>
                      <a:lnTo>
                        <a:pt x="55405" y="27363"/>
                      </a:lnTo>
                      <a:lnTo>
                        <a:pt x="55601" y="27933"/>
                      </a:lnTo>
                      <a:lnTo>
                        <a:pt x="55767" y="28646"/>
                      </a:lnTo>
                      <a:lnTo>
                        <a:pt x="55496" y="37767"/>
                      </a:lnTo>
                      <a:lnTo>
                        <a:pt x="55330" y="37054"/>
                      </a:lnTo>
                      <a:lnTo>
                        <a:pt x="55164" y="36484"/>
                      </a:lnTo>
                      <a:lnTo>
                        <a:pt x="55013" y="35771"/>
                      </a:lnTo>
                      <a:lnTo>
                        <a:pt x="54817" y="35344"/>
                      </a:lnTo>
                      <a:lnTo>
                        <a:pt x="54651" y="35059"/>
                      </a:lnTo>
                      <a:lnTo>
                        <a:pt x="54454" y="34774"/>
                      </a:lnTo>
                      <a:lnTo>
                        <a:pt x="54258" y="34631"/>
                      </a:lnTo>
                      <a:lnTo>
                        <a:pt x="54062" y="34631"/>
                      </a:lnTo>
                      <a:lnTo>
                        <a:pt x="53791" y="34774"/>
                      </a:lnTo>
                      <a:lnTo>
                        <a:pt x="53534" y="35059"/>
                      </a:lnTo>
                      <a:lnTo>
                        <a:pt x="53293" y="35629"/>
                      </a:lnTo>
                      <a:lnTo>
                        <a:pt x="53051" y="36484"/>
                      </a:lnTo>
                      <a:lnTo>
                        <a:pt x="52840" y="37482"/>
                      </a:lnTo>
                      <a:lnTo>
                        <a:pt x="52644" y="38622"/>
                      </a:lnTo>
                      <a:lnTo>
                        <a:pt x="52448" y="40047"/>
                      </a:lnTo>
                      <a:lnTo>
                        <a:pt x="52282" y="41900"/>
                      </a:lnTo>
                      <a:lnTo>
                        <a:pt x="52146" y="43467"/>
                      </a:lnTo>
                      <a:lnTo>
                        <a:pt x="52010" y="45320"/>
                      </a:lnTo>
                      <a:lnTo>
                        <a:pt x="51904" y="47315"/>
                      </a:lnTo>
                      <a:lnTo>
                        <a:pt x="51814" y="49311"/>
                      </a:lnTo>
                      <a:lnTo>
                        <a:pt x="51754" y="51591"/>
                      </a:lnTo>
                      <a:lnTo>
                        <a:pt x="51708" y="53871"/>
                      </a:lnTo>
                      <a:lnTo>
                        <a:pt x="51678" y="56437"/>
                      </a:lnTo>
                      <a:lnTo>
                        <a:pt x="51663" y="58859"/>
                      </a:lnTo>
                      <a:lnTo>
                        <a:pt x="51678" y="61567"/>
                      </a:lnTo>
                      <a:lnTo>
                        <a:pt x="51708" y="63990"/>
                      </a:lnTo>
                      <a:lnTo>
                        <a:pt x="51754" y="66555"/>
                      </a:lnTo>
                      <a:lnTo>
                        <a:pt x="51829" y="68693"/>
                      </a:lnTo>
                      <a:lnTo>
                        <a:pt x="51920" y="70688"/>
                      </a:lnTo>
                      <a:lnTo>
                        <a:pt x="52040" y="72826"/>
                      </a:lnTo>
                      <a:lnTo>
                        <a:pt x="52176" y="74536"/>
                      </a:lnTo>
                      <a:lnTo>
                        <a:pt x="52327" y="76247"/>
                      </a:lnTo>
                      <a:lnTo>
                        <a:pt x="52493" y="77814"/>
                      </a:lnTo>
                      <a:lnTo>
                        <a:pt x="52689" y="79097"/>
                      </a:lnTo>
                      <a:lnTo>
                        <a:pt x="52885" y="80237"/>
                      </a:lnTo>
                      <a:lnTo>
                        <a:pt x="53081" y="81092"/>
                      </a:lnTo>
                      <a:lnTo>
                        <a:pt x="53308" y="81947"/>
                      </a:lnTo>
                      <a:lnTo>
                        <a:pt x="53534" y="82517"/>
                      </a:lnTo>
                      <a:lnTo>
                        <a:pt x="53775" y="82802"/>
                      </a:lnTo>
                      <a:lnTo>
                        <a:pt x="54017" y="82802"/>
                      </a:lnTo>
                      <a:lnTo>
                        <a:pt x="54198" y="82802"/>
                      </a:lnTo>
                      <a:lnTo>
                        <a:pt x="54394" y="82660"/>
                      </a:lnTo>
                      <a:lnTo>
                        <a:pt x="54590" y="82375"/>
                      </a:lnTo>
                      <a:lnTo>
                        <a:pt x="54771" y="82090"/>
                      </a:lnTo>
                      <a:lnTo>
                        <a:pt x="54967" y="81520"/>
                      </a:lnTo>
                      <a:lnTo>
                        <a:pt x="55149" y="80950"/>
                      </a:lnTo>
                      <a:lnTo>
                        <a:pt x="55330" y="80380"/>
                      </a:lnTo>
                      <a:lnTo>
                        <a:pt x="55526" y="79667"/>
                      </a:lnTo>
                      <a:close/>
                      <a:moveTo>
                        <a:pt x="62602" y="60855"/>
                      </a:moveTo>
                      <a:lnTo>
                        <a:pt x="57880" y="60712"/>
                      </a:lnTo>
                      <a:lnTo>
                        <a:pt x="57895" y="63420"/>
                      </a:lnTo>
                      <a:lnTo>
                        <a:pt x="57940" y="65985"/>
                      </a:lnTo>
                      <a:lnTo>
                        <a:pt x="57985" y="68408"/>
                      </a:lnTo>
                      <a:lnTo>
                        <a:pt x="58061" y="70546"/>
                      </a:lnTo>
                      <a:lnTo>
                        <a:pt x="58166" y="72684"/>
                      </a:lnTo>
                      <a:lnTo>
                        <a:pt x="58302" y="74536"/>
                      </a:lnTo>
                      <a:lnTo>
                        <a:pt x="58438" y="76247"/>
                      </a:lnTo>
                      <a:lnTo>
                        <a:pt x="58589" y="77814"/>
                      </a:lnTo>
                      <a:lnTo>
                        <a:pt x="58740" y="78954"/>
                      </a:lnTo>
                      <a:lnTo>
                        <a:pt x="58921" y="80095"/>
                      </a:lnTo>
                      <a:lnTo>
                        <a:pt x="59102" y="80950"/>
                      </a:lnTo>
                      <a:lnTo>
                        <a:pt x="59283" y="81662"/>
                      </a:lnTo>
                      <a:lnTo>
                        <a:pt x="59494" y="82232"/>
                      </a:lnTo>
                      <a:lnTo>
                        <a:pt x="59720" y="82660"/>
                      </a:lnTo>
                      <a:lnTo>
                        <a:pt x="59947" y="82945"/>
                      </a:lnTo>
                      <a:lnTo>
                        <a:pt x="60188" y="82945"/>
                      </a:lnTo>
                      <a:lnTo>
                        <a:pt x="60445" y="82945"/>
                      </a:lnTo>
                      <a:lnTo>
                        <a:pt x="60701" y="82802"/>
                      </a:lnTo>
                      <a:lnTo>
                        <a:pt x="60927" y="82517"/>
                      </a:lnTo>
                      <a:lnTo>
                        <a:pt x="61184" y="82232"/>
                      </a:lnTo>
                      <a:lnTo>
                        <a:pt x="61410" y="81662"/>
                      </a:lnTo>
                      <a:lnTo>
                        <a:pt x="61622" y="81092"/>
                      </a:lnTo>
                      <a:lnTo>
                        <a:pt x="61848" y="80380"/>
                      </a:lnTo>
                      <a:lnTo>
                        <a:pt x="62059" y="79667"/>
                      </a:lnTo>
                      <a:lnTo>
                        <a:pt x="62270" y="88076"/>
                      </a:lnTo>
                      <a:lnTo>
                        <a:pt x="62029" y="88931"/>
                      </a:lnTo>
                      <a:lnTo>
                        <a:pt x="61788" y="89786"/>
                      </a:lnTo>
                      <a:lnTo>
                        <a:pt x="61516" y="90498"/>
                      </a:lnTo>
                      <a:lnTo>
                        <a:pt x="61244" y="91068"/>
                      </a:lnTo>
                      <a:lnTo>
                        <a:pt x="60943" y="91496"/>
                      </a:lnTo>
                      <a:lnTo>
                        <a:pt x="60656" y="91781"/>
                      </a:lnTo>
                      <a:lnTo>
                        <a:pt x="60339" y="92066"/>
                      </a:lnTo>
                      <a:lnTo>
                        <a:pt x="60022" y="92209"/>
                      </a:lnTo>
                      <a:lnTo>
                        <a:pt x="59645" y="92066"/>
                      </a:lnTo>
                      <a:lnTo>
                        <a:pt x="59283" y="91496"/>
                      </a:lnTo>
                      <a:lnTo>
                        <a:pt x="59117" y="91211"/>
                      </a:lnTo>
                      <a:lnTo>
                        <a:pt x="58951" y="90783"/>
                      </a:lnTo>
                      <a:lnTo>
                        <a:pt x="58785" y="90356"/>
                      </a:lnTo>
                      <a:lnTo>
                        <a:pt x="58634" y="89928"/>
                      </a:lnTo>
                      <a:lnTo>
                        <a:pt x="58498" y="89358"/>
                      </a:lnTo>
                      <a:lnTo>
                        <a:pt x="58347" y="88646"/>
                      </a:lnTo>
                      <a:lnTo>
                        <a:pt x="58196" y="87933"/>
                      </a:lnTo>
                      <a:lnTo>
                        <a:pt x="58076" y="87220"/>
                      </a:lnTo>
                      <a:lnTo>
                        <a:pt x="57940" y="86223"/>
                      </a:lnTo>
                      <a:lnTo>
                        <a:pt x="57819" y="85225"/>
                      </a:lnTo>
                      <a:lnTo>
                        <a:pt x="57683" y="84370"/>
                      </a:lnTo>
                      <a:lnTo>
                        <a:pt x="57578" y="83230"/>
                      </a:lnTo>
                      <a:lnTo>
                        <a:pt x="57472" y="82090"/>
                      </a:lnTo>
                      <a:lnTo>
                        <a:pt x="57382" y="80807"/>
                      </a:lnTo>
                      <a:lnTo>
                        <a:pt x="57276" y="79667"/>
                      </a:lnTo>
                      <a:lnTo>
                        <a:pt x="57201" y="78527"/>
                      </a:lnTo>
                      <a:lnTo>
                        <a:pt x="57110" y="77244"/>
                      </a:lnTo>
                      <a:lnTo>
                        <a:pt x="57035" y="75676"/>
                      </a:lnTo>
                      <a:lnTo>
                        <a:pt x="56974" y="74394"/>
                      </a:lnTo>
                      <a:lnTo>
                        <a:pt x="56914" y="72969"/>
                      </a:lnTo>
                      <a:lnTo>
                        <a:pt x="56854" y="71401"/>
                      </a:lnTo>
                      <a:lnTo>
                        <a:pt x="56808" y="69833"/>
                      </a:lnTo>
                      <a:lnTo>
                        <a:pt x="56778" y="68408"/>
                      </a:lnTo>
                      <a:lnTo>
                        <a:pt x="56748" y="66840"/>
                      </a:lnTo>
                      <a:lnTo>
                        <a:pt x="56703" y="63420"/>
                      </a:lnTo>
                      <a:lnTo>
                        <a:pt x="56688" y="59714"/>
                      </a:lnTo>
                      <a:lnTo>
                        <a:pt x="56703" y="56152"/>
                      </a:lnTo>
                      <a:lnTo>
                        <a:pt x="56748" y="52731"/>
                      </a:lnTo>
                      <a:lnTo>
                        <a:pt x="56808" y="49311"/>
                      </a:lnTo>
                      <a:lnTo>
                        <a:pt x="56899" y="46175"/>
                      </a:lnTo>
                      <a:lnTo>
                        <a:pt x="56959" y="44608"/>
                      </a:lnTo>
                      <a:lnTo>
                        <a:pt x="57019" y="43182"/>
                      </a:lnTo>
                      <a:lnTo>
                        <a:pt x="57095" y="41757"/>
                      </a:lnTo>
                      <a:lnTo>
                        <a:pt x="57185" y="40190"/>
                      </a:lnTo>
                      <a:lnTo>
                        <a:pt x="57261" y="38907"/>
                      </a:lnTo>
                      <a:lnTo>
                        <a:pt x="57351" y="37624"/>
                      </a:lnTo>
                      <a:lnTo>
                        <a:pt x="57457" y="36342"/>
                      </a:lnTo>
                      <a:lnTo>
                        <a:pt x="57548" y="35059"/>
                      </a:lnTo>
                      <a:lnTo>
                        <a:pt x="57653" y="33919"/>
                      </a:lnTo>
                      <a:lnTo>
                        <a:pt x="57789" y="32779"/>
                      </a:lnTo>
                      <a:lnTo>
                        <a:pt x="57910" y="31781"/>
                      </a:lnTo>
                      <a:lnTo>
                        <a:pt x="58030" y="30926"/>
                      </a:lnTo>
                      <a:lnTo>
                        <a:pt x="58151" y="29928"/>
                      </a:lnTo>
                      <a:lnTo>
                        <a:pt x="58287" y="29073"/>
                      </a:lnTo>
                      <a:lnTo>
                        <a:pt x="58423" y="28361"/>
                      </a:lnTo>
                      <a:lnTo>
                        <a:pt x="58559" y="27790"/>
                      </a:lnTo>
                      <a:lnTo>
                        <a:pt x="58709" y="27220"/>
                      </a:lnTo>
                      <a:lnTo>
                        <a:pt x="58875" y="26650"/>
                      </a:lnTo>
                      <a:lnTo>
                        <a:pt x="59026" y="26365"/>
                      </a:lnTo>
                      <a:lnTo>
                        <a:pt x="59177" y="25938"/>
                      </a:lnTo>
                      <a:lnTo>
                        <a:pt x="59343" y="25510"/>
                      </a:lnTo>
                      <a:lnTo>
                        <a:pt x="59509" y="25368"/>
                      </a:lnTo>
                      <a:lnTo>
                        <a:pt x="59690" y="25225"/>
                      </a:lnTo>
                      <a:lnTo>
                        <a:pt x="59856" y="25225"/>
                      </a:lnTo>
                      <a:lnTo>
                        <a:pt x="60052" y="25225"/>
                      </a:lnTo>
                      <a:lnTo>
                        <a:pt x="60218" y="25368"/>
                      </a:lnTo>
                      <a:lnTo>
                        <a:pt x="60384" y="25795"/>
                      </a:lnTo>
                      <a:lnTo>
                        <a:pt x="60565" y="26080"/>
                      </a:lnTo>
                      <a:lnTo>
                        <a:pt x="60716" y="26365"/>
                      </a:lnTo>
                      <a:lnTo>
                        <a:pt x="60867" y="26793"/>
                      </a:lnTo>
                      <a:lnTo>
                        <a:pt x="61018" y="27363"/>
                      </a:lnTo>
                      <a:lnTo>
                        <a:pt x="61169" y="27933"/>
                      </a:lnTo>
                      <a:lnTo>
                        <a:pt x="61305" y="28646"/>
                      </a:lnTo>
                      <a:lnTo>
                        <a:pt x="61425" y="29358"/>
                      </a:lnTo>
                      <a:lnTo>
                        <a:pt x="61546" y="30213"/>
                      </a:lnTo>
                      <a:lnTo>
                        <a:pt x="61682" y="31353"/>
                      </a:lnTo>
                      <a:lnTo>
                        <a:pt x="61788" y="32351"/>
                      </a:lnTo>
                      <a:lnTo>
                        <a:pt x="61893" y="33349"/>
                      </a:lnTo>
                      <a:lnTo>
                        <a:pt x="61984" y="34489"/>
                      </a:lnTo>
                      <a:lnTo>
                        <a:pt x="62089" y="35771"/>
                      </a:lnTo>
                      <a:lnTo>
                        <a:pt x="62225" y="37909"/>
                      </a:lnTo>
                      <a:lnTo>
                        <a:pt x="62346" y="40047"/>
                      </a:lnTo>
                      <a:lnTo>
                        <a:pt x="62436" y="42470"/>
                      </a:lnTo>
                      <a:lnTo>
                        <a:pt x="62512" y="44750"/>
                      </a:lnTo>
                      <a:lnTo>
                        <a:pt x="62572" y="47315"/>
                      </a:lnTo>
                      <a:lnTo>
                        <a:pt x="62617" y="49738"/>
                      </a:lnTo>
                      <a:lnTo>
                        <a:pt x="62648" y="52589"/>
                      </a:lnTo>
                      <a:lnTo>
                        <a:pt x="62663" y="55296"/>
                      </a:lnTo>
                      <a:lnTo>
                        <a:pt x="62648" y="57007"/>
                      </a:lnTo>
                      <a:lnTo>
                        <a:pt x="62648" y="58432"/>
                      </a:lnTo>
                      <a:lnTo>
                        <a:pt x="62632" y="59714"/>
                      </a:lnTo>
                      <a:lnTo>
                        <a:pt x="62602" y="60855"/>
                      </a:lnTo>
                      <a:close/>
                      <a:moveTo>
                        <a:pt x="57880" y="52446"/>
                      </a:moveTo>
                      <a:lnTo>
                        <a:pt x="61471" y="52446"/>
                      </a:lnTo>
                      <a:lnTo>
                        <a:pt x="61471" y="50593"/>
                      </a:lnTo>
                      <a:lnTo>
                        <a:pt x="61456" y="49026"/>
                      </a:lnTo>
                      <a:lnTo>
                        <a:pt x="61425" y="47315"/>
                      </a:lnTo>
                      <a:lnTo>
                        <a:pt x="61395" y="45748"/>
                      </a:lnTo>
                      <a:lnTo>
                        <a:pt x="61350" y="44323"/>
                      </a:lnTo>
                      <a:lnTo>
                        <a:pt x="61290" y="42897"/>
                      </a:lnTo>
                      <a:lnTo>
                        <a:pt x="61229" y="41615"/>
                      </a:lnTo>
                      <a:lnTo>
                        <a:pt x="61139" y="40190"/>
                      </a:lnTo>
                      <a:lnTo>
                        <a:pt x="61018" y="38622"/>
                      </a:lnTo>
                      <a:lnTo>
                        <a:pt x="60882" y="37339"/>
                      </a:lnTo>
                      <a:lnTo>
                        <a:pt x="60746" y="36199"/>
                      </a:lnTo>
                      <a:lnTo>
                        <a:pt x="60580" y="35201"/>
                      </a:lnTo>
                      <a:lnTo>
                        <a:pt x="60399" y="34489"/>
                      </a:lnTo>
                      <a:lnTo>
                        <a:pt x="60203" y="34061"/>
                      </a:lnTo>
                      <a:lnTo>
                        <a:pt x="59992" y="33776"/>
                      </a:lnTo>
                      <a:lnTo>
                        <a:pt x="59766" y="33634"/>
                      </a:lnTo>
                      <a:lnTo>
                        <a:pt x="59554" y="33776"/>
                      </a:lnTo>
                      <a:lnTo>
                        <a:pt x="59358" y="34061"/>
                      </a:lnTo>
                      <a:lnTo>
                        <a:pt x="59177" y="34489"/>
                      </a:lnTo>
                      <a:lnTo>
                        <a:pt x="58996" y="35201"/>
                      </a:lnTo>
                      <a:lnTo>
                        <a:pt x="58845" y="36199"/>
                      </a:lnTo>
                      <a:lnTo>
                        <a:pt x="58664" y="37197"/>
                      </a:lnTo>
                      <a:lnTo>
                        <a:pt x="58528" y="38479"/>
                      </a:lnTo>
                      <a:lnTo>
                        <a:pt x="58393" y="39904"/>
                      </a:lnTo>
                      <a:lnTo>
                        <a:pt x="58302" y="41330"/>
                      </a:lnTo>
                      <a:lnTo>
                        <a:pt x="58196" y="42755"/>
                      </a:lnTo>
                      <a:lnTo>
                        <a:pt x="58121" y="44180"/>
                      </a:lnTo>
                      <a:lnTo>
                        <a:pt x="58061" y="45605"/>
                      </a:lnTo>
                      <a:lnTo>
                        <a:pt x="58000" y="47315"/>
                      </a:lnTo>
                      <a:lnTo>
                        <a:pt x="57940" y="48883"/>
                      </a:lnTo>
                      <a:lnTo>
                        <a:pt x="57910" y="50593"/>
                      </a:lnTo>
                      <a:lnTo>
                        <a:pt x="57880" y="52446"/>
                      </a:lnTo>
                      <a:close/>
                      <a:moveTo>
                        <a:pt x="71761" y="79667"/>
                      </a:moveTo>
                      <a:lnTo>
                        <a:pt x="71987" y="88361"/>
                      </a:lnTo>
                      <a:lnTo>
                        <a:pt x="71761" y="89358"/>
                      </a:lnTo>
                      <a:lnTo>
                        <a:pt x="71550" y="90071"/>
                      </a:lnTo>
                      <a:lnTo>
                        <a:pt x="71339" y="90641"/>
                      </a:lnTo>
                      <a:lnTo>
                        <a:pt x="71082" y="91211"/>
                      </a:lnTo>
                      <a:lnTo>
                        <a:pt x="70841" y="91638"/>
                      </a:lnTo>
                      <a:lnTo>
                        <a:pt x="70584" y="92066"/>
                      </a:lnTo>
                      <a:lnTo>
                        <a:pt x="70313" y="92209"/>
                      </a:lnTo>
                      <a:lnTo>
                        <a:pt x="70026" y="92351"/>
                      </a:lnTo>
                      <a:lnTo>
                        <a:pt x="69664" y="92209"/>
                      </a:lnTo>
                      <a:lnTo>
                        <a:pt x="69302" y="91638"/>
                      </a:lnTo>
                      <a:lnTo>
                        <a:pt x="69136" y="91353"/>
                      </a:lnTo>
                      <a:lnTo>
                        <a:pt x="68970" y="90926"/>
                      </a:lnTo>
                      <a:lnTo>
                        <a:pt x="68804" y="90498"/>
                      </a:lnTo>
                      <a:lnTo>
                        <a:pt x="68653" y="89928"/>
                      </a:lnTo>
                      <a:lnTo>
                        <a:pt x="68517" y="89358"/>
                      </a:lnTo>
                      <a:lnTo>
                        <a:pt x="68351" y="88788"/>
                      </a:lnTo>
                      <a:lnTo>
                        <a:pt x="68215" y="88076"/>
                      </a:lnTo>
                      <a:lnTo>
                        <a:pt x="68079" y="87220"/>
                      </a:lnTo>
                      <a:lnTo>
                        <a:pt x="67959" y="86223"/>
                      </a:lnTo>
                      <a:lnTo>
                        <a:pt x="67823" y="85368"/>
                      </a:lnTo>
                      <a:lnTo>
                        <a:pt x="67702" y="84370"/>
                      </a:lnTo>
                      <a:lnTo>
                        <a:pt x="67582" y="83230"/>
                      </a:lnTo>
                      <a:lnTo>
                        <a:pt x="67476" y="82090"/>
                      </a:lnTo>
                      <a:lnTo>
                        <a:pt x="67370" y="80807"/>
                      </a:lnTo>
                      <a:lnTo>
                        <a:pt x="67265" y="79667"/>
                      </a:lnTo>
                      <a:lnTo>
                        <a:pt x="67174" y="78384"/>
                      </a:lnTo>
                      <a:lnTo>
                        <a:pt x="67099" y="77102"/>
                      </a:lnTo>
                      <a:lnTo>
                        <a:pt x="67023" y="75676"/>
                      </a:lnTo>
                      <a:lnTo>
                        <a:pt x="66948" y="74251"/>
                      </a:lnTo>
                      <a:lnTo>
                        <a:pt x="66903" y="72826"/>
                      </a:lnTo>
                      <a:lnTo>
                        <a:pt x="66842" y="71258"/>
                      </a:lnTo>
                      <a:lnTo>
                        <a:pt x="66797" y="69691"/>
                      </a:lnTo>
                      <a:lnTo>
                        <a:pt x="66752" y="68123"/>
                      </a:lnTo>
                      <a:lnTo>
                        <a:pt x="66706" y="66555"/>
                      </a:lnTo>
                      <a:lnTo>
                        <a:pt x="66676" y="62992"/>
                      </a:lnTo>
                      <a:lnTo>
                        <a:pt x="66661" y="59429"/>
                      </a:lnTo>
                      <a:lnTo>
                        <a:pt x="66661" y="57577"/>
                      </a:lnTo>
                      <a:lnTo>
                        <a:pt x="66676" y="55724"/>
                      </a:lnTo>
                      <a:lnTo>
                        <a:pt x="66691" y="54014"/>
                      </a:lnTo>
                      <a:lnTo>
                        <a:pt x="66737" y="52304"/>
                      </a:lnTo>
                      <a:lnTo>
                        <a:pt x="66767" y="50593"/>
                      </a:lnTo>
                      <a:lnTo>
                        <a:pt x="66812" y="49026"/>
                      </a:lnTo>
                      <a:lnTo>
                        <a:pt x="66857" y="47458"/>
                      </a:lnTo>
                      <a:lnTo>
                        <a:pt x="66918" y="45748"/>
                      </a:lnTo>
                      <a:lnTo>
                        <a:pt x="66978" y="44323"/>
                      </a:lnTo>
                      <a:lnTo>
                        <a:pt x="67053" y="42897"/>
                      </a:lnTo>
                      <a:lnTo>
                        <a:pt x="67129" y="41472"/>
                      </a:lnTo>
                      <a:lnTo>
                        <a:pt x="67219" y="40047"/>
                      </a:lnTo>
                      <a:lnTo>
                        <a:pt x="67325" y="38764"/>
                      </a:lnTo>
                      <a:lnTo>
                        <a:pt x="67431" y="37482"/>
                      </a:lnTo>
                      <a:lnTo>
                        <a:pt x="67536" y="36199"/>
                      </a:lnTo>
                      <a:lnTo>
                        <a:pt x="67657" y="34916"/>
                      </a:lnTo>
                      <a:lnTo>
                        <a:pt x="67778" y="33776"/>
                      </a:lnTo>
                      <a:lnTo>
                        <a:pt x="67929" y="32779"/>
                      </a:lnTo>
                      <a:lnTo>
                        <a:pt x="68064" y="31781"/>
                      </a:lnTo>
                      <a:lnTo>
                        <a:pt x="68200" y="30641"/>
                      </a:lnTo>
                      <a:lnTo>
                        <a:pt x="68336" y="29928"/>
                      </a:lnTo>
                      <a:lnTo>
                        <a:pt x="68502" y="29073"/>
                      </a:lnTo>
                      <a:lnTo>
                        <a:pt x="68653" y="28361"/>
                      </a:lnTo>
                      <a:lnTo>
                        <a:pt x="68819" y="27790"/>
                      </a:lnTo>
                      <a:lnTo>
                        <a:pt x="69000" y="27220"/>
                      </a:lnTo>
                      <a:lnTo>
                        <a:pt x="69166" y="26793"/>
                      </a:lnTo>
                      <a:lnTo>
                        <a:pt x="69332" y="26365"/>
                      </a:lnTo>
                      <a:lnTo>
                        <a:pt x="69513" y="26080"/>
                      </a:lnTo>
                      <a:lnTo>
                        <a:pt x="69709" y="25795"/>
                      </a:lnTo>
                      <a:lnTo>
                        <a:pt x="69890" y="25510"/>
                      </a:lnTo>
                      <a:lnTo>
                        <a:pt x="70086" y="25368"/>
                      </a:lnTo>
                      <a:lnTo>
                        <a:pt x="70298" y="25368"/>
                      </a:lnTo>
                      <a:lnTo>
                        <a:pt x="70554" y="25368"/>
                      </a:lnTo>
                      <a:lnTo>
                        <a:pt x="70795" y="25510"/>
                      </a:lnTo>
                      <a:lnTo>
                        <a:pt x="71022" y="25938"/>
                      </a:lnTo>
                      <a:lnTo>
                        <a:pt x="71248" y="26365"/>
                      </a:lnTo>
                      <a:lnTo>
                        <a:pt x="71459" y="26793"/>
                      </a:lnTo>
                      <a:lnTo>
                        <a:pt x="71640" y="27363"/>
                      </a:lnTo>
                      <a:lnTo>
                        <a:pt x="71837" y="27933"/>
                      </a:lnTo>
                      <a:lnTo>
                        <a:pt x="72003" y="28646"/>
                      </a:lnTo>
                      <a:lnTo>
                        <a:pt x="71716" y="37767"/>
                      </a:lnTo>
                      <a:lnTo>
                        <a:pt x="71565" y="37054"/>
                      </a:lnTo>
                      <a:lnTo>
                        <a:pt x="71414" y="36484"/>
                      </a:lnTo>
                      <a:lnTo>
                        <a:pt x="71248" y="35771"/>
                      </a:lnTo>
                      <a:lnTo>
                        <a:pt x="71067" y="35344"/>
                      </a:lnTo>
                      <a:lnTo>
                        <a:pt x="70886" y="35059"/>
                      </a:lnTo>
                      <a:lnTo>
                        <a:pt x="70705" y="34774"/>
                      </a:lnTo>
                      <a:lnTo>
                        <a:pt x="70494" y="34631"/>
                      </a:lnTo>
                      <a:lnTo>
                        <a:pt x="70298" y="34631"/>
                      </a:lnTo>
                      <a:lnTo>
                        <a:pt x="70026" y="34774"/>
                      </a:lnTo>
                      <a:lnTo>
                        <a:pt x="69769" y="35059"/>
                      </a:lnTo>
                      <a:lnTo>
                        <a:pt x="69513" y="35629"/>
                      </a:lnTo>
                      <a:lnTo>
                        <a:pt x="69302" y="36484"/>
                      </a:lnTo>
                      <a:lnTo>
                        <a:pt x="69090" y="37482"/>
                      </a:lnTo>
                      <a:lnTo>
                        <a:pt x="68879" y="38622"/>
                      </a:lnTo>
                      <a:lnTo>
                        <a:pt x="68698" y="40047"/>
                      </a:lnTo>
                      <a:lnTo>
                        <a:pt x="68532" y="41900"/>
                      </a:lnTo>
                      <a:lnTo>
                        <a:pt x="68366" y="43467"/>
                      </a:lnTo>
                      <a:lnTo>
                        <a:pt x="68245" y="45320"/>
                      </a:lnTo>
                      <a:lnTo>
                        <a:pt x="68140" y="47315"/>
                      </a:lnTo>
                      <a:lnTo>
                        <a:pt x="68064" y="49311"/>
                      </a:lnTo>
                      <a:lnTo>
                        <a:pt x="68004" y="51591"/>
                      </a:lnTo>
                      <a:lnTo>
                        <a:pt x="67944" y="53871"/>
                      </a:lnTo>
                      <a:lnTo>
                        <a:pt x="67929" y="56437"/>
                      </a:lnTo>
                      <a:lnTo>
                        <a:pt x="67913" y="58859"/>
                      </a:lnTo>
                      <a:lnTo>
                        <a:pt x="67929" y="61567"/>
                      </a:lnTo>
                      <a:lnTo>
                        <a:pt x="67959" y="63990"/>
                      </a:lnTo>
                      <a:lnTo>
                        <a:pt x="68004" y="66555"/>
                      </a:lnTo>
                      <a:lnTo>
                        <a:pt x="68079" y="68693"/>
                      </a:lnTo>
                      <a:lnTo>
                        <a:pt x="68170" y="70688"/>
                      </a:lnTo>
                      <a:lnTo>
                        <a:pt x="68276" y="72826"/>
                      </a:lnTo>
                      <a:lnTo>
                        <a:pt x="68427" y="74536"/>
                      </a:lnTo>
                      <a:lnTo>
                        <a:pt x="68577" y="76247"/>
                      </a:lnTo>
                      <a:lnTo>
                        <a:pt x="68743" y="77814"/>
                      </a:lnTo>
                      <a:lnTo>
                        <a:pt x="68924" y="79097"/>
                      </a:lnTo>
                      <a:lnTo>
                        <a:pt x="69121" y="80237"/>
                      </a:lnTo>
                      <a:lnTo>
                        <a:pt x="69317" y="81092"/>
                      </a:lnTo>
                      <a:lnTo>
                        <a:pt x="69528" y="81947"/>
                      </a:lnTo>
                      <a:lnTo>
                        <a:pt x="69769" y="82517"/>
                      </a:lnTo>
                      <a:lnTo>
                        <a:pt x="69996" y="82802"/>
                      </a:lnTo>
                      <a:lnTo>
                        <a:pt x="70267" y="82802"/>
                      </a:lnTo>
                      <a:lnTo>
                        <a:pt x="70448" y="82802"/>
                      </a:lnTo>
                      <a:lnTo>
                        <a:pt x="70629" y="82660"/>
                      </a:lnTo>
                      <a:lnTo>
                        <a:pt x="70826" y="82375"/>
                      </a:lnTo>
                      <a:lnTo>
                        <a:pt x="71007" y="82090"/>
                      </a:lnTo>
                      <a:lnTo>
                        <a:pt x="71188" y="81520"/>
                      </a:lnTo>
                      <a:lnTo>
                        <a:pt x="71399" y="80950"/>
                      </a:lnTo>
                      <a:lnTo>
                        <a:pt x="71580" y="80380"/>
                      </a:lnTo>
                      <a:lnTo>
                        <a:pt x="71761" y="79667"/>
                      </a:lnTo>
                      <a:close/>
                      <a:moveTo>
                        <a:pt x="78838" y="60855"/>
                      </a:moveTo>
                      <a:lnTo>
                        <a:pt x="74130" y="60712"/>
                      </a:lnTo>
                      <a:lnTo>
                        <a:pt x="74145" y="63420"/>
                      </a:lnTo>
                      <a:lnTo>
                        <a:pt x="74175" y="65985"/>
                      </a:lnTo>
                      <a:lnTo>
                        <a:pt x="74236" y="68408"/>
                      </a:lnTo>
                      <a:lnTo>
                        <a:pt x="74311" y="70546"/>
                      </a:lnTo>
                      <a:lnTo>
                        <a:pt x="74402" y="72684"/>
                      </a:lnTo>
                      <a:lnTo>
                        <a:pt x="74522" y="74536"/>
                      </a:lnTo>
                      <a:lnTo>
                        <a:pt x="74673" y="76247"/>
                      </a:lnTo>
                      <a:lnTo>
                        <a:pt x="74824" y="77814"/>
                      </a:lnTo>
                      <a:lnTo>
                        <a:pt x="74975" y="78954"/>
                      </a:lnTo>
                      <a:lnTo>
                        <a:pt x="75141" y="80095"/>
                      </a:lnTo>
                      <a:lnTo>
                        <a:pt x="75337" y="80950"/>
                      </a:lnTo>
                      <a:lnTo>
                        <a:pt x="75533" y="81662"/>
                      </a:lnTo>
                      <a:lnTo>
                        <a:pt x="75729" y="82232"/>
                      </a:lnTo>
                      <a:lnTo>
                        <a:pt x="75956" y="82660"/>
                      </a:lnTo>
                      <a:lnTo>
                        <a:pt x="76182" y="82945"/>
                      </a:lnTo>
                      <a:lnTo>
                        <a:pt x="76439" y="82945"/>
                      </a:lnTo>
                      <a:lnTo>
                        <a:pt x="76680" y="82945"/>
                      </a:lnTo>
                      <a:lnTo>
                        <a:pt x="76937" y="82802"/>
                      </a:lnTo>
                      <a:lnTo>
                        <a:pt x="77178" y="82517"/>
                      </a:lnTo>
                      <a:lnTo>
                        <a:pt x="77404" y="82232"/>
                      </a:lnTo>
                      <a:lnTo>
                        <a:pt x="77646" y="81662"/>
                      </a:lnTo>
                      <a:lnTo>
                        <a:pt x="77872" y="81092"/>
                      </a:lnTo>
                      <a:lnTo>
                        <a:pt x="78098" y="80380"/>
                      </a:lnTo>
                      <a:lnTo>
                        <a:pt x="78294" y="79667"/>
                      </a:lnTo>
                      <a:lnTo>
                        <a:pt x="78506" y="88076"/>
                      </a:lnTo>
                      <a:lnTo>
                        <a:pt x="78264" y="88931"/>
                      </a:lnTo>
                      <a:lnTo>
                        <a:pt x="78023" y="89786"/>
                      </a:lnTo>
                      <a:lnTo>
                        <a:pt x="77751" y="90498"/>
                      </a:lnTo>
                      <a:lnTo>
                        <a:pt x="77480" y="91068"/>
                      </a:lnTo>
                      <a:lnTo>
                        <a:pt x="77193" y="91496"/>
                      </a:lnTo>
                      <a:lnTo>
                        <a:pt x="76891" y="91781"/>
                      </a:lnTo>
                      <a:lnTo>
                        <a:pt x="76574" y="92066"/>
                      </a:lnTo>
                      <a:lnTo>
                        <a:pt x="76258" y="92209"/>
                      </a:lnTo>
                      <a:lnTo>
                        <a:pt x="75880" y="92066"/>
                      </a:lnTo>
                      <a:lnTo>
                        <a:pt x="75533" y="91496"/>
                      </a:lnTo>
                      <a:lnTo>
                        <a:pt x="75367" y="91211"/>
                      </a:lnTo>
                      <a:lnTo>
                        <a:pt x="75201" y="90783"/>
                      </a:lnTo>
                      <a:lnTo>
                        <a:pt x="75035" y="90356"/>
                      </a:lnTo>
                      <a:lnTo>
                        <a:pt x="74884" y="89928"/>
                      </a:lnTo>
                      <a:lnTo>
                        <a:pt x="74734" y="89358"/>
                      </a:lnTo>
                      <a:lnTo>
                        <a:pt x="74583" y="88646"/>
                      </a:lnTo>
                      <a:lnTo>
                        <a:pt x="74447" y="87933"/>
                      </a:lnTo>
                      <a:lnTo>
                        <a:pt x="74311" y="87220"/>
                      </a:lnTo>
                      <a:lnTo>
                        <a:pt x="74190" y="86223"/>
                      </a:lnTo>
                      <a:lnTo>
                        <a:pt x="74070" y="85225"/>
                      </a:lnTo>
                      <a:lnTo>
                        <a:pt x="73934" y="84370"/>
                      </a:lnTo>
                      <a:lnTo>
                        <a:pt x="73828" y="83230"/>
                      </a:lnTo>
                      <a:lnTo>
                        <a:pt x="73723" y="82090"/>
                      </a:lnTo>
                      <a:lnTo>
                        <a:pt x="73617" y="80807"/>
                      </a:lnTo>
                      <a:lnTo>
                        <a:pt x="73526" y="79667"/>
                      </a:lnTo>
                      <a:lnTo>
                        <a:pt x="73421" y="78527"/>
                      </a:lnTo>
                      <a:lnTo>
                        <a:pt x="73345" y="77244"/>
                      </a:lnTo>
                      <a:lnTo>
                        <a:pt x="73270" y="75676"/>
                      </a:lnTo>
                      <a:lnTo>
                        <a:pt x="73210" y="74394"/>
                      </a:lnTo>
                      <a:lnTo>
                        <a:pt x="73149" y="72969"/>
                      </a:lnTo>
                      <a:lnTo>
                        <a:pt x="73104" y="71401"/>
                      </a:lnTo>
                      <a:lnTo>
                        <a:pt x="73059" y="69833"/>
                      </a:lnTo>
                      <a:lnTo>
                        <a:pt x="73029" y="68408"/>
                      </a:lnTo>
                      <a:lnTo>
                        <a:pt x="72983" y="66840"/>
                      </a:lnTo>
                      <a:lnTo>
                        <a:pt x="72953" y="63420"/>
                      </a:lnTo>
                      <a:lnTo>
                        <a:pt x="72938" y="59714"/>
                      </a:lnTo>
                      <a:lnTo>
                        <a:pt x="72953" y="56152"/>
                      </a:lnTo>
                      <a:lnTo>
                        <a:pt x="72983" y="52731"/>
                      </a:lnTo>
                      <a:lnTo>
                        <a:pt x="73059" y="49311"/>
                      </a:lnTo>
                      <a:lnTo>
                        <a:pt x="73149" y="46175"/>
                      </a:lnTo>
                      <a:lnTo>
                        <a:pt x="73210" y="44608"/>
                      </a:lnTo>
                      <a:lnTo>
                        <a:pt x="73270" y="43182"/>
                      </a:lnTo>
                      <a:lnTo>
                        <a:pt x="73330" y="41757"/>
                      </a:lnTo>
                      <a:lnTo>
                        <a:pt x="73406" y="40190"/>
                      </a:lnTo>
                      <a:lnTo>
                        <a:pt x="73511" y="38907"/>
                      </a:lnTo>
                      <a:lnTo>
                        <a:pt x="73602" y="37624"/>
                      </a:lnTo>
                      <a:lnTo>
                        <a:pt x="73692" y="36342"/>
                      </a:lnTo>
                      <a:lnTo>
                        <a:pt x="73798" y="35059"/>
                      </a:lnTo>
                      <a:lnTo>
                        <a:pt x="73904" y="33919"/>
                      </a:lnTo>
                      <a:lnTo>
                        <a:pt x="74009" y="32779"/>
                      </a:lnTo>
                      <a:lnTo>
                        <a:pt x="74145" y="31781"/>
                      </a:lnTo>
                      <a:lnTo>
                        <a:pt x="74266" y="30926"/>
                      </a:lnTo>
                      <a:lnTo>
                        <a:pt x="74387" y="29928"/>
                      </a:lnTo>
                      <a:lnTo>
                        <a:pt x="74522" y="29073"/>
                      </a:lnTo>
                      <a:lnTo>
                        <a:pt x="74673" y="28361"/>
                      </a:lnTo>
                      <a:lnTo>
                        <a:pt x="74809" y="27790"/>
                      </a:lnTo>
                      <a:lnTo>
                        <a:pt x="74945" y="27220"/>
                      </a:lnTo>
                      <a:lnTo>
                        <a:pt x="75096" y="26650"/>
                      </a:lnTo>
                      <a:lnTo>
                        <a:pt x="75262" y="26365"/>
                      </a:lnTo>
                      <a:lnTo>
                        <a:pt x="75428" y="25938"/>
                      </a:lnTo>
                      <a:lnTo>
                        <a:pt x="75579" y="25510"/>
                      </a:lnTo>
                      <a:lnTo>
                        <a:pt x="75760" y="25368"/>
                      </a:lnTo>
                      <a:lnTo>
                        <a:pt x="75926" y="25225"/>
                      </a:lnTo>
                      <a:lnTo>
                        <a:pt x="76107" y="25225"/>
                      </a:lnTo>
                      <a:lnTo>
                        <a:pt x="76273" y="25225"/>
                      </a:lnTo>
                      <a:lnTo>
                        <a:pt x="76469" y="25368"/>
                      </a:lnTo>
                      <a:lnTo>
                        <a:pt x="76635" y="25795"/>
                      </a:lnTo>
                      <a:lnTo>
                        <a:pt x="76801" y="26080"/>
                      </a:lnTo>
                      <a:lnTo>
                        <a:pt x="76967" y="26365"/>
                      </a:lnTo>
                      <a:lnTo>
                        <a:pt x="77118" y="26793"/>
                      </a:lnTo>
                      <a:lnTo>
                        <a:pt x="77253" y="27363"/>
                      </a:lnTo>
                      <a:lnTo>
                        <a:pt x="77389" y="27933"/>
                      </a:lnTo>
                      <a:lnTo>
                        <a:pt x="77540" y="28646"/>
                      </a:lnTo>
                      <a:lnTo>
                        <a:pt x="77676" y="29358"/>
                      </a:lnTo>
                      <a:lnTo>
                        <a:pt x="77797" y="30213"/>
                      </a:lnTo>
                      <a:lnTo>
                        <a:pt x="77902" y="31353"/>
                      </a:lnTo>
                      <a:lnTo>
                        <a:pt x="78038" y="32351"/>
                      </a:lnTo>
                      <a:lnTo>
                        <a:pt x="78129" y="33349"/>
                      </a:lnTo>
                      <a:lnTo>
                        <a:pt x="78234" y="34489"/>
                      </a:lnTo>
                      <a:lnTo>
                        <a:pt x="78325" y="35771"/>
                      </a:lnTo>
                      <a:lnTo>
                        <a:pt x="78460" y="37909"/>
                      </a:lnTo>
                      <a:lnTo>
                        <a:pt x="78581" y="40047"/>
                      </a:lnTo>
                      <a:lnTo>
                        <a:pt x="78687" y="42470"/>
                      </a:lnTo>
                      <a:lnTo>
                        <a:pt x="78762" y="44750"/>
                      </a:lnTo>
                      <a:lnTo>
                        <a:pt x="78823" y="47315"/>
                      </a:lnTo>
                      <a:lnTo>
                        <a:pt x="78868" y="49738"/>
                      </a:lnTo>
                      <a:lnTo>
                        <a:pt x="78898" y="52589"/>
                      </a:lnTo>
                      <a:lnTo>
                        <a:pt x="78898" y="55296"/>
                      </a:lnTo>
                      <a:lnTo>
                        <a:pt x="78898" y="57007"/>
                      </a:lnTo>
                      <a:lnTo>
                        <a:pt x="78883" y="58432"/>
                      </a:lnTo>
                      <a:lnTo>
                        <a:pt x="78868" y="59714"/>
                      </a:lnTo>
                      <a:lnTo>
                        <a:pt x="78838" y="60855"/>
                      </a:lnTo>
                      <a:close/>
                      <a:moveTo>
                        <a:pt x="74130" y="52446"/>
                      </a:moveTo>
                      <a:lnTo>
                        <a:pt x="77706" y="52446"/>
                      </a:lnTo>
                      <a:lnTo>
                        <a:pt x="77706" y="50593"/>
                      </a:lnTo>
                      <a:lnTo>
                        <a:pt x="77691" y="49026"/>
                      </a:lnTo>
                      <a:lnTo>
                        <a:pt x="77676" y="47315"/>
                      </a:lnTo>
                      <a:lnTo>
                        <a:pt x="77631" y="45748"/>
                      </a:lnTo>
                      <a:lnTo>
                        <a:pt x="77585" y="44323"/>
                      </a:lnTo>
                      <a:lnTo>
                        <a:pt x="77540" y="42897"/>
                      </a:lnTo>
                      <a:lnTo>
                        <a:pt x="77465" y="41615"/>
                      </a:lnTo>
                      <a:lnTo>
                        <a:pt x="77374" y="40190"/>
                      </a:lnTo>
                      <a:lnTo>
                        <a:pt x="77253" y="38622"/>
                      </a:lnTo>
                      <a:lnTo>
                        <a:pt x="77133" y="37339"/>
                      </a:lnTo>
                      <a:lnTo>
                        <a:pt x="76982" y="36199"/>
                      </a:lnTo>
                      <a:lnTo>
                        <a:pt x="76816" y="35201"/>
                      </a:lnTo>
                      <a:lnTo>
                        <a:pt x="76635" y="34489"/>
                      </a:lnTo>
                      <a:lnTo>
                        <a:pt x="76454" y="34061"/>
                      </a:lnTo>
                      <a:lnTo>
                        <a:pt x="76227" y="33776"/>
                      </a:lnTo>
                      <a:lnTo>
                        <a:pt x="76001" y="33634"/>
                      </a:lnTo>
                      <a:lnTo>
                        <a:pt x="75805" y="33776"/>
                      </a:lnTo>
                      <a:lnTo>
                        <a:pt x="75594" y="34061"/>
                      </a:lnTo>
                      <a:lnTo>
                        <a:pt x="75413" y="34489"/>
                      </a:lnTo>
                      <a:lnTo>
                        <a:pt x="75247" y="35201"/>
                      </a:lnTo>
                      <a:lnTo>
                        <a:pt x="75066" y="36199"/>
                      </a:lnTo>
                      <a:lnTo>
                        <a:pt x="74915" y="37197"/>
                      </a:lnTo>
                      <a:lnTo>
                        <a:pt x="74779" y="38479"/>
                      </a:lnTo>
                      <a:lnTo>
                        <a:pt x="74643" y="39904"/>
                      </a:lnTo>
                      <a:lnTo>
                        <a:pt x="74537" y="41330"/>
                      </a:lnTo>
                      <a:lnTo>
                        <a:pt x="74447" y="42755"/>
                      </a:lnTo>
                      <a:lnTo>
                        <a:pt x="74371" y="44180"/>
                      </a:lnTo>
                      <a:lnTo>
                        <a:pt x="74296" y="45605"/>
                      </a:lnTo>
                      <a:lnTo>
                        <a:pt x="74236" y="47315"/>
                      </a:lnTo>
                      <a:lnTo>
                        <a:pt x="74190" y="48883"/>
                      </a:lnTo>
                      <a:lnTo>
                        <a:pt x="74145" y="50593"/>
                      </a:lnTo>
                      <a:lnTo>
                        <a:pt x="74130" y="52446"/>
                      </a:lnTo>
                      <a:close/>
                      <a:moveTo>
                        <a:pt x="80422" y="90783"/>
                      </a:moveTo>
                      <a:lnTo>
                        <a:pt x="80422" y="46745"/>
                      </a:lnTo>
                      <a:lnTo>
                        <a:pt x="80422" y="41472"/>
                      </a:lnTo>
                      <a:lnTo>
                        <a:pt x="80422" y="36484"/>
                      </a:lnTo>
                      <a:lnTo>
                        <a:pt x="80407" y="31496"/>
                      </a:lnTo>
                      <a:lnTo>
                        <a:pt x="80392" y="26793"/>
                      </a:lnTo>
                      <a:lnTo>
                        <a:pt x="81463" y="26793"/>
                      </a:lnTo>
                      <a:lnTo>
                        <a:pt x="81508" y="39334"/>
                      </a:lnTo>
                      <a:lnTo>
                        <a:pt x="81569" y="39334"/>
                      </a:lnTo>
                      <a:lnTo>
                        <a:pt x="81614" y="37767"/>
                      </a:lnTo>
                      <a:lnTo>
                        <a:pt x="81689" y="36342"/>
                      </a:lnTo>
                      <a:lnTo>
                        <a:pt x="81765" y="34916"/>
                      </a:lnTo>
                      <a:lnTo>
                        <a:pt x="81855" y="33634"/>
                      </a:lnTo>
                      <a:lnTo>
                        <a:pt x="81961" y="32351"/>
                      </a:lnTo>
                      <a:lnTo>
                        <a:pt x="82067" y="31211"/>
                      </a:lnTo>
                      <a:lnTo>
                        <a:pt x="82172" y="30071"/>
                      </a:lnTo>
                      <a:lnTo>
                        <a:pt x="82293" y="29073"/>
                      </a:lnTo>
                      <a:lnTo>
                        <a:pt x="82429" y="28218"/>
                      </a:lnTo>
                      <a:lnTo>
                        <a:pt x="82565" y="27505"/>
                      </a:lnTo>
                      <a:lnTo>
                        <a:pt x="82700" y="26793"/>
                      </a:lnTo>
                      <a:lnTo>
                        <a:pt x="82836" y="26365"/>
                      </a:lnTo>
                      <a:lnTo>
                        <a:pt x="82987" y="25938"/>
                      </a:lnTo>
                      <a:lnTo>
                        <a:pt x="83138" y="25510"/>
                      </a:lnTo>
                      <a:lnTo>
                        <a:pt x="83289" y="25225"/>
                      </a:lnTo>
                      <a:lnTo>
                        <a:pt x="83425" y="25225"/>
                      </a:lnTo>
                      <a:lnTo>
                        <a:pt x="83606" y="25368"/>
                      </a:lnTo>
                      <a:lnTo>
                        <a:pt x="83787" y="25795"/>
                      </a:lnTo>
                      <a:lnTo>
                        <a:pt x="83787" y="36769"/>
                      </a:lnTo>
                      <a:lnTo>
                        <a:pt x="83576" y="36484"/>
                      </a:lnTo>
                      <a:lnTo>
                        <a:pt x="83349" y="36342"/>
                      </a:lnTo>
                      <a:lnTo>
                        <a:pt x="83153" y="36484"/>
                      </a:lnTo>
                      <a:lnTo>
                        <a:pt x="82957" y="36769"/>
                      </a:lnTo>
                      <a:lnTo>
                        <a:pt x="82776" y="37197"/>
                      </a:lnTo>
                      <a:lnTo>
                        <a:pt x="82610" y="37909"/>
                      </a:lnTo>
                      <a:lnTo>
                        <a:pt x="82444" y="38764"/>
                      </a:lnTo>
                      <a:lnTo>
                        <a:pt x="82308" y="39904"/>
                      </a:lnTo>
                      <a:lnTo>
                        <a:pt x="82172" y="41330"/>
                      </a:lnTo>
                      <a:lnTo>
                        <a:pt x="82052" y="42755"/>
                      </a:lnTo>
                      <a:lnTo>
                        <a:pt x="81961" y="44180"/>
                      </a:lnTo>
                      <a:lnTo>
                        <a:pt x="81870" y="45748"/>
                      </a:lnTo>
                      <a:lnTo>
                        <a:pt x="81795" y="47458"/>
                      </a:lnTo>
                      <a:lnTo>
                        <a:pt x="81750" y="49026"/>
                      </a:lnTo>
                      <a:lnTo>
                        <a:pt x="81705" y="50736"/>
                      </a:lnTo>
                      <a:lnTo>
                        <a:pt x="81674" y="52731"/>
                      </a:lnTo>
                      <a:lnTo>
                        <a:pt x="81644" y="54584"/>
                      </a:lnTo>
                      <a:lnTo>
                        <a:pt x="81644" y="56722"/>
                      </a:lnTo>
                      <a:lnTo>
                        <a:pt x="81644" y="90783"/>
                      </a:lnTo>
                      <a:lnTo>
                        <a:pt x="80422" y="90783"/>
                      </a:lnTo>
                      <a:close/>
                      <a:moveTo>
                        <a:pt x="85281" y="14964"/>
                      </a:moveTo>
                      <a:lnTo>
                        <a:pt x="86488" y="11401"/>
                      </a:lnTo>
                      <a:lnTo>
                        <a:pt x="86488" y="26793"/>
                      </a:lnTo>
                      <a:lnTo>
                        <a:pt x="88253" y="26793"/>
                      </a:lnTo>
                      <a:lnTo>
                        <a:pt x="88253" y="35486"/>
                      </a:lnTo>
                      <a:lnTo>
                        <a:pt x="86488" y="35486"/>
                      </a:lnTo>
                      <a:lnTo>
                        <a:pt x="86488" y="70118"/>
                      </a:lnTo>
                      <a:lnTo>
                        <a:pt x="86503" y="71686"/>
                      </a:lnTo>
                      <a:lnTo>
                        <a:pt x="86503" y="73111"/>
                      </a:lnTo>
                      <a:lnTo>
                        <a:pt x="86518" y="74394"/>
                      </a:lnTo>
                      <a:lnTo>
                        <a:pt x="86548" y="75534"/>
                      </a:lnTo>
                      <a:lnTo>
                        <a:pt x="86578" y="76817"/>
                      </a:lnTo>
                      <a:lnTo>
                        <a:pt x="86623" y="77814"/>
                      </a:lnTo>
                      <a:lnTo>
                        <a:pt x="86669" y="78669"/>
                      </a:lnTo>
                      <a:lnTo>
                        <a:pt x="86714" y="79382"/>
                      </a:lnTo>
                      <a:lnTo>
                        <a:pt x="86774" y="80095"/>
                      </a:lnTo>
                      <a:lnTo>
                        <a:pt x="86850" y="80807"/>
                      </a:lnTo>
                      <a:lnTo>
                        <a:pt x="86910" y="81235"/>
                      </a:lnTo>
                      <a:lnTo>
                        <a:pt x="87001" y="81662"/>
                      </a:lnTo>
                      <a:lnTo>
                        <a:pt x="87106" y="82232"/>
                      </a:lnTo>
                      <a:lnTo>
                        <a:pt x="87197" y="82375"/>
                      </a:lnTo>
                      <a:lnTo>
                        <a:pt x="87302" y="82517"/>
                      </a:lnTo>
                      <a:lnTo>
                        <a:pt x="87408" y="82660"/>
                      </a:lnTo>
                      <a:lnTo>
                        <a:pt x="87619" y="82517"/>
                      </a:lnTo>
                      <a:lnTo>
                        <a:pt x="87800" y="82375"/>
                      </a:lnTo>
                      <a:lnTo>
                        <a:pt x="87966" y="82232"/>
                      </a:lnTo>
                      <a:lnTo>
                        <a:pt x="88117" y="81662"/>
                      </a:lnTo>
                      <a:lnTo>
                        <a:pt x="88178" y="90498"/>
                      </a:lnTo>
                      <a:lnTo>
                        <a:pt x="87951" y="91211"/>
                      </a:lnTo>
                      <a:lnTo>
                        <a:pt x="87695" y="91781"/>
                      </a:lnTo>
                      <a:lnTo>
                        <a:pt x="87393" y="92209"/>
                      </a:lnTo>
                      <a:lnTo>
                        <a:pt x="87091" y="92351"/>
                      </a:lnTo>
                      <a:lnTo>
                        <a:pt x="86880" y="92209"/>
                      </a:lnTo>
                      <a:lnTo>
                        <a:pt x="86684" y="91781"/>
                      </a:lnTo>
                      <a:lnTo>
                        <a:pt x="86503" y="91496"/>
                      </a:lnTo>
                      <a:lnTo>
                        <a:pt x="86322" y="90926"/>
                      </a:lnTo>
                      <a:lnTo>
                        <a:pt x="86156" y="90213"/>
                      </a:lnTo>
                      <a:lnTo>
                        <a:pt x="86020" y="89358"/>
                      </a:lnTo>
                      <a:lnTo>
                        <a:pt x="85869" y="88361"/>
                      </a:lnTo>
                      <a:lnTo>
                        <a:pt x="85748" y="87220"/>
                      </a:lnTo>
                      <a:lnTo>
                        <a:pt x="85643" y="85795"/>
                      </a:lnTo>
                      <a:lnTo>
                        <a:pt x="85552" y="84228"/>
                      </a:lnTo>
                      <a:lnTo>
                        <a:pt x="85477" y="82517"/>
                      </a:lnTo>
                      <a:lnTo>
                        <a:pt x="85401" y="80522"/>
                      </a:lnTo>
                      <a:lnTo>
                        <a:pt x="85356" y="78384"/>
                      </a:lnTo>
                      <a:lnTo>
                        <a:pt x="85311" y="75819"/>
                      </a:lnTo>
                      <a:lnTo>
                        <a:pt x="85281" y="73396"/>
                      </a:lnTo>
                      <a:lnTo>
                        <a:pt x="85281" y="70546"/>
                      </a:lnTo>
                      <a:lnTo>
                        <a:pt x="85281" y="35486"/>
                      </a:lnTo>
                      <a:lnTo>
                        <a:pt x="84239" y="35486"/>
                      </a:lnTo>
                      <a:lnTo>
                        <a:pt x="84239" y="26793"/>
                      </a:lnTo>
                      <a:lnTo>
                        <a:pt x="85281" y="26793"/>
                      </a:lnTo>
                      <a:lnTo>
                        <a:pt x="85281" y="14964"/>
                      </a:lnTo>
                      <a:close/>
                      <a:moveTo>
                        <a:pt x="94394" y="51591"/>
                      </a:moveTo>
                      <a:lnTo>
                        <a:pt x="94394" y="75391"/>
                      </a:lnTo>
                      <a:lnTo>
                        <a:pt x="94409" y="79952"/>
                      </a:lnTo>
                      <a:lnTo>
                        <a:pt x="94424" y="83942"/>
                      </a:lnTo>
                      <a:lnTo>
                        <a:pt x="94454" y="87648"/>
                      </a:lnTo>
                      <a:lnTo>
                        <a:pt x="94500" y="90783"/>
                      </a:lnTo>
                      <a:lnTo>
                        <a:pt x="93383" y="90783"/>
                      </a:lnTo>
                      <a:lnTo>
                        <a:pt x="93293" y="82802"/>
                      </a:lnTo>
                      <a:lnTo>
                        <a:pt x="93247" y="82802"/>
                      </a:lnTo>
                      <a:lnTo>
                        <a:pt x="93142" y="83800"/>
                      </a:lnTo>
                      <a:lnTo>
                        <a:pt x="93051" y="84940"/>
                      </a:lnTo>
                      <a:lnTo>
                        <a:pt x="92946" y="85938"/>
                      </a:lnTo>
                      <a:lnTo>
                        <a:pt x="92855" y="86935"/>
                      </a:lnTo>
                      <a:lnTo>
                        <a:pt x="92734" y="87790"/>
                      </a:lnTo>
                      <a:lnTo>
                        <a:pt x="92614" y="88503"/>
                      </a:lnTo>
                      <a:lnTo>
                        <a:pt x="92493" y="89216"/>
                      </a:lnTo>
                      <a:lnTo>
                        <a:pt x="92372" y="89786"/>
                      </a:lnTo>
                      <a:lnTo>
                        <a:pt x="92236" y="90356"/>
                      </a:lnTo>
                      <a:lnTo>
                        <a:pt x="92101" y="90783"/>
                      </a:lnTo>
                      <a:lnTo>
                        <a:pt x="91950" y="91211"/>
                      </a:lnTo>
                      <a:lnTo>
                        <a:pt x="91814" y="91496"/>
                      </a:lnTo>
                      <a:lnTo>
                        <a:pt x="91663" y="91781"/>
                      </a:lnTo>
                      <a:lnTo>
                        <a:pt x="91497" y="92209"/>
                      </a:lnTo>
                      <a:lnTo>
                        <a:pt x="91331" y="92209"/>
                      </a:lnTo>
                      <a:lnTo>
                        <a:pt x="91180" y="92351"/>
                      </a:lnTo>
                      <a:lnTo>
                        <a:pt x="90924" y="92209"/>
                      </a:lnTo>
                      <a:lnTo>
                        <a:pt x="90712" y="91781"/>
                      </a:lnTo>
                      <a:lnTo>
                        <a:pt x="90501" y="91353"/>
                      </a:lnTo>
                      <a:lnTo>
                        <a:pt x="90290" y="90783"/>
                      </a:lnTo>
                      <a:lnTo>
                        <a:pt x="90109" y="89928"/>
                      </a:lnTo>
                      <a:lnTo>
                        <a:pt x="89943" y="89073"/>
                      </a:lnTo>
                      <a:lnTo>
                        <a:pt x="89762" y="87933"/>
                      </a:lnTo>
                      <a:lnTo>
                        <a:pt x="89611" y="86508"/>
                      </a:lnTo>
                      <a:lnTo>
                        <a:pt x="89505" y="85225"/>
                      </a:lnTo>
                      <a:lnTo>
                        <a:pt x="89400" y="83800"/>
                      </a:lnTo>
                      <a:lnTo>
                        <a:pt x="89309" y="82375"/>
                      </a:lnTo>
                      <a:lnTo>
                        <a:pt x="89219" y="80665"/>
                      </a:lnTo>
                      <a:lnTo>
                        <a:pt x="89173" y="79097"/>
                      </a:lnTo>
                      <a:lnTo>
                        <a:pt x="89128" y="77387"/>
                      </a:lnTo>
                      <a:lnTo>
                        <a:pt x="89113" y="75676"/>
                      </a:lnTo>
                      <a:lnTo>
                        <a:pt x="89098" y="73824"/>
                      </a:lnTo>
                      <a:lnTo>
                        <a:pt x="89098" y="72399"/>
                      </a:lnTo>
                      <a:lnTo>
                        <a:pt x="89113" y="70973"/>
                      </a:lnTo>
                      <a:lnTo>
                        <a:pt x="89128" y="69691"/>
                      </a:lnTo>
                      <a:lnTo>
                        <a:pt x="89158" y="68408"/>
                      </a:lnTo>
                      <a:lnTo>
                        <a:pt x="89204" y="67125"/>
                      </a:lnTo>
                      <a:lnTo>
                        <a:pt x="89249" y="65843"/>
                      </a:lnTo>
                      <a:lnTo>
                        <a:pt x="89309" y="64703"/>
                      </a:lnTo>
                      <a:lnTo>
                        <a:pt x="89370" y="63562"/>
                      </a:lnTo>
                      <a:lnTo>
                        <a:pt x="89445" y="62565"/>
                      </a:lnTo>
                      <a:lnTo>
                        <a:pt x="89520" y="61567"/>
                      </a:lnTo>
                      <a:lnTo>
                        <a:pt x="89596" y="60427"/>
                      </a:lnTo>
                      <a:lnTo>
                        <a:pt x="89686" y="59429"/>
                      </a:lnTo>
                      <a:lnTo>
                        <a:pt x="89792" y="58574"/>
                      </a:lnTo>
                      <a:lnTo>
                        <a:pt x="89913" y="57719"/>
                      </a:lnTo>
                      <a:lnTo>
                        <a:pt x="90033" y="56864"/>
                      </a:lnTo>
                      <a:lnTo>
                        <a:pt x="90154" y="56009"/>
                      </a:lnTo>
                      <a:lnTo>
                        <a:pt x="90441" y="54584"/>
                      </a:lnTo>
                      <a:lnTo>
                        <a:pt x="90743" y="53301"/>
                      </a:lnTo>
                      <a:lnTo>
                        <a:pt x="91075" y="52304"/>
                      </a:lnTo>
                      <a:lnTo>
                        <a:pt x="91437" y="51591"/>
                      </a:lnTo>
                      <a:lnTo>
                        <a:pt x="91829" y="50736"/>
                      </a:lnTo>
                      <a:lnTo>
                        <a:pt x="92251" y="50308"/>
                      </a:lnTo>
                      <a:lnTo>
                        <a:pt x="92704" y="50023"/>
                      </a:lnTo>
                      <a:lnTo>
                        <a:pt x="93172" y="50023"/>
                      </a:lnTo>
                      <a:lnTo>
                        <a:pt x="93172" y="48741"/>
                      </a:lnTo>
                      <a:lnTo>
                        <a:pt x="93157" y="46888"/>
                      </a:lnTo>
                      <a:lnTo>
                        <a:pt x="93142" y="45178"/>
                      </a:lnTo>
                      <a:lnTo>
                        <a:pt x="93112" y="43610"/>
                      </a:lnTo>
                      <a:lnTo>
                        <a:pt x="93066" y="42185"/>
                      </a:lnTo>
                      <a:lnTo>
                        <a:pt x="93021" y="40760"/>
                      </a:lnTo>
                      <a:lnTo>
                        <a:pt x="92961" y="39619"/>
                      </a:lnTo>
                      <a:lnTo>
                        <a:pt x="92885" y="38622"/>
                      </a:lnTo>
                      <a:lnTo>
                        <a:pt x="92795" y="37624"/>
                      </a:lnTo>
                      <a:lnTo>
                        <a:pt x="92689" y="36769"/>
                      </a:lnTo>
                      <a:lnTo>
                        <a:pt x="92568" y="36057"/>
                      </a:lnTo>
                      <a:lnTo>
                        <a:pt x="92448" y="35344"/>
                      </a:lnTo>
                      <a:lnTo>
                        <a:pt x="92312" y="34774"/>
                      </a:lnTo>
                      <a:lnTo>
                        <a:pt x="92161" y="34346"/>
                      </a:lnTo>
                      <a:lnTo>
                        <a:pt x="91995" y="34061"/>
                      </a:lnTo>
                      <a:lnTo>
                        <a:pt x="91814" y="33919"/>
                      </a:lnTo>
                      <a:lnTo>
                        <a:pt x="91633" y="33919"/>
                      </a:lnTo>
                      <a:lnTo>
                        <a:pt x="91376" y="33919"/>
                      </a:lnTo>
                      <a:lnTo>
                        <a:pt x="91150" y="34204"/>
                      </a:lnTo>
                      <a:lnTo>
                        <a:pt x="90909" y="34489"/>
                      </a:lnTo>
                      <a:lnTo>
                        <a:pt x="90682" y="35059"/>
                      </a:lnTo>
                      <a:lnTo>
                        <a:pt x="90471" y="35629"/>
                      </a:lnTo>
                      <a:lnTo>
                        <a:pt x="90260" y="36627"/>
                      </a:lnTo>
                      <a:lnTo>
                        <a:pt x="90064" y="37624"/>
                      </a:lnTo>
                      <a:lnTo>
                        <a:pt x="89883" y="38622"/>
                      </a:lnTo>
                      <a:lnTo>
                        <a:pt x="89596" y="31068"/>
                      </a:lnTo>
                      <a:lnTo>
                        <a:pt x="89822" y="29643"/>
                      </a:lnTo>
                      <a:lnTo>
                        <a:pt x="90079" y="28503"/>
                      </a:lnTo>
                      <a:lnTo>
                        <a:pt x="90335" y="27505"/>
                      </a:lnTo>
                      <a:lnTo>
                        <a:pt x="90607" y="26793"/>
                      </a:lnTo>
                      <a:lnTo>
                        <a:pt x="90894" y="26080"/>
                      </a:lnTo>
                      <a:lnTo>
                        <a:pt x="91195" y="25510"/>
                      </a:lnTo>
                      <a:lnTo>
                        <a:pt x="91482" y="25368"/>
                      </a:lnTo>
                      <a:lnTo>
                        <a:pt x="91814" y="25225"/>
                      </a:lnTo>
                      <a:lnTo>
                        <a:pt x="92131" y="25368"/>
                      </a:lnTo>
                      <a:lnTo>
                        <a:pt x="92417" y="25795"/>
                      </a:lnTo>
                      <a:lnTo>
                        <a:pt x="92689" y="26223"/>
                      </a:lnTo>
                      <a:lnTo>
                        <a:pt x="92946" y="26935"/>
                      </a:lnTo>
                      <a:lnTo>
                        <a:pt x="93172" y="27790"/>
                      </a:lnTo>
                      <a:lnTo>
                        <a:pt x="93383" y="28931"/>
                      </a:lnTo>
                      <a:lnTo>
                        <a:pt x="93579" y="30213"/>
                      </a:lnTo>
                      <a:lnTo>
                        <a:pt x="93745" y="31923"/>
                      </a:lnTo>
                      <a:lnTo>
                        <a:pt x="93896" y="33634"/>
                      </a:lnTo>
                      <a:lnTo>
                        <a:pt x="94032" y="35486"/>
                      </a:lnTo>
                      <a:lnTo>
                        <a:pt x="94138" y="37624"/>
                      </a:lnTo>
                      <a:lnTo>
                        <a:pt x="94228" y="39904"/>
                      </a:lnTo>
                      <a:lnTo>
                        <a:pt x="94288" y="42612"/>
                      </a:lnTo>
                      <a:lnTo>
                        <a:pt x="94364" y="45320"/>
                      </a:lnTo>
                      <a:lnTo>
                        <a:pt x="94379" y="48313"/>
                      </a:lnTo>
                      <a:lnTo>
                        <a:pt x="94394" y="51591"/>
                      </a:lnTo>
                      <a:close/>
                      <a:moveTo>
                        <a:pt x="93172" y="69263"/>
                      </a:moveTo>
                      <a:lnTo>
                        <a:pt x="93172" y="58147"/>
                      </a:lnTo>
                      <a:lnTo>
                        <a:pt x="92825" y="58147"/>
                      </a:lnTo>
                      <a:lnTo>
                        <a:pt x="92508" y="58289"/>
                      </a:lnTo>
                      <a:lnTo>
                        <a:pt x="92206" y="58432"/>
                      </a:lnTo>
                      <a:lnTo>
                        <a:pt x="91920" y="58859"/>
                      </a:lnTo>
                      <a:lnTo>
                        <a:pt x="91678" y="59287"/>
                      </a:lnTo>
                      <a:lnTo>
                        <a:pt x="91437" y="59857"/>
                      </a:lnTo>
                      <a:lnTo>
                        <a:pt x="91225" y="60570"/>
                      </a:lnTo>
                      <a:lnTo>
                        <a:pt x="91044" y="61567"/>
                      </a:lnTo>
                      <a:lnTo>
                        <a:pt x="90863" y="62422"/>
                      </a:lnTo>
                      <a:lnTo>
                        <a:pt x="90728" y="63420"/>
                      </a:lnTo>
                      <a:lnTo>
                        <a:pt x="90607" y="64703"/>
                      </a:lnTo>
                      <a:lnTo>
                        <a:pt x="90516" y="65985"/>
                      </a:lnTo>
                      <a:lnTo>
                        <a:pt x="90441" y="67553"/>
                      </a:lnTo>
                      <a:lnTo>
                        <a:pt x="90365" y="68978"/>
                      </a:lnTo>
                      <a:lnTo>
                        <a:pt x="90335" y="70688"/>
                      </a:lnTo>
                      <a:lnTo>
                        <a:pt x="90320" y="72541"/>
                      </a:lnTo>
                      <a:lnTo>
                        <a:pt x="90335" y="73824"/>
                      </a:lnTo>
                      <a:lnTo>
                        <a:pt x="90350" y="75106"/>
                      </a:lnTo>
                      <a:lnTo>
                        <a:pt x="90380" y="76104"/>
                      </a:lnTo>
                      <a:lnTo>
                        <a:pt x="90426" y="77387"/>
                      </a:lnTo>
                      <a:lnTo>
                        <a:pt x="90471" y="78384"/>
                      </a:lnTo>
                      <a:lnTo>
                        <a:pt x="90531" y="79239"/>
                      </a:lnTo>
                      <a:lnTo>
                        <a:pt x="90607" y="80095"/>
                      </a:lnTo>
                      <a:lnTo>
                        <a:pt x="90682" y="80807"/>
                      </a:lnTo>
                      <a:lnTo>
                        <a:pt x="90758" y="81377"/>
                      </a:lnTo>
                      <a:lnTo>
                        <a:pt x="90833" y="82090"/>
                      </a:lnTo>
                      <a:lnTo>
                        <a:pt x="90924" y="82517"/>
                      </a:lnTo>
                      <a:lnTo>
                        <a:pt x="91044" y="82945"/>
                      </a:lnTo>
                      <a:lnTo>
                        <a:pt x="91135" y="83230"/>
                      </a:lnTo>
                      <a:lnTo>
                        <a:pt x="91241" y="83515"/>
                      </a:lnTo>
                      <a:lnTo>
                        <a:pt x="91361" y="83657"/>
                      </a:lnTo>
                      <a:lnTo>
                        <a:pt x="91482" y="83657"/>
                      </a:lnTo>
                      <a:lnTo>
                        <a:pt x="91633" y="83657"/>
                      </a:lnTo>
                      <a:lnTo>
                        <a:pt x="91784" y="83372"/>
                      </a:lnTo>
                      <a:lnTo>
                        <a:pt x="91920" y="83230"/>
                      </a:lnTo>
                      <a:lnTo>
                        <a:pt x="92040" y="82802"/>
                      </a:lnTo>
                      <a:lnTo>
                        <a:pt x="92191" y="82375"/>
                      </a:lnTo>
                      <a:lnTo>
                        <a:pt x="92312" y="81662"/>
                      </a:lnTo>
                      <a:lnTo>
                        <a:pt x="92433" y="81092"/>
                      </a:lnTo>
                      <a:lnTo>
                        <a:pt x="92538" y="80237"/>
                      </a:lnTo>
                      <a:lnTo>
                        <a:pt x="92644" y="79524"/>
                      </a:lnTo>
                      <a:lnTo>
                        <a:pt x="92734" y="78812"/>
                      </a:lnTo>
                      <a:lnTo>
                        <a:pt x="92825" y="77957"/>
                      </a:lnTo>
                      <a:lnTo>
                        <a:pt x="92885" y="77102"/>
                      </a:lnTo>
                      <a:lnTo>
                        <a:pt x="92961" y="75961"/>
                      </a:lnTo>
                      <a:lnTo>
                        <a:pt x="93006" y="74964"/>
                      </a:lnTo>
                      <a:lnTo>
                        <a:pt x="93051" y="73966"/>
                      </a:lnTo>
                      <a:lnTo>
                        <a:pt x="93096" y="72969"/>
                      </a:lnTo>
                      <a:lnTo>
                        <a:pt x="93127" y="72114"/>
                      </a:lnTo>
                      <a:lnTo>
                        <a:pt x="93142" y="71116"/>
                      </a:lnTo>
                      <a:lnTo>
                        <a:pt x="93157" y="70261"/>
                      </a:lnTo>
                      <a:lnTo>
                        <a:pt x="93172" y="69263"/>
                      </a:lnTo>
                      <a:close/>
                      <a:moveTo>
                        <a:pt x="97608" y="90783"/>
                      </a:moveTo>
                      <a:lnTo>
                        <a:pt x="96371" y="90783"/>
                      </a:lnTo>
                      <a:lnTo>
                        <a:pt x="96371" y="26793"/>
                      </a:lnTo>
                      <a:lnTo>
                        <a:pt x="97608" y="26793"/>
                      </a:lnTo>
                      <a:lnTo>
                        <a:pt x="97608" y="90783"/>
                      </a:lnTo>
                      <a:close/>
                      <a:moveTo>
                        <a:pt x="96974" y="14964"/>
                      </a:moveTo>
                      <a:lnTo>
                        <a:pt x="96959" y="14964"/>
                      </a:lnTo>
                      <a:lnTo>
                        <a:pt x="96808" y="14821"/>
                      </a:lnTo>
                      <a:lnTo>
                        <a:pt x="96657" y="14394"/>
                      </a:lnTo>
                      <a:lnTo>
                        <a:pt x="96582" y="14109"/>
                      </a:lnTo>
                      <a:lnTo>
                        <a:pt x="96522" y="13681"/>
                      </a:lnTo>
                      <a:lnTo>
                        <a:pt x="96461" y="13254"/>
                      </a:lnTo>
                      <a:lnTo>
                        <a:pt x="96401" y="12826"/>
                      </a:lnTo>
                      <a:lnTo>
                        <a:pt x="96310" y="11686"/>
                      </a:lnTo>
                      <a:lnTo>
                        <a:pt x="96250" y="10261"/>
                      </a:lnTo>
                      <a:lnTo>
                        <a:pt x="96205" y="8978"/>
                      </a:lnTo>
                      <a:lnTo>
                        <a:pt x="96190" y="7410"/>
                      </a:lnTo>
                      <a:lnTo>
                        <a:pt x="96205" y="5985"/>
                      </a:lnTo>
                      <a:lnTo>
                        <a:pt x="96250" y="4560"/>
                      </a:lnTo>
                      <a:lnTo>
                        <a:pt x="96325" y="3277"/>
                      </a:lnTo>
                      <a:lnTo>
                        <a:pt x="96416" y="2280"/>
                      </a:lnTo>
                      <a:lnTo>
                        <a:pt x="96476" y="1710"/>
                      </a:lnTo>
                      <a:lnTo>
                        <a:pt x="96537" y="1282"/>
                      </a:lnTo>
                      <a:lnTo>
                        <a:pt x="96612" y="855"/>
                      </a:lnTo>
                      <a:lnTo>
                        <a:pt x="96672" y="570"/>
                      </a:lnTo>
                      <a:lnTo>
                        <a:pt x="96823" y="285"/>
                      </a:lnTo>
                      <a:lnTo>
                        <a:pt x="96989" y="0"/>
                      </a:lnTo>
                      <a:lnTo>
                        <a:pt x="97155" y="285"/>
                      </a:lnTo>
                      <a:lnTo>
                        <a:pt x="97306" y="570"/>
                      </a:lnTo>
                      <a:lnTo>
                        <a:pt x="97382" y="855"/>
                      </a:lnTo>
                      <a:lnTo>
                        <a:pt x="97442" y="1282"/>
                      </a:lnTo>
                      <a:lnTo>
                        <a:pt x="97502" y="1710"/>
                      </a:lnTo>
                      <a:lnTo>
                        <a:pt x="97548" y="2137"/>
                      </a:lnTo>
                      <a:lnTo>
                        <a:pt x="97653" y="3277"/>
                      </a:lnTo>
                      <a:lnTo>
                        <a:pt x="97714" y="4418"/>
                      </a:lnTo>
                      <a:lnTo>
                        <a:pt x="97774" y="5985"/>
                      </a:lnTo>
                      <a:lnTo>
                        <a:pt x="97774" y="7410"/>
                      </a:lnTo>
                      <a:lnTo>
                        <a:pt x="97774" y="8978"/>
                      </a:lnTo>
                      <a:lnTo>
                        <a:pt x="97714" y="10261"/>
                      </a:lnTo>
                      <a:lnTo>
                        <a:pt x="97653" y="11686"/>
                      </a:lnTo>
                      <a:lnTo>
                        <a:pt x="97548" y="12826"/>
                      </a:lnTo>
                      <a:lnTo>
                        <a:pt x="97502" y="13254"/>
                      </a:lnTo>
                      <a:lnTo>
                        <a:pt x="97442" y="13681"/>
                      </a:lnTo>
                      <a:lnTo>
                        <a:pt x="97382" y="14109"/>
                      </a:lnTo>
                      <a:lnTo>
                        <a:pt x="97306" y="14394"/>
                      </a:lnTo>
                      <a:lnTo>
                        <a:pt x="97231" y="14679"/>
                      </a:lnTo>
                      <a:lnTo>
                        <a:pt x="97140" y="14821"/>
                      </a:lnTo>
                      <a:lnTo>
                        <a:pt x="97065" y="14821"/>
                      </a:lnTo>
                      <a:lnTo>
                        <a:pt x="96974" y="14964"/>
                      </a:lnTo>
                      <a:close/>
                      <a:moveTo>
                        <a:pt x="99645" y="90783"/>
                      </a:moveTo>
                      <a:lnTo>
                        <a:pt x="99645" y="44038"/>
                      </a:lnTo>
                      <a:lnTo>
                        <a:pt x="99645" y="39904"/>
                      </a:lnTo>
                      <a:lnTo>
                        <a:pt x="99630" y="35629"/>
                      </a:lnTo>
                      <a:lnTo>
                        <a:pt x="99615" y="31353"/>
                      </a:lnTo>
                      <a:lnTo>
                        <a:pt x="99600" y="26793"/>
                      </a:lnTo>
                      <a:lnTo>
                        <a:pt x="100686" y="26793"/>
                      </a:lnTo>
                      <a:lnTo>
                        <a:pt x="100761" y="37339"/>
                      </a:lnTo>
                      <a:lnTo>
                        <a:pt x="100777" y="37339"/>
                      </a:lnTo>
                      <a:lnTo>
                        <a:pt x="100852" y="36199"/>
                      </a:lnTo>
                      <a:lnTo>
                        <a:pt x="100943" y="34916"/>
                      </a:lnTo>
                      <a:lnTo>
                        <a:pt x="101018" y="33776"/>
                      </a:lnTo>
                      <a:lnTo>
                        <a:pt x="101139" y="32779"/>
                      </a:lnTo>
                      <a:lnTo>
                        <a:pt x="101244" y="31781"/>
                      </a:lnTo>
                      <a:lnTo>
                        <a:pt x="101350" y="30926"/>
                      </a:lnTo>
                      <a:lnTo>
                        <a:pt x="101471" y="29928"/>
                      </a:lnTo>
                      <a:lnTo>
                        <a:pt x="101606" y="29073"/>
                      </a:lnTo>
                      <a:lnTo>
                        <a:pt x="101772" y="28218"/>
                      </a:lnTo>
                      <a:lnTo>
                        <a:pt x="101938" y="27505"/>
                      </a:lnTo>
                      <a:lnTo>
                        <a:pt x="102104" y="26793"/>
                      </a:lnTo>
                      <a:lnTo>
                        <a:pt x="102285" y="26365"/>
                      </a:lnTo>
                      <a:lnTo>
                        <a:pt x="102451" y="25938"/>
                      </a:lnTo>
                      <a:lnTo>
                        <a:pt x="102632" y="25510"/>
                      </a:lnTo>
                      <a:lnTo>
                        <a:pt x="102829" y="25225"/>
                      </a:lnTo>
                      <a:lnTo>
                        <a:pt x="103025" y="25225"/>
                      </a:lnTo>
                      <a:lnTo>
                        <a:pt x="103236" y="25368"/>
                      </a:lnTo>
                      <a:lnTo>
                        <a:pt x="103462" y="25510"/>
                      </a:lnTo>
                      <a:lnTo>
                        <a:pt x="103658" y="26080"/>
                      </a:lnTo>
                      <a:lnTo>
                        <a:pt x="103855" y="26650"/>
                      </a:lnTo>
                      <a:lnTo>
                        <a:pt x="104051" y="27363"/>
                      </a:lnTo>
                      <a:lnTo>
                        <a:pt x="104232" y="28361"/>
                      </a:lnTo>
                      <a:lnTo>
                        <a:pt x="104398" y="29358"/>
                      </a:lnTo>
                      <a:lnTo>
                        <a:pt x="104564" y="30641"/>
                      </a:lnTo>
                      <a:lnTo>
                        <a:pt x="104669" y="31638"/>
                      </a:lnTo>
                      <a:lnTo>
                        <a:pt x="104760" y="32636"/>
                      </a:lnTo>
                      <a:lnTo>
                        <a:pt x="104850" y="33634"/>
                      </a:lnTo>
                      <a:lnTo>
                        <a:pt x="104926" y="34774"/>
                      </a:lnTo>
                      <a:lnTo>
                        <a:pt x="105001" y="35771"/>
                      </a:lnTo>
                      <a:lnTo>
                        <a:pt x="105092" y="37197"/>
                      </a:lnTo>
                      <a:lnTo>
                        <a:pt x="105152" y="38337"/>
                      </a:lnTo>
                      <a:lnTo>
                        <a:pt x="105198" y="39762"/>
                      </a:lnTo>
                      <a:lnTo>
                        <a:pt x="105258" y="41187"/>
                      </a:lnTo>
                      <a:lnTo>
                        <a:pt x="105288" y="42612"/>
                      </a:lnTo>
                      <a:lnTo>
                        <a:pt x="105333" y="44038"/>
                      </a:lnTo>
                      <a:lnTo>
                        <a:pt x="105364" y="45605"/>
                      </a:lnTo>
                      <a:lnTo>
                        <a:pt x="105394" y="49026"/>
                      </a:lnTo>
                      <a:lnTo>
                        <a:pt x="105409" y="52589"/>
                      </a:lnTo>
                      <a:lnTo>
                        <a:pt x="105409" y="90783"/>
                      </a:lnTo>
                      <a:lnTo>
                        <a:pt x="104187" y="90783"/>
                      </a:lnTo>
                      <a:lnTo>
                        <a:pt x="104187" y="53871"/>
                      </a:lnTo>
                      <a:lnTo>
                        <a:pt x="104172" y="51591"/>
                      </a:lnTo>
                      <a:lnTo>
                        <a:pt x="104156" y="49311"/>
                      </a:lnTo>
                      <a:lnTo>
                        <a:pt x="104126" y="47458"/>
                      </a:lnTo>
                      <a:lnTo>
                        <a:pt x="104081" y="45463"/>
                      </a:lnTo>
                      <a:lnTo>
                        <a:pt x="104036" y="43752"/>
                      </a:lnTo>
                      <a:lnTo>
                        <a:pt x="103960" y="42327"/>
                      </a:lnTo>
                      <a:lnTo>
                        <a:pt x="103870" y="40760"/>
                      </a:lnTo>
                      <a:lnTo>
                        <a:pt x="103779" y="39477"/>
                      </a:lnTo>
                      <a:lnTo>
                        <a:pt x="103689" y="38479"/>
                      </a:lnTo>
                      <a:lnTo>
                        <a:pt x="103568" y="37482"/>
                      </a:lnTo>
                      <a:lnTo>
                        <a:pt x="103447" y="36769"/>
                      </a:lnTo>
                      <a:lnTo>
                        <a:pt x="103296" y="36057"/>
                      </a:lnTo>
                      <a:lnTo>
                        <a:pt x="103145" y="35486"/>
                      </a:lnTo>
                      <a:lnTo>
                        <a:pt x="102980" y="35059"/>
                      </a:lnTo>
                      <a:lnTo>
                        <a:pt x="102814" y="34774"/>
                      </a:lnTo>
                      <a:lnTo>
                        <a:pt x="102617" y="34774"/>
                      </a:lnTo>
                      <a:lnTo>
                        <a:pt x="102466" y="34774"/>
                      </a:lnTo>
                      <a:lnTo>
                        <a:pt x="102331" y="34916"/>
                      </a:lnTo>
                      <a:lnTo>
                        <a:pt x="102180" y="35201"/>
                      </a:lnTo>
                      <a:lnTo>
                        <a:pt x="102059" y="35629"/>
                      </a:lnTo>
                      <a:lnTo>
                        <a:pt x="101938" y="36199"/>
                      </a:lnTo>
                      <a:lnTo>
                        <a:pt x="101818" y="36769"/>
                      </a:lnTo>
                      <a:lnTo>
                        <a:pt x="101697" y="37482"/>
                      </a:lnTo>
                      <a:lnTo>
                        <a:pt x="101576" y="38194"/>
                      </a:lnTo>
                      <a:lnTo>
                        <a:pt x="101471" y="39049"/>
                      </a:lnTo>
                      <a:lnTo>
                        <a:pt x="101380" y="40047"/>
                      </a:lnTo>
                      <a:lnTo>
                        <a:pt x="101290" y="41187"/>
                      </a:lnTo>
                      <a:lnTo>
                        <a:pt x="101199" y="42185"/>
                      </a:lnTo>
                      <a:lnTo>
                        <a:pt x="101139" y="43182"/>
                      </a:lnTo>
                      <a:lnTo>
                        <a:pt x="101063" y="44323"/>
                      </a:lnTo>
                      <a:lnTo>
                        <a:pt x="101003" y="45463"/>
                      </a:lnTo>
                      <a:lnTo>
                        <a:pt x="100958" y="46888"/>
                      </a:lnTo>
                      <a:lnTo>
                        <a:pt x="100927" y="48028"/>
                      </a:lnTo>
                      <a:lnTo>
                        <a:pt x="100897" y="49311"/>
                      </a:lnTo>
                      <a:lnTo>
                        <a:pt x="100882" y="50736"/>
                      </a:lnTo>
                      <a:lnTo>
                        <a:pt x="100882" y="52304"/>
                      </a:lnTo>
                      <a:lnTo>
                        <a:pt x="100882" y="90783"/>
                      </a:lnTo>
                      <a:lnTo>
                        <a:pt x="99645" y="90783"/>
                      </a:lnTo>
                      <a:close/>
                      <a:moveTo>
                        <a:pt x="107687" y="14964"/>
                      </a:moveTo>
                      <a:lnTo>
                        <a:pt x="108894" y="11401"/>
                      </a:lnTo>
                      <a:lnTo>
                        <a:pt x="108894" y="26793"/>
                      </a:lnTo>
                      <a:lnTo>
                        <a:pt x="110645" y="26793"/>
                      </a:lnTo>
                      <a:lnTo>
                        <a:pt x="110645" y="35486"/>
                      </a:lnTo>
                      <a:lnTo>
                        <a:pt x="108894" y="35486"/>
                      </a:lnTo>
                      <a:lnTo>
                        <a:pt x="108894" y="70118"/>
                      </a:lnTo>
                      <a:lnTo>
                        <a:pt x="108894" y="71686"/>
                      </a:lnTo>
                      <a:lnTo>
                        <a:pt x="108909" y="73111"/>
                      </a:lnTo>
                      <a:lnTo>
                        <a:pt x="108924" y="74394"/>
                      </a:lnTo>
                      <a:lnTo>
                        <a:pt x="108940" y="75534"/>
                      </a:lnTo>
                      <a:lnTo>
                        <a:pt x="108985" y="76817"/>
                      </a:lnTo>
                      <a:lnTo>
                        <a:pt x="109030" y="77814"/>
                      </a:lnTo>
                      <a:lnTo>
                        <a:pt x="109075" y="78669"/>
                      </a:lnTo>
                      <a:lnTo>
                        <a:pt x="109136" y="79382"/>
                      </a:lnTo>
                      <a:lnTo>
                        <a:pt x="109196" y="80095"/>
                      </a:lnTo>
                      <a:lnTo>
                        <a:pt x="109256" y="80807"/>
                      </a:lnTo>
                      <a:lnTo>
                        <a:pt x="109332" y="81235"/>
                      </a:lnTo>
                      <a:lnTo>
                        <a:pt x="109407" y="81662"/>
                      </a:lnTo>
                      <a:lnTo>
                        <a:pt x="109498" y="82232"/>
                      </a:lnTo>
                      <a:lnTo>
                        <a:pt x="109603" y="82375"/>
                      </a:lnTo>
                      <a:lnTo>
                        <a:pt x="109709" y="82517"/>
                      </a:lnTo>
                      <a:lnTo>
                        <a:pt x="109815" y="82660"/>
                      </a:lnTo>
                      <a:lnTo>
                        <a:pt x="110011" y="82517"/>
                      </a:lnTo>
                      <a:lnTo>
                        <a:pt x="110207" y="82375"/>
                      </a:lnTo>
                      <a:lnTo>
                        <a:pt x="110373" y="82232"/>
                      </a:lnTo>
                      <a:lnTo>
                        <a:pt x="110524" y="81662"/>
                      </a:lnTo>
                      <a:lnTo>
                        <a:pt x="110584" y="90498"/>
                      </a:lnTo>
                      <a:lnTo>
                        <a:pt x="110358" y="91211"/>
                      </a:lnTo>
                      <a:lnTo>
                        <a:pt x="110086" y="91781"/>
                      </a:lnTo>
                      <a:lnTo>
                        <a:pt x="109815" y="92209"/>
                      </a:lnTo>
                      <a:lnTo>
                        <a:pt x="109498" y="92351"/>
                      </a:lnTo>
                      <a:lnTo>
                        <a:pt x="109287" y="92209"/>
                      </a:lnTo>
                      <a:lnTo>
                        <a:pt x="109090" y="91781"/>
                      </a:lnTo>
                      <a:lnTo>
                        <a:pt x="108894" y="91496"/>
                      </a:lnTo>
                      <a:lnTo>
                        <a:pt x="108728" y="90926"/>
                      </a:lnTo>
                      <a:lnTo>
                        <a:pt x="108577" y="90213"/>
                      </a:lnTo>
                      <a:lnTo>
                        <a:pt x="108411" y="89358"/>
                      </a:lnTo>
                      <a:lnTo>
                        <a:pt x="108276" y="88361"/>
                      </a:lnTo>
                      <a:lnTo>
                        <a:pt x="108155" y="87220"/>
                      </a:lnTo>
                      <a:lnTo>
                        <a:pt x="108049" y="85795"/>
                      </a:lnTo>
                      <a:lnTo>
                        <a:pt x="107959" y="84228"/>
                      </a:lnTo>
                      <a:lnTo>
                        <a:pt x="107868" y="82517"/>
                      </a:lnTo>
                      <a:lnTo>
                        <a:pt x="107808" y="80522"/>
                      </a:lnTo>
                      <a:lnTo>
                        <a:pt x="107748" y="78384"/>
                      </a:lnTo>
                      <a:lnTo>
                        <a:pt x="107717" y="75819"/>
                      </a:lnTo>
                      <a:lnTo>
                        <a:pt x="107702" y="73396"/>
                      </a:lnTo>
                      <a:lnTo>
                        <a:pt x="107687" y="70546"/>
                      </a:lnTo>
                      <a:lnTo>
                        <a:pt x="107687" y="35486"/>
                      </a:lnTo>
                      <a:lnTo>
                        <a:pt x="106646" y="35486"/>
                      </a:lnTo>
                      <a:lnTo>
                        <a:pt x="106646" y="26793"/>
                      </a:lnTo>
                      <a:lnTo>
                        <a:pt x="107687" y="26793"/>
                      </a:lnTo>
                      <a:lnTo>
                        <a:pt x="107687" y="14964"/>
                      </a:lnTo>
                      <a:close/>
                      <a:moveTo>
                        <a:pt x="111142" y="26793"/>
                      </a:moveTo>
                      <a:lnTo>
                        <a:pt x="112485" y="26793"/>
                      </a:lnTo>
                      <a:lnTo>
                        <a:pt x="113964" y="64560"/>
                      </a:lnTo>
                      <a:lnTo>
                        <a:pt x="114070" y="67553"/>
                      </a:lnTo>
                      <a:lnTo>
                        <a:pt x="114190" y="70546"/>
                      </a:lnTo>
                      <a:lnTo>
                        <a:pt x="114296" y="73966"/>
                      </a:lnTo>
                      <a:lnTo>
                        <a:pt x="114402" y="77672"/>
                      </a:lnTo>
                      <a:lnTo>
                        <a:pt x="114432" y="77672"/>
                      </a:lnTo>
                      <a:lnTo>
                        <a:pt x="114507" y="75106"/>
                      </a:lnTo>
                      <a:lnTo>
                        <a:pt x="114598" y="72256"/>
                      </a:lnTo>
                      <a:lnTo>
                        <a:pt x="114734" y="68551"/>
                      </a:lnTo>
                      <a:lnTo>
                        <a:pt x="114869" y="64275"/>
                      </a:lnTo>
                      <a:lnTo>
                        <a:pt x="116197" y="26793"/>
                      </a:lnTo>
                      <a:lnTo>
                        <a:pt x="117510" y="26793"/>
                      </a:lnTo>
                      <a:lnTo>
                        <a:pt x="115654" y="72399"/>
                      </a:lnTo>
                      <a:lnTo>
                        <a:pt x="115488" y="76532"/>
                      </a:lnTo>
                      <a:lnTo>
                        <a:pt x="115337" y="80380"/>
                      </a:lnTo>
                      <a:lnTo>
                        <a:pt x="115156" y="84085"/>
                      </a:lnTo>
                      <a:lnTo>
                        <a:pt x="115020" y="87505"/>
                      </a:lnTo>
                      <a:lnTo>
                        <a:pt x="114869" y="90498"/>
                      </a:lnTo>
                      <a:lnTo>
                        <a:pt x="114734" y="93349"/>
                      </a:lnTo>
                      <a:lnTo>
                        <a:pt x="114598" y="95771"/>
                      </a:lnTo>
                      <a:lnTo>
                        <a:pt x="114477" y="98052"/>
                      </a:lnTo>
                      <a:lnTo>
                        <a:pt x="114341" y="100332"/>
                      </a:lnTo>
                      <a:lnTo>
                        <a:pt x="114205" y="102470"/>
                      </a:lnTo>
                      <a:lnTo>
                        <a:pt x="114055" y="104465"/>
                      </a:lnTo>
                      <a:lnTo>
                        <a:pt x="113919" y="106318"/>
                      </a:lnTo>
                      <a:lnTo>
                        <a:pt x="113783" y="108171"/>
                      </a:lnTo>
                      <a:lnTo>
                        <a:pt x="113647" y="109738"/>
                      </a:lnTo>
                      <a:lnTo>
                        <a:pt x="113481" y="111163"/>
                      </a:lnTo>
                      <a:lnTo>
                        <a:pt x="113345" y="112589"/>
                      </a:lnTo>
                      <a:lnTo>
                        <a:pt x="113164" y="114014"/>
                      </a:lnTo>
                      <a:lnTo>
                        <a:pt x="112968" y="115296"/>
                      </a:lnTo>
                      <a:lnTo>
                        <a:pt x="112772" y="116437"/>
                      </a:lnTo>
                      <a:lnTo>
                        <a:pt x="112591" y="117577"/>
                      </a:lnTo>
                      <a:lnTo>
                        <a:pt x="112410" y="118432"/>
                      </a:lnTo>
                      <a:lnTo>
                        <a:pt x="112214" y="119002"/>
                      </a:lnTo>
                      <a:lnTo>
                        <a:pt x="112018" y="119572"/>
                      </a:lnTo>
                      <a:lnTo>
                        <a:pt x="111837" y="120000"/>
                      </a:lnTo>
                      <a:lnTo>
                        <a:pt x="111520" y="110166"/>
                      </a:lnTo>
                      <a:lnTo>
                        <a:pt x="111791" y="109168"/>
                      </a:lnTo>
                      <a:lnTo>
                        <a:pt x="112078" y="108028"/>
                      </a:lnTo>
                      <a:lnTo>
                        <a:pt x="112334" y="106318"/>
                      </a:lnTo>
                      <a:lnTo>
                        <a:pt x="112606" y="104465"/>
                      </a:lnTo>
                      <a:lnTo>
                        <a:pt x="112757" y="103325"/>
                      </a:lnTo>
                      <a:lnTo>
                        <a:pt x="112893" y="101757"/>
                      </a:lnTo>
                      <a:lnTo>
                        <a:pt x="113059" y="100332"/>
                      </a:lnTo>
                      <a:lnTo>
                        <a:pt x="113179" y="98764"/>
                      </a:lnTo>
                      <a:lnTo>
                        <a:pt x="113300" y="97197"/>
                      </a:lnTo>
                      <a:lnTo>
                        <a:pt x="113421" y="95344"/>
                      </a:lnTo>
                      <a:lnTo>
                        <a:pt x="113542" y="93491"/>
                      </a:lnTo>
                      <a:lnTo>
                        <a:pt x="113632" y="91496"/>
                      </a:lnTo>
                      <a:lnTo>
                        <a:pt x="113708" y="89928"/>
                      </a:lnTo>
                      <a:lnTo>
                        <a:pt x="113738" y="88788"/>
                      </a:lnTo>
                      <a:lnTo>
                        <a:pt x="113708" y="87648"/>
                      </a:lnTo>
                      <a:lnTo>
                        <a:pt x="113647" y="85653"/>
                      </a:lnTo>
                      <a:lnTo>
                        <a:pt x="111142" y="26793"/>
                      </a:lnTo>
                      <a:close/>
                      <a:moveTo>
                        <a:pt x="119170" y="92351"/>
                      </a:moveTo>
                      <a:lnTo>
                        <a:pt x="119139" y="92351"/>
                      </a:lnTo>
                      <a:lnTo>
                        <a:pt x="119049" y="92209"/>
                      </a:lnTo>
                      <a:lnTo>
                        <a:pt x="118973" y="92209"/>
                      </a:lnTo>
                      <a:lnTo>
                        <a:pt x="118898" y="91781"/>
                      </a:lnTo>
                      <a:lnTo>
                        <a:pt x="118823" y="91496"/>
                      </a:lnTo>
                      <a:lnTo>
                        <a:pt x="118762" y="91211"/>
                      </a:lnTo>
                      <a:lnTo>
                        <a:pt x="118687" y="90783"/>
                      </a:lnTo>
                      <a:lnTo>
                        <a:pt x="118626" y="90356"/>
                      </a:lnTo>
                      <a:lnTo>
                        <a:pt x="118551" y="89786"/>
                      </a:lnTo>
                      <a:lnTo>
                        <a:pt x="118506" y="89216"/>
                      </a:lnTo>
                      <a:lnTo>
                        <a:pt x="118460" y="88646"/>
                      </a:lnTo>
                      <a:lnTo>
                        <a:pt x="118415" y="87933"/>
                      </a:lnTo>
                      <a:lnTo>
                        <a:pt x="118385" y="87220"/>
                      </a:lnTo>
                      <a:lnTo>
                        <a:pt x="118355" y="85510"/>
                      </a:lnTo>
                      <a:lnTo>
                        <a:pt x="118340" y="83942"/>
                      </a:lnTo>
                      <a:lnTo>
                        <a:pt x="118340" y="83087"/>
                      </a:lnTo>
                      <a:lnTo>
                        <a:pt x="118355" y="82232"/>
                      </a:lnTo>
                      <a:lnTo>
                        <a:pt x="118370" y="81377"/>
                      </a:lnTo>
                      <a:lnTo>
                        <a:pt x="118385" y="80522"/>
                      </a:lnTo>
                      <a:lnTo>
                        <a:pt x="118430" y="79809"/>
                      </a:lnTo>
                      <a:lnTo>
                        <a:pt x="118460" y="79239"/>
                      </a:lnTo>
                      <a:lnTo>
                        <a:pt x="118506" y="78527"/>
                      </a:lnTo>
                      <a:lnTo>
                        <a:pt x="118566" y="77957"/>
                      </a:lnTo>
                      <a:lnTo>
                        <a:pt x="118642" y="77387"/>
                      </a:lnTo>
                      <a:lnTo>
                        <a:pt x="118702" y="76959"/>
                      </a:lnTo>
                      <a:lnTo>
                        <a:pt x="118777" y="76389"/>
                      </a:lnTo>
                      <a:lnTo>
                        <a:pt x="118838" y="76104"/>
                      </a:lnTo>
                      <a:lnTo>
                        <a:pt x="118913" y="75819"/>
                      </a:lnTo>
                      <a:lnTo>
                        <a:pt x="119004" y="75676"/>
                      </a:lnTo>
                      <a:lnTo>
                        <a:pt x="119079" y="75534"/>
                      </a:lnTo>
                      <a:lnTo>
                        <a:pt x="119185" y="75534"/>
                      </a:lnTo>
                      <a:lnTo>
                        <a:pt x="119275" y="75534"/>
                      </a:lnTo>
                      <a:lnTo>
                        <a:pt x="119351" y="75676"/>
                      </a:lnTo>
                      <a:lnTo>
                        <a:pt x="119426" y="75819"/>
                      </a:lnTo>
                      <a:lnTo>
                        <a:pt x="119502" y="76104"/>
                      </a:lnTo>
                      <a:lnTo>
                        <a:pt x="119577" y="76389"/>
                      </a:lnTo>
                      <a:lnTo>
                        <a:pt x="119637" y="76959"/>
                      </a:lnTo>
                      <a:lnTo>
                        <a:pt x="119698" y="77387"/>
                      </a:lnTo>
                      <a:lnTo>
                        <a:pt x="119773" y="77957"/>
                      </a:lnTo>
                      <a:lnTo>
                        <a:pt x="119834" y="78527"/>
                      </a:lnTo>
                      <a:lnTo>
                        <a:pt x="119879" y="79097"/>
                      </a:lnTo>
                      <a:lnTo>
                        <a:pt x="119909" y="79809"/>
                      </a:lnTo>
                      <a:lnTo>
                        <a:pt x="119939" y="80522"/>
                      </a:lnTo>
                      <a:lnTo>
                        <a:pt x="119969" y="81235"/>
                      </a:lnTo>
                      <a:lnTo>
                        <a:pt x="119984" y="82232"/>
                      </a:lnTo>
                      <a:lnTo>
                        <a:pt x="120000" y="83087"/>
                      </a:lnTo>
                      <a:lnTo>
                        <a:pt x="120000" y="83942"/>
                      </a:lnTo>
                      <a:lnTo>
                        <a:pt x="119984" y="85510"/>
                      </a:lnTo>
                      <a:lnTo>
                        <a:pt x="119939" y="87220"/>
                      </a:lnTo>
                      <a:lnTo>
                        <a:pt x="119909" y="87933"/>
                      </a:lnTo>
                      <a:lnTo>
                        <a:pt x="119879" y="88646"/>
                      </a:lnTo>
                      <a:lnTo>
                        <a:pt x="119834" y="89216"/>
                      </a:lnTo>
                      <a:lnTo>
                        <a:pt x="119773" y="89786"/>
                      </a:lnTo>
                      <a:lnTo>
                        <a:pt x="119698" y="90356"/>
                      </a:lnTo>
                      <a:lnTo>
                        <a:pt x="119637" y="90783"/>
                      </a:lnTo>
                      <a:lnTo>
                        <a:pt x="119577" y="91211"/>
                      </a:lnTo>
                      <a:lnTo>
                        <a:pt x="119502" y="91496"/>
                      </a:lnTo>
                      <a:lnTo>
                        <a:pt x="119426" y="91781"/>
                      </a:lnTo>
                      <a:lnTo>
                        <a:pt x="119336" y="92209"/>
                      </a:lnTo>
                      <a:lnTo>
                        <a:pt x="119260" y="92209"/>
                      </a:lnTo>
                      <a:lnTo>
                        <a:pt x="119170" y="92351"/>
                      </a:lnTo>
                      <a:close/>
                    </a:path>
                  </a:pathLst>
                </a:custGeom>
                <a:solidFill>
                  <a:schemeClr val="lt1">
                    <a:alpha val="60000"/>
                  </a:schemeClr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</p:grpSp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49999" l="0" r="0" t="0"/>
            <a:stretch/>
          </p:blipFill>
          <p:spPr>
            <a:xfrm flipH="1">
              <a:off x="6689498" y="6295414"/>
              <a:ext cx="2454501" cy="5625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49999" l="0" r="0" t="0"/>
          <a:stretch/>
        </p:blipFill>
        <p:spPr>
          <a:xfrm flipH="1">
            <a:off x="8919330" y="6295414"/>
            <a:ext cx="3272669" cy="5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1828800" y="5454335"/>
            <a:ext cx="79369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28800" y="4873751"/>
            <a:ext cx="8229600" cy="5303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600"/>
              </a:spcBef>
              <a:buClr>
                <a:srgbClr val="4E84C4"/>
              </a:buClr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4E84C4"/>
              </a:buClr>
              <a:buFont typeface="PT Sans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4E84C4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4E84C4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82" name="Shape 82"/>
          <p:cNvGrpSpPr/>
          <p:nvPr/>
        </p:nvGrpSpPr>
        <p:grpSpPr>
          <a:xfrm>
            <a:off x="0" y="3"/>
            <a:ext cx="12192000" cy="759624"/>
            <a:chOff x="0" y="3"/>
            <a:chExt cx="9144000" cy="759624"/>
          </a:xfrm>
        </p:grpSpPr>
        <p:sp>
          <p:nvSpPr>
            <p:cNvPr id="83" name="Shape 83"/>
            <p:cNvSpPr/>
            <p:nvPr/>
          </p:nvSpPr>
          <p:spPr>
            <a:xfrm>
              <a:off x="0" y="3"/>
              <a:ext cx="9144000" cy="759624"/>
            </a:xfrm>
            <a:prstGeom prst="rect">
              <a:avLst/>
            </a:prstGeom>
            <a:gradFill>
              <a:gsLst>
                <a:gs pos="0">
                  <a:srgbClr val="0067AC"/>
                </a:gs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8365792" y="124822"/>
              <a:ext cx="485458" cy="424339"/>
            </a:xfrm>
            <a:custGeom>
              <a:pathLst>
                <a:path extrusionOk="0" h="120000" w="120000">
                  <a:moveTo>
                    <a:pt x="59928" y="0"/>
                  </a:moveTo>
                  <a:lnTo>
                    <a:pt x="63664" y="0"/>
                  </a:lnTo>
                  <a:lnTo>
                    <a:pt x="67113" y="330"/>
                  </a:lnTo>
                  <a:lnTo>
                    <a:pt x="70562" y="825"/>
                  </a:lnTo>
                  <a:lnTo>
                    <a:pt x="74011" y="1485"/>
                  </a:lnTo>
                  <a:lnTo>
                    <a:pt x="77317" y="2640"/>
                  </a:lnTo>
                  <a:lnTo>
                    <a:pt x="80335" y="3631"/>
                  </a:lnTo>
                  <a:lnTo>
                    <a:pt x="83497" y="4951"/>
                  </a:lnTo>
                  <a:lnTo>
                    <a:pt x="86227" y="6272"/>
                  </a:lnTo>
                  <a:lnTo>
                    <a:pt x="89101" y="7922"/>
                  </a:lnTo>
                  <a:lnTo>
                    <a:pt x="91544" y="9738"/>
                  </a:lnTo>
                  <a:lnTo>
                    <a:pt x="93844" y="11719"/>
                  </a:lnTo>
                  <a:lnTo>
                    <a:pt x="96000" y="13700"/>
                  </a:lnTo>
                  <a:lnTo>
                    <a:pt x="98011" y="15845"/>
                  </a:lnTo>
                  <a:lnTo>
                    <a:pt x="99736" y="18156"/>
                  </a:lnTo>
                  <a:lnTo>
                    <a:pt x="101317" y="20467"/>
                  </a:lnTo>
                  <a:lnTo>
                    <a:pt x="102610" y="22943"/>
                  </a:lnTo>
                  <a:lnTo>
                    <a:pt x="97149" y="21623"/>
                  </a:lnTo>
                  <a:lnTo>
                    <a:pt x="91832" y="20467"/>
                  </a:lnTo>
                  <a:lnTo>
                    <a:pt x="86514" y="19312"/>
                  </a:lnTo>
                  <a:lnTo>
                    <a:pt x="81485" y="18651"/>
                  </a:lnTo>
                  <a:lnTo>
                    <a:pt x="76742" y="17991"/>
                  </a:lnTo>
                  <a:lnTo>
                    <a:pt x="72431" y="17496"/>
                  </a:lnTo>
                  <a:lnTo>
                    <a:pt x="68694" y="17166"/>
                  </a:lnTo>
                  <a:lnTo>
                    <a:pt x="65820" y="17166"/>
                  </a:lnTo>
                  <a:lnTo>
                    <a:pt x="65101" y="17166"/>
                  </a:lnTo>
                  <a:lnTo>
                    <a:pt x="64383" y="17331"/>
                  </a:lnTo>
                  <a:lnTo>
                    <a:pt x="63808" y="17496"/>
                  </a:lnTo>
                  <a:lnTo>
                    <a:pt x="63233" y="17991"/>
                  </a:lnTo>
                  <a:lnTo>
                    <a:pt x="62658" y="18486"/>
                  </a:lnTo>
                  <a:lnTo>
                    <a:pt x="62371" y="18982"/>
                  </a:lnTo>
                  <a:lnTo>
                    <a:pt x="62083" y="19642"/>
                  </a:lnTo>
                  <a:lnTo>
                    <a:pt x="62083" y="20467"/>
                  </a:lnTo>
                  <a:lnTo>
                    <a:pt x="62083" y="21953"/>
                  </a:lnTo>
                  <a:lnTo>
                    <a:pt x="62083" y="68500"/>
                  </a:lnTo>
                  <a:lnTo>
                    <a:pt x="57916" y="68500"/>
                  </a:lnTo>
                  <a:lnTo>
                    <a:pt x="58059" y="21953"/>
                  </a:lnTo>
                  <a:lnTo>
                    <a:pt x="58059" y="20467"/>
                  </a:lnTo>
                  <a:lnTo>
                    <a:pt x="57916" y="19642"/>
                  </a:lnTo>
                  <a:lnTo>
                    <a:pt x="57772" y="18982"/>
                  </a:lnTo>
                  <a:lnTo>
                    <a:pt x="57197" y="18486"/>
                  </a:lnTo>
                  <a:lnTo>
                    <a:pt x="56766" y="17991"/>
                  </a:lnTo>
                  <a:lnTo>
                    <a:pt x="56335" y="17496"/>
                  </a:lnTo>
                  <a:lnTo>
                    <a:pt x="55760" y="17331"/>
                  </a:lnTo>
                  <a:lnTo>
                    <a:pt x="54898" y="17166"/>
                  </a:lnTo>
                  <a:lnTo>
                    <a:pt x="54323" y="17166"/>
                  </a:lnTo>
                  <a:lnTo>
                    <a:pt x="51161" y="17166"/>
                  </a:lnTo>
                  <a:lnTo>
                    <a:pt x="47568" y="17496"/>
                  </a:lnTo>
                  <a:lnTo>
                    <a:pt x="43257" y="17991"/>
                  </a:lnTo>
                  <a:lnTo>
                    <a:pt x="38514" y="18651"/>
                  </a:lnTo>
                  <a:lnTo>
                    <a:pt x="33341" y="19477"/>
                  </a:lnTo>
                  <a:lnTo>
                    <a:pt x="28023" y="20467"/>
                  </a:lnTo>
                  <a:lnTo>
                    <a:pt x="22562" y="21623"/>
                  </a:lnTo>
                  <a:lnTo>
                    <a:pt x="17389" y="22943"/>
                  </a:lnTo>
                  <a:lnTo>
                    <a:pt x="18538" y="20632"/>
                  </a:lnTo>
                  <a:lnTo>
                    <a:pt x="20119" y="18156"/>
                  </a:lnTo>
                  <a:lnTo>
                    <a:pt x="21844" y="15845"/>
                  </a:lnTo>
                  <a:lnTo>
                    <a:pt x="23856" y="13700"/>
                  </a:lnTo>
                  <a:lnTo>
                    <a:pt x="25868" y="11719"/>
                  </a:lnTo>
                  <a:lnTo>
                    <a:pt x="28311" y="9738"/>
                  </a:lnTo>
                  <a:lnTo>
                    <a:pt x="30898" y="7922"/>
                  </a:lnTo>
                  <a:lnTo>
                    <a:pt x="33485" y="6272"/>
                  </a:lnTo>
                  <a:lnTo>
                    <a:pt x="36502" y="4951"/>
                  </a:lnTo>
                  <a:lnTo>
                    <a:pt x="39377" y="3631"/>
                  </a:lnTo>
                  <a:lnTo>
                    <a:pt x="42538" y="2640"/>
                  </a:lnTo>
                  <a:lnTo>
                    <a:pt x="45844" y="1485"/>
                  </a:lnTo>
                  <a:lnTo>
                    <a:pt x="49149" y="825"/>
                  </a:lnTo>
                  <a:lnTo>
                    <a:pt x="52742" y="330"/>
                  </a:lnTo>
                  <a:lnTo>
                    <a:pt x="56335" y="0"/>
                  </a:lnTo>
                  <a:lnTo>
                    <a:pt x="59928" y="0"/>
                  </a:lnTo>
                  <a:close/>
                  <a:moveTo>
                    <a:pt x="28886" y="95570"/>
                  </a:moveTo>
                  <a:lnTo>
                    <a:pt x="28886" y="85667"/>
                  </a:lnTo>
                  <a:lnTo>
                    <a:pt x="25149" y="85667"/>
                  </a:lnTo>
                  <a:lnTo>
                    <a:pt x="21556" y="85667"/>
                  </a:lnTo>
                  <a:lnTo>
                    <a:pt x="17964" y="85667"/>
                  </a:lnTo>
                  <a:lnTo>
                    <a:pt x="14371" y="85667"/>
                  </a:lnTo>
                  <a:lnTo>
                    <a:pt x="10778" y="85667"/>
                  </a:lnTo>
                  <a:lnTo>
                    <a:pt x="7041" y="85667"/>
                  </a:lnTo>
                  <a:lnTo>
                    <a:pt x="3592" y="85667"/>
                  </a:lnTo>
                  <a:lnTo>
                    <a:pt x="0" y="85667"/>
                  </a:lnTo>
                  <a:lnTo>
                    <a:pt x="0" y="95570"/>
                  </a:lnTo>
                  <a:lnTo>
                    <a:pt x="8335" y="95570"/>
                  </a:lnTo>
                  <a:lnTo>
                    <a:pt x="8335" y="120000"/>
                  </a:lnTo>
                  <a:lnTo>
                    <a:pt x="20263" y="120000"/>
                  </a:lnTo>
                  <a:lnTo>
                    <a:pt x="20263" y="95570"/>
                  </a:lnTo>
                  <a:lnTo>
                    <a:pt x="28886" y="95570"/>
                  </a:lnTo>
                  <a:close/>
                  <a:moveTo>
                    <a:pt x="43544" y="99367"/>
                  </a:moveTo>
                  <a:lnTo>
                    <a:pt x="37508" y="120000"/>
                  </a:lnTo>
                  <a:lnTo>
                    <a:pt x="25868" y="120000"/>
                  </a:lnTo>
                  <a:lnTo>
                    <a:pt x="37365" y="85667"/>
                  </a:lnTo>
                  <a:lnTo>
                    <a:pt x="40526" y="85667"/>
                  </a:lnTo>
                  <a:lnTo>
                    <a:pt x="43544" y="85667"/>
                  </a:lnTo>
                  <a:lnTo>
                    <a:pt x="46850" y="85667"/>
                  </a:lnTo>
                  <a:lnTo>
                    <a:pt x="50011" y="85667"/>
                  </a:lnTo>
                  <a:lnTo>
                    <a:pt x="61365" y="120000"/>
                  </a:lnTo>
                  <a:lnTo>
                    <a:pt x="49724" y="120000"/>
                  </a:lnTo>
                  <a:lnTo>
                    <a:pt x="43544" y="99367"/>
                  </a:lnTo>
                  <a:close/>
                  <a:moveTo>
                    <a:pt x="87377" y="95570"/>
                  </a:moveTo>
                  <a:lnTo>
                    <a:pt x="87377" y="85667"/>
                  </a:lnTo>
                  <a:lnTo>
                    <a:pt x="83784" y="85667"/>
                  </a:lnTo>
                  <a:lnTo>
                    <a:pt x="80047" y="85667"/>
                  </a:lnTo>
                  <a:lnTo>
                    <a:pt x="76455" y="85667"/>
                  </a:lnTo>
                  <a:lnTo>
                    <a:pt x="72862" y="85667"/>
                  </a:lnTo>
                  <a:lnTo>
                    <a:pt x="69413" y="85667"/>
                  </a:lnTo>
                  <a:lnTo>
                    <a:pt x="65820" y="85667"/>
                  </a:lnTo>
                  <a:lnTo>
                    <a:pt x="62083" y="85667"/>
                  </a:lnTo>
                  <a:lnTo>
                    <a:pt x="58491" y="85667"/>
                  </a:lnTo>
                  <a:lnTo>
                    <a:pt x="58491" y="95570"/>
                  </a:lnTo>
                  <a:lnTo>
                    <a:pt x="66970" y="95570"/>
                  </a:lnTo>
                  <a:lnTo>
                    <a:pt x="66970" y="120000"/>
                  </a:lnTo>
                  <a:lnTo>
                    <a:pt x="78754" y="120000"/>
                  </a:lnTo>
                  <a:lnTo>
                    <a:pt x="78754" y="95570"/>
                  </a:lnTo>
                  <a:lnTo>
                    <a:pt x="87377" y="95570"/>
                  </a:lnTo>
                  <a:close/>
                  <a:moveTo>
                    <a:pt x="102323" y="99367"/>
                  </a:moveTo>
                  <a:lnTo>
                    <a:pt x="96143" y="120000"/>
                  </a:lnTo>
                  <a:lnTo>
                    <a:pt x="84359" y="120000"/>
                  </a:lnTo>
                  <a:lnTo>
                    <a:pt x="95856" y="85667"/>
                  </a:lnTo>
                  <a:lnTo>
                    <a:pt x="99017" y="85667"/>
                  </a:lnTo>
                  <a:lnTo>
                    <a:pt x="102323" y="85667"/>
                  </a:lnTo>
                  <a:lnTo>
                    <a:pt x="105341" y="85667"/>
                  </a:lnTo>
                  <a:lnTo>
                    <a:pt x="108502" y="85667"/>
                  </a:lnTo>
                  <a:lnTo>
                    <a:pt x="120000" y="120000"/>
                  </a:lnTo>
                  <a:lnTo>
                    <a:pt x="108359" y="120000"/>
                  </a:lnTo>
                  <a:lnTo>
                    <a:pt x="102323" y="99367"/>
                  </a:lnTo>
                  <a:close/>
                  <a:moveTo>
                    <a:pt x="104479" y="28390"/>
                  </a:moveTo>
                  <a:lnTo>
                    <a:pt x="104766" y="29876"/>
                  </a:lnTo>
                  <a:lnTo>
                    <a:pt x="104910" y="31361"/>
                  </a:lnTo>
                  <a:lnTo>
                    <a:pt x="105053" y="32682"/>
                  </a:lnTo>
                  <a:lnTo>
                    <a:pt x="105053" y="34167"/>
                  </a:lnTo>
                  <a:lnTo>
                    <a:pt x="104910" y="36973"/>
                  </a:lnTo>
                  <a:lnTo>
                    <a:pt x="104479" y="39614"/>
                  </a:lnTo>
                  <a:lnTo>
                    <a:pt x="103760" y="42420"/>
                  </a:lnTo>
                  <a:lnTo>
                    <a:pt x="102754" y="45061"/>
                  </a:lnTo>
                  <a:lnTo>
                    <a:pt x="101461" y="47537"/>
                  </a:lnTo>
                  <a:lnTo>
                    <a:pt x="100023" y="49848"/>
                  </a:lnTo>
                  <a:lnTo>
                    <a:pt x="98443" y="52159"/>
                  </a:lnTo>
                  <a:lnTo>
                    <a:pt x="96287" y="54305"/>
                  </a:lnTo>
                  <a:lnTo>
                    <a:pt x="94275" y="56451"/>
                  </a:lnTo>
                  <a:lnTo>
                    <a:pt x="91976" y="58431"/>
                  </a:lnTo>
                  <a:lnTo>
                    <a:pt x="89389" y="60247"/>
                  </a:lnTo>
                  <a:lnTo>
                    <a:pt x="86802" y="61733"/>
                  </a:lnTo>
                  <a:lnTo>
                    <a:pt x="83928" y="63218"/>
                  </a:lnTo>
                  <a:lnTo>
                    <a:pt x="80766" y="64704"/>
                  </a:lnTo>
                  <a:lnTo>
                    <a:pt x="77748" y="65694"/>
                  </a:lnTo>
                  <a:lnTo>
                    <a:pt x="74443" y="66850"/>
                  </a:lnTo>
                  <a:lnTo>
                    <a:pt x="68407" y="33342"/>
                  </a:lnTo>
                  <a:lnTo>
                    <a:pt x="68263" y="31856"/>
                  </a:lnTo>
                  <a:lnTo>
                    <a:pt x="68119" y="30206"/>
                  </a:lnTo>
                  <a:lnTo>
                    <a:pt x="68119" y="28885"/>
                  </a:lnTo>
                  <a:lnTo>
                    <a:pt x="68119" y="27400"/>
                  </a:lnTo>
                  <a:lnTo>
                    <a:pt x="68263" y="26740"/>
                  </a:lnTo>
                  <a:lnTo>
                    <a:pt x="68550" y="26079"/>
                  </a:lnTo>
                  <a:lnTo>
                    <a:pt x="68838" y="25584"/>
                  </a:lnTo>
                  <a:lnTo>
                    <a:pt x="69125" y="25089"/>
                  </a:lnTo>
                  <a:lnTo>
                    <a:pt x="69700" y="24594"/>
                  </a:lnTo>
                  <a:lnTo>
                    <a:pt x="70275" y="24099"/>
                  </a:lnTo>
                  <a:lnTo>
                    <a:pt x="70850" y="23933"/>
                  </a:lnTo>
                  <a:lnTo>
                    <a:pt x="71712" y="23768"/>
                  </a:lnTo>
                  <a:lnTo>
                    <a:pt x="75880" y="23933"/>
                  </a:lnTo>
                  <a:lnTo>
                    <a:pt x="79904" y="24429"/>
                  </a:lnTo>
                  <a:lnTo>
                    <a:pt x="83928" y="24924"/>
                  </a:lnTo>
                  <a:lnTo>
                    <a:pt x="88095" y="25419"/>
                  </a:lnTo>
                  <a:lnTo>
                    <a:pt x="92119" y="26079"/>
                  </a:lnTo>
                  <a:lnTo>
                    <a:pt x="96143" y="26905"/>
                  </a:lnTo>
                  <a:lnTo>
                    <a:pt x="100455" y="27565"/>
                  </a:lnTo>
                  <a:lnTo>
                    <a:pt x="104479" y="28390"/>
                  </a:lnTo>
                  <a:close/>
                  <a:moveTo>
                    <a:pt x="45556" y="66850"/>
                  </a:moveTo>
                  <a:lnTo>
                    <a:pt x="42395" y="65859"/>
                  </a:lnTo>
                  <a:lnTo>
                    <a:pt x="39089" y="64704"/>
                  </a:lnTo>
                  <a:lnTo>
                    <a:pt x="36071" y="63383"/>
                  </a:lnTo>
                  <a:lnTo>
                    <a:pt x="33197" y="61733"/>
                  </a:lnTo>
                  <a:lnTo>
                    <a:pt x="30610" y="60247"/>
                  </a:lnTo>
                  <a:lnTo>
                    <a:pt x="28023" y="58431"/>
                  </a:lnTo>
                  <a:lnTo>
                    <a:pt x="25724" y="56451"/>
                  </a:lnTo>
                  <a:lnTo>
                    <a:pt x="23568" y="54470"/>
                  </a:lnTo>
                  <a:lnTo>
                    <a:pt x="21556" y="52159"/>
                  </a:lnTo>
                  <a:lnTo>
                    <a:pt x="19832" y="50013"/>
                  </a:lnTo>
                  <a:lnTo>
                    <a:pt x="18395" y="47537"/>
                  </a:lnTo>
                  <a:lnTo>
                    <a:pt x="17245" y="45061"/>
                  </a:lnTo>
                  <a:lnTo>
                    <a:pt x="16095" y="42420"/>
                  </a:lnTo>
                  <a:lnTo>
                    <a:pt x="15520" y="39614"/>
                  </a:lnTo>
                  <a:lnTo>
                    <a:pt x="15089" y="36973"/>
                  </a:lnTo>
                  <a:lnTo>
                    <a:pt x="14802" y="34167"/>
                  </a:lnTo>
                  <a:lnTo>
                    <a:pt x="14802" y="32682"/>
                  </a:lnTo>
                  <a:lnTo>
                    <a:pt x="15089" y="31361"/>
                  </a:lnTo>
                  <a:lnTo>
                    <a:pt x="15233" y="29876"/>
                  </a:lnTo>
                  <a:lnTo>
                    <a:pt x="15520" y="28390"/>
                  </a:lnTo>
                  <a:lnTo>
                    <a:pt x="19544" y="27730"/>
                  </a:lnTo>
                  <a:lnTo>
                    <a:pt x="23712" y="26905"/>
                  </a:lnTo>
                  <a:lnTo>
                    <a:pt x="27736" y="26079"/>
                  </a:lnTo>
                  <a:lnTo>
                    <a:pt x="31904" y="25419"/>
                  </a:lnTo>
                  <a:lnTo>
                    <a:pt x="35928" y="24924"/>
                  </a:lnTo>
                  <a:lnTo>
                    <a:pt x="40239" y="24429"/>
                  </a:lnTo>
                  <a:lnTo>
                    <a:pt x="44263" y="23933"/>
                  </a:lnTo>
                  <a:lnTo>
                    <a:pt x="48431" y="23768"/>
                  </a:lnTo>
                  <a:lnTo>
                    <a:pt x="49149" y="23768"/>
                  </a:lnTo>
                  <a:lnTo>
                    <a:pt x="50011" y="23933"/>
                  </a:lnTo>
                  <a:lnTo>
                    <a:pt x="50443" y="24099"/>
                  </a:lnTo>
                  <a:lnTo>
                    <a:pt x="50874" y="24759"/>
                  </a:lnTo>
                  <a:lnTo>
                    <a:pt x="51305" y="25254"/>
                  </a:lnTo>
                  <a:lnTo>
                    <a:pt x="51449" y="25749"/>
                  </a:lnTo>
                  <a:lnTo>
                    <a:pt x="51880" y="26574"/>
                  </a:lnTo>
                  <a:lnTo>
                    <a:pt x="52023" y="27235"/>
                  </a:lnTo>
                  <a:lnTo>
                    <a:pt x="52023" y="28885"/>
                  </a:lnTo>
                  <a:lnTo>
                    <a:pt x="52023" y="30371"/>
                  </a:lnTo>
                  <a:lnTo>
                    <a:pt x="51880" y="32022"/>
                  </a:lnTo>
                  <a:lnTo>
                    <a:pt x="51592" y="33342"/>
                  </a:lnTo>
                  <a:lnTo>
                    <a:pt x="45556" y="668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85" name="Shape 85"/>
            <p:cNvGrpSpPr/>
            <p:nvPr/>
          </p:nvGrpSpPr>
          <p:grpSpPr>
            <a:xfrm>
              <a:off x="381000" y="249150"/>
              <a:ext cx="2373190" cy="314216"/>
              <a:chOff x="381000" y="333374"/>
              <a:chExt cx="2373190" cy="314216"/>
            </a:xfrm>
          </p:grpSpPr>
          <p:grpSp>
            <p:nvGrpSpPr>
              <p:cNvPr id="86" name="Shape 86"/>
              <p:cNvGrpSpPr/>
              <p:nvPr/>
            </p:nvGrpSpPr>
            <p:grpSpPr>
              <a:xfrm>
                <a:off x="381000" y="333374"/>
                <a:ext cx="2227429" cy="112270"/>
                <a:chOff x="68096" y="6650479"/>
                <a:chExt cx="2503487" cy="127000"/>
              </a:xfrm>
            </p:grpSpPr>
            <p:sp>
              <p:nvSpPr>
                <p:cNvPr id="87" name="Shape 87"/>
                <p:cNvSpPr/>
                <p:nvPr/>
              </p:nvSpPr>
              <p:spPr>
                <a:xfrm>
                  <a:off x="1838158" y="6650479"/>
                  <a:ext cx="733425" cy="127000"/>
                </a:xfrm>
                <a:custGeom>
                  <a:pathLst>
                    <a:path extrusionOk="0" h="120000" w="120000">
                      <a:moveTo>
                        <a:pt x="106897" y="112511"/>
                      </a:moveTo>
                      <a:lnTo>
                        <a:pt x="107353" y="114009"/>
                      </a:lnTo>
                      <a:lnTo>
                        <a:pt x="107905" y="115319"/>
                      </a:lnTo>
                      <a:lnTo>
                        <a:pt x="108523" y="116443"/>
                      </a:lnTo>
                      <a:lnTo>
                        <a:pt x="109238" y="117753"/>
                      </a:lnTo>
                      <a:lnTo>
                        <a:pt x="109953" y="118689"/>
                      </a:lnTo>
                      <a:lnTo>
                        <a:pt x="110734" y="119251"/>
                      </a:lnTo>
                      <a:lnTo>
                        <a:pt x="111547" y="119812"/>
                      </a:lnTo>
                      <a:lnTo>
                        <a:pt x="112327" y="120000"/>
                      </a:lnTo>
                      <a:lnTo>
                        <a:pt x="113270" y="119812"/>
                      </a:lnTo>
                      <a:lnTo>
                        <a:pt x="114147" y="119251"/>
                      </a:lnTo>
                      <a:lnTo>
                        <a:pt x="114570" y="118876"/>
                      </a:lnTo>
                      <a:lnTo>
                        <a:pt x="114960" y="118315"/>
                      </a:lnTo>
                      <a:lnTo>
                        <a:pt x="115350" y="117753"/>
                      </a:lnTo>
                      <a:lnTo>
                        <a:pt x="115708" y="117004"/>
                      </a:lnTo>
                      <a:lnTo>
                        <a:pt x="116066" y="116255"/>
                      </a:lnTo>
                      <a:lnTo>
                        <a:pt x="116423" y="115507"/>
                      </a:lnTo>
                      <a:lnTo>
                        <a:pt x="116716" y="114758"/>
                      </a:lnTo>
                      <a:lnTo>
                        <a:pt x="117041" y="113822"/>
                      </a:lnTo>
                      <a:lnTo>
                        <a:pt x="117301" y="112886"/>
                      </a:lnTo>
                      <a:lnTo>
                        <a:pt x="117626" y="111762"/>
                      </a:lnTo>
                      <a:lnTo>
                        <a:pt x="117854" y="110639"/>
                      </a:lnTo>
                      <a:lnTo>
                        <a:pt x="118114" y="109329"/>
                      </a:lnTo>
                      <a:lnTo>
                        <a:pt x="118309" y="108205"/>
                      </a:lnTo>
                      <a:lnTo>
                        <a:pt x="118536" y="106895"/>
                      </a:lnTo>
                      <a:lnTo>
                        <a:pt x="118764" y="105585"/>
                      </a:lnTo>
                      <a:lnTo>
                        <a:pt x="118927" y="104274"/>
                      </a:lnTo>
                      <a:lnTo>
                        <a:pt x="119252" y="101279"/>
                      </a:lnTo>
                      <a:lnTo>
                        <a:pt x="119512" y="98471"/>
                      </a:lnTo>
                      <a:lnTo>
                        <a:pt x="119707" y="95101"/>
                      </a:lnTo>
                      <a:lnTo>
                        <a:pt x="119869" y="91918"/>
                      </a:lnTo>
                      <a:lnTo>
                        <a:pt x="119967" y="88361"/>
                      </a:lnTo>
                      <a:lnTo>
                        <a:pt x="120000" y="84992"/>
                      </a:lnTo>
                      <a:lnTo>
                        <a:pt x="119967" y="81809"/>
                      </a:lnTo>
                      <a:lnTo>
                        <a:pt x="119902" y="79001"/>
                      </a:lnTo>
                      <a:lnTo>
                        <a:pt x="119772" y="76193"/>
                      </a:lnTo>
                      <a:lnTo>
                        <a:pt x="119642" y="73572"/>
                      </a:lnTo>
                      <a:lnTo>
                        <a:pt x="119479" y="71138"/>
                      </a:lnTo>
                      <a:lnTo>
                        <a:pt x="119252" y="68705"/>
                      </a:lnTo>
                      <a:lnTo>
                        <a:pt x="118992" y="66458"/>
                      </a:lnTo>
                      <a:lnTo>
                        <a:pt x="118699" y="64399"/>
                      </a:lnTo>
                      <a:lnTo>
                        <a:pt x="118341" y="62152"/>
                      </a:lnTo>
                      <a:lnTo>
                        <a:pt x="117984" y="60280"/>
                      </a:lnTo>
                      <a:lnTo>
                        <a:pt x="117561" y="58595"/>
                      </a:lnTo>
                      <a:lnTo>
                        <a:pt x="117073" y="56723"/>
                      </a:lnTo>
                      <a:lnTo>
                        <a:pt x="116586" y="55039"/>
                      </a:lnTo>
                      <a:lnTo>
                        <a:pt x="116001" y="53541"/>
                      </a:lnTo>
                      <a:lnTo>
                        <a:pt x="115415" y="52043"/>
                      </a:lnTo>
                      <a:lnTo>
                        <a:pt x="114765" y="50546"/>
                      </a:lnTo>
                      <a:lnTo>
                        <a:pt x="113855" y="48299"/>
                      </a:lnTo>
                      <a:lnTo>
                        <a:pt x="113042" y="46240"/>
                      </a:lnTo>
                      <a:lnTo>
                        <a:pt x="112717" y="45304"/>
                      </a:lnTo>
                      <a:lnTo>
                        <a:pt x="112392" y="44180"/>
                      </a:lnTo>
                      <a:lnTo>
                        <a:pt x="112099" y="43057"/>
                      </a:lnTo>
                      <a:lnTo>
                        <a:pt x="111872" y="41934"/>
                      </a:lnTo>
                      <a:lnTo>
                        <a:pt x="111644" y="40998"/>
                      </a:lnTo>
                      <a:lnTo>
                        <a:pt x="111449" y="39875"/>
                      </a:lnTo>
                      <a:lnTo>
                        <a:pt x="111286" y="38564"/>
                      </a:lnTo>
                      <a:lnTo>
                        <a:pt x="111156" y="37441"/>
                      </a:lnTo>
                      <a:lnTo>
                        <a:pt x="111059" y="35943"/>
                      </a:lnTo>
                      <a:lnTo>
                        <a:pt x="110994" y="34446"/>
                      </a:lnTo>
                      <a:lnTo>
                        <a:pt x="110929" y="33135"/>
                      </a:lnTo>
                      <a:lnTo>
                        <a:pt x="110929" y="31450"/>
                      </a:lnTo>
                      <a:lnTo>
                        <a:pt x="110929" y="30327"/>
                      </a:lnTo>
                      <a:lnTo>
                        <a:pt x="110961" y="28829"/>
                      </a:lnTo>
                      <a:lnTo>
                        <a:pt x="111026" y="27519"/>
                      </a:lnTo>
                      <a:lnTo>
                        <a:pt x="111124" y="26396"/>
                      </a:lnTo>
                      <a:lnTo>
                        <a:pt x="111221" y="25273"/>
                      </a:lnTo>
                      <a:lnTo>
                        <a:pt x="111384" y="24149"/>
                      </a:lnTo>
                      <a:lnTo>
                        <a:pt x="111547" y="22839"/>
                      </a:lnTo>
                      <a:lnTo>
                        <a:pt x="111742" y="21903"/>
                      </a:lnTo>
                      <a:lnTo>
                        <a:pt x="111937" y="20967"/>
                      </a:lnTo>
                      <a:lnTo>
                        <a:pt x="112164" y="20031"/>
                      </a:lnTo>
                      <a:lnTo>
                        <a:pt x="112457" y="19282"/>
                      </a:lnTo>
                      <a:lnTo>
                        <a:pt x="112782" y="18720"/>
                      </a:lnTo>
                      <a:lnTo>
                        <a:pt x="113107" y="18159"/>
                      </a:lnTo>
                      <a:lnTo>
                        <a:pt x="113432" y="17784"/>
                      </a:lnTo>
                      <a:lnTo>
                        <a:pt x="113855" y="17597"/>
                      </a:lnTo>
                      <a:lnTo>
                        <a:pt x="114277" y="17597"/>
                      </a:lnTo>
                      <a:lnTo>
                        <a:pt x="114928" y="17597"/>
                      </a:lnTo>
                      <a:lnTo>
                        <a:pt x="115578" y="17971"/>
                      </a:lnTo>
                      <a:lnTo>
                        <a:pt x="116163" y="18720"/>
                      </a:lnTo>
                      <a:lnTo>
                        <a:pt x="116716" y="19469"/>
                      </a:lnTo>
                      <a:lnTo>
                        <a:pt x="117171" y="20218"/>
                      </a:lnTo>
                      <a:lnTo>
                        <a:pt x="117626" y="21154"/>
                      </a:lnTo>
                      <a:lnTo>
                        <a:pt x="117984" y="22090"/>
                      </a:lnTo>
                      <a:lnTo>
                        <a:pt x="118276" y="22839"/>
                      </a:lnTo>
                      <a:lnTo>
                        <a:pt x="119187" y="5803"/>
                      </a:lnTo>
                      <a:lnTo>
                        <a:pt x="118764" y="4680"/>
                      </a:lnTo>
                      <a:lnTo>
                        <a:pt x="118276" y="3744"/>
                      </a:lnTo>
                      <a:lnTo>
                        <a:pt x="117756" y="2620"/>
                      </a:lnTo>
                      <a:lnTo>
                        <a:pt x="117171" y="1684"/>
                      </a:lnTo>
                      <a:lnTo>
                        <a:pt x="116553" y="1123"/>
                      </a:lnTo>
                      <a:lnTo>
                        <a:pt x="115871" y="561"/>
                      </a:lnTo>
                      <a:lnTo>
                        <a:pt x="115155" y="187"/>
                      </a:lnTo>
                      <a:lnTo>
                        <a:pt x="114342" y="0"/>
                      </a:lnTo>
                      <a:lnTo>
                        <a:pt x="113530" y="187"/>
                      </a:lnTo>
                      <a:lnTo>
                        <a:pt x="112782" y="748"/>
                      </a:lnTo>
                      <a:lnTo>
                        <a:pt x="112067" y="1497"/>
                      </a:lnTo>
                      <a:lnTo>
                        <a:pt x="111384" y="2620"/>
                      </a:lnTo>
                      <a:lnTo>
                        <a:pt x="110734" y="4118"/>
                      </a:lnTo>
                      <a:lnTo>
                        <a:pt x="110181" y="5616"/>
                      </a:lnTo>
                      <a:lnTo>
                        <a:pt x="109628" y="7488"/>
                      </a:lnTo>
                      <a:lnTo>
                        <a:pt x="109141" y="9547"/>
                      </a:lnTo>
                      <a:lnTo>
                        <a:pt x="108685" y="11981"/>
                      </a:lnTo>
                      <a:lnTo>
                        <a:pt x="108295" y="14414"/>
                      </a:lnTo>
                      <a:lnTo>
                        <a:pt x="108003" y="17410"/>
                      </a:lnTo>
                      <a:lnTo>
                        <a:pt x="107678" y="20218"/>
                      </a:lnTo>
                      <a:lnTo>
                        <a:pt x="107483" y="23213"/>
                      </a:lnTo>
                      <a:lnTo>
                        <a:pt x="107320" y="26583"/>
                      </a:lnTo>
                      <a:lnTo>
                        <a:pt x="107222" y="29765"/>
                      </a:lnTo>
                      <a:lnTo>
                        <a:pt x="107190" y="33510"/>
                      </a:lnTo>
                      <a:lnTo>
                        <a:pt x="107222" y="36318"/>
                      </a:lnTo>
                      <a:lnTo>
                        <a:pt x="107287" y="39500"/>
                      </a:lnTo>
                      <a:lnTo>
                        <a:pt x="107418" y="42121"/>
                      </a:lnTo>
                      <a:lnTo>
                        <a:pt x="107580" y="44929"/>
                      </a:lnTo>
                      <a:lnTo>
                        <a:pt x="107808" y="47363"/>
                      </a:lnTo>
                      <a:lnTo>
                        <a:pt x="108068" y="49609"/>
                      </a:lnTo>
                      <a:lnTo>
                        <a:pt x="108360" y="51856"/>
                      </a:lnTo>
                      <a:lnTo>
                        <a:pt x="108685" y="53915"/>
                      </a:lnTo>
                      <a:lnTo>
                        <a:pt x="109076" y="55975"/>
                      </a:lnTo>
                      <a:lnTo>
                        <a:pt x="109466" y="58034"/>
                      </a:lnTo>
                      <a:lnTo>
                        <a:pt x="109921" y="59719"/>
                      </a:lnTo>
                      <a:lnTo>
                        <a:pt x="110409" y="61404"/>
                      </a:lnTo>
                      <a:lnTo>
                        <a:pt x="110929" y="62901"/>
                      </a:lnTo>
                      <a:lnTo>
                        <a:pt x="111481" y="64586"/>
                      </a:lnTo>
                      <a:lnTo>
                        <a:pt x="112067" y="65897"/>
                      </a:lnTo>
                      <a:lnTo>
                        <a:pt x="112684" y="67207"/>
                      </a:lnTo>
                      <a:lnTo>
                        <a:pt x="113530" y="69079"/>
                      </a:lnTo>
                      <a:lnTo>
                        <a:pt x="114310" y="71326"/>
                      </a:lnTo>
                      <a:lnTo>
                        <a:pt x="114603" y="72262"/>
                      </a:lnTo>
                      <a:lnTo>
                        <a:pt x="114895" y="73385"/>
                      </a:lnTo>
                      <a:lnTo>
                        <a:pt x="115188" y="74321"/>
                      </a:lnTo>
                      <a:lnTo>
                        <a:pt x="115415" y="75444"/>
                      </a:lnTo>
                      <a:lnTo>
                        <a:pt x="115610" y="76567"/>
                      </a:lnTo>
                      <a:lnTo>
                        <a:pt x="115773" y="78065"/>
                      </a:lnTo>
                      <a:lnTo>
                        <a:pt x="115903" y="79188"/>
                      </a:lnTo>
                      <a:lnTo>
                        <a:pt x="116033" y="80499"/>
                      </a:lnTo>
                      <a:lnTo>
                        <a:pt x="116098" y="81809"/>
                      </a:lnTo>
                      <a:lnTo>
                        <a:pt x="116163" y="83307"/>
                      </a:lnTo>
                      <a:lnTo>
                        <a:pt x="116228" y="84992"/>
                      </a:lnTo>
                      <a:lnTo>
                        <a:pt x="116261" y="86489"/>
                      </a:lnTo>
                      <a:lnTo>
                        <a:pt x="116228" y="88174"/>
                      </a:lnTo>
                      <a:lnTo>
                        <a:pt x="116163" y="89859"/>
                      </a:lnTo>
                      <a:lnTo>
                        <a:pt x="116098" y="91544"/>
                      </a:lnTo>
                      <a:lnTo>
                        <a:pt x="115968" y="93042"/>
                      </a:lnTo>
                      <a:lnTo>
                        <a:pt x="115838" y="94352"/>
                      </a:lnTo>
                      <a:lnTo>
                        <a:pt x="115675" y="95663"/>
                      </a:lnTo>
                      <a:lnTo>
                        <a:pt x="115513" y="96786"/>
                      </a:lnTo>
                      <a:lnTo>
                        <a:pt x="115285" y="98096"/>
                      </a:lnTo>
                      <a:lnTo>
                        <a:pt x="115058" y="99032"/>
                      </a:lnTo>
                      <a:lnTo>
                        <a:pt x="114765" y="99781"/>
                      </a:lnTo>
                      <a:lnTo>
                        <a:pt x="114473" y="100530"/>
                      </a:lnTo>
                      <a:lnTo>
                        <a:pt x="114147" y="101092"/>
                      </a:lnTo>
                      <a:lnTo>
                        <a:pt x="113790" y="101653"/>
                      </a:lnTo>
                      <a:lnTo>
                        <a:pt x="113400" y="102028"/>
                      </a:lnTo>
                      <a:lnTo>
                        <a:pt x="113010" y="102215"/>
                      </a:lnTo>
                      <a:lnTo>
                        <a:pt x="112587" y="102215"/>
                      </a:lnTo>
                      <a:lnTo>
                        <a:pt x="111872" y="102215"/>
                      </a:lnTo>
                      <a:lnTo>
                        <a:pt x="111189" y="101653"/>
                      </a:lnTo>
                      <a:lnTo>
                        <a:pt x="110539" y="101092"/>
                      </a:lnTo>
                      <a:lnTo>
                        <a:pt x="109856" y="100156"/>
                      </a:lnTo>
                      <a:lnTo>
                        <a:pt x="109271" y="99032"/>
                      </a:lnTo>
                      <a:lnTo>
                        <a:pt x="108685" y="97909"/>
                      </a:lnTo>
                      <a:lnTo>
                        <a:pt x="108165" y="96224"/>
                      </a:lnTo>
                      <a:lnTo>
                        <a:pt x="107678" y="94914"/>
                      </a:lnTo>
                      <a:lnTo>
                        <a:pt x="106897" y="112511"/>
                      </a:lnTo>
                      <a:close/>
                      <a:moveTo>
                        <a:pt x="103646" y="49235"/>
                      </a:moveTo>
                      <a:lnTo>
                        <a:pt x="96071" y="49235"/>
                      </a:lnTo>
                      <a:lnTo>
                        <a:pt x="96071" y="19469"/>
                      </a:lnTo>
                      <a:lnTo>
                        <a:pt x="104101" y="19469"/>
                      </a:lnTo>
                      <a:lnTo>
                        <a:pt x="104101" y="1872"/>
                      </a:lnTo>
                      <a:lnTo>
                        <a:pt x="92365" y="1872"/>
                      </a:lnTo>
                      <a:lnTo>
                        <a:pt x="92365" y="118127"/>
                      </a:lnTo>
                      <a:lnTo>
                        <a:pt x="104557" y="118127"/>
                      </a:lnTo>
                      <a:lnTo>
                        <a:pt x="104557" y="100530"/>
                      </a:lnTo>
                      <a:lnTo>
                        <a:pt x="96071" y="100530"/>
                      </a:lnTo>
                      <a:lnTo>
                        <a:pt x="96071" y="66458"/>
                      </a:lnTo>
                      <a:lnTo>
                        <a:pt x="103646" y="66458"/>
                      </a:lnTo>
                      <a:lnTo>
                        <a:pt x="103646" y="49235"/>
                      </a:lnTo>
                      <a:close/>
                      <a:moveTo>
                        <a:pt x="88658" y="97909"/>
                      </a:moveTo>
                      <a:lnTo>
                        <a:pt x="88236" y="98845"/>
                      </a:lnTo>
                      <a:lnTo>
                        <a:pt x="87813" y="99594"/>
                      </a:lnTo>
                      <a:lnTo>
                        <a:pt x="87358" y="100343"/>
                      </a:lnTo>
                      <a:lnTo>
                        <a:pt x="86838" y="100904"/>
                      </a:lnTo>
                      <a:lnTo>
                        <a:pt x="86318" y="101466"/>
                      </a:lnTo>
                      <a:lnTo>
                        <a:pt x="85732" y="101840"/>
                      </a:lnTo>
                      <a:lnTo>
                        <a:pt x="85212" y="102028"/>
                      </a:lnTo>
                      <a:lnTo>
                        <a:pt x="84659" y="102028"/>
                      </a:lnTo>
                      <a:lnTo>
                        <a:pt x="84204" y="102028"/>
                      </a:lnTo>
                      <a:lnTo>
                        <a:pt x="83847" y="101840"/>
                      </a:lnTo>
                      <a:lnTo>
                        <a:pt x="83457" y="101653"/>
                      </a:lnTo>
                      <a:lnTo>
                        <a:pt x="83066" y="101279"/>
                      </a:lnTo>
                      <a:lnTo>
                        <a:pt x="82709" y="100904"/>
                      </a:lnTo>
                      <a:lnTo>
                        <a:pt x="82351" y="100530"/>
                      </a:lnTo>
                      <a:lnTo>
                        <a:pt x="81994" y="99968"/>
                      </a:lnTo>
                      <a:lnTo>
                        <a:pt x="81668" y="99219"/>
                      </a:lnTo>
                      <a:lnTo>
                        <a:pt x="81343" y="98471"/>
                      </a:lnTo>
                      <a:lnTo>
                        <a:pt x="81051" y="97722"/>
                      </a:lnTo>
                      <a:lnTo>
                        <a:pt x="80726" y="96599"/>
                      </a:lnTo>
                      <a:lnTo>
                        <a:pt x="80465" y="95663"/>
                      </a:lnTo>
                      <a:lnTo>
                        <a:pt x="80205" y="94539"/>
                      </a:lnTo>
                      <a:lnTo>
                        <a:pt x="79945" y="93416"/>
                      </a:lnTo>
                      <a:lnTo>
                        <a:pt x="79685" y="92106"/>
                      </a:lnTo>
                      <a:lnTo>
                        <a:pt x="79458" y="90982"/>
                      </a:lnTo>
                      <a:lnTo>
                        <a:pt x="79230" y="89297"/>
                      </a:lnTo>
                      <a:lnTo>
                        <a:pt x="79035" y="87987"/>
                      </a:lnTo>
                      <a:lnTo>
                        <a:pt x="78872" y="86489"/>
                      </a:lnTo>
                      <a:lnTo>
                        <a:pt x="78677" y="84804"/>
                      </a:lnTo>
                      <a:lnTo>
                        <a:pt x="78482" y="82932"/>
                      </a:lnTo>
                      <a:lnTo>
                        <a:pt x="78352" y="81248"/>
                      </a:lnTo>
                      <a:lnTo>
                        <a:pt x="78222" y="79563"/>
                      </a:lnTo>
                      <a:lnTo>
                        <a:pt x="78092" y="77691"/>
                      </a:lnTo>
                      <a:lnTo>
                        <a:pt x="77897" y="73572"/>
                      </a:lnTo>
                      <a:lnTo>
                        <a:pt x="77735" y="69453"/>
                      </a:lnTo>
                      <a:lnTo>
                        <a:pt x="77670" y="64960"/>
                      </a:lnTo>
                      <a:lnTo>
                        <a:pt x="77637" y="60280"/>
                      </a:lnTo>
                      <a:lnTo>
                        <a:pt x="77637" y="57847"/>
                      </a:lnTo>
                      <a:lnTo>
                        <a:pt x="77670" y="55226"/>
                      </a:lnTo>
                      <a:lnTo>
                        <a:pt x="77702" y="52792"/>
                      </a:lnTo>
                      <a:lnTo>
                        <a:pt x="77767" y="50546"/>
                      </a:lnTo>
                      <a:lnTo>
                        <a:pt x="77832" y="48112"/>
                      </a:lnTo>
                      <a:lnTo>
                        <a:pt x="77930" y="46053"/>
                      </a:lnTo>
                      <a:lnTo>
                        <a:pt x="78027" y="43993"/>
                      </a:lnTo>
                      <a:lnTo>
                        <a:pt x="78125" y="41747"/>
                      </a:lnTo>
                      <a:lnTo>
                        <a:pt x="78287" y="39875"/>
                      </a:lnTo>
                      <a:lnTo>
                        <a:pt x="78417" y="38003"/>
                      </a:lnTo>
                      <a:lnTo>
                        <a:pt x="78612" y="36131"/>
                      </a:lnTo>
                      <a:lnTo>
                        <a:pt x="78775" y="34446"/>
                      </a:lnTo>
                      <a:lnTo>
                        <a:pt x="78970" y="32948"/>
                      </a:lnTo>
                      <a:lnTo>
                        <a:pt x="79165" y="31450"/>
                      </a:lnTo>
                      <a:lnTo>
                        <a:pt x="79360" y="29765"/>
                      </a:lnTo>
                      <a:lnTo>
                        <a:pt x="79588" y="28455"/>
                      </a:lnTo>
                      <a:lnTo>
                        <a:pt x="79880" y="27145"/>
                      </a:lnTo>
                      <a:lnTo>
                        <a:pt x="80108" y="26021"/>
                      </a:lnTo>
                      <a:lnTo>
                        <a:pt x="80368" y="24898"/>
                      </a:lnTo>
                      <a:lnTo>
                        <a:pt x="80628" y="23775"/>
                      </a:lnTo>
                      <a:lnTo>
                        <a:pt x="80921" y="22652"/>
                      </a:lnTo>
                      <a:lnTo>
                        <a:pt x="81246" y="21903"/>
                      </a:lnTo>
                      <a:lnTo>
                        <a:pt x="81538" y="20967"/>
                      </a:lnTo>
                      <a:lnTo>
                        <a:pt x="81831" y="20405"/>
                      </a:lnTo>
                      <a:lnTo>
                        <a:pt x="82514" y="19095"/>
                      </a:lnTo>
                      <a:lnTo>
                        <a:pt x="83196" y="18346"/>
                      </a:lnTo>
                      <a:lnTo>
                        <a:pt x="83944" y="17784"/>
                      </a:lnTo>
                      <a:lnTo>
                        <a:pt x="84692" y="17597"/>
                      </a:lnTo>
                      <a:lnTo>
                        <a:pt x="85277" y="17784"/>
                      </a:lnTo>
                      <a:lnTo>
                        <a:pt x="85862" y="17971"/>
                      </a:lnTo>
                      <a:lnTo>
                        <a:pt x="86415" y="18346"/>
                      </a:lnTo>
                      <a:lnTo>
                        <a:pt x="86903" y="18907"/>
                      </a:lnTo>
                      <a:lnTo>
                        <a:pt x="87390" y="19656"/>
                      </a:lnTo>
                      <a:lnTo>
                        <a:pt x="87813" y="20405"/>
                      </a:lnTo>
                      <a:lnTo>
                        <a:pt x="88236" y="21154"/>
                      </a:lnTo>
                      <a:lnTo>
                        <a:pt x="88626" y="22090"/>
                      </a:lnTo>
                      <a:lnTo>
                        <a:pt x="89406" y="5241"/>
                      </a:lnTo>
                      <a:lnTo>
                        <a:pt x="89081" y="4492"/>
                      </a:lnTo>
                      <a:lnTo>
                        <a:pt x="88691" y="3556"/>
                      </a:lnTo>
                      <a:lnTo>
                        <a:pt x="88171" y="2433"/>
                      </a:lnTo>
                      <a:lnTo>
                        <a:pt x="87618" y="1684"/>
                      </a:lnTo>
                      <a:lnTo>
                        <a:pt x="86935" y="1123"/>
                      </a:lnTo>
                      <a:lnTo>
                        <a:pt x="86220" y="561"/>
                      </a:lnTo>
                      <a:lnTo>
                        <a:pt x="85407" y="187"/>
                      </a:lnTo>
                      <a:lnTo>
                        <a:pt x="84529" y="0"/>
                      </a:lnTo>
                      <a:lnTo>
                        <a:pt x="83977" y="187"/>
                      </a:lnTo>
                      <a:lnTo>
                        <a:pt x="83424" y="374"/>
                      </a:lnTo>
                      <a:lnTo>
                        <a:pt x="82839" y="748"/>
                      </a:lnTo>
                      <a:lnTo>
                        <a:pt x="82319" y="1123"/>
                      </a:lnTo>
                      <a:lnTo>
                        <a:pt x="81766" y="1684"/>
                      </a:lnTo>
                      <a:lnTo>
                        <a:pt x="81246" y="2433"/>
                      </a:lnTo>
                      <a:lnTo>
                        <a:pt x="80726" y="3182"/>
                      </a:lnTo>
                      <a:lnTo>
                        <a:pt x="80238" y="4305"/>
                      </a:lnTo>
                      <a:lnTo>
                        <a:pt x="79783" y="5429"/>
                      </a:lnTo>
                      <a:lnTo>
                        <a:pt x="79295" y="6552"/>
                      </a:lnTo>
                      <a:lnTo>
                        <a:pt x="78872" y="7862"/>
                      </a:lnTo>
                      <a:lnTo>
                        <a:pt x="78385" y="9360"/>
                      </a:lnTo>
                      <a:lnTo>
                        <a:pt x="77995" y="11045"/>
                      </a:lnTo>
                      <a:lnTo>
                        <a:pt x="77604" y="12730"/>
                      </a:lnTo>
                      <a:lnTo>
                        <a:pt x="77182" y="14414"/>
                      </a:lnTo>
                      <a:lnTo>
                        <a:pt x="76824" y="16287"/>
                      </a:lnTo>
                      <a:lnTo>
                        <a:pt x="76467" y="18533"/>
                      </a:lnTo>
                      <a:lnTo>
                        <a:pt x="76141" y="20592"/>
                      </a:lnTo>
                      <a:lnTo>
                        <a:pt x="75816" y="22839"/>
                      </a:lnTo>
                      <a:lnTo>
                        <a:pt x="75524" y="25273"/>
                      </a:lnTo>
                      <a:lnTo>
                        <a:pt x="75264" y="27706"/>
                      </a:lnTo>
                      <a:lnTo>
                        <a:pt x="75004" y="30327"/>
                      </a:lnTo>
                      <a:lnTo>
                        <a:pt x="74776" y="32948"/>
                      </a:lnTo>
                      <a:lnTo>
                        <a:pt x="74548" y="35569"/>
                      </a:lnTo>
                      <a:lnTo>
                        <a:pt x="74386" y="38564"/>
                      </a:lnTo>
                      <a:lnTo>
                        <a:pt x="74223" y="41560"/>
                      </a:lnTo>
                      <a:lnTo>
                        <a:pt x="74061" y="44742"/>
                      </a:lnTo>
                      <a:lnTo>
                        <a:pt x="73963" y="47737"/>
                      </a:lnTo>
                      <a:lnTo>
                        <a:pt x="73866" y="51107"/>
                      </a:lnTo>
                      <a:lnTo>
                        <a:pt x="73801" y="54290"/>
                      </a:lnTo>
                      <a:lnTo>
                        <a:pt x="73768" y="57847"/>
                      </a:lnTo>
                      <a:lnTo>
                        <a:pt x="73768" y="61404"/>
                      </a:lnTo>
                      <a:lnTo>
                        <a:pt x="73768" y="64773"/>
                      </a:lnTo>
                      <a:lnTo>
                        <a:pt x="73801" y="67769"/>
                      </a:lnTo>
                      <a:lnTo>
                        <a:pt x="73866" y="71138"/>
                      </a:lnTo>
                      <a:lnTo>
                        <a:pt x="73931" y="73946"/>
                      </a:lnTo>
                      <a:lnTo>
                        <a:pt x="74028" y="77129"/>
                      </a:lnTo>
                      <a:lnTo>
                        <a:pt x="74158" y="79937"/>
                      </a:lnTo>
                      <a:lnTo>
                        <a:pt x="74288" y="82558"/>
                      </a:lnTo>
                      <a:lnTo>
                        <a:pt x="74451" y="85553"/>
                      </a:lnTo>
                      <a:lnTo>
                        <a:pt x="74613" y="87987"/>
                      </a:lnTo>
                      <a:lnTo>
                        <a:pt x="74841" y="90608"/>
                      </a:lnTo>
                      <a:lnTo>
                        <a:pt x="75069" y="93042"/>
                      </a:lnTo>
                      <a:lnTo>
                        <a:pt x="75329" y="95288"/>
                      </a:lnTo>
                      <a:lnTo>
                        <a:pt x="75589" y="97722"/>
                      </a:lnTo>
                      <a:lnTo>
                        <a:pt x="75849" y="99968"/>
                      </a:lnTo>
                      <a:lnTo>
                        <a:pt x="76174" y="101840"/>
                      </a:lnTo>
                      <a:lnTo>
                        <a:pt x="76499" y="103900"/>
                      </a:lnTo>
                      <a:lnTo>
                        <a:pt x="76824" y="105772"/>
                      </a:lnTo>
                      <a:lnTo>
                        <a:pt x="77182" y="107457"/>
                      </a:lnTo>
                      <a:lnTo>
                        <a:pt x="77572" y="109141"/>
                      </a:lnTo>
                      <a:lnTo>
                        <a:pt x="77962" y="110826"/>
                      </a:lnTo>
                      <a:lnTo>
                        <a:pt x="78385" y="112137"/>
                      </a:lnTo>
                      <a:lnTo>
                        <a:pt x="78807" y="113447"/>
                      </a:lnTo>
                      <a:lnTo>
                        <a:pt x="79263" y="114570"/>
                      </a:lnTo>
                      <a:lnTo>
                        <a:pt x="79718" y="115694"/>
                      </a:lnTo>
                      <a:lnTo>
                        <a:pt x="80205" y="116630"/>
                      </a:lnTo>
                      <a:lnTo>
                        <a:pt x="80693" y="117566"/>
                      </a:lnTo>
                      <a:lnTo>
                        <a:pt x="81246" y="118315"/>
                      </a:lnTo>
                      <a:lnTo>
                        <a:pt x="81766" y="118876"/>
                      </a:lnTo>
                      <a:lnTo>
                        <a:pt x="82319" y="119251"/>
                      </a:lnTo>
                      <a:lnTo>
                        <a:pt x="82871" y="119625"/>
                      </a:lnTo>
                      <a:lnTo>
                        <a:pt x="83457" y="119812"/>
                      </a:lnTo>
                      <a:lnTo>
                        <a:pt x="84042" y="120000"/>
                      </a:lnTo>
                      <a:lnTo>
                        <a:pt x="84920" y="119812"/>
                      </a:lnTo>
                      <a:lnTo>
                        <a:pt x="85732" y="119438"/>
                      </a:lnTo>
                      <a:lnTo>
                        <a:pt x="86513" y="118876"/>
                      </a:lnTo>
                      <a:lnTo>
                        <a:pt x="87260" y="118315"/>
                      </a:lnTo>
                      <a:lnTo>
                        <a:pt x="87846" y="117566"/>
                      </a:lnTo>
                      <a:lnTo>
                        <a:pt x="88431" y="116443"/>
                      </a:lnTo>
                      <a:lnTo>
                        <a:pt x="88886" y="115507"/>
                      </a:lnTo>
                      <a:lnTo>
                        <a:pt x="89244" y="114570"/>
                      </a:lnTo>
                      <a:lnTo>
                        <a:pt x="88658" y="97909"/>
                      </a:lnTo>
                      <a:close/>
                      <a:moveTo>
                        <a:pt x="66908" y="1872"/>
                      </a:moveTo>
                      <a:lnTo>
                        <a:pt x="66908" y="118127"/>
                      </a:lnTo>
                      <a:lnTo>
                        <a:pt x="70582" y="118127"/>
                      </a:lnTo>
                      <a:lnTo>
                        <a:pt x="70582" y="1872"/>
                      </a:lnTo>
                      <a:lnTo>
                        <a:pt x="66908" y="1872"/>
                      </a:lnTo>
                      <a:close/>
                      <a:moveTo>
                        <a:pt x="57740" y="118127"/>
                      </a:moveTo>
                      <a:lnTo>
                        <a:pt x="64730" y="1872"/>
                      </a:lnTo>
                      <a:lnTo>
                        <a:pt x="60829" y="1872"/>
                      </a:lnTo>
                      <a:lnTo>
                        <a:pt x="57870" y="55039"/>
                      </a:lnTo>
                      <a:lnTo>
                        <a:pt x="57577" y="60280"/>
                      </a:lnTo>
                      <a:lnTo>
                        <a:pt x="57285" y="65709"/>
                      </a:lnTo>
                      <a:lnTo>
                        <a:pt x="57025" y="70951"/>
                      </a:lnTo>
                      <a:lnTo>
                        <a:pt x="56765" y="76193"/>
                      </a:lnTo>
                      <a:lnTo>
                        <a:pt x="56505" y="81435"/>
                      </a:lnTo>
                      <a:lnTo>
                        <a:pt x="56244" y="86677"/>
                      </a:lnTo>
                      <a:lnTo>
                        <a:pt x="56049" y="91918"/>
                      </a:lnTo>
                      <a:lnTo>
                        <a:pt x="55822" y="96973"/>
                      </a:lnTo>
                      <a:lnTo>
                        <a:pt x="55757" y="96973"/>
                      </a:lnTo>
                      <a:lnTo>
                        <a:pt x="55562" y="91918"/>
                      </a:lnTo>
                      <a:lnTo>
                        <a:pt x="55334" y="86489"/>
                      </a:lnTo>
                      <a:lnTo>
                        <a:pt x="55107" y="81248"/>
                      </a:lnTo>
                      <a:lnTo>
                        <a:pt x="54879" y="76006"/>
                      </a:lnTo>
                      <a:lnTo>
                        <a:pt x="54619" y="70951"/>
                      </a:lnTo>
                      <a:lnTo>
                        <a:pt x="54359" y="65522"/>
                      </a:lnTo>
                      <a:lnTo>
                        <a:pt x="54066" y="60093"/>
                      </a:lnTo>
                      <a:lnTo>
                        <a:pt x="53774" y="54664"/>
                      </a:lnTo>
                      <a:lnTo>
                        <a:pt x="51043" y="1872"/>
                      </a:lnTo>
                      <a:lnTo>
                        <a:pt x="47044" y="1872"/>
                      </a:lnTo>
                      <a:lnTo>
                        <a:pt x="53546" y="118127"/>
                      </a:lnTo>
                      <a:lnTo>
                        <a:pt x="57740" y="118127"/>
                      </a:lnTo>
                      <a:close/>
                      <a:moveTo>
                        <a:pt x="35437" y="18159"/>
                      </a:moveTo>
                      <a:lnTo>
                        <a:pt x="35795" y="17784"/>
                      </a:lnTo>
                      <a:lnTo>
                        <a:pt x="36315" y="17410"/>
                      </a:lnTo>
                      <a:lnTo>
                        <a:pt x="36933" y="17223"/>
                      </a:lnTo>
                      <a:lnTo>
                        <a:pt x="37745" y="17035"/>
                      </a:lnTo>
                      <a:lnTo>
                        <a:pt x="38168" y="17223"/>
                      </a:lnTo>
                      <a:lnTo>
                        <a:pt x="38591" y="17410"/>
                      </a:lnTo>
                      <a:lnTo>
                        <a:pt x="38981" y="17784"/>
                      </a:lnTo>
                      <a:lnTo>
                        <a:pt x="39338" y="18159"/>
                      </a:lnTo>
                      <a:lnTo>
                        <a:pt x="39729" y="18720"/>
                      </a:lnTo>
                      <a:lnTo>
                        <a:pt x="40021" y="19656"/>
                      </a:lnTo>
                      <a:lnTo>
                        <a:pt x="40314" y="20405"/>
                      </a:lnTo>
                      <a:lnTo>
                        <a:pt x="40574" y="21528"/>
                      </a:lnTo>
                      <a:lnTo>
                        <a:pt x="40834" y="22652"/>
                      </a:lnTo>
                      <a:lnTo>
                        <a:pt x="41062" y="24336"/>
                      </a:lnTo>
                      <a:lnTo>
                        <a:pt x="41224" y="25647"/>
                      </a:lnTo>
                      <a:lnTo>
                        <a:pt x="41387" y="27332"/>
                      </a:lnTo>
                      <a:lnTo>
                        <a:pt x="41517" y="29204"/>
                      </a:lnTo>
                      <a:lnTo>
                        <a:pt x="41582" y="31263"/>
                      </a:lnTo>
                      <a:lnTo>
                        <a:pt x="41647" y="33322"/>
                      </a:lnTo>
                      <a:lnTo>
                        <a:pt x="41647" y="35569"/>
                      </a:lnTo>
                      <a:lnTo>
                        <a:pt x="41647" y="37815"/>
                      </a:lnTo>
                      <a:lnTo>
                        <a:pt x="41582" y="39687"/>
                      </a:lnTo>
                      <a:lnTo>
                        <a:pt x="41517" y="41560"/>
                      </a:lnTo>
                      <a:lnTo>
                        <a:pt x="41387" y="43432"/>
                      </a:lnTo>
                      <a:lnTo>
                        <a:pt x="41224" y="45304"/>
                      </a:lnTo>
                      <a:lnTo>
                        <a:pt x="41062" y="46801"/>
                      </a:lnTo>
                      <a:lnTo>
                        <a:pt x="40801" y="48112"/>
                      </a:lnTo>
                      <a:lnTo>
                        <a:pt x="40574" y="49422"/>
                      </a:lnTo>
                      <a:lnTo>
                        <a:pt x="40314" y="50733"/>
                      </a:lnTo>
                      <a:lnTo>
                        <a:pt x="40021" y="51856"/>
                      </a:lnTo>
                      <a:lnTo>
                        <a:pt x="39696" y="52605"/>
                      </a:lnTo>
                      <a:lnTo>
                        <a:pt x="39306" y="53354"/>
                      </a:lnTo>
                      <a:lnTo>
                        <a:pt x="38916" y="53915"/>
                      </a:lnTo>
                      <a:lnTo>
                        <a:pt x="38526" y="54477"/>
                      </a:lnTo>
                      <a:lnTo>
                        <a:pt x="38070" y="54664"/>
                      </a:lnTo>
                      <a:lnTo>
                        <a:pt x="37648" y="54664"/>
                      </a:lnTo>
                      <a:lnTo>
                        <a:pt x="35437" y="54664"/>
                      </a:lnTo>
                      <a:lnTo>
                        <a:pt x="35437" y="18159"/>
                      </a:lnTo>
                      <a:close/>
                      <a:moveTo>
                        <a:pt x="31796" y="118127"/>
                      </a:moveTo>
                      <a:lnTo>
                        <a:pt x="35437" y="118127"/>
                      </a:lnTo>
                      <a:lnTo>
                        <a:pt x="35437" y="70202"/>
                      </a:lnTo>
                      <a:lnTo>
                        <a:pt x="37323" y="70202"/>
                      </a:lnTo>
                      <a:lnTo>
                        <a:pt x="37680" y="70577"/>
                      </a:lnTo>
                      <a:lnTo>
                        <a:pt x="38038" y="70764"/>
                      </a:lnTo>
                      <a:lnTo>
                        <a:pt x="38363" y="71138"/>
                      </a:lnTo>
                      <a:lnTo>
                        <a:pt x="38688" y="71513"/>
                      </a:lnTo>
                      <a:lnTo>
                        <a:pt x="38948" y="72074"/>
                      </a:lnTo>
                      <a:lnTo>
                        <a:pt x="39208" y="72823"/>
                      </a:lnTo>
                      <a:lnTo>
                        <a:pt x="39436" y="73759"/>
                      </a:lnTo>
                      <a:lnTo>
                        <a:pt x="39696" y="74882"/>
                      </a:lnTo>
                      <a:lnTo>
                        <a:pt x="39891" y="76193"/>
                      </a:lnTo>
                      <a:lnTo>
                        <a:pt x="40086" y="77691"/>
                      </a:lnTo>
                      <a:lnTo>
                        <a:pt x="40249" y="79375"/>
                      </a:lnTo>
                      <a:lnTo>
                        <a:pt x="40411" y="81060"/>
                      </a:lnTo>
                      <a:lnTo>
                        <a:pt x="40541" y="83120"/>
                      </a:lnTo>
                      <a:lnTo>
                        <a:pt x="40671" y="85553"/>
                      </a:lnTo>
                      <a:lnTo>
                        <a:pt x="40801" y="87987"/>
                      </a:lnTo>
                      <a:lnTo>
                        <a:pt x="40931" y="90795"/>
                      </a:lnTo>
                      <a:lnTo>
                        <a:pt x="41354" y="100530"/>
                      </a:lnTo>
                      <a:lnTo>
                        <a:pt x="41712" y="108393"/>
                      </a:lnTo>
                      <a:lnTo>
                        <a:pt x="41874" y="111762"/>
                      </a:lnTo>
                      <a:lnTo>
                        <a:pt x="42004" y="114383"/>
                      </a:lnTo>
                      <a:lnTo>
                        <a:pt x="42167" y="116443"/>
                      </a:lnTo>
                      <a:lnTo>
                        <a:pt x="42297" y="118127"/>
                      </a:lnTo>
                      <a:lnTo>
                        <a:pt x="46068" y="118127"/>
                      </a:lnTo>
                      <a:lnTo>
                        <a:pt x="45938" y="115881"/>
                      </a:lnTo>
                      <a:lnTo>
                        <a:pt x="45711" y="113260"/>
                      </a:lnTo>
                      <a:lnTo>
                        <a:pt x="45548" y="109516"/>
                      </a:lnTo>
                      <a:lnTo>
                        <a:pt x="45353" y="105772"/>
                      </a:lnTo>
                      <a:lnTo>
                        <a:pt x="45158" y="101092"/>
                      </a:lnTo>
                      <a:lnTo>
                        <a:pt x="44930" y="96224"/>
                      </a:lnTo>
                      <a:lnTo>
                        <a:pt x="44735" y="91170"/>
                      </a:lnTo>
                      <a:lnTo>
                        <a:pt x="44475" y="85741"/>
                      </a:lnTo>
                      <a:lnTo>
                        <a:pt x="44280" y="81622"/>
                      </a:lnTo>
                      <a:lnTo>
                        <a:pt x="44020" y="77878"/>
                      </a:lnTo>
                      <a:lnTo>
                        <a:pt x="43760" y="74508"/>
                      </a:lnTo>
                      <a:lnTo>
                        <a:pt x="43435" y="71513"/>
                      </a:lnTo>
                      <a:lnTo>
                        <a:pt x="43240" y="70015"/>
                      </a:lnTo>
                      <a:lnTo>
                        <a:pt x="43045" y="68705"/>
                      </a:lnTo>
                      <a:lnTo>
                        <a:pt x="42850" y="67581"/>
                      </a:lnTo>
                      <a:lnTo>
                        <a:pt x="42655" y="66458"/>
                      </a:lnTo>
                      <a:lnTo>
                        <a:pt x="42427" y="65522"/>
                      </a:lnTo>
                      <a:lnTo>
                        <a:pt x="42199" y="64773"/>
                      </a:lnTo>
                      <a:lnTo>
                        <a:pt x="41939" y="64024"/>
                      </a:lnTo>
                      <a:lnTo>
                        <a:pt x="41679" y="63088"/>
                      </a:lnTo>
                      <a:lnTo>
                        <a:pt x="41679" y="62714"/>
                      </a:lnTo>
                      <a:lnTo>
                        <a:pt x="42004" y="61778"/>
                      </a:lnTo>
                      <a:lnTo>
                        <a:pt x="42395" y="61029"/>
                      </a:lnTo>
                      <a:lnTo>
                        <a:pt x="42720" y="59906"/>
                      </a:lnTo>
                      <a:lnTo>
                        <a:pt x="43045" y="58783"/>
                      </a:lnTo>
                      <a:lnTo>
                        <a:pt x="43370" y="57285"/>
                      </a:lnTo>
                      <a:lnTo>
                        <a:pt x="43662" y="55787"/>
                      </a:lnTo>
                      <a:lnTo>
                        <a:pt x="43955" y="54102"/>
                      </a:lnTo>
                      <a:lnTo>
                        <a:pt x="44215" y="52418"/>
                      </a:lnTo>
                      <a:lnTo>
                        <a:pt x="44443" y="50546"/>
                      </a:lnTo>
                      <a:lnTo>
                        <a:pt x="44670" y="48299"/>
                      </a:lnTo>
                      <a:lnTo>
                        <a:pt x="44865" y="46240"/>
                      </a:lnTo>
                      <a:lnTo>
                        <a:pt x="45028" y="43993"/>
                      </a:lnTo>
                      <a:lnTo>
                        <a:pt x="45158" y="41560"/>
                      </a:lnTo>
                      <a:lnTo>
                        <a:pt x="45256" y="39126"/>
                      </a:lnTo>
                      <a:lnTo>
                        <a:pt x="45321" y="36318"/>
                      </a:lnTo>
                      <a:lnTo>
                        <a:pt x="45321" y="33697"/>
                      </a:lnTo>
                      <a:lnTo>
                        <a:pt x="45288" y="29953"/>
                      </a:lnTo>
                      <a:lnTo>
                        <a:pt x="45223" y="26583"/>
                      </a:lnTo>
                      <a:lnTo>
                        <a:pt x="45060" y="23213"/>
                      </a:lnTo>
                      <a:lnTo>
                        <a:pt x="44898" y="20218"/>
                      </a:lnTo>
                      <a:lnTo>
                        <a:pt x="44638" y="17597"/>
                      </a:lnTo>
                      <a:lnTo>
                        <a:pt x="44313" y="14789"/>
                      </a:lnTo>
                      <a:lnTo>
                        <a:pt x="43988" y="12542"/>
                      </a:lnTo>
                      <a:lnTo>
                        <a:pt x="43597" y="10483"/>
                      </a:lnTo>
                      <a:lnTo>
                        <a:pt x="43337" y="9173"/>
                      </a:lnTo>
                      <a:lnTo>
                        <a:pt x="43045" y="8049"/>
                      </a:lnTo>
                      <a:lnTo>
                        <a:pt x="42752" y="7113"/>
                      </a:lnTo>
                      <a:lnTo>
                        <a:pt x="42460" y="6177"/>
                      </a:lnTo>
                      <a:lnTo>
                        <a:pt x="42134" y="5241"/>
                      </a:lnTo>
                      <a:lnTo>
                        <a:pt x="41777" y="4492"/>
                      </a:lnTo>
                      <a:lnTo>
                        <a:pt x="41452" y="3931"/>
                      </a:lnTo>
                      <a:lnTo>
                        <a:pt x="41062" y="3182"/>
                      </a:lnTo>
                      <a:lnTo>
                        <a:pt x="40249" y="2246"/>
                      </a:lnTo>
                      <a:lnTo>
                        <a:pt x="39371" y="1497"/>
                      </a:lnTo>
                      <a:lnTo>
                        <a:pt x="38396" y="1123"/>
                      </a:lnTo>
                      <a:lnTo>
                        <a:pt x="37388" y="936"/>
                      </a:lnTo>
                      <a:lnTo>
                        <a:pt x="36575" y="936"/>
                      </a:lnTo>
                      <a:lnTo>
                        <a:pt x="35795" y="1123"/>
                      </a:lnTo>
                      <a:lnTo>
                        <a:pt x="35047" y="1310"/>
                      </a:lnTo>
                      <a:lnTo>
                        <a:pt x="34299" y="1684"/>
                      </a:lnTo>
                      <a:lnTo>
                        <a:pt x="33616" y="2059"/>
                      </a:lnTo>
                      <a:lnTo>
                        <a:pt x="32966" y="2433"/>
                      </a:lnTo>
                      <a:lnTo>
                        <a:pt x="32348" y="2808"/>
                      </a:lnTo>
                      <a:lnTo>
                        <a:pt x="31796" y="3556"/>
                      </a:lnTo>
                      <a:lnTo>
                        <a:pt x="31796" y="118127"/>
                      </a:lnTo>
                      <a:close/>
                      <a:moveTo>
                        <a:pt x="27699" y="49235"/>
                      </a:moveTo>
                      <a:lnTo>
                        <a:pt x="20059" y="49235"/>
                      </a:lnTo>
                      <a:lnTo>
                        <a:pt x="20059" y="19469"/>
                      </a:lnTo>
                      <a:lnTo>
                        <a:pt x="28122" y="19469"/>
                      </a:lnTo>
                      <a:lnTo>
                        <a:pt x="28122" y="1872"/>
                      </a:lnTo>
                      <a:lnTo>
                        <a:pt x="16385" y="1872"/>
                      </a:lnTo>
                      <a:lnTo>
                        <a:pt x="16385" y="118127"/>
                      </a:lnTo>
                      <a:lnTo>
                        <a:pt x="28577" y="118127"/>
                      </a:lnTo>
                      <a:lnTo>
                        <a:pt x="28577" y="100530"/>
                      </a:lnTo>
                      <a:lnTo>
                        <a:pt x="20059" y="100530"/>
                      </a:lnTo>
                      <a:lnTo>
                        <a:pt x="20059" y="66458"/>
                      </a:lnTo>
                      <a:lnTo>
                        <a:pt x="27699" y="66458"/>
                      </a:lnTo>
                      <a:lnTo>
                        <a:pt x="27699" y="49235"/>
                      </a:lnTo>
                      <a:close/>
                      <a:moveTo>
                        <a:pt x="0" y="112511"/>
                      </a:moveTo>
                      <a:lnTo>
                        <a:pt x="455" y="114009"/>
                      </a:lnTo>
                      <a:lnTo>
                        <a:pt x="1040" y="115319"/>
                      </a:lnTo>
                      <a:lnTo>
                        <a:pt x="1625" y="116443"/>
                      </a:lnTo>
                      <a:lnTo>
                        <a:pt x="2340" y="117753"/>
                      </a:lnTo>
                      <a:lnTo>
                        <a:pt x="3056" y="118689"/>
                      </a:lnTo>
                      <a:lnTo>
                        <a:pt x="3836" y="119251"/>
                      </a:lnTo>
                      <a:lnTo>
                        <a:pt x="4649" y="119812"/>
                      </a:lnTo>
                      <a:lnTo>
                        <a:pt x="5429" y="120000"/>
                      </a:lnTo>
                      <a:lnTo>
                        <a:pt x="6372" y="119812"/>
                      </a:lnTo>
                      <a:lnTo>
                        <a:pt x="7282" y="119251"/>
                      </a:lnTo>
                      <a:lnTo>
                        <a:pt x="7672" y="118876"/>
                      </a:lnTo>
                      <a:lnTo>
                        <a:pt x="8062" y="118315"/>
                      </a:lnTo>
                      <a:lnTo>
                        <a:pt x="8485" y="117753"/>
                      </a:lnTo>
                      <a:lnTo>
                        <a:pt x="8843" y="117004"/>
                      </a:lnTo>
                      <a:lnTo>
                        <a:pt x="9168" y="116255"/>
                      </a:lnTo>
                      <a:lnTo>
                        <a:pt x="9525" y="115507"/>
                      </a:lnTo>
                      <a:lnTo>
                        <a:pt x="9850" y="114758"/>
                      </a:lnTo>
                      <a:lnTo>
                        <a:pt x="10143" y="113822"/>
                      </a:lnTo>
                      <a:lnTo>
                        <a:pt x="10436" y="112886"/>
                      </a:lnTo>
                      <a:lnTo>
                        <a:pt x="10728" y="111762"/>
                      </a:lnTo>
                      <a:lnTo>
                        <a:pt x="10988" y="110639"/>
                      </a:lnTo>
                      <a:lnTo>
                        <a:pt x="11216" y="109329"/>
                      </a:lnTo>
                      <a:lnTo>
                        <a:pt x="11444" y="108205"/>
                      </a:lnTo>
                      <a:lnTo>
                        <a:pt x="11639" y="106895"/>
                      </a:lnTo>
                      <a:lnTo>
                        <a:pt x="11866" y="105585"/>
                      </a:lnTo>
                      <a:lnTo>
                        <a:pt x="12061" y="104274"/>
                      </a:lnTo>
                      <a:lnTo>
                        <a:pt x="12354" y="101279"/>
                      </a:lnTo>
                      <a:lnTo>
                        <a:pt x="12614" y="98471"/>
                      </a:lnTo>
                      <a:lnTo>
                        <a:pt x="12809" y="95101"/>
                      </a:lnTo>
                      <a:lnTo>
                        <a:pt x="13004" y="91918"/>
                      </a:lnTo>
                      <a:lnTo>
                        <a:pt x="13069" y="88361"/>
                      </a:lnTo>
                      <a:lnTo>
                        <a:pt x="13102" y="84992"/>
                      </a:lnTo>
                      <a:lnTo>
                        <a:pt x="13069" y="81809"/>
                      </a:lnTo>
                      <a:lnTo>
                        <a:pt x="13037" y="79001"/>
                      </a:lnTo>
                      <a:lnTo>
                        <a:pt x="12907" y="76193"/>
                      </a:lnTo>
                      <a:lnTo>
                        <a:pt x="12777" y="73572"/>
                      </a:lnTo>
                      <a:lnTo>
                        <a:pt x="12581" y="71138"/>
                      </a:lnTo>
                      <a:lnTo>
                        <a:pt x="12386" y="68705"/>
                      </a:lnTo>
                      <a:lnTo>
                        <a:pt x="12126" y="66458"/>
                      </a:lnTo>
                      <a:lnTo>
                        <a:pt x="11834" y="64399"/>
                      </a:lnTo>
                      <a:lnTo>
                        <a:pt x="11476" y="62152"/>
                      </a:lnTo>
                      <a:lnTo>
                        <a:pt x="11086" y="60280"/>
                      </a:lnTo>
                      <a:lnTo>
                        <a:pt x="10663" y="58595"/>
                      </a:lnTo>
                      <a:lnTo>
                        <a:pt x="10176" y="56723"/>
                      </a:lnTo>
                      <a:lnTo>
                        <a:pt x="9688" y="55039"/>
                      </a:lnTo>
                      <a:lnTo>
                        <a:pt x="9135" y="53541"/>
                      </a:lnTo>
                      <a:lnTo>
                        <a:pt x="8550" y="52043"/>
                      </a:lnTo>
                      <a:lnTo>
                        <a:pt x="7900" y="50546"/>
                      </a:lnTo>
                      <a:lnTo>
                        <a:pt x="6989" y="48299"/>
                      </a:lnTo>
                      <a:lnTo>
                        <a:pt x="6177" y="46240"/>
                      </a:lnTo>
                      <a:lnTo>
                        <a:pt x="5819" y="45304"/>
                      </a:lnTo>
                      <a:lnTo>
                        <a:pt x="5494" y="44180"/>
                      </a:lnTo>
                      <a:lnTo>
                        <a:pt x="5234" y="43057"/>
                      </a:lnTo>
                      <a:lnTo>
                        <a:pt x="4974" y="41934"/>
                      </a:lnTo>
                      <a:lnTo>
                        <a:pt x="4746" y="40998"/>
                      </a:lnTo>
                      <a:lnTo>
                        <a:pt x="4584" y="39875"/>
                      </a:lnTo>
                      <a:lnTo>
                        <a:pt x="4389" y="38564"/>
                      </a:lnTo>
                      <a:lnTo>
                        <a:pt x="4259" y="37441"/>
                      </a:lnTo>
                      <a:lnTo>
                        <a:pt x="4161" y="35943"/>
                      </a:lnTo>
                      <a:lnTo>
                        <a:pt x="4096" y="34446"/>
                      </a:lnTo>
                      <a:lnTo>
                        <a:pt x="4063" y="33135"/>
                      </a:lnTo>
                      <a:lnTo>
                        <a:pt x="4063" y="31450"/>
                      </a:lnTo>
                      <a:lnTo>
                        <a:pt x="4063" y="30327"/>
                      </a:lnTo>
                      <a:lnTo>
                        <a:pt x="4096" y="28829"/>
                      </a:lnTo>
                      <a:lnTo>
                        <a:pt x="4161" y="27519"/>
                      </a:lnTo>
                      <a:lnTo>
                        <a:pt x="4226" y="26396"/>
                      </a:lnTo>
                      <a:lnTo>
                        <a:pt x="4356" y="25273"/>
                      </a:lnTo>
                      <a:lnTo>
                        <a:pt x="4519" y="24149"/>
                      </a:lnTo>
                      <a:lnTo>
                        <a:pt x="4649" y="22839"/>
                      </a:lnTo>
                      <a:lnTo>
                        <a:pt x="4844" y="21903"/>
                      </a:lnTo>
                      <a:lnTo>
                        <a:pt x="5071" y="20967"/>
                      </a:lnTo>
                      <a:lnTo>
                        <a:pt x="5299" y="20031"/>
                      </a:lnTo>
                      <a:lnTo>
                        <a:pt x="5559" y="19282"/>
                      </a:lnTo>
                      <a:lnTo>
                        <a:pt x="5884" y="18720"/>
                      </a:lnTo>
                      <a:lnTo>
                        <a:pt x="6209" y="18159"/>
                      </a:lnTo>
                      <a:lnTo>
                        <a:pt x="6567" y="17784"/>
                      </a:lnTo>
                      <a:lnTo>
                        <a:pt x="6989" y="17597"/>
                      </a:lnTo>
                      <a:lnTo>
                        <a:pt x="7380" y="17597"/>
                      </a:lnTo>
                      <a:lnTo>
                        <a:pt x="8062" y="17597"/>
                      </a:lnTo>
                      <a:lnTo>
                        <a:pt x="8713" y="17971"/>
                      </a:lnTo>
                      <a:lnTo>
                        <a:pt x="9265" y="18720"/>
                      </a:lnTo>
                      <a:lnTo>
                        <a:pt x="9818" y="19469"/>
                      </a:lnTo>
                      <a:lnTo>
                        <a:pt x="10306" y="20218"/>
                      </a:lnTo>
                      <a:lnTo>
                        <a:pt x="10761" y="21154"/>
                      </a:lnTo>
                      <a:lnTo>
                        <a:pt x="11118" y="22090"/>
                      </a:lnTo>
                      <a:lnTo>
                        <a:pt x="11411" y="22839"/>
                      </a:lnTo>
                      <a:lnTo>
                        <a:pt x="12289" y="5803"/>
                      </a:lnTo>
                      <a:lnTo>
                        <a:pt x="11899" y="4680"/>
                      </a:lnTo>
                      <a:lnTo>
                        <a:pt x="11379" y="3744"/>
                      </a:lnTo>
                      <a:lnTo>
                        <a:pt x="10891" y="2620"/>
                      </a:lnTo>
                      <a:lnTo>
                        <a:pt x="10273" y="1684"/>
                      </a:lnTo>
                      <a:lnTo>
                        <a:pt x="9688" y="1123"/>
                      </a:lnTo>
                      <a:lnTo>
                        <a:pt x="8973" y="561"/>
                      </a:lnTo>
                      <a:lnTo>
                        <a:pt x="8257" y="187"/>
                      </a:lnTo>
                      <a:lnTo>
                        <a:pt x="7445" y="0"/>
                      </a:lnTo>
                      <a:lnTo>
                        <a:pt x="6632" y="187"/>
                      </a:lnTo>
                      <a:lnTo>
                        <a:pt x="5917" y="748"/>
                      </a:lnTo>
                      <a:lnTo>
                        <a:pt x="5169" y="1497"/>
                      </a:lnTo>
                      <a:lnTo>
                        <a:pt x="4519" y="2620"/>
                      </a:lnTo>
                      <a:lnTo>
                        <a:pt x="3868" y="4118"/>
                      </a:lnTo>
                      <a:lnTo>
                        <a:pt x="3283" y="5616"/>
                      </a:lnTo>
                      <a:lnTo>
                        <a:pt x="2730" y="7488"/>
                      </a:lnTo>
                      <a:lnTo>
                        <a:pt x="2275" y="9547"/>
                      </a:lnTo>
                      <a:lnTo>
                        <a:pt x="1820" y="11981"/>
                      </a:lnTo>
                      <a:lnTo>
                        <a:pt x="1430" y="14414"/>
                      </a:lnTo>
                      <a:lnTo>
                        <a:pt x="1105" y="17410"/>
                      </a:lnTo>
                      <a:lnTo>
                        <a:pt x="845" y="20218"/>
                      </a:lnTo>
                      <a:lnTo>
                        <a:pt x="585" y="23213"/>
                      </a:lnTo>
                      <a:lnTo>
                        <a:pt x="455" y="26583"/>
                      </a:lnTo>
                      <a:lnTo>
                        <a:pt x="357" y="29765"/>
                      </a:lnTo>
                      <a:lnTo>
                        <a:pt x="325" y="33510"/>
                      </a:lnTo>
                      <a:lnTo>
                        <a:pt x="357" y="36318"/>
                      </a:lnTo>
                      <a:lnTo>
                        <a:pt x="422" y="39500"/>
                      </a:lnTo>
                      <a:lnTo>
                        <a:pt x="520" y="42121"/>
                      </a:lnTo>
                      <a:lnTo>
                        <a:pt x="682" y="44929"/>
                      </a:lnTo>
                      <a:lnTo>
                        <a:pt x="942" y="47363"/>
                      </a:lnTo>
                      <a:lnTo>
                        <a:pt x="1170" y="49609"/>
                      </a:lnTo>
                      <a:lnTo>
                        <a:pt x="1463" y="51856"/>
                      </a:lnTo>
                      <a:lnTo>
                        <a:pt x="1788" y="53915"/>
                      </a:lnTo>
                      <a:lnTo>
                        <a:pt x="2178" y="55975"/>
                      </a:lnTo>
                      <a:lnTo>
                        <a:pt x="2600" y="58034"/>
                      </a:lnTo>
                      <a:lnTo>
                        <a:pt x="3023" y="59719"/>
                      </a:lnTo>
                      <a:lnTo>
                        <a:pt x="3543" y="61404"/>
                      </a:lnTo>
                      <a:lnTo>
                        <a:pt x="4031" y="62901"/>
                      </a:lnTo>
                      <a:lnTo>
                        <a:pt x="4616" y="64586"/>
                      </a:lnTo>
                      <a:lnTo>
                        <a:pt x="5169" y="65897"/>
                      </a:lnTo>
                      <a:lnTo>
                        <a:pt x="5787" y="67207"/>
                      </a:lnTo>
                      <a:lnTo>
                        <a:pt x="6664" y="69079"/>
                      </a:lnTo>
                      <a:lnTo>
                        <a:pt x="7412" y="71326"/>
                      </a:lnTo>
                      <a:lnTo>
                        <a:pt x="7737" y="72262"/>
                      </a:lnTo>
                      <a:lnTo>
                        <a:pt x="8030" y="73385"/>
                      </a:lnTo>
                      <a:lnTo>
                        <a:pt x="8290" y="74321"/>
                      </a:lnTo>
                      <a:lnTo>
                        <a:pt x="8518" y="75444"/>
                      </a:lnTo>
                      <a:lnTo>
                        <a:pt x="8713" y="76567"/>
                      </a:lnTo>
                      <a:lnTo>
                        <a:pt x="8875" y="78065"/>
                      </a:lnTo>
                      <a:lnTo>
                        <a:pt x="9038" y="79188"/>
                      </a:lnTo>
                      <a:lnTo>
                        <a:pt x="9135" y="80499"/>
                      </a:lnTo>
                      <a:lnTo>
                        <a:pt x="9233" y="81809"/>
                      </a:lnTo>
                      <a:lnTo>
                        <a:pt x="9330" y="83307"/>
                      </a:lnTo>
                      <a:lnTo>
                        <a:pt x="9363" y="84992"/>
                      </a:lnTo>
                      <a:lnTo>
                        <a:pt x="9363" y="86489"/>
                      </a:lnTo>
                      <a:lnTo>
                        <a:pt x="9363" y="88174"/>
                      </a:lnTo>
                      <a:lnTo>
                        <a:pt x="9265" y="89859"/>
                      </a:lnTo>
                      <a:lnTo>
                        <a:pt x="9200" y="91544"/>
                      </a:lnTo>
                      <a:lnTo>
                        <a:pt x="9103" y="93042"/>
                      </a:lnTo>
                      <a:lnTo>
                        <a:pt x="8973" y="94352"/>
                      </a:lnTo>
                      <a:lnTo>
                        <a:pt x="8810" y="95663"/>
                      </a:lnTo>
                      <a:lnTo>
                        <a:pt x="8615" y="96786"/>
                      </a:lnTo>
                      <a:lnTo>
                        <a:pt x="8420" y="98096"/>
                      </a:lnTo>
                      <a:lnTo>
                        <a:pt x="8160" y="99032"/>
                      </a:lnTo>
                      <a:lnTo>
                        <a:pt x="7867" y="99781"/>
                      </a:lnTo>
                      <a:lnTo>
                        <a:pt x="7575" y="100530"/>
                      </a:lnTo>
                      <a:lnTo>
                        <a:pt x="7250" y="101092"/>
                      </a:lnTo>
                      <a:lnTo>
                        <a:pt x="6924" y="101653"/>
                      </a:lnTo>
                      <a:lnTo>
                        <a:pt x="6502" y="102028"/>
                      </a:lnTo>
                      <a:lnTo>
                        <a:pt x="6112" y="102215"/>
                      </a:lnTo>
                      <a:lnTo>
                        <a:pt x="5689" y="102215"/>
                      </a:lnTo>
                      <a:lnTo>
                        <a:pt x="5006" y="102215"/>
                      </a:lnTo>
                      <a:lnTo>
                        <a:pt x="4291" y="101653"/>
                      </a:lnTo>
                      <a:lnTo>
                        <a:pt x="3641" y="101092"/>
                      </a:lnTo>
                      <a:lnTo>
                        <a:pt x="2991" y="100156"/>
                      </a:lnTo>
                      <a:lnTo>
                        <a:pt x="2405" y="99032"/>
                      </a:lnTo>
                      <a:lnTo>
                        <a:pt x="1820" y="97909"/>
                      </a:lnTo>
                      <a:lnTo>
                        <a:pt x="1300" y="96224"/>
                      </a:lnTo>
                      <a:lnTo>
                        <a:pt x="845" y="94914"/>
                      </a:lnTo>
                      <a:lnTo>
                        <a:pt x="0" y="1125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88" name="Shape 88"/>
                <p:cNvSpPr/>
                <p:nvPr/>
              </p:nvSpPr>
              <p:spPr>
                <a:xfrm>
                  <a:off x="623720" y="6650479"/>
                  <a:ext cx="1169986" cy="127000"/>
                </a:xfrm>
                <a:custGeom>
                  <a:pathLst>
                    <a:path extrusionOk="0" h="120000" w="120000">
                      <a:moveTo>
                        <a:pt x="115784" y="118127"/>
                      </a:moveTo>
                      <a:lnTo>
                        <a:pt x="115784" y="69079"/>
                      </a:lnTo>
                      <a:lnTo>
                        <a:pt x="120000" y="1872"/>
                      </a:lnTo>
                      <a:lnTo>
                        <a:pt x="117373" y="1872"/>
                      </a:lnTo>
                      <a:lnTo>
                        <a:pt x="115866" y="31638"/>
                      </a:lnTo>
                      <a:lnTo>
                        <a:pt x="115560" y="37815"/>
                      </a:lnTo>
                      <a:lnTo>
                        <a:pt x="115275" y="43432"/>
                      </a:lnTo>
                      <a:lnTo>
                        <a:pt x="115011" y="49048"/>
                      </a:lnTo>
                      <a:lnTo>
                        <a:pt x="114766" y="54664"/>
                      </a:lnTo>
                      <a:lnTo>
                        <a:pt x="114746" y="54664"/>
                      </a:lnTo>
                      <a:lnTo>
                        <a:pt x="114461" y="48861"/>
                      </a:lnTo>
                      <a:lnTo>
                        <a:pt x="114216" y="43432"/>
                      </a:lnTo>
                      <a:lnTo>
                        <a:pt x="113952" y="37815"/>
                      </a:lnTo>
                      <a:lnTo>
                        <a:pt x="113626" y="31825"/>
                      </a:lnTo>
                      <a:lnTo>
                        <a:pt x="112119" y="1872"/>
                      </a:lnTo>
                      <a:lnTo>
                        <a:pt x="109492" y="1872"/>
                      </a:lnTo>
                      <a:lnTo>
                        <a:pt x="113483" y="69641"/>
                      </a:lnTo>
                      <a:lnTo>
                        <a:pt x="113483" y="118127"/>
                      </a:lnTo>
                      <a:lnTo>
                        <a:pt x="115784" y="118127"/>
                      </a:lnTo>
                      <a:close/>
                      <a:moveTo>
                        <a:pt x="108291" y="97909"/>
                      </a:moveTo>
                      <a:lnTo>
                        <a:pt x="108046" y="98845"/>
                      </a:lnTo>
                      <a:lnTo>
                        <a:pt x="107782" y="99594"/>
                      </a:lnTo>
                      <a:lnTo>
                        <a:pt x="107456" y="100343"/>
                      </a:lnTo>
                      <a:lnTo>
                        <a:pt x="107150" y="100904"/>
                      </a:lnTo>
                      <a:lnTo>
                        <a:pt x="106804" y="101466"/>
                      </a:lnTo>
                      <a:lnTo>
                        <a:pt x="106478" y="101840"/>
                      </a:lnTo>
                      <a:lnTo>
                        <a:pt x="106112" y="102028"/>
                      </a:lnTo>
                      <a:lnTo>
                        <a:pt x="105766" y="102028"/>
                      </a:lnTo>
                      <a:lnTo>
                        <a:pt x="105521" y="102028"/>
                      </a:lnTo>
                      <a:lnTo>
                        <a:pt x="105257" y="101840"/>
                      </a:lnTo>
                      <a:lnTo>
                        <a:pt x="105012" y="101653"/>
                      </a:lnTo>
                      <a:lnTo>
                        <a:pt x="104788" y="101279"/>
                      </a:lnTo>
                      <a:lnTo>
                        <a:pt x="104544" y="100904"/>
                      </a:lnTo>
                      <a:lnTo>
                        <a:pt x="104340" y="100530"/>
                      </a:lnTo>
                      <a:lnTo>
                        <a:pt x="104116" y="99968"/>
                      </a:lnTo>
                      <a:lnTo>
                        <a:pt x="103933" y="99219"/>
                      </a:lnTo>
                      <a:lnTo>
                        <a:pt x="103709" y="98471"/>
                      </a:lnTo>
                      <a:lnTo>
                        <a:pt x="103526" y="97722"/>
                      </a:lnTo>
                      <a:lnTo>
                        <a:pt x="103342" y="96599"/>
                      </a:lnTo>
                      <a:lnTo>
                        <a:pt x="103180" y="95663"/>
                      </a:lnTo>
                      <a:lnTo>
                        <a:pt x="102976" y="94539"/>
                      </a:lnTo>
                      <a:lnTo>
                        <a:pt x="102833" y="93416"/>
                      </a:lnTo>
                      <a:lnTo>
                        <a:pt x="102670" y="92106"/>
                      </a:lnTo>
                      <a:lnTo>
                        <a:pt x="102548" y="90982"/>
                      </a:lnTo>
                      <a:lnTo>
                        <a:pt x="102406" y="89297"/>
                      </a:lnTo>
                      <a:lnTo>
                        <a:pt x="102263" y="87987"/>
                      </a:lnTo>
                      <a:lnTo>
                        <a:pt x="102141" y="86489"/>
                      </a:lnTo>
                      <a:lnTo>
                        <a:pt x="102039" y="84804"/>
                      </a:lnTo>
                      <a:lnTo>
                        <a:pt x="101937" y="82932"/>
                      </a:lnTo>
                      <a:lnTo>
                        <a:pt x="101836" y="81248"/>
                      </a:lnTo>
                      <a:lnTo>
                        <a:pt x="101754" y="79563"/>
                      </a:lnTo>
                      <a:lnTo>
                        <a:pt x="101673" y="77691"/>
                      </a:lnTo>
                      <a:lnTo>
                        <a:pt x="101530" y="73572"/>
                      </a:lnTo>
                      <a:lnTo>
                        <a:pt x="101449" y="69453"/>
                      </a:lnTo>
                      <a:lnTo>
                        <a:pt x="101388" y="64960"/>
                      </a:lnTo>
                      <a:lnTo>
                        <a:pt x="101367" y="60280"/>
                      </a:lnTo>
                      <a:lnTo>
                        <a:pt x="101388" y="57847"/>
                      </a:lnTo>
                      <a:lnTo>
                        <a:pt x="101388" y="55226"/>
                      </a:lnTo>
                      <a:lnTo>
                        <a:pt x="101428" y="52792"/>
                      </a:lnTo>
                      <a:lnTo>
                        <a:pt x="101449" y="50546"/>
                      </a:lnTo>
                      <a:lnTo>
                        <a:pt x="101510" y="48112"/>
                      </a:lnTo>
                      <a:lnTo>
                        <a:pt x="101550" y="46053"/>
                      </a:lnTo>
                      <a:lnTo>
                        <a:pt x="101632" y="43993"/>
                      </a:lnTo>
                      <a:lnTo>
                        <a:pt x="101713" y="41747"/>
                      </a:lnTo>
                      <a:lnTo>
                        <a:pt x="101795" y="39875"/>
                      </a:lnTo>
                      <a:lnTo>
                        <a:pt x="101897" y="38003"/>
                      </a:lnTo>
                      <a:lnTo>
                        <a:pt x="101978" y="36131"/>
                      </a:lnTo>
                      <a:lnTo>
                        <a:pt x="102100" y="34446"/>
                      </a:lnTo>
                      <a:lnTo>
                        <a:pt x="102202" y="32948"/>
                      </a:lnTo>
                      <a:lnTo>
                        <a:pt x="102345" y="31450"/>
                      </a:lnTo>
                      <a:lnTo>
                        <a:pt x="102487" y="29765"/>
                      </a:lnTo>
                      <a:lnTo>
                        <a:pt x="102630" y="28455"/>
                      </a:lnTo>
                      <a:lnTo>
                        <a:pt x="102772" y="27145"/>
                      </a:lnTo>
                      <a:lnTo>
                        <a:pt x="102935" y="26021"/>
                      </a:lnTo>
                      <a:lnTo>
                        <a:pt x="103098" y="24898"/>
                      </a:lnTo>
                      <a:lnTo>
                        <a:pt x="103281" y="23775"/>
                      </a:lnTo>
                      <a:lnTo>
                        <a:pt x="103444" y="22652"/>
                      </a:lnTo>
                      <a:lnTo>
                        <a:pt x="103628" y="21903"/>
                      </a:lnTo>
                      <a:lnTo>
                        <a:pt x="103811" y="20967"/>
                      </a:lnTo>
                      <a:lnTo>
                        <a:pt x="104035" y="20405"/>
                      </a:lnTo>
                      <a:lnTo>
                        <a:pt x="104442" y="19095"/>
                      </a:lnTo>
                      <a:lnTo>
                        <a:pt x="104870" y="18346"/>
                      </a:lnTo>
                      <a:lnTo>
                        <a:pt x="105318" y="17784"/>
                      </a:lnTo>
                      <a:lnTo>
                        <a:pt x="105806" y="17597"/>
                      </a:lnTo>
                      <a:lnTo>
                        <a:pt x="106193" y="17784"/>
                      </a:lnTo>
                      <a:lnTo>
                        <a:pt x="106539" y="17971"/>
                      </a:lnTo>
                      <a:lnTo>
                        <a:pt x="106865" y="18346"/>
                      </a:lnTo>
                      <a:lnTo>
                        <a:pt x="107191" y="18907"/>
                      </a:lnTo>
                      <a:lnTo>
                        <a:pt x="107497" y="19656"/>
                      </a:lnTo>
                      <a:lnTo>
                        <a:pt x="107782" y="20405"/>
                      </a:lnTo>
                      <a:lnTo>
                        <a:pt x="108026" y="21154"/>
                      </a:lnTo>
                      <a:lnTo>
                        <a:pt x="108250" y="22090"/>
                      </a:lnTo>
                      <a:lnTo>
                        <a:pt x="108759" y="5241"/>
                      </a:lnTo>
                      <a:lnTo>
                        <a:pt x="108576" y="4492"/>
                      </a:lnTo>
                      <a:lnTo>
                        <a:pt x="108291" y="3556"/>
                      </a:lnTo>
                      <a:lnTo>
                        <a:pt x="107985" y="2433"/>
                      </a:lnTo>
                      <a:lnTo>
                        <a:pt x="107619" y="1684"/>
                      </a:lnTo>
                      <a:lnTo>
                        <a:pt x="107211" y="1123"/>
                      </a:lnTo>
                      <a:lnTo>
                        <a:pt x="106743" y="561"/>
                      </a:lnTo>
                      <a:lnTo>
                        <a:pt x="106254" y="187"/>
                      </a:lnTo>
                      <a:lnTo>
                        <a:pt x="105705" y="0"/>
                      </a:lnTo>
                      <a:lnTo>
                        <a:pt x="105338" y="187"/>
                      </a:lnTo>
                      <a:lnTo>
                        <a:pt x="104992" y="374"/>
                      </a:lnTo>
                      <a:lnTo>
                        <a:pt x="104646" y="748"/>
                      </a:lnTo>
                      <a:lnTo>
                        <a:pt x="104300" y="1123"/>
                      </a:lnTo>
                      <a:lnTo>
                        <a:pt x="103974" y="1684"/>
                      </a:lnTo>
                      <a:lnTo>
                        <a:pt x="103648" y="2433"/>
                      </a:lnTo>
                      <a:lnTo>
                        <a:pt x="103342" y="3182"/>
                      </a:lnTo>
                      <a:lnTo>
                        <a:pt x="103017" y="4305"/>
                      </a:lnTo>
                      <a:lnTo>
                        <a:pt x="102732" y="5429"/>
                      </a:lnTo>
                      <a:lnTo>
                        <a:pt x="102446" y="6552"/>
                      </a:lnTo>
                      <a:lnTo>
                        <a:pt x="102141" y="7862"/>
                      </a:lnTo>
                      <a:lnTo>
                        <a:pt x="101876" y="9360"/>
                      </a:lnTo>
                      <a:lnTo>
                        <a:pt x="101591" y="11045"/>
                      </a:lnTo>
                      <a:lnTo>
                        <a:pt x="101347" y="12730"/>
                      </a:lnTo>
                      <a:lnTo>
                        <a:pt x="101123" y="14414"/>
                      </a:lnTo>
                      <a:lnTo>
                        <a:pt x="100899" y="16287"/>
                      </a:lnTo>
                      <a:lnTo>
                        <a:pt x="100655" y="18533"/>
                      </a:lnTo>
                      <a:lnTo>
                        <a:pt x="100451" y="20592"/>
                      </a:lnTo>
                      <a:lnTo>
                        <a:pt x="100268" y="22839"/>
                      </a:lnTo>
                      <a:lnTo>
                        <a:pt x="100064" y="25273"/>
                      </a:lnTo>
                      <a:lnTo>
                        <a:pt x="99901" y="27706"/>
                      </a:lnTo>
                      <a:lnTo>
                        <a:pt x="99738" y="30327"/>
                      </a:lnTo>
                      <a:lnTo>
                        <a:pt x="99596" y="32948"/>
                      </a:lnTo>
                      <a:lnTo>
                        <a:pt x="99473" y="35569"/>
                      </a:lnTo>
                      <a:lnTo>
                        <a:pt x="99351" y="38564"/>
                      </a:lnTo>
                      <a:lnTo>
                        <a:pt x="99229" y="41560"/>
                      </a:lnTo>
                      <a:lnTo>
                        <a:pt x="99148" y="44742"/>
                      </a:lnTo>
                      <a:lnTo>
                        <a:pt x="99087" y="47737"/>
                      </a:lnTo>
                      <a:lnTo>
                        <a:pt x="99025" y="51107"/>
                      </a:lnTo>
                      <a:lnTo>
                        <a:pt x="98985" y="54290"/>
                      </a:lnTo>
                      <a:lnTo>
                        <a:pt x="98964" y="57847"/>
                      </a:lnTo>
                      <a:lnTo>
                        <a:pt x="98944" y="61404"/>
                      </a:lnTo>
                      <a:lnTo>
                        <a:pt x="98964" y="64773"/>
                      </a:lnTo>
                      <a:lnTo>
                        <a:pt x="98985" y="67769"/>
                      </a:lnTo>
                      <a:lnTo>
                        <a:pt x="99005" y="71138"/>
                      </a:lnTo>
                      <a:lnTo>
                        <a:pt x="99066" y="73946"/>
                      </a:lnTo>
                      <a:lnTo>
                        <a:pt x="99127" y="77129"/>
                      </a:lnTo>
                      <a:lnTo>
                        <a:pt x="99188" y="79937"/>
                      </a:lnTo>
                      <a:lnTo>
                        <a:pt x="99290" y="82558"/>
                      </a:lnTo>
                      <a:lnTo>
                        <a:pt x="99392" y="85553"/>
                      </a:lnTo>
                      <a:lnTo>
                        <a:pt x="99514" y="87987"/>
                      </a:lnTo>
                      <a:lnTo>
                        <a:pt x="99636" y="90608"/>
                      </a:lnTo>
                      <a:lnTo>
                        <a:pt x="99779" y="93042"/>
                      </a:lnTo>
                      <a:lnTo>
                        <a:pt x="99921" y="95288"/>
                      </a:lnTo>
                      <a:lnTo>
                        <a:pt x="100084" y="97722"/>
                      </a:lnTo>
                      <a:lnTo>
                        <a:pt x="100288" y="99968"/>
                      </a:lnTo>
                      <a:lnTo>
                        <a:pt x="100471" y="101840"/>
                      </a:lnTo>
                      <a:lnTo>
                        <a:pt x="100655" y="103900"/>
                      </a:lnTo>
                      <a:lnTo>
                        <a:pt x="100899" y="105772"/>
                      </a:lnTo>
                      <a:lnTo>
                        <a:pt x="101103" y="107457"/>
                      </a:lnTo>
                      <a:lnTo>
                        <a:pt x="101347" y="109141"/>
                      </a:lnTo>
                      <a:lnTo>
                        <a:pt x="101591" y="110826"/>
                      </a:lnTo>
                      <a:lnTo>
                        <a:pt x="101856" y="112137"/>
                      </a:lnTo>
                      <a:lnTo>
                        <a:pt x="102121" y="113447"/>
                      </a:lnTo>
                      <a:lnTo>
                        <a:pt x="102406" y="114570"/>
                      </a:lnTo>
                      <a:lnTo>
                        <a:pt x="102691" y="115694"/>
                      </a:lnTo>
                      <a:lnTo>
                        <a:pt x="102996" y="116630"/>
                      </a:lnTo>
                      <a:lnTo>
                        <a:pt x="103322" y="117566"/>
                      </a:lnTo>
                      <a:lnTo>
                        <a:pt x="103628" y="118315"/>
                      </a:lnTo>
                      <a:lnTo>
                        <a:pt x="103974" y="118876"/>
                      </a:lnTo>
                      <a:lnTo>
                        <a:pt x="104300" y="119251"/>
                      </a:lnTo>
                      <a:lnTo>
                        <a:pt x="104646" y="119625"/>
                      </a:lnTo>
                      <a:lnTo>
                        <a:pt x="105033" y="119812"/>
                      </a:lnTo>
                      <a:lnTo>
                        <a:pt x="105379" y="120000"/>
                      </a:lnTo>
                      <a:lnTo>
                        <a:pt x="105949" y="119812"/>
                      </a:lnTo>
                      <a:lnTo>
                        <a:pt x="106478" y="119438"/>
                      </a:lnTo>
                      <a:lnTo>
                        <a:pt x="106967" y="118876"/>
                      </a:lnTo>
                      <a:lnTo>
                        <a:pt x="107395" y="118315"/>
                      </a:lnTo>
                      <a:lnTo>
                        <a:pt x="107802" y="117566"/>
                      </a:lnTo>
                      <a:lnTo>
                        <a:pt x="108128" y="116443"/>
                      </a:lnTo>
                      <a:lnTo>
                        <a:pt x="108413" y="115507"/>
                      </a:lnTo>
                      <a:lnTo>
                        <a:pt x="108678" y="114570"/>
                      </a:lnTo>
                      <a:lnTo>
                        <a:pt x="108291" y="97909"/>
                      </a:lnTo>
                      <a:close/>
                      <a:moveTo>
                        <a:pt x="89068" y="118127"/>
                      </a:moveTo>
                      <a:lnTo>
                        <a:pt x="89068" y="76380"/>
                      </a:lnTo>
                      <a:lnTo>
                        <a:pt x="89068" y="69453"/>
                      </a:lnTo>
                      <a:lnTo>
                        <a:pt x="89068" y="62714"/>
                      </a:lnTo>
                      <a:lnTo>
                        <a:pt x="89068" y="56349"/>
                      </a:lnTo>
                      <a:lnTo>
                        <a:pt x="89048" y="50358"/>
                      </a:lnTo>
                      <a:lnTo>
                        <a:pt x="89027" y="44368"/>
                      </a:lnTo>
                      <a:lnTo>
                        <a:pt x="89007" y="38377"/>
                      </a:lnTo>
                      <a:lnTo>
                        <a:pt x="88986" y="32761"/>
                      </a:lnTo>
                      <a:lnTo>
                        <a:pt x="88966" y="26957"/>
                      </a:lnTo>
                      <a:lnTo>
                        <a:pt x="89007" y="26957"/>
                      </a:lnTo>
                      <a:lnTo>
                        <a:pt x="89251" y="31825"/>
                      </a:lnTo>
                      <a:lnTo>
                        <a:pt x="89516" y="37067"/>
                      </a:lnTo>
                      <a:lnTo>
                        <a:pt x="89801" y="41934"/>
                      </a:lnTo>
                      <a:lnTo>
                        <a:pt x="90066" y="46989"/>
                      </a:lnTo>
                      <a:lnTo>
                        <a:pt x="90371" y="52230"/>
                      </a:lnTo>
                      <a:lnTo>
                        <a:pt x="90677" y="57285"/>
                      </a:lnTo>
                      <a:lnTo>
                        <a:pt x="90982" y="62152"/>
                      </a:lnTo>
                      <a:lnTo>
                        <a:pt x="91287" y="67020"/>
                      </a:lnTo>
                      <a:lnTo>
                        <a:pt x="94566" y="118127"/>
                      </a:lnTo>
                      <a:lnTo>
                        <a:pt x="96948" y="118127"/>
                      </a:lnTo>
                      <a:lnTo>
                        <a:pt x="96948" y="1872"/>
                      </a:lnTo>
                      <a:lnTo>
                        <a:pt x="94831" y="1872"/>
                      </a:lnTo>
                      <a:lnTo>
                        <a:pt x="94831" y="42308"/>
                      </a:lnTo>
                      <a:lnTo>
                        <a:pt x="94831" y="48861"/>
                      </a:lnTo>
                      <a:lnTo>
                        <a:pt x="94851" y="55226"/>
                      </a:lnTo>
                      <a:lnTo>
                        <a:pt x="94851" y="61404"/>
                      </a:lnTo>
                      <a:lnTo>
                        <a:pt x="94871" y="67394"/>
                      </a:lnTo>
                      <a:lnTo>
                        <a:pt x="94912" y="73198"/>
                      </a:lnTo>
                      <a:lnTo>
                        <a:pt x="94932" y="79001"/>
                      </a:lnTo>
                      <a:lnTo>
                        <a:pt x="94994" y="84804"/>
                      </a:lnTo>
                      <a:lnTo>
                        <a:pt x="95034" y="90608"/>
                      </a:lnTo>
                      <a:lnTo>
                        <a:pt x="94994" y="90795"/>
                      </a:lnTo>
                      <a:lnTo>
                        <a:pt x="94749" y="85928"/>
                      </a:lnTo>
                      <a:lnTo>
                        <a:pt x="94525" y="81060"/>
                      </a:lnTo>
                      <a:lnTo>
                        <a:pt x="94281" y="76193"/>
                      </a:lnTo>
                      <a:lnTo>
                        <a:pt x="93996" y="71326"/>
                      </a:lnTo>
                      <a:lnTo>
                        <a:pt x="93731" y="66458"/>
                      </a:lnTo>
                      <a:lnTo>
                        <a:pt x="93446" y="61404"/>
                      </a:lnTo>
                      <a:lnTo>
                        <a:pt x="93141" y="56536"/>
                      </a:lnTo>
                      <a:lnTo>
                        <a:pt x="92835" y="51856"/>
                      </a:lnTo>
                      <a:lnTo>
                        <a:pt x="89577" y="1872"/>
                      </a:lnTo>
                      <a:lnTo>
                        <a:pt x="86950" y="1872"/>
                      </a:lnTo>
                      <a:lnTo>
                        <a:pt x="86950" y="118127"/>
                      </a:lnTo>
                      <a:lnTo>
                        <a:pt x="89068" y="118127"/>
                      </a:lnTo>
                      <a:close/>
                      <a:moveTo>
                        <a:pt x="77929" y="69079"/>
                      </a:moveTo>
                      <a:lnTo>
                        <a:pt x="78927" y="40436"/>
                      </a:lnTo>
                      <a:lnTo>
                        <a:pt x="79090" y="35007"/>
                      </a:lnTo>
                      <a:lnTo>
                        <a:pt x="79232" y="29578"/>
                      </a:lnTo>
                      <a:lnTo>
                        <a:pt x="79375" y="24149"/>
                      </a:lnTo>
                      <a:lnTo>
                        <a:pt x="79518" y="18720"/>
                      </a:lnTo>
                      <a:lnTo>
                        <a:pt x="79579" y="18720"/>
                      </a:lnTo>
                      <a:lnTo>
                        <a:pt x="79721" y="23962"/>
                      </a:lnTo>
                      <a:lnTo>
                        <a:pt x="79864" y="29391"/>
                      </a:lnTo>
                      <a:lnTo>
                        <a:pt x="80027" y="35007"/>
                      </a:lnTo>
                      <a:lnTo>
                        <a:pt x="80190" y="40624"/>
                      </a:lnTo>
                      <a:lnTo>
                        <a:pt x="81208" y="69079"/>
                      </a:lnTo>
                      <a:lnTo>
                        <a:pt x="77929" y="69079"/>
                      </a:lnTo>
                      <a:close/>
                      <a:moveTo>
                        <a:pt x="81574" y="85366"/>
                      </a:moveTo>
                      <a:lnTo>
                        <a:pt x="82735" y="118127"/>
                      </a:lnTo>
                      <a:lnTo>
                        <a:pt x="85199" y="118127"/>
                      </a:lnTo>
                      <a:lnTo>
                        <a:pt x="81106" y="1872"/>
                      </a:lnTo>
                      <a:lnTo>
                        <a:pt x="78174" y="1872"/>
                      </a:lnTo>
                      <a:lnTo>
                        <a:pt x="74101" y="118127"/>
                      </a:lnTo>
                      <a:lnTo>
                        <a:pt x="76483" y="118127"/>
                      </a:lnTo>
                      <a:lnTo>
                        <a:pt x="77563" y="85366"/>
                      </a:lnTo>
                      <a:lnTo>
                        <a:pt x="81574" y="85366"/>
                      </a:lnTo>
                      <a:close/>
                      <a:moveTo>
                        <a:pt x="69010" y="118127"/>
                      </a:moveTo>
                      <a:lnTo>
                        <a:pt x="71311" y="118127"/>
                      </a:lnTo>
                      <a:lnTo>
                        <a:pt x="71311" y="19656"/>
                      </a:lnTo>
                      <a:lnTo>
                        <a:pt x="74936" y="19656"/>
                      </a:lnTo>
                      <a:lnTo>
                        <a:pt x="74936" y="1872"/>
                      </a:lnTo>
                      <a:lnTo>
                        <a:pt x="65386" y="1872"/>
                      </a:lnTo>
                      <a:lnTo>
                        <a:pt x="65386" y="19656"/>
                      </a:lnTo>
                      <a:lnTo>
                        <a:pt x="69010" y="19656"/>
                      </a:lnTo>
                      <a:lnTo>
                        <a:pt x="69010" y="118127"/>
                      </a:lnTo>
                      <a:close/>
                      <a:moveTo>
                        <a:pt x="59175" y="118127"/>
                      </a:moveTo>
                      <a:lnTo>
                        <a:pt x="66689" y="118127"/>
                      </a:lnTo>
                      <a:lnTo>
                        <a:pt x="66689" y="100343"/>
                      </a:lnTo>
                      <a:lnTo>
                        <a:pt x="61496" y="100343"/>
                      </a:lnTo>
                      <a:lnTo>
                        <a:pt x="61496" y="1872"/>
                      </a:lnTo>
                      <a:lnTo>
                        <a:pt x="59175" y="1872"/>
                      </a:lnTo>
                      <a:lnTo>
                        <a:pt x="59175" y="118127"/>
                      </a:lnTo>
                      <a:close/>
                      <a:moveTo>
                        <a:pt x="46692" y="1872"/>
                      </a:moveTo>
                      <a:lnTo>
                        <a:pt x="46692" y="68330"/>
                      </a:lnTo>
                      <a:lnTo>
                        <a:pt x="46692" y="71700"/>
                      </a:lnTo>
                      <a:lnTo>
                        <a:pt x="46713" y="74882"/>
                      </a:lnTo>
                      <a:lnTo>
                        <a:pt x="46733" y="78065"/>
                      </a:lnTo>
                      <a:lnTo>
                        <a:pt x="46774" y="81060"/>
                      </a:lnTo>
                      <a:lnTo>
                        <a:pt x="46814" y="84056"/>
                      </a:lnTo>
                      <a:lnTo>
                        <a:pt x="46896" y="86677"/>
                      </a:lnTo>
                      <a:lnTo>
                        <a:pt x="46957" y="89297"/>
                      </a:lnTo>
                      <a:lnTo>
                        <a:pt x="47038" y="91918"/>
                      </a:lnTo>
                      <a:lnTo>
                        <a:pt x="47120" y="94165"/>
                      </a:lnTo>
                      <a:lnTo>
                        <a:pt x="47222" y="96411"/>
                      </a:lnTo>
                      <a:lnTo>
                        <a:pt x="47323" y="98845"/>
                      </a:lnTo>
                      <a:lnTo>
                        <a:pt x="47446" y="100717"/>
                      </a:lnTo>
                      <a:lnTo>
                        <a:pt x="47568" y="102589"/>
                      </a:lnTo>
                      <a:lnTo>
                        <a:pt x="47710" y="104648"/>
                      </a:lnTo>
                      <a:lnTo>
                        <a:pt x="47853" y="106333"/>
                      </a:lnTo>
                      <a:lnTo>
                        <a:pt x="47995" y="107831"/>
                      </a:lnTo>
                      <a:lnTo>
                        <a:pt x="48158" y="109329"/>
                      </a:lnTo>
                      <a:lnTo>
                        <a:pt x="48321" y="110826"/>
                      </a:lnTo>
                      <a:lnTo>
                        <a:pt x="48525" y="112137"/>
                      </a:lnTo>
                      <a:lnTo>
                        <a:pt x="48708" y="113260"/>
                      </a:lnTo>
                      <a:lnTo>
                        <a:pt x="48891" y="114383"/>
                      </a:lnTo>
                      <a:lnTo>
                        <a:pt x="49095" y="115319"/>
                      </a:lnTo>
                      <a:lnTo>
                        <a:pt x="49319" y="116255"/>
                      </a:lnTo>
                      <a:lnTo>
                        <a:pt x="49523" y="117004"/>
                      </a:lnTo>
                      <a:lnTo>
                        <a:pt x="49747" y="117753"/>
                      </a:lnTo>
                      <a:lnTo>
                        <a:pt x="49991" y="118502"/>
                      </a:lnTo>
                      <a:lnTo>
                        <a:pt x="50215" y="118876"/>
                      </a:lnTo>
                      <a:lnTo>
                        <a:pt x="50459" y="119251"/>
                      </a:lnTo>
                      <a:lnTo>
                        <a:pt x="50968" y="119812"/>
                      </a:lnTo>
                      <a:lnTo>
                        <a:pt x="51518" y="120000"/>
                      </a:lnTo>
                      <a:lnTo>
                        <a:pt x="51783" y="120000"/>
                      </a:lnTo>
                      <a:lnTo>
                        <a:pt x="52048" y="119812"/>
                      </a:lnTo>
                      <a:lnTo>
                        <a:pt x="52333" y="119625"/>
                      </a:lnTo>
                      <a:lnTo>
                        <a:pt x="52597" y="119251"/>
                      </a:lnTo>
                      <a:lnTo>
                        <a:pt x="52842" y="118876"/>
                      </a:lnTo>
                      <a:lnTo>
                        <a:pt x="53107" y="118315"/>
                      </a:lnTo>
                      <a:lnTo>
                        <a:pt x="53331" y="117753"/>
                      </a:lnTo>
                      <a:lnTo>
                        <a:pt x="53575" y="116817"/>
                      </a:lnTo>
                      <a:lnTo>
                        <a:pt x="53819" y="116068"/>
                      </a:lnTo>
                      <a:lnTo>
                        <a:pt x="54023" y="115132"/>
                      </a:lnTo>
                      <a:lnTo>
                        <a:pt x="54227" y="114196"/>
                      </a:lnTo>
                      <a:lnTo>
                        <a:pt x="54430" y="113073"/>
                      </a:lnTo>
                      <a:lnTo>
                        <a:pt x="54634" y="111950"/>
                      </a:lnTo>
                      <a:lnTo>
                        <a:pt x="54817" y="110639"/>
                      </a:lnTo>
                      <a:lnTo>
                        <a:pt x="55000" y="108954"/>
                      </a:lnTo>
                      <a:lnTo>
                        <a:pt x="55163" y="107457"/>
                      </a:lnTo>
                      <a:lnTo>
                        <a:pt x="55347" y="105959"/>
                      </a:lnTo>
                      <a:lnTo>
                        <a:pt x="55489" y="104274"/>
                      </a:lnTo>
                      <a:lnTo>
                        <a:pt x="55632" y="102215"/>
                      </a:lnTo>
                      <a:lnTo>
                        <a:pt x="55754" y="100343"/>
                      </a:lnTo>
                      <a:lnTo>
                        <a:pt x="55876" y="98283"/>
                      </a:lnTo>
                      <a:lnTo>
                        <a:pt x="55998" y="96037"/>
                      </a:lnTo>
                      <a:lnTo>
                        <a:pt x="56100" y="93790"/>
                      </a:lnTo>
                      <a:lnTo>
                        <a:pt x="56202" y="91544"/>
                      </a:lnTo>
                      <a:lnTo>
                        <a:pt x="56283" y="88923"/>
                      </a:lnTo>
                      <a:lnTo>
                        <a:pt x="56344" y="86302"/>
                      </a:lnTo>
                      <a:lnTo>
                        <a:pt x="56405" y="83494"/>
                      </a:lnTo>
                      <a:lnTo>
                        <a:pt x="56446" y="80686"/>
                      </a:lnTo>
                      <a:lnTo>
                        <a:pt x="56487" y="77878"/>
                      </a:lnTo>
                      <a:lnTo>
                        <a:pt x="56528" y="74695"/>
                      </a:lnTo>
                      <a:lnTo>
                        <a:pt x="56548" y="71700"/>
                      </a:lnTo>
                      <a:lnTo>
                        <a:pt x="56548" y="68143"/>
                      </a:lnTo>
                      <a:lnTo>
                        <a:pt x="56548" y="1872"/>
                      </a:lnTo>
                      <a:lnTo>
                        <a:pt x="54247" y="1872"/>
                      </a:lnTo>
                      <a:lnTo>
                        <a:pt x="54247" y="69641"/>
                      </a:lnTo>
                      <a:lnTo>
                        <a:pt x="54227" y="73759"/>
                      </a:lnTo>
                      <a:lnTo>
                        <a:pt x="54186" y="77691"/>
                      </a:lnTo>
                      <a:lnTo>
                        <a:pt x="54145" y="81060"/>
                      </a:lnTo>
                      <a:lnTo>
                        <a:pt x="54064" y="84430"/>
                      </a:lnTo>
                      <a:lnTo>
                        <a:pt x="53962" y="87425"/>
                      </a:lnTo>
                      <a:lnTo>
                        <a:pt x="53840" y="90046"/>
                      </a:lnTo>
                      <a:lnTo>
                        <a:pt x="53717" y="92667"/>
                      </a:lnTo>
                      <a:lnTo>
                        <a:pt x="53534" y="94726"/>
                      </a:lnTo>
                      <a:lnTo>
                        <a:pt x="53351" y="96599"/>
                      </a:lnTo>
                      <a:lnTo>
                        <a:pt x="53168" y="98471"/>
                      </a:lnTo>
                      <a:lnTo>
                        <a:pt x="52944" y="99781"/>
                      </a:lnTo>
                      <a:lnTo>
                        <a:pt x="52699" y="100904"/>
                      </a:lnTo>
                      <a:lnTo>
                        <a:pt x="52455" y="101840"/>
                      </a:lnTo>
                      <a:lnTo>
                        <a:pt x="52190" y="102402"/>
                      </a:lnTo>
                      <a:lnTo>
                        <a:pt x="51885" y="102776"/>
                      </a:lnTo>
                      <a:lnTo>
                        <a:pt x="51600" y="102776"/>
                      </a:lnTo>
                      <a:lnTo>
                        <a:pt x="51294" y="102776"/>
                      </a:lnTo>
                      <a:lnTo>
                        <a:pt x="51030" y="102402"/>
                      </a:lnTo>
                      <a:lnTo>
                        <a:pt x="50765" y="101653"/>
                      </a:lnTo>
                      <a:lnTo>
                        <a:pt x="50520" y="100904"/>
                      </a:lnTo>
                      <a:lnTo>
                        <a:pt x="50296" y="99781"/>
                      </a:lnTo>
                      <a:lnTo>
                        <a:pt x="50093" y="98471"/>
                      </a:lnTo>
                      <a:lnTo>
                        <a:pt x="49869" y="96599"/>
                      </a:lnTo>
                      <a:lnTo>
                        <a:pt x="49706" y="94726"/>
                      </a:lnTo>
                      <a:lnTo>
                        <a:pt x="49543" y="92667"/>
                      </a:lnTo>
                      <a:lnTo>
                        <a:pt x="49400" y="90046"/>
                      </a:lnTo>
                      <a:lnTo>
                        <a:pt x="49299" y="87425"/>
                      </a:lnTo>
                      <a:lnTo>
                        <a:pt x="49197" y="84430"/>
                      </a:lnTo>
                      <a:lnTo>
                        <a:pt x="49095" y="81060"/>
                      </a:lnTo>
                      <a:lnTo>
                        <a:pt x="49034" y="77691"/>
                      </a:lnTo>
                      <a:lnTo>
                        <a:pt x="48993" y="73759"/>
                      </a:lnTo>
                      <a:lnTo>
                        <a:pt x="48993" y="69641"/>
                      </a:lnTo>
                      <a:lnTo>
                        <a:pt x="48993" y="1872"/>
                      </a:lnTo>
                      <a:lnTo>
                        <a:pt x="46692" y="1872"/>
                      </a:lnTo>
                      <a:close/>
                      <a:moveTo>
                        <a:pt x="36429" y="112511"/>
                      </a:moveTo>
                      <a:lnTo>
                        <a:pt x="36714" y="114009"/>
                      </a:lnTo>
                      <a:lnTo>
                        <a:pt x="37081" y="115319"/>
                      </a:lnTo>
                      <a:lnTo>
                        <a:pt x="37468" y="116443"/>
                      </a:lnTo>
                      <a:lnTo>
                        <a:pt x="37895" y="117753"/>
                      </a:lnTo>
                      <a:lnTo>
                        <a:pt x="38343" y="118689"/>
                      </a:lnTo>
                      <a:lnTo>
                        <a:pt x="38852" y="119251"/>
                      </a:lnTo>
                      <a:lnTo>
                        <a:pt x="39341" y="119812"/>
                      </a:lnTo>
                      <a:lnTo>
                        <a:pt x="39830" y="120000"/>
                      </a:lnTo>
                      <a:lnTo>
                        <a:pt x="40441" y="119812"/>
                      </a:lnTo>
                      <a:lnTo>
                        <a:pt x="40991" y="119251"/>
                      </a:lnTo>
                      <a:lnTo>
                        <a:pt x="41235" y="118876"/>
                      </a:lnTo>
                      <a:lnTo>
                        <a:pt x="41479" y="118315"/>
                      </a:lnTo>
                      <a:lnTo>
                        <a:pt x="41744" y="117753"/>
                      </a:lnTo>
                      <a:lnTo>
                        <a:pt x="41968" y="117004"/>
                      </a:lnTo>
                      <a:lnTo>
                        <a:pt x="42172" y="116255"/>
                      </a:lnTo>
                      <a:lnTo>
                        <a:pt x="42396" y="115507"/>
                      </a:lnTo>
                      <a:lnTo>
                        <a:pt x="42599" y="114758"/>
                      </a:lnTo>
                      <a:lnTo>
                        <a:pt x="42782" y="113822"/>
                      </a:lnTo>
                      <a:lnTo>
                        <a:pt x="42966" y="112886"/>
                      </a:lnTo>
                      <a:lnTo>
                        <a:pt x="43149" y="111762"/>
                      </a:lnTo>
                      <a:lnTo>
                        <a:pt x="43312" y="110639"/>
                      </a:lnTo>
                      <a:lnTo>
                        <a:pt x="43454" y="109329"/>
                      </a:lnTo>
                      <a:lnTo>
                        <a:pt x="43597" y="108205"/>
                      </a:lnTo>
                      <a:lnTo>
                        <a:pt x="43719" y="106895"/>
                      </a:lnTo>
                      <a:lnTo>
                        <a:pt x="43862" y="105585"/>
                      </a:lnTo>
                      <a:lnTo>
                        <a:pt x="43984" y="104274"/>
                      </a:lnTo>
                      <a:lnTo>
                        <a:pt x="44188" y="101279"/>
                      </a:lnTo>
                      <a:lnTo>
                        <a:pt x="44330" y="98471"/>
                      </a:lnTo>
                      <a:lnTo>
                        <a:pt x="44452" y="95101"/>
                      </a:lnTo>
                      <a:lnTo>
                        <a:pt x="44574" y="91918"/>
                      </a:lnTo>
                      <a:lnTo>
                        <a:pt x="44615" y="88361"/>
                      </a:lnTo>
                      <a:lnTo>
                        <a:pt x="44636" y="84992"/>
                      </a:lnTo>
                      <a:lnTo>
                        <a:pt x="44636" y="81809"/>
                      </a:lnTo>
                      <a:lnTo>
                        <a:pt x="44595" y="79001"/>
                      </a:lnTo>
                      <a:lnTo>
                        <a:pt x="44513" y="76193"/>
                      </a:lnTo>
                      <a:lnTo>
                        <a:pt x="44432" y="73572"/>
                      </a:lnTo>
                      <a:lnTo>
                        <a:pt x="44310" y="71138"/>
                      </a:lnTo>
                      <a:lnTo>
                        <a:pt x="44188" y="68705"/>
                      </a:lnTo>
                      <a:lnTo>
                        <a:pt x="44025" y="66458"/>
                      </a:lnTo>
                      <a:lnTo>
                        <a:pt x="43841" y="64399"/>
                      </a:lnTo>
                      <a:lnTo>
                        <a:pt x="43617" y="62152"/>
                      </a:lnTo>
                      <a:lnTo>
                        <a:pt x="43373" y="60280"/>
                      </a:lnTo>
                      <a:lnTo>
                        <a:pt x="43108" y="58595"/>
                      </a:lnTo>
                      <a:lnTo>
                        <a:pt x="42803" y="56723"/>
                      </a:lnTo>
                      <a:lnTo>
                        <a:pt x="42497" y="55039"/>
                      </a:lnTo>
                      <a:lnTo>
                        <a:pt x="42151" y="53541"/>
                      </a:lnTo>
                      <a:lnTo>
                        <a:pt x="41785" y="52043"/>
                      </a:lnTo>
                      <a:lnTo>
                        <a:pt x="41377" y="50546"/>
                      </a:lnTo>
                      <a:lnTo>
                        <a:pt x="40807" y="48299"/>
                      </a:lnTo>
                      <a:lnTo>
                        <a:pt x="40298" y="46240"/>
                      </a:lnTo>
                      <a:lnTo>
                        <a:pt x="40095" y="45304"/>
                      </a:lnTo>
                      <a:lnTo>
                        <a:pt x="39871" y="44180"/>
                      </a:lnTo>
                      <a:lnTo>
                        <a:pt x="39708" y="43057"/>
                      </a:lnTo>
                      <a:lnTo>
                        <a:pt x="39545" y="41934"/>
                      </a:lnTo>
                      <a:lnTo>
                        <a:pt x="39423" y="40998"/>
                      </a:lnTo>
                      <a:lnTo>
                        <a:pt x="39300" y="39875"/>
                      </a:lnTo>
                      <a:lnTo>
                        <a:pt x="39178" y="38564"/>
                      </a:lnTo>
                      <a:lnTo>
                        <a:pt x="39097" y="37441"/>
                      </a:lnTo>
                      <a:lnTo>
                        <a:pt x="39036" y="35943"/>
                      </a:lnTo>
                      <a:lnTo>
                        <a:pt x="38995" y="34446"/>
                      </a:lnTo>
                      <a:lnTo>
                        <a:pt x="38975" y="33135"/>
                      </a:lnTo>
                      <a:lnTo>
                        <a:pt x="38975" y="31450"/>
                      </a:lnTo>
                      <a:lnTo>
                        <a:pt x="38975" y="30327"/>
                      </a:lnTo>
                      <a:lnTo>
                        <a:pt x="38995" y="28829"/>
                      </a:lnTo>
                      <a:lnTo>
                        <a:pt x="39036" y="27519"/>
                      </a:lnTo>
                      <a:lnTo>
                        <a:pt x="39076" y="26396"/>
                      </a:lnTo>
                      <a:lnTo>
                        <a:pt x="39158" y="25273"/>
                      </a:lnTo>
                      <a:lnTo>
                        <a:pt x="39260" y="24149"/>
                      </a:lnTo>
                      <a:lnTo>
                        <a:pt x="39361" y="22839"/>
                      </a:lnTo>
                      <a:lnTo>
                        <a:pt x="39463" y="21903"/>
                      </a:lnTo>
                      <a:lnTo>
                        <a:pt x="39606" y="20967"/>
                      </a:lnTo>
                      <a:lnTo>
                        <a:pt x="39748" y="20031"/>
                      </a:lnTo>
                      <a:lnTo>
                        <a:pt x="39911" y="19282"/>
                      </a:lnTo>
                      <a:lnTo>
                        <a:pt x="40115" y="18720"/>
                      </a:lnTo>
                      <a:lnTo>
                        <a:pt x="40319" y="18159"/>
                      </a:lnTo>
                      <a:lnTo>
                        <a:pt x="40543" y="17784"/>
                      </a:lnTo>
                      <a:lnTo>
                        <a:pt x="40807" y="17597"/>
                      </a:lnTo>
                      <a:lnTo>
                        <a:pt x="41052" y="17597"/>
                      </a:lnTo>
                      <a:lnTo>
                        <a:pt x="41479" y="17597"/>
                      </a:lnTo>
                      <a:lnTo>
                        <a:pt x="41886" y="17971"/>
                      </a:lnTo>
                      <a:lnTo>
                        <a:pt x="42253" y="18720"/>
                      </a:lnTo>
                      <a:lnTo>
                        <a:pt x="42599" y="19469"/>
                      </a:lnTo>
                      <a:lnTo>
                        <a:pt x="42884" y="20218"/>
                      </a:lnTo>
                      <a:lnTo>
                        <a:pt x="43169" y="21154"/>
                      </a:lnTo>
                      <a:lnTo>
                        <a:pt x="43393" y="22090"/>
                      </a:lnTo>
                      <a:lnTo>
                        <a:pt x="43577" y="22839"/>
                      </a:lnTo>
                      <a:lnTo>
                        <a:pt x="44126" y="5803"/>
                      </a:lnTo>
                      <a:lnTo>
                        <a:pt x="43882" y="4680"/>
                      </a:lnTo>
                      <a:lnTo>
                        <a:pt x="43556" y="3744"/>
                      </a:lnTo>
                      <a:lnTo>
                        <a:pt x="43251" y="2620"/>
                      </a:lnTo>
                      <a:lnTo>
                        <a:pt x="42884" y="1684"/>
                      </a:lnTo>
                      <a:lnTo>
                        <a:pt x="42497" y="1123"/>
                      </a:lnTo>
                      <a:lnTo>
                        <a:pt x="42049" y="561"/>
                      </a:lnTo>
                      <a:lnTo>
                        <a:pt x="41601" y="187"/>
                      </a:lnTo>
                      <a:lnTo>
                        <a:pt x="41113" y="0"/>
                      </a:lnTo>
                      <a:lnTo>
                        <a:pt x="40604" y="187"/>
                      </a:lnTo>
                      <a:lnTo>
                        <a:pt x="40135" y="748"/>
                      </a:lnTo>
                      <a:lnTo>
                        <a:pt x="39667" y="1497"/>
                      </a:lnTo>
                      <a:lnTo>
                        <a:pt x="39260" y="2620"/>
                      </a:lnTo>
                      <a:lnTo>
                        <a:pt x="38852" y="4118"/>
                      </a:lnTo>
                      <a:lnTo>
                        <a:pt x="38486" y="5616"/>
                      </a:lnTo>
                      <a:lnTo>
                        <a:pt x="38140" y="7488"/>
                      </a:lnTo>
                      <a:lnTo>
                        <a:pt x="37855" y="9547"/>
                      </a:lnTo>
                      <a:lnTo>
                        <a:pt x="37569" y="11981"/>
                      </a:lnTo>
                      <a:lnTo>
                        <a:pt x="37325" y="14414"/>
                      </a:lnTo>
                      <a:lnTo>
                        <a:pt x="37122" y="17410"/>
                      </a:lnTo>
                      <a:lnTo>
                        <a:pt x="36959" y="20218"/>
                      </a:lnTo>
                      <a:lnTo>
                        <a:pt x="36816" y="23213"/>
                      </a:lnTo>
                      <a:lnTo>
                        <a:pt x="36714" y="26583"/>
                      </a:lnTo>
                      <a:lnTo>
                        <a:pt x="36653" y="29765"/>
                      </a:lnTo>
                      <a:lnTo>
                        <a:pt x="36633" y="33510"/>
                      </a:lnTo>
                      <a:lnTo>
                        <a:pt x="36653" y="36318"/>
                      </a:lnTo>
                      <a:lnTo>
                        <a:pt x="36694" y="39500"/>
                      </a:lnTo>
                      <a:lnTo>
                        <a:pt x="36775" y="42121"/>
                      </a:lnTo>
                      <a:lnTo>
                        <a:pt x="36877" y="44929"/>
                      </a:lnTo>
                      <a:lnTo>
                        <a:pt x="37020" y="47363"/>
                      </a:lnTo>
                      <a:lnTo>
                        <a:pt x="37162" y="49609"/>
                      </a:lnTo>
                      <a:lnTo>
                        <a:pt x="37346" y="51856"/>
                      </a:lnTo>
                      <a:lnTo>
                        <a:pt x="37549" y="53915"/>
                      </a:lnTo>
                      <a:lnTo>
                        <a:pt x="37814" y="55975"/>
                      </a:lnTo>
                      <a:lnTo>
                        <a:pt x="38058" y="58034"/>
                      </a:lnTo>
                      <a:lnTo>
                        <a:pt x="38323" y="59719"/>
                      </a:lnTo>
                      <a:lnTo>
                        <a:pt x="38649" y="61404"/>
                      </a:lnTo>
                      <a:lnTo>
                        <a:pt x="38954" y="62901"/>
                      </a:lnTo>
                      <a:lnTo>
                        <a:pt x="39321" y="64586"/>
                      </a:lnTo>
                      <a:lnTo>
                        <a:pt x="39667" y="65897"/>
                      </a:lnTo>
                      <a:lnTo>
                        <a:pt x="40054" y="67207"/>
                      </a:lnTo>
                      <a:lnTo>
                        <a:pt x="40604" y="69079"/>
                      </a:lnTo>
                      <a:lnTo>
                        <a:pt x="41072" y="71326"/>
                      </a:lnTo>
                      <a:lnTo>
                        <a:pt x="41276" y="72262"/>
                      </a:lnTo>
                      <a:lnTo>
                        <a:pt x="41459" y="73385"/>
                      </a:lnTo>
                      <a:lnTo>
                        <a:pt x="41622" y="74321"/>
                      </a:lnTo>
                      <a:lnTo>
                        <a:pt x="41764" y="75444"/>
                      </a:lnTo>
                      <a:lnTo>
                        <a:pt x="41886" y="76567"/>
                      </a:lnTo>
                      <a:lnTo>
                        <a:pt x="41988" y="78065"/>
                      </a:lnTo>
                      <a:lnTo>
                        <a:pt x="42090" y="79188"/>
                      </a:lnTo>
                      <a:lnTo>
                        <a:pt x="42151" y="80499"/>
                      </a:lnTo>
                      <a:lnTo>
                        <a:pt x="42212" y="81809"/>
                      </a:lnTo>
                      <a:lnTo>
                        <a:pt x="42253" y="83307"/>
                      </a:lnTo>
                      <a:lnTo>
                        <a:pt x="42294" y="84992"/>
                      </a:lnTo>
                      <a:lnTo>
                        <a:pt x="42294" y="86489"/>
                      </a:lnTo>
                      <a:lnTo>
                        <a:pt x="42294" y="88174"/>
                      </a:lnTo>
                      <a:lnTo>
                        <a:pt x="42233" y="89859"/>
                      </a:lnTo>
                      <a:lnTo>
                        <a:pt x="42192" y="91544"/>
                      </a:lnTo>
                      <a:lnTo>
                        <a:pt x="42131" y="93042"/>
                      </a:lnTo>
                      <a:lnTo>
                        <a:pt x="42049" y="94352"/>
                      </a:lnTo>
                      <a:lnTo>
                        <a:pt x="41948" y="95663"/>
                      </a:lnTo>
                      <a:lnTo>
                        <a:pt x="41825" y="96786"/>
                      </a:lnTo>
                      <a:lnTo>
                        <a:pt x="41703" y="98096"/>
                      </a:lnTo>
                      <a:lnTo>
                        <a:pt x="41540" y="99032"/>
                      </a:lnTo>
                      <a:lnTo>
                        <a:pt x="41357" y="99781"/>
                      </a:lnTo>
                      <a:lnTo>
                        <a:pt x="41174" y="100530"/>
                      </a:lnTo>
                      <a:lnTo>
                        <a:pt x="40970" y="101092"/>
                      </a:lnTo>
                      <a:lnTo>
                        <a:pt x="40767" y="101653"/>
                      </a:lnTo>
                      <a:lnTo>
                        <a:pt x="40502" y="102028"/>
                      </a:lnTo>
                      <a:lnTo>
                        <a:pt x="40257" y="102215"/>
                      </a:lnTo>
                      <a:lnTo>
                        <a:pt x="40013" y="102215"/>
                      </a:lnTo>
                      <a:lnTo>
                        <a:pt x="39565" y="102215"/>
                      </a:lnTo>
                      <a:lnTo>
                        <a:pt x="39117" y="101653"/>
                      </a:lnTo>
                      <a:lnTo>
                        <a:pt x="38710" y="101092"/>
                      </a:lnTo>
                      <a:lnTo>
                        <a:pt x="38303" y="100156"/>
                      </a:lnTo>
                      <a:lnTo>
                        <a:pt x="37936" y="99032"/>
                      </a:lnTo>
                      <a:lnTo>
                        <a:pt x="37569" y="97909"/>
                      </a:lnTo>
                      <a:lnTo>
                        <a:pt x="37244" y="96224"/>
                      </a:lnTo>
                      <a:lnTo>
                        <a:pt x="36959" y="94914"/>
                      </a:lnTo>
                      <a:lnTo>
                        <a:pt x="36429" y="112511"/>
                      </a:lnTo>
                      <a:close/>
                      <a:moveTo>
                        <a:pt x="26472" y="118127"/>
                      </a:moveTo>
                      <a:lnTo>
                        <a:pt x="26472" y="76380"/>
                      </a:lnTo>
                      <a:lnTo>
                        <a:pt x="26472" y="69453"/>
                      </a:lnTo>
                      <a:lnTo>
                        <a:pt x="26451" y="62714"/>
                      </a:lnTo>
                      <a:lnTo>
                        <a:pt x="26451" y="56349"/>
                      </a:lnTo>
                      <a:lnTo>
                        <a:pt x="26431" y="50358"/>
                      </a:lnTo>
                      <a:lnTo>
                        <a:pt x="26431" y="44368"/>
                      </a:lnTo>
                      <a:lnTo>
                        <a:pt x="26410" y="38377"/>
                      </a:lnTo>
                      <a:lnTo>
                        <a:pt x="26370" y="32761"/>
                      </a:lnTo>
                      <a:lnTo>
                        <a:pt x="26349" y="26957"/>
                      </a:lnTo>
                      <a:lnTo>
                        <a:pt x="26410" y="26957"/>
                      </a:lnTo>
                      <a:lnTo>
                        <a:pt x="26634" y="31825"/>
                      </a:lnTo>
                      <a:lnTo>
                        <a:pt x="26899" y="37067"/>
                      </a:lnTo>
                      <a:lnTo>
                        <a:pt x="27184" y="41934"/>
                      </a:lnTo>
                      <a:lnTo>
                        <a:pt x="27449" y="46989"/>
                      </a:lnTo>
                      <a:lnTo>
                        <a:pt x="27734" y="52230"/>
                      </a:lnTo>
                      <a:lnTo>
                        <a:pt x="28060" y="57285"/>
                      </a:lnTo>
                      <a:lnTo>
                        <a:pt x="28345" y="62152"/>
                      </a:lnTo>
                      <a:lnTo>
                        <a:pt x="28671" y="67020"/>
                      </a:lnTo>
                      <a:lnTo>
                        <a:pt x="31949" y="118127"/>
                      </a:lnTo>
                      <a:lnTo>
                        <a:pt x="34332" y="118127"/>
                      </a:lnTo>
                      <a:lnTo>
                        <a:pt x="34332" y="1872"/>
                      </a:lnTo>
                      <a:lnTo>
                        <a:pt x="32214" y="1872"/>
                      </a:lnTo>
                      <a:lnTo>
                        <a:pt x="32214" y="42308"/>
                      </a:lnTo>
                      <a:lnTo>
                        <a:pt x="32214" y="48861"/>
                      </a:lnTo>
                      <a:lnTo>
                        <a:pt x="32214" y="55226"/>
                      </a:lnTo>
                      <a:lnTo>
                        <a:pt x="32234" y="61404"/>
                      </a:lnTo>
                      <a:lnTo>
                        <a:pt x="32255" y="67394"/>
                      </a:lnTo>
                      <a:lnTo>
                        <a:pt x="32275" y="73198"/>
                      </a:lnTo>
                      <a:lnTo>
                        <a:pt x="32316" y="79001"/>
                      </a:lnTo>
                      <a:lnTo>
                        <a:pt x="32357" y="84804"/>
                      </a:lnTo>
                      <a:lnTo>
                        <a:pt x="32418" y="90608"/>
                      </a:lnTo>
                      <a:lnTo>
                        <a:pt x="32357" y="90795"/>
                      </a:lnTo>
                      <a:lnTo>
                        <a:pt x="32133" y="85928"/>
                      </a:lnTo>
                      <a:lnTo>
                        <a:pt x="31909" y="81060"/>
                      </a:lnTo>
                      <a:lnTo>
                        <a:pt x="31664" y="76193"/>
                      </a:lnTo>
                      <a:lnTo>
                        <a:pt x="31379" y="71326"/>
                      </a:lnTo>
                      <a:lnTo>
                        <a:pt x="31114" y="66458"/>
                      </a:lnTo>
                      <a:lnTo>
                        <a:pt x="30809" y="61404"/>
                      </a:lnTo>
                      <a:lnTo>
                        <a:pt x="30524" y="56536"/>
                      </a:lnTo>
                      <a:lnTo>
                        <a:pt x="30218" y="51856"/>
                      </a:lnTo>
                      <a:lnTo>
                        <a:pt x="26960" y="1872"/>
                      </a:lnTo>
                      <a:lnTo>
                        <a:pt x="24333" y="1872"/>
                      </a:lnTo>
                      <a:lnTo>
                        <a:pt x="24333" y="118127"/>
                      </a:lnTo>
                      <a:lnTo>
                        <a:pt x="26472" y="118127"/>
                      </a:lnTo>
                      <a:close/>
                      <a:moveTo>
                        <a:pt x="16371" y="102964"/>
                      </a:moveTo>
                      <a:lnTo>
                        <a:pt x="16188" y="102776"/>
                      </a:lnTo>
                      <a:lnTo>
                        <a:pt x="15985" y="102776"/>
                      </a:lnTo>
                      <a:lnTo>
                        <a:pt x="15801" y="102402"/>
                      </a:lnTo>
                      <a:lnTo>
                        <a:pt x="15598" y="102028"/>
                      </a:lnTo>
                      <a:lnTo>
                        <a:pt x="15414" y="101653"/>
                      </a:lnTo>
                      <a:lnTo>
                        <a:pt x="15251" y="101092"/>
                      </a:lnTo>
                      <a:lnTo>
                        <a:pt x="15089" y="100343"/>
                      </a:lnTo>
                      <a:lnTo>
                        <a:pt x="14926" y="99594"/>
                      </a:lnTo>
                      <a:lnTo>
                        <a:pt x="14742" y="98658"/>
                      </a:lnTo>
                      <a:lnTo>
                        <a:pt x="14600" y="97909"/>
                      </a:lnTo>
                      <a:lnTo>
                        <a:pt x="14457" y="96599"/>
                      </a:lnTo>
                      <a:lnTo>
                        <a:pt x="14315" y="95475"/>
                      </a:lnTo>
                      <a:lnTo>
                        <a:pt x="14050" y="93042"/>
                      </a:lnTo>
                      <a:lnTo>
                        <a:pt x="13826" y="90234"/>
                      </a:lnTo>
                      <a:lnTo>
                        <a:pt x="13602" y="87238"/>
                      </a:lnTo>
                      <a:lnTo>
                        <a:pt x="13439" y="84056"/>
                      </a:lnTo>
                      <a:lnTo>
                        <a:pt x="13256" y="80499"/>
                      </a:lnTo>
                      <a:lnTo>
                        <a:pt x="13134" y="76755"/>
                      </a:lnTo>
                      <a:lnTo>
                        <a:pt x="13032" y="72823"/>
                      </a:lnTo>
                      <a:lnTo>
                        <a:pt x="12971" y="68705"/>
                      </a:lnTo>
                      <a:lnTo>
                        <a:pt x="12910" y="64773"/>
                      </a:lnTo>
                      <a:lnTo>
                        <a:pt x="12910" y="60280"/>
                      </a:lnTo>
                      <a:lnTo>
                        <a:pt x="12910" y="55975"/>
                      </a:lnTo>
                      <a:lnTo>
                        <a:pt x="12950" y="51856"/>
                      </a:lnTo>
                      <a:lnTo>
                        <a:pt x="13032" y="47737"/>
                      </a:lnTo>
                      <a:lnTo>
                        <a:pt x="13134" y="43993"/>
                      </a:lnTo>
                      <a:lnTo>
                        <a:pt x="13256" y="40062"/>
                      </a:lnTo>
                      <a:lnTo>
                        <a:pt x="13419" y="36318"/>
                      </a:lnTo>
                      <a:lnTo>
                        <a:pt x="13602" y="33135"/>
                      </a:lnTo>
                      <a:lnTo>
                        <a:pt x="13785" y="29953"/>
                      </a:lnTo>
                      <a:lnTo>
                        <a:pt x="14030" y="27145"/>
                      </a:lnTo>
                      <a:lnTo>
                        <a:pt x="14294" y="24711"/>
                      </a:lnTo>
                      <a:lnTo>
                        <a:pt x="14437" y="23588"/>
                      </a:lnTo>
                      <a:lnTo>
                        <a:pt x="14580" y="22277"/>
                      </a:lnTo>
                      <a:lnTo>
                        <a:pt x="14722" y="21341"/>
                      </a:lnTo>
                      <a:lnTo>
                        <a:pt x="14905" y="20405"/>
                      </a:lnTo>
                      <a:lnTo>
                        <a:pt x="15068" y="19656"/>
                      </a:lnTo>
                      <a:lnTo>
                        <a:pt x="15231" y="19095"/>
                      </a:lnTo>
                      <a:lnTo>
                        <a:pt x="15414" y="18533"/>
                      </a:lnTo>
                      <a:lnTo>
                        <a:pt x="15598" y="17971"/>
                      </a:lnTo>
                      <a:lnTo>
                        <a:pt x="15801" y="17597"/>
                      </a:lnTo>
                      <a:lnTo>
                        <a:pt x="16005" y="17223"/>
                      </a:lnTo>
                      <a:lnTo>
                        <a:pt x="16188" y="17035"/>
                      </a:lnTo>
                      <a:lnTo>
                        <a:pt x="16433" y="17035"/>
                      </a:lnTo>
                      <a:lnTo>
                        <a:pt x="16636" y="17035"/>
                      </a:lnTo>
                      <a:lnTo>
                        <a:pt x="16840" y="17223"/>
                      </a:lnTo>
                      <a:lnTo>
                        <a:pt x="17023" y="17597"/>
                      </a:lnTo>
                      <a:lnTo>
                        <a:pt x="17227" y="17971"/>
                      </a:lnTo>
                      <a:lnTo>
                        <a:pt x="17410" y="18533"/>
                      </a:lnTo>
                      <a:lnTo>
                        <a:pt x="17593" y="19095"/>
                      </a:lnTo>
                      <a:lnTo>
                        <a:pt x="17756" y="19843"/>
                      </a:lnTo>
                      <a:lnTo>
                        <a:pt x="17939" y="20592"/>
                      </a:lnTo>
                      <a:lnTo>
                        <a:pt x="18102" y="21341"/>
                      </a:lnTo>
                      <a:lnTo>
                        <a:pt x="18245" y="22464"/>
                      </a:lnTo>
                      <a:lnTo>
                        <a:pt x="18387" y="23588"/>
                      </a:lnTo>
                      <a:lnTo>
                        <a:pt x="18530" y="24711"/>
                      </a:lnTo>
                      <a:lnTo>
                        <a:pt x="18795" y="27145"/>
                      </a:lnTo>
                      <a:lnTo>
                        <a:pt x="19019" y="29953"/>
                      </a:lnTo>
                      <a:lnTo>
                        <a:pt x="19222" y="33135"/>
                      </a:lnTo>
                      <a:lnTo>
                        <a:pt x="19385" y="36318"/>
                      </a:lnTo>
                      <a:lnTo>
                        <a:pt x="19568" y="40062"/>
                      </a:lnTo>
                      <a:lnTo>
                        <a:pt x="19691" y="43806"/>
                      </a:lnTo>
                      <a:lnTo>
                        <a:pt x="19772" y="47550"/>
                      </a:lnTo>
                      <a:lnTo>
                        <a:pt x="19833" y="51482"/>
                      </a:lnTo>
                      <a:lnTo>
                        <a:pt x="19874" y="55413"/>
                      </a:lnTo>
                      <a:lnTo>
                        <a:pt x="19894" y="59531"/>
                      </a:lnTo>
                      <a:lnTo>
                        <a:pt x="19874" y="64212"/>
                      </a:lnTo>
                      <a:lnTo>
                        <a:pt x="19833" y="68330"/>
                      </a:lnTo>
                      <a:lnTo>
                        <a:pt x="19772" y="72636"/>
                      </a:lnTo>
                      <a:lnTo>
                        <a:pt x="19670" y="76567"/>
                      </a:lnTo>
                      <a:lnTo>
                        <a:pt x="19548" y="80499"/>
                      </a:lnTo>
                      <a:lnTo>
                        <a:pt x="19365" y="84056"/>
                      </a:lnTo>
                      <a:lnTo>
                        <a:pt x="19202" y="87425"/>
                      </a:lnTo>
                      <a:lnTo>
                        <a:pt x="18998" y="90234"/>
                      </a:lnTo>
                      <a:lnTo>
                        <a:pt x="18754" y="93229"/>
                      </a:lnTo>
                      <a:lnTo>
                        <a:pt x="18489" y="95663"/>
                      </a:lnTo>
                      <a:lnTo>
                        <a:pt x="18347" y="96786"/>
                      </a:lnTo>
                      <a:lnTo>
                        <a:pt x="18204" y="97909"/>
                      </a:lnTo>
                      <a:lnTo>
                        <a:pt x="18062" y="98845"/>
                      </a:lnTo>
                      <a:lnTo>
                        <a:pt x="17878" y="99594"/>
                      </a:lnTo>
                      <a:lnTo>
                        <a:pt x="17715" y="100343"/>
                      </a:lnTo>
                      <a:lnTo>
                        <a:pt x="17553" y="101092"/>
                      </a:lnTo>
                      <a:lnTo>
                        <a:pt x="17390" y="101653"/>
                      </a:lnTo>
                      <a:lnTo>
                        <a:pt x="17206" y="102028"/>
                      </a:lnTo>
                      <a:lnTo>
                        <a:pt x="17003" y="102402"/>
                      </a:lnTo>
                      <a:lnTo>
                        <a:pt x="16819" y="102776"/>
                      </a:lnTo>
                      <a:lnTo>
                        <a:pt x="16616" y="102776"/>
                      </a:lnTo>
                      <a:lnTo>
                        <a:pt x="16392" y="102964"/>
                      </a:lnTo>
                      <a:lnTo>
                        <a:pt x="16371" y="102964"/>
                      </a:lnTo>
                      <a:close/>
                      <a:moveTo>
                        <a:pt x="16331" y="120000"/>
                      </a:moveTo>
                      <a:lnTo>
                        <a:pt x="16657" y="120000"/>
                      </a:lnTo>
                      <a:lnTo>
                        <a:pt x="16962" y="119812"/>
                      </a:lnTo>
                      <a:lnTo>
                        <a:pt x="17288" y="119438"/>
                      </a:lnTo>
                      <a:lnTo>
                        <a:pt x="17573" y="119063"/>
                      </a:lnTo>
                      <a:lnTo>
                        <a:pt x="17878" y="118502"/>
                      </a:lnTo>
                      <a:lnTo>
                        <a:pt x="18184" y="117753"/>
                      </a:lnTo>
                      <a:lnTo>
                        <a:pt x="18449" y="116817"/>
                      </a:lnTo>
                      <a:lnTo>
                        <a:pt x="18734" y="115881"/>
                      </a:lnTo>
                      <a:lnTo>
                        <a:pt x="18998" y="114758"/>
                      </a:lnTo>
                      <a:lnTo>
                        <a:pt x="19263" y="113634"/>
                      </a:lnTo>
                      <a:lnTo>
                        <a:pt x="19528" y="112324"/>
                      </a:lnTo>
                      <a:lnTo>
                        <a:pt x="19752" y="111014"/>
                      </a:lnTo>
                      <a:lnTo>
                        <a:pt x="19996" y="109329"/>
                      </a:lnTo>
                      <a:lnTo>
                        <a:pt x="20220" y="107644"/>
                      </a:lnTo>
                      <a:lnTo>
                        <a:pt x="20444" y="105959"/>
                      </a:lnTo>
                      <a:lnTo>
                        <a:pt x="20627" y="104087"/>
                      </a:lnTo>
                      <a:lnTo>
                        <a:pt x="20831" y="102028"/>
                      </a:lnTo>
                      <a:lnTo>
                        <a:pt x="21035" y="99781"/>
                      </a:lnTo>
                      <a:lnTo>
                        <a:pt x="21198" y="97722"/>
                      </a:lnTo>
                      <a:lnTo>
                        <a:pt x="21360" y="95288"/>
                      </a:lnTo>
                      <a:lnTo>
                        <a:pt x="21503" y="92854"/>
                      </a:lnTo>
                      <a:lnTo>
                        <a:pt x="21646" y="90234"/>
                      </a:lnTo>
                      <a:lnTo>
                        <a:pt x="21788" y="87613"/>
                      </a:lnTo>
                      <a:lnTo>
                        <a:pt x="21910" y="84804"/>
                      </a:lnTo>
                      <a:lnTo>
                        <a:pt x="22012" y="81809"/>
                      </a:lnTo>
                      <a:lnTo>
                        <a:pt x="22094" y="79001"/>
                      </a:lnTo>
                      <a:lnTo>
                        <a:pt x="22175" y="75819"/>
                      </a:lnTo>
                      <a:lnTo>
                        <a:pt x="22236" y="72636"/>
                      </a:lnTo>
                      <a:lnTo>
                        <a:pt x="22277" y="69266"/>
                      </a:lnTo>
                      <a:lnTo>
                        <a:pt x="22318" y="65897"/>
                      </a:lnTo>
                      <a:lnTo>
                        <a:pt x="22338" y="62340"/>
                      </a:lnTo>
                      <a:lnTo>
                        <a:pt x="22338" y="58783"/>
                      </a:lnTo>
                      <a:lnTo>
                        <a:pt x="22338" y="55600"/>
                      </a:lnTo>
                      <a:lnTo>
                        <a:pt x="22318" y="52605"/>
                      </a:lnTo>
                      <a:lnTo>
                        <a:pt x="22297" y="49609"/>
                      </a:lnTo>
                      <a:lnTo>
                        <a:pt x="22256" y="46801"/>
                      </a:lnTo>
                      <a:lnTo>
                        <a:pt x="22195" y="43993"/>
                      </a:lnTo>
                      <a:lnTo>
                        <a:pt x="22134" y="40998"/>
                      </a:lnTo>
                      <a:lnTo>
                        <a:pt x="22053" y="38377"/>
                      </a:lnTo>
                      <a:lnTo>
                        <a:pt x="21951" y="35569"/>
                      </a:lnTo>
                      <a:lnTo>
                        <a:pt x="21849" y="32948"/>
                      </a:lnTo>
                      <a:lnTo>
                        <a:pt x="21747" y="30514"/>
                      </a:lnTo>
                      <a:lnTo>
                        <a:pt x="21605" y="27893"/>
                      </a:lnTo>
                      <a:lnTo>
                        <a:pt x="21462" y="25647"/>
                      </a:lnTo>
                      <a:lnTo>
                        <a:pt x="21320" y="23213"/>
                      </a:lnTo>
                      <a:lnTo>
                        <a:pt x="21157" y="21154"/>
                      </a:lnTo>
                      <a:lnTo>
                        <a:pt x="20994" y="19095"/>
                      </a:lnTo>
                      <a:lnTo>
                        <a:pt x="20790" y="17035"/>
                      </a:lnTo>
                      <a:lnTo>
                        <a:pt x="20607" y="14976"/>
                      </a:lnTo>
                      <a:lnTo>
                        <a:pt x="20403" y="13291"/>
                      </a:lnTo>
                      <a:lnTo>
                        <a:pt x="20179" y="11606"/>
                      </a:lnTo>
                      <a:lnTo>
                        <a:pt x="19955" y="9734"/>
                      </a:lnTo>
                      <a:lnTo>
                        <a:pt x="19731" y="8237"/>
                      </a:lnTo>
                      <a:lnTo>
                        <a:pt x="19487" y="6926"/>
                      </a:lnTo>
                      <a:lnTo>
                        <a:pt x="19222" y="5616"/>
                      </a:lnTo>
                      <a:lnTo>
                        <a:pt x="18978" y="4492"/>
                      </a:lnTo>
                      <a:lnTo>
                        <a:pt x="18673" y="3556"/>
                      </a:lnTo>
                      <a:lnTo>
                        <a:pt x="18408" y="2433"/>
                      </a:lnTo>
                      <a:lnTo>
                        <a:pt x="18123" y="1684"/>
                      </a:lnTo>
                      <a:lnTo>
                        <a:pt x="17797" y="1123"/>
                      </a:lnTo>
                      <a:lnTo>
                        <a:pt x="17491" y="561"/>
                      </a:lnTo>
                      <a:lnTo>
                        <a:pt x="17186" y="374"/>
                      </a:lnTo>
                      <a:lnTo>
                        <a:pt x="16840" y="0"/>
                      </a:lnTo>
                      <a:lnTo>
                        <a:pt x="16514" y="0"/>
                      </a:lnTo>
                      <a:lnTo>
                        <a:pt x="16168" y="0"/>
                      </a:lnTo>
                      <a:lnTo>
                        <a:pt x="15842" y="374"/>
                      </a:lnTo>
                      <a:lnTo>
                        <a:pt x="15516" y="561"/>
                      </a:lnTo>
                      <a:lnTo>
                        <a:pt x="15211" y="1123"/>
                      </a:lnTo>
                      <a:lnTo>
                        <a:pt x="14926" y="1684"/>
                      </a:lnTo>
                      <a:lnTo>
                        <a:pt x="14620" y="2433"/>
                      </a:lnTo>
                      <a:lnTo>
                        <a:pt x="14335" y="3556"/>
                      </a:lnTo>
                      <a:lnTo>
                        <a:pt x="14050" y="4492"/>
                      </a:lnTo>
                      <a:lnTo>
                        <a:pt x="13785" y="5616"/>
                      </a:lnTo>
                      <a:lnTo>
                        <a:pt x="13541" y="6926"/>
                      </a:lnTo>
                      <a:lnTo>
                        <a:pt x="13276" y="8237"/>
                      </a:lnTo>
                      <a:lnTo>
                        <a:pt x="13032" y="9734"/>
                      </a:lnTo>
                      <a:lnTo>
                        <a:pt x="12808" y="11606"/>
                      </a:lnTo>
                      <a:lnTo>
                        <a:pt x="12564" y="13291"/>
                      </a:lnTo>
                      <a:lnTo>
                        <a:pt x="12360" y="14976"/>
                      </a:lnTo>
                      <a:lnTo>
                        <a:pt x="12156" y="17223"/>
                      </a:lnTo>
                      <a:lnTo>
                        <a:pt x="11973" y="19095"/>
                      </a:lnTo>
                      <a:lnTo>
                        <a:pt x="11769" y="21341"/>
                      </a:lnTo>
                      <a:lnTo>
                        <a:pt x="11606" y="23588"/>
                      </a:lnTo>
                      <a:lnTo>
                        <a:pt x="11444" y="26021"/>
                      </a:lnTo>
                      <a:lnTo>
                        <a:pt x="11301" y="28268"/>
                      </a:lnTo>
                      <a:lnTo>
                        <a:pt x="11179" y="31076"/>
                      </a:lnTo>
                      <a:lnTo>
                        <a:pt x="11036" y="33510"/>
                      </a:lnTo>
                      <a:lnTo>
                        <a:pt x="10914" y="36318"/>
                      </a:lnTo>
                      <a:lnTo>
                        <a:pt x="10812" y="39126"/>
                      </a:lnTo>
                      <a:lnTo>
                        <a:pt x="10731" y="41934"/>
                      </a:lnTo>
                      <a:lnTo>
                        <a:pt x="10670" y="45117"/>
                      </a:lnTo>
                      <a:lnTo>
                        <a:pt x="10609" y="47925"/>
                      </a:lnTo>
                      <a:lnTo>
                        <a:pt x="10548" y="51107"/>
                      </a:lnTo>
                      <a:lnTo>
                        <a:pt x="10527" y="54290"/>
                      </a:lnTo>
                      <a:lnTo>
                        <a:pt x="10507" y="57659"/>
                      </a:lnTo>
                      <a:lnTo>
                        <a:pt x="10487" y="60842"/>
                      </a:lnTo>
                      <a:lnTo>
                        <a:pt x="10507" y="64024"/>
                      </a:lnTo>
                      <a:lnTo>
                        <a:pt x="10527" y="67207"/>
                      </a:lnTo>
                      <a:lnTo>
                        <a:pt x="10548" y="70015"/>
                      </a:lnTo>
                      <a:lnTo>
                        <a:pt x="10588" y="73198"/>
                      </a:lnTo>
                      <a:lnTo>
                        <a:pt x="10649" y="76006"/>
                      </a:lnTo>
                      <a:lnTo>
                        <a:pt x="10711" y="79001"/>
                      </a:lnTo>
                      <a:lnTo>
                        <a:pt x="10792" y="81622"/>
                      </a:lnTo>
                      <a:lnTo>
                        <a:pt x="10894" y="84617"/>
                      </a:lnTo>
                      <a:lnTo>
                        <a:pt x="10996" y="87051"/>
                      </a:lnTo>
                      <a:lnTo>
                        <a:pt x="11138" y="89672"/>
                      </a:lnTo>
                      <a:lnTo>
                        <a:pt x="11260" y="92106"/>
                      </a:lnTo>
                      <a:lnTo>
                        <a:pt x="11382" y="94539"/>
                      </a:lnTo>
                      <a:lnTo>
                        <a:pt x="11545" y="96786"/>
                      </a:lnTo>
                      <a:lnTo>
                        <a:pt x="11708" y="99032"/>
                      </a:lnTo>
                      <a:lnTo>
                        <a:pt x="11892" y="101092"/>
                      </a:lnTo>
                      <a:lnTo>
                        <a:pt x="12075" y="103151"/>
                      </a:lnTo>
                      <a:lnTo>
                        <a:pt x="12258" y="105210"/>
                      </a:lnTo>
                      <a:lnTo>
                        <a:pt x="12462" y="106895"/>
                      </a:lnTo>
                      <a:lnTo>
                        <a:pt x="12686" y="108580"/>
                      </a:lnTo>
                      <a:lnTo>
                        <a:pt x="12910" y="110078"/>
                      </a:lnTo>
                      <a:lnTo>
                        <a:pt x="13134" y="111762"/>
                      </a:lnTo>
                      <a:lnTo>
                        <a:pt x="13398" y="113073"/>
                      </a:lnTo>
                      <a:lnTo>
                        <a:pt x="13643" y="114383"/>
                      </a:lnTo>
                      <a:lnTo>
                        <a:pt x="13887" y="115507"/>
                      </a:lnTo>
                      <a:lnTo>
                        <a:pt x="14172" y="116443"/>
                      </a:lnTo>
                      <a:lnTo>
                        <a:pt x="14457" y="117566"/>
                      </a:lnTo>
                      <a:lnTo>
                        <a:pt x="14742" y="118315"/>
                      </a:lnTo>
                      <a:lnTo>
                        <a:pt x="15048" y="118876"/>
                      </a:lnTo>
                      <a:lnTo>
                        <a:pt x="15333" y="119438"/>
                      </a:lnTo>
                      <a:lnTo>
                        <a:pt x="15659" y="119812"/>
                      </a:lnTo>
                      <a:lnTo>
                        <a:pt x="15985" y="120000"/>
                      </a:lnTo>
                      <a:lnTo>
                        <a:pt x="16310" y="120000"/>
                      </a:lnTo>
                      <a:lnTo>
                        <a:pt x="16331" y="120000"/>
                      </a:lnTo>
                      <a:close/>
                      <a:moveTo>
                        <a:pt x="9326" y="97909"/>
                      </a:moveTo>
                      <a:lnTo>
                        <a:pt x="9102" y="98845"/>
                      </a:lnTo>
                      <a:lnTo>
                        <a:pt x="8837" y="99594"/>
                      </a:lnTo>
                      <a:lnTo>
                        <a:pt x="8511" y="100343"/>
                      </a:lnTo>
                      <a:lnTo>
                        <a:pt x="8206" y="100904"/>
                      </a:lnTo>
                      <a:lnTo>
                        <a:pt x="7860" y="101466"/>
                      </a:lnTo>
                      <a:lnTo>
                        <a:pt x="7534" y="101840"/>
                      </a:lnTo>
                      <a:lnTo>
                        <a:pt x="7167" y="102028"/>
                      </a:lnTo>
                      <a:lnTo>
                        <a:pt x="6821" y="102028"/>
                      </a:lnTo>
                      <a:lnTo>
                        <a:pt x="6577" y="102028"/>
                      </a:lnTo>
                      <a:lnTo>
                        <a:pt x="6312" y="101840"/>
                      </a:lnTo>
                      <a:lnTo>
                        <a:pt x="6068" y="101653"/>
                      </a:lnTo>
                      <a:lnTo>
                        <a:pt x="5844" y="101279"/>
                      </a:lnTo>
                      <a:lnTo>
                        <a:pt x="5599" y="100904"/>
                      </a:lnTo>
                      <a:lnTo>
                        <a:pt x="5396" y="100530"/>
                      </a:lnTo>
                      <a:lnTo>
                        <a:pt x="5172" y="99968"/>
                      </a:lnTo>
                      <a:lnTo>
                        <a:pt x="4948" y="99219"/>
                      </a:lnTo>
                      <a:lnTo>
                        <a:pt x="4764" y="98471"/>
                      </a:lnTo>
                      <a:lnTo>
                        <a:pt x="4581" y="97722"/>
                      </a:lnTo>
                      <a:lnTo>
                        <a:pt x="4398" y="96599"/>
                      </a:lnTo>
                      <a:lnTo>
                        <a:pt x="4215" y="95663"/>
                      </a:lnTo>
                      <a:lnTo>
                        <a:pt x="4031" y="94539"/>
                      </a:lnTo>
                      <a:lnTo>
                        <a:pt x="3889" y="93416"/>
                      </a:lnTo>
                      <a:lnTo>
                        <a:pt x="3726" y="92106"/>
                      </a:lnTo>
                      <a:lnTo>
                        <a:pt x="3604" y="90982"/>
                      </a:lnTo>
                      <a:lnTo>
                        <a:pt x="3441" y="89297"/>
                      </a:lnTo>
                      <a:lnTo>
                        <a:pt x="3319" y="87987"/>
                      </a:lnTo>
                      <a:lnTo>
                        <a:pt x="3197" y="86489"/>
                      </a:lnTo>
                      <a:lnTo>
                        <a:pt x="3095" y="84804"/>
                      </a:lnTo>
                      <a:lnTo>
                        <a:pt x="2993" y="82932"/>
                      </a:lnTo>
                      <a:lnTo>
                        <a:pt x="2891" y="81248"/>
                      </a:lnTo>
                      <a:lnTo>
                        <a:pt x="2810" y="79563"/>
                      </a:lnTo>
                      <a:lnTo>
                        <a:pt x="2728" y="77691"/>
                      </a:lnTo>
                      <a:lnTo>
                        <a:pt x="2586" y="73572"/>
                      </a:lnTo>
                      <a:lnTo>
                        <a:pt x="2504" y="69453"/>
                      </a:lnTo>
                      <a:lnTo>
                        <a:pt x="2443" y="64960"/>
                      </a:lnTo>
                      <a:lnTo>
                        <a:pt x="2423" y="60280"/>
                      </a:lnTo>
                      <a:lnTo>
                        <a:pt x="2423" y="57847"/>
                      </a:lnTo>
                      <a:lnTo>
                        <a:pt x="2443" y="55226"/>
                      </a:lnTo>
                      <a:lnTo>
                        <a:pt x="2484" y="52792"/>
                      </a:lnTo>
                      <a:lnTo>
                        <a:pt x="2504" y="50546"/>
                      </a:lnTo>
                      <a:lnTo>
                        <a:pt x="2545" y="48112"/>
                      </a:lnTo>
                      <a:lnTo>
                        <a:pt x="2606" y="46053"/>
                      </a:lnTo>
                      <a:lnTo>
                        <a:pt x="2667" y="43993"/>
                      </a:lnTo>
                      <a:lnTo>
                        <a:pt x="2769" y="41747"/>
                      </a:lnTo>
                      <a:lnTo>
                        <a:pt x="2850" y="39875"/>
                      </a:lnTo>
                      <a:lnTo>
                        <a:pt x="2952" y="38003"/>
                      </a:lnTo>
                      <a:lnTo>
                        <a:pt x="3034" y="36131"/>
                      </a:lnTo>
                      <a:lnTo>
                        <a:pt x="3156" y="34446"/>
                      </a:lnTo>
                      <a:lnTo>
                        <a:pt x="3258" y="32948"/>
                      </a:lnTo>
                      <a:lnTo>
                        <a:pt x="3400" y="31450"/>
                      </a:lnTo>
                      <a:lnTo>
                        <a:pt x="3543" y="29765"/>
                      </a:lnTo>
                      <a:lnTo>
                        <a:pt x="3685" y="28455"/>
                      </a:lnTo>
                      <a:lnTo>
                        <a:pt x="3828" y="27145"/>
                      </a:lnTo>
                      <a:lnTo>
                        <a:pt x="3991" y="26021"/>
                      </a:lnTo>
                      <a:lnTo>
                        <a:pt x="4154" y="24898"/>
                      </a:lnTo>
                      <a:lnTo>
                        <a:pt x="4337" y="23775"/>
                      </a:lnTo>
                      <a:lnTo>
                        <a:pt x="4500" y="22652"/>
                      </a:lnTo>
                      <a:lnTo>
                        <a:pt x="4683" y="21903"/>
                      </a:lnTo>
                      <a:lnTo>
                        <a:pt x="4866" y="20967"/>
                      </a:lnTo>
                      <a:lnTo>
                        <a:pt x="5090" y="20405"/>
                      </a:lnTo>
                      <a:lnTo>
                        <a:pt x="5498" y="19095"/>
                      </a:lnTo>
                      <a:lnTo>
                        <a:pt x="5925" y="18346"/>
                      </a:lnTo>
                      <a:lnTo>
                        <a:pt x="6373" y="17784"/>
                      </a:lnTo>
                      <a:lnTo>
                        <a:pt x="6862" y="17597"/>
                      </a:lnTo>
                      <a:lnTo>
                        <a:pt x="7228" y="17784"/>
                      </a:lnTo>
                      <a:lnTo>
                        <a:pt x="7595" y="17971"/>
                      </a:lnTo>
                      <a:lnTo>
                        <a:pt x="7921" y="18346"/>
                      </a:lnTo>
                      <a:lnTo>
                        <a:pt x="8247" y="18907"/>
                      </a:lnTo>
                      <a:lnTo>
                        <a:pt x="8552" y="19656"/>
                      </a:lnTo>
                      <a:lnTo>
                        <a:pt x="8837" y="20405"/>
                      </a:lnTo>
                      <a:lnTo>
                        <a:pt x="9081" y="21154"/>
                      </a:lnTo>
                      <a:lnTo>
                        <a:pt x="9305" y="22090"/>
                      </a:lnTo>
                      <a:lnTo>
                        <a:pt x="9815" y="5241"/>
                      </a:lnTo>
                      <a:lnTo>
                        <a:pt x="9631" y="4492"/>
                      </a:lnTo>
                      <a:lnTo>
                        <a:pt x="9346" y="3556"/>
                      </a:lnTo>
                      <a:lnTo>
                        <a:pt x="9041" y="2433"/>
                      </a:lnTo>
                      <a:lnTo>
                        <a:pt x="8674" y="1684"/>
                      </a:lnTo>
                      <a:lnTo>
                        <a:pt x="8267" y="1123"/>
                      </a:lnTo>
                      <a:lnTo>
                        <a:pt x="7799" y="561"/>
                      </a:lnTo>
                      <a:lnTo>
                        <a:pt x="7310" y="187"/>
                      </a:lnTo>
                      <a:lnTo>
                        <a:pt x="6760" y="0"/>
                      </a:lnTo>
                      <a:lnTo>
                        <a:pt x="6394" y="187"/>
                      </a:lnTo>
                      <a:lnTo>
                        <a:pt x="6047" y="374"/>
                      </a:lnTo>
                      <a:lnTo>
                        <a:pt x="5701" y="748"/>
                      </a:lnTo>
                      <a:lnTo>
                        <a:pt x="5355" y="1123"/>
                      </a:lnTo>
                      <a:lnTo>
                        <a:pt x="5029" y="1684"/>
                      </a:lnTo>
                      <a:lnTo>
                        <a:pt x="4703" y="2433"/>
                      </a:lnTo>
                      <a:lnTo>
                        <a:pt x="4398" y="3182"/>
                      </a:lnTo>
                      <a:lnTo>
                        <a:pt x="4072" y="4305"/>
                      </a:lnTo>
                      <a:lnTo>
                        <a:pt x="3767" y="5429"/>
                      </a:lnTo>
                      <a:lnTo>
                        <a:pt x="3502" y="6552"/>
                      </a:lnTo>
                      <a:lnTo>
                        <a:pt x="3197" y="7862"/>
                      </a:lnTo>
                      <a:lnTo>
                        <a:pt x="2932" y="9360"/>
                      </a:lnTo>
                      <a:lnTo>
                        <a:pt x="2647" y="11045"/>
                      </a:lnTo>
                      <a:lnTo>
                        <a:pt x="2402" y="12730"/>
                      </a:lnTo>
                      <a:lnTo>
                        <a:pt x="2178" y="14414"/>
                      </a:lnTo>
                      <a:lnTo>
                        <a:pt x="1914" y="16287"/>
                      </a:lnTo>
                      <a:lnTo>
                        <a:pt x="1710" y="18533"/>
                      </a:lnTo>
                      <a:lnTo>
                        <a:pt x="1506" y="20592"/>
                      </a:lnTo>
                      <a:lnTo>
                        <a:pt x="1323" y="22839"/>
                      </a:lnTo>
                      <a:lnTo>
                        <a:pt x="1119" y="25273"/>
                      </a:lnTo>
                      <a:lnTo>
                        <a:pt x="957" y="27706"/>
                      </a:lnTo>
                      <a:lnTo>
                        <a:pt x="794" y="30327"/>
                      </a:lnTo>
                      <a:lnTo>
                        <a:pt x="651" y="32948"/>
                      </a:lnTo>
                      <a:lnTo>
                        <a:pt x="529" y="35569"/>
                      </a:lnTo>
                      <a:lnTo>
                        <a:pt x="386" y="38564"/>
                      </a:lnTo>
                      <a:lnTo>
                        <a:pt x="285" y="41560"/>
                      </a:lnTo>
                      <a:lnTo>
                        <a:pt x="203" y="44742"/>
                      </a:lnTo>
                      <a:lnTo>
                        <a:pt x="122" y="47737"/>
                      </a:lnTo>
                      <a:lnTo>
                        <a:pt x="81" y="51107"/>
                      </a:lnTo>
                      <a:lnTo>
                        <a:pt x="40" y="54290"/>
                      </a:lnTo>
                      <a:lnTo>
                        <a:pt x="20" y="57847"/>
                      </a:lnTo>
                      <a:lnTo>
                        <a:pt x="0" y="61404"/>
                      </a:lnTo>
                      <a:lnTo>
                        <a:pt x="20" y="64773"/>
                      </a:lnTo>
                      <a:lnTo>
                        <a:pt x="40" y="67769"/>
                      </a:lnTo>
                      <a:lnTo>
                        <a:pt x="61" y="71138"/>
                      </a:lnTo>
                      <a:lnTo>
                        <a:pt x="122" y="73946"/>
                      </a:lnTo>
                      <a:lnTo>
                        <a:pt x="183" y="77129"/>
                      </a:lnTo>
                      <a:lnTo>
                        <a:pt x="244" y="79937"/>
                      </a:lnTo>
                      <a:lnTo>
                        <a:pt x="325" y="82558"/>
                      </a:lnTo>
                      <a:lnTo>
                        <a:pt x="447" y="85553"/>
                      </a:lnTo>
                      <a:lnTo>
                        <a:pt x="570" y="87987"/>
                      </a:lnTo>
                      <a:lnTo>
                        <a:pt x="692" y="90608"/>
                      </a:lnTo>
                      <a:lnTo>
                        <a:pt x="834" y="93042"/>
                      </a:lnTo>
                      <a:lnTo>
                        <a:pt x="977" y="95288"/>
                      </a:lnTo>
                      <a:lnTo>
                        <a:pt x="1140" y="97722"/>
                      </a:lnTo>
                      <a:lnTo>
                        <a:pt x="1343" y="99968"/>
                      </a:lnTo>
                      <a:lnTo>
                        <a:pt x="1527" y="101840"/>
                      </a:lnTo>
                      <a:lnTo>
                        <a:pt x="1710" y="103900"/>
                      </a:lnTo>
                      <a:lnTo>
                        <a:pt x="1934" y="105772"/>
                      </a:lnTo>
                      <a:lnTo>
                        <a:pt x="2158" y="107457"/>
                      </a:lnTo>
                      <a:lnTo>
                        <a:pt x="2402" y="109141"/>
                      </a:lnTo>
                      <a:lnTo>
                        <a:pt x="2647" y="110826"/>
                      </a:lnTo>
                      <a:lnTo>
                        <a:pt x="2911" y="112137"/>
                      </a:lnTo>
                      <a:lnTo>
                        <a:pt x="3176" y="113447"/>
                      </a:lnTo>
                      <a:lnTo>
                        <a:pt x="3441" y="114570"/>
                      </a:lnTo>
                      <a:lnTo>
                        <a:pt x="3746" y="115694"/>
                      </a:lnTo>
                      <a:lnTo>
                        <a:pt x="4052" y="116630"/>
                      </a:lnTo>
                      <a:lnTo>
                        <a:pt x="4378" y="117566"/>
                      </a:lnTo>
                      <a:lnTo>
                        <a:pt x="4683" y="118315"/>
                      </a:lnTo>
                      <a:lnTo>
                        <a:pt x="5029" y="118876"/>
                      </a:lnTo>
                      <a:lnTo>
                        <a:pt x="5355" y="119251"/>
                      </a:lnTo>
                      <a:lnTo>
                        <a:pt x="5701" y="119625"/>
                      </a:lnTo>
                      <a:lnTo>
                        <a:pt x="6068" y="119812"/>
                      </a:lnTo>
                      <a:lnTo>
                        <a:pt x="6434" y="120000"/>
                      </a:lnTo>
                      <a:lnTo>
                        <a:pt x="7004" y="119812"/>
                      </a:lnTo>
                      <a:lnTo>
                        <a:pt x="7534" y="119438"/>
                      </a:lnTo>
                      <a:lnTo>
                        <a:pt x="8002" y="118876"/>
                      </a:lnTo>
                      <a:lnTo>
                        <a:pt x="8450" y="118315"/>
                      </a:lnTo>
                      <a:lnTo>
                        <a:pt x="8857" y="117566"/>
                      </a:lnTo>
                      <a:lnTo>
                        <a:pt x="9183" y="116443"/>
                      </a:lnTo>
                      <a:lnTo>
                        <a:pt x="9468" y="115507"/>
                      </a:lnTo>
                      <a:lnTo>
                        <a:pt x="9733" y="114570"/>
                      </a:lnTo>
                      <a:lnTo>
                        <a:pt x="9326" y="979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  <p:sp>
              <p:nvSpPr>
                <p:cNvPr id="89" name="Shape 89"/>
                <p:cNvSpPr/>
                <p:nvPr/>
              </p:nvSpPr>
              <p:spPr>
                <a:xfrm>
                  <a:off x="68096" y="6652067"/>
                  <a:ext cx="493711" cy="123824"/>
                </a:xfrm>
                <a:custGeom>
                  <a:pathLst>
                    <a:path extrusionOk="0" h="120000" w="120000">
                      <a:moveTo>
                        <a:pt x="28807" y="34589"/>
                      </a:moveTo>
                      <a:lnTo>
                        <a:pt x="28807" y="0"/>
                      </a:lnTo>
                      <a:lnTo>
                        <a:pt x="25242" y="0"/>
                      </a:lnTo>
                      <a:lnTo>
                        <a:pt x="21629" y="0"/>
                      </a:lnTo>
                      <a:lnTo>
                        <a:pt x="18016" y="0"/>
                      </a:lnTo>
                      <a:lnTo>
                        <a:pt x="14403" y="0"/>
                      </a:lnTo>
                      <a:lnTo>
                        <a:pt x="10790" y="0"/>
                      </a:lnTo>
                      <a:lnTo>
                        <a:pt x="7226" y="0"/>
                      </a:lnTo>
                      <a:lnTo>
                        <a:pt x="3613" y="0"/>
                      </a:lnTo>
                      <a:lnTo>
                        <a:pt x="0" y="0"/>
                      </a:lnTo>
                      <a:lnTo>
                        <a:pt x="0" y="34589"/>
                      </a:lnTo>
                      <a:lnTo>
                        <a:pt x="8478" y="34589"/>
                      </a:lnTo>
                      <a:lnTo>
                        <a:pt x="8478" y="120000"/>
                      </a:lnTo>
                      <a:lnTo>
                        <a:pt x="20377" y="120000"/>
                      </a:lnTo>
                      <a:lnTo>
                        <a:pt x="20377" y="34589"/>
                      </a:lnTo>
                      <a:lnTo>
                        <a:pt x="28807" y="34589"/>
                      </a:lnTo>
                      <a:close/>
                      <a:moveTo>
                        <a:pt x="43693" y="48309"/>
                      </a:moveTo>
                      <a:lnTo>
                        <a:pt x="37623" y="120000"/>
                      </a:lnTo>
                      <a:lnTo>
                        <a:pt x="25965" y="120000"/>
                      </a:lnTo>
                      <a:lnTo>
                        <a:pt x="37382" y="0"/>
                      </a:lnTo>
                      <a:lnTo>
                        <a:pt x="38972" y="0"/>
                      </a:lnTo>
                      <a:lnTo>
                        <a:pt x="40562" y="0"/>
                      </a:lnTo>
                      <a:lnTo>
                        <a:pt x="42103" y="0"/>
                      </a:lnTo>
                      <a:lnTo>
                        <a:pt x="43693" y="0"/>
                      </a:lnTo>
                      <a:lnTo>
                        <a:pt x="45234" y="0"/>
                      </a:lnTo>
                      <a:lnTo>
                        <a:pt x="46824" y="0"/>
                      </a:lnTo>
                      <a:lnTo>
                        <a:pt x="48414" y="0"/>
                      </a:lnTo>
                      <a:lnTo>
                        <a:pt x="50004" y="0"/>
                      </a:lnTo>
                      <a:lnTo>
                        <a:pt x="61421" y="120000"/>
                      </a:lnTo>
                      <a:lnTo>
                        <a:pt x="49763" y="120000"/>
                      </a:lnTo>
                      <a:lnTo>
                        <a:pt x="43693" y="48309"/>
                      </a:lnTo>
                      <a:close/>
                      <a:moveTo>
                        <a:pt x="87386" y="34589"/>
                      </a:moveTo>
                      <a:lnTo>
                        <a:pt x="87386" y="0"/>
                      </a:lnTo>
                      <a:lnTo>
                        <a:pt x="83821" y="0"/>
                      </a:lnTo>
                      <a:lnTo>
                        <a:pt x="80208" y="0"/>
                      </a:lnTo>
                      <a:lnTo>
                        <a:pt x="76595" y="0"/>
                      </a:lnTo>
                      <a:lnTo>
                        <a:pt x="72982" y="0"/>
                      </a:lnTo>
                      <a:lnTo>
                        <a:pt x="69369" y="0"/>
                      </a:lnTo>
                      <a:lnTo>
                        <a:pt x="65804" y="0"/>
                      </a:lnTo>
                      <a:lnTo>
                        <a:pt x="62191" y="0"/>
                      </a:lnTo>
                      <a:lnTo>
                        <a:pt x="58578" y="0"/>
                      </a:lnTo>
                      <a:lnTo>
                        <a:pt x="58578" y="34589"/>
                      </a:lnTo>
                      <a:lnTo>
                        <a:pt x="67009" y="34589"/>
                      </a:lnTo>
                      <a:lnTo>
                        <a:pt x="67009" y="120000"/>
                      </a:lnTo>
                      <a:lnTo>
                        <a:pt x="78956" y="120000"/>
                      </a:lnTo>
                      <a:lnTo>
                        <a:pt x="78956" y="34589"/>
                      </a:lnTo>
                      <a:lnTo>
                        <a:pt x="87386" y="34589"/>
                      </a:lnTo>
                      <a:close/>
                      <a:moveTo>
                        <a:pt x="102272" y="48309"/>
                      </a:moveTo>
                      <a:lnTo>
                        <a:pt x="96154" y="120000"/>
                      </a:lnTo>
                      <a:lnTo>
                        <a:pt x="84496" y="120000"/>
                      </a:lnTo>
                      <a:lnTo>
                        <a:pt x="95913" y="0"/>
                      </a:lnTo>
                      <a:lnTo>
                        <a:pt x="97503" y="0"/>
                      </a:lnTo>
                      <a:lnTo>
                        <a:pt x="99092" y="0"/>
                      </a:lnTo>
                      <a:lnTo>
                        <a:pt x="100682" y="0"/>
                      </a:lnTo>
                      <a:lnTo>
                        <a:pt x="102272" y="0"/>
                      </a:lnTo>
                      <a:lnTo>
                        <a:pt x="103813" y="0"/>
                      </a:lnTo>
                      <a:lnTo>
                        <a:pt x="105403" y="0"/>
                      </a:lnTo>
                      <a:lnTo>
                        <a:pt x="106945" y="0"/>
                      </a:lnTo>
                      <a:lnTo>
                        <a:pt x="108534" y="0"/>
                      </a:lnTo>
                      <a:lnTo>
                        <a:pt x="120000" y="120000"/>
                      </a:lnTo>
                      <a:lnTo>
                        <a:pt x="108293" y="120000"/>
                      </a:lnTo>
                      <a:lnTo>
                        <a:pt x="102272" y="483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PT Sans"/>
                    <a:ea typeface="PT Sans"/>
                    <a:cs typeface="PT Sans"/>
                    <a:sym typeface="PT Sans"/>
                  </a:endParaRPr>
                </a:p>
              </p:txBody>
            </p:sp>
          </p:grpSp>
          <p:sp>
            <p:nvSpPr>
              <p:cNvPr id="90" name="Shape 90"/>
              <p:cNvSpPr/>
              <p:nvPr/>
            </p:nvSpPr>
            <p:spPr>
              <a:xfrm>
                <a:off x="1582362" y="523806"/>
                <a:ext cx="1171827" cy="123784"/>
              </a:xfrm>
              <a:custGeom>
                <a:pathLst>
                  <a:path extrusionOk="0" h="120000" w="120000">
                    <a:moveTo>
                      <a:pt x="4888" y="39477"/>
                    </a:moveTo>
                    <a:lnTo>
                      <a:pt x="4888" y="49026"/>
                    </a:lnTo>
                    <a:lnTo>
                      <a:pt x="1222" y="49026"/>
                    </a:lnTo>
                    <a:lnTo>
                      <a:pt x="1222" y="81092"/>
                    </a:lnTo>
                    <a:lnTo>
                      <a:pt x="5311" y="81092"/>
                    </a:lnTo>
                    <a:lnTo>
                      <a:pt x="5311" y="90783"/>
                    </a:lnTo>
                    <a:lnTo>
                      <a:pt x="0" y="90783"/>
                    </a:lnTo>
                    <a:lnTo>
                      <a:pt x="0" y="1567"/>
                    </a:lnTo>
                    <a:lnTo>
                      <a:pt x="5099" y="1567"/>
                    </a:lnTo>
                    <a:lnTo>
                      <a:pt x="5099" y="11258"/>
                    </a:lnTo>
                    <a:lnTo>
                      <a:pt x="1222" y="11258"/>
                    </a:lnTo>
                    <a:lnTo>
                      <a:pt x="1222" y="39477"/>
                    </a:lnTo>
                    <a:lnTo>
                      <a:pt x="4888" y="39477"/>
                    </a:lnTo>
                    <a:close/>
                    <a:moveTo>
                      <a:pt x="6050" y="26793"/>
                    </a:moveTo>
                    <a:lnTo>
                      <a:pt x="7423" y="26793"/>
                    </a:lnTo>
                    <a:lnTo>
                      <a:pt x="8389" y="40475"/>
                    </a:lnTo>
                    <a:lnTo>
                      <a:pt x="8540" y="42755"/>
                    </a:lnTo>
                    <a:lnTo>
                      <a:pt x="8721" y="45178"/>
                    </a:lnTo>
                    <a:lnTo>
                      <a:pt x="8887" y="48028"/>
                    </a:lnTo>
                    <a:lnTo>
                      <a:pt x="9068" y="50878"/>
                    </a:lnTo>
                    <a:lnTo>
                      <a:pt x="9113" y="50878"/>
                    </a:lnTo>
                    <a:lnTo>
                      <a:pt x="9264" y="48456"/>
                    </a:lnTo>
                    <a:lnTo>
                      <a:pt x="9430" y="45748"/>
                    </a:lnTo>
                    <a:lnTo>
                      <a:pt x="9596" y="43182"/>
                    </a:lnTo>
                    <a:lnTo>
                      <a:pt x="9792" y="40332"/>
                    </a:lnTo>
                    <a:lnTo>
                      <a:pt x="10743" y="26793"/>
                    </a:lnTo>
                    <a:lnTo>
                      <a:pt x="12070" y="26793"/>
                    </a:lnTo>
                    <a:lnTo>
                      <a:pt x="9747" y="57719"/>
                    </a:lnTo>
                    <a:lnTo>
                      <a:pt x="12146" y="90783"/>
                    </a:lnTo>
                    <a:lnTo>
                      <a:pt x="10743" y="90783"/>
                    </a:lnTo>
                    <a:lnTo>
                      <a:pt x="9747" y="76247"/>
                    </a:lnTo>
                    <a:lnTo>
                      <a:pt x="9581" y="74109"/>
                    </a:lnTo>
                    <a:lnTo>
                      <a:pt x="9415" y="71401"/>
                    </a:lnTo>
                    <a:lnTo>
                      <a:pt x="9234" y="68551"/>
                    </a:lnTo>
                    <a:lnTo>
                      <a:pt x="9023" y="65130"/>
                    </a:lnTo>
                    <a:lnTo>
                      <a:pt x="8992" y="65130"/>
                    </a:lnTo>
                    <a:lnTo>
                      <a:pt x="8872" y="67268"/>
                    </a:lnTo>
                    <a:lnTo>
                      <a:pt x="8721" y="69833"/>
                    </a:lnTo>
                    <a:lnTo>
                      <a:pt x="8509" y="72826"/>
                    </a:lnTo>
                    <a:lnTo>
                      <a:pt x="8283" y="76247"/>
                    </a:lnTo>
                    <a:lnTo>
                      <a:pt x="7302" y="90783"/>
                    </a:lnTo>
                    <a:lnTo>
                      <a:pt x="5944" y="90783"/>
                    </a:lnTo>
                    <a:lnTo>
                      <a:pt x="8344" y="58147"/>
                    </a:lnTo>
                    <a:lnTo>
                      <a:pt x="6050" y="26793"/>
                    </a:lnTo>
                    <a:close/>
                    <a:moveTo>
                      <a:pt x="13323" y="116864"/>
                    </a:moveTo>
                    <a:lnTo>
                      <a:pt x="13323" y="47600"/>
                    </a:lnTo>
                    <a:lnTo>
                      <a:pt x="13323" y="42470"/>
                    </a:lnTo>
                    <a:lnTo>
                      <a:pt x="13308" y="37197"/>
                    </a:lnTo>
                    <a:lnTo>
                      <a:pt x="13293" y="31923"/>
                    </a:lnTo>
                    <a:lnTo>
                      <a:pt x="13278" y="26793"/>
                    </a:lnTo>
                    <a:lnTo>
                      <a:pt x="14379" y="26793"/>
                    </a:lnTo>
                    <a:lnTo>
                      <a:pt x="14439" y="37767"/>
                    </a:lnTo>
                    <a:lnTo>
                      <a:pt x="14454" y="37767"/>
                    </a:lnTo>
                    <a:lnTo>
                      <a:pt x="14560" y="36342"/>
                    </a:lnTo>
                    <a:lnTo>
                      <a:pt x="14666" y="34774"/>
                    </a:lnTo>
                    <a:lnTo>
                      <a:pt x="14771" y="33491"/>
                    </a:lnTo>
                    <a:lnTo>
                      <a:pt x="14907" y="32351"/>
                    </a:lnTo>
                    <a:lnTo>
                      <a:pt x="15028" y="31211"/>
                    </a:lnTo>
                    <a:lnTo>
                      <a:pt x="15164" y="30071"/>
                    </a:lnTo>
                    <a:lnTo>
                      <a:pt x="15299" y="29216"/>
                    </a:lnTo>
                    <a:lnTo>
                      <a:pt x="15450" y="28361"/>
                    </a:lnTo>
                    <a:lnTo>
                      <a:pt x="15601" y="27648"/>
                    </a:lnTo>
                    <a:lnTo>
                      <a:pt x="15767" y="27078"/>
                    </a:lnTo>
                    <a:lnTo>
                      <a:pt x="15918" y="26508"/>
                    </a:lnTo>
                    <a:lnTo>
                      <a:pt x="16114" y="26080"/>
                    </a:lnTo>
                    <a:lnTo>
                      <a:pt x="16280" y="25795"/>
                    </a:lnTo>
                    <a:lnTo>
                      <a:pt x="16461" y="25368"/>
                    </a:lnTo>
                    <a:lnTo>
                      <a:pt x="16672" y="25225"/>
                    </a:lnTo>
                    <a:lnTo>
                      <a:pt x="16869" y="25225"/>
                    </a:lnTo>
                    <a:lnTo>
                      <a:pt x="17170" y="25368"/>
                    </a:lnTo>
                    <a:lnTo>
                      <a:pt x="17457" y="25938"/>
                    </a:lnTo>
                    <a:lnTo>
                      <a:pt x="17593" y="26223"/>
                    </a:lnTo>
                    <a:lnTo>
                      <a:pt x="17744" y="26650"/>
                    </a:lnTo>
                    <a:lnTo>
                      <a:pt x="17880" y="27078"/>
                    </a:lnTo>
                    <a:lnTo>
                      <a:pt x="18000" y="27505"/>
                    </a:lnTo>
                    <a:lnTo>
                      <a:pt x="18121" y="28218"/>
                    </a:lnTo>
                    <a:lnTo>
                      <a:pt x="18257" y="28788"/>
                    </a:lnTo>
                    <a:lnTo>
                      <a:pt x="18377" y="29501"/>
                    </a:lnTo>
                    <a:lnTo>
                      <a:pt x="18483" y="30356"/>
                    </a:lnTo>
                    <a:lnTo>
                      <a:pt x="18709" y="32209"/>
                    </a:lnTo>
                    <a:lnTo>
                      <a:pt x="18921" y="34346"/>
                    </a:lnTo>
                    <a:lnTo>
                      <a:pt x="19102" y="36769"/>
                    </a:lnTo>
                    <a:lnTo>
                      <a:pt x="19268" y="39192"/>
                    </a:lnTo>
                    <a:lnTo>
                      <a:pt x="19419" y="41900"/>
                    </a:lnTo>
                    <a:lnTo>
                      <a:pt x="19524" y="44750"/>
                    </a:lnTo>
                    <a:lnTo>
                      <a:pt x="19615" y="47743"/>
                    </a:lnTo>
                    <a:lnTo>
                      <a:pt x="19675" y="50878"/>
                    </a:lnTo>
                    <a:lnTo>
                      <a:pt x="19720" y="54299"/>
                    </a:lnTo>
                    <a:lnTo>
                      <a:pt x="19735" y="57862"/>
                    </a:lnTo>
                    <a:lnTo>
                      <a:pt x="19720" y="61852"/>
                    </a:lnTo>
                    <a:lnTo>
                      <a:pt x="19675" y="65558"/>
                    </a:lnTo>
                    <a:lnTo>
                      <a:pt x="19645" y="67410"/>
                    </a:lnTo>
                    <a:lnTo>
                      <a:pt x="19600" y="69121"/>
                    </a:lnTo>
                    <a:lnTo>
                      <a:pt x="19554" y="70831"/>
                    </a:lnTo>
                    <a:lnTo>
                      <a:pt x="19494" y="72541"/>
                    </a:lnTo>
                    <a:lnTo>
                      <a:pt x="19434" y="74109"/>
                    </a:lnTo>
                    <a:lnTo>
                      <a:pt x="19358" y="75534"/>
                    </a:lnTo>
                    <a:lnTo>
                      <a:pt x="19283" y="77102"/>
                    </a:lnTo>
                    <a:lnTo>
                      <a:pt x="19192" y="78527"/>
                    </a:lnTo>
                    <a:lnTo>
                      <a:pt x="19102" y="79809"/>
                    </a:lnTo>
                    <a:lnTo>
                      <a:pt x="19011" y="81092"/>
                    </a:lnTo>
                    <a:lnTo>
                      <a:pt x="18906" y="82517"/>
                    </a:lnTo>
                    <a:lnTo>
                      <a:pt x="18785" y="83657"/>
                    </a:lnTo>
                    <a:lnTo>
                      <a:pt x="18574" y="85653"/>
                    </a:lnTo>
                    <a:lnTo>
                      <a:pt x="18332" y="87505"/>
                    </a:lnTo>
                    <a:lnTo>
                      <a:pt x="18211" y="88218"/>
                    </a:lnTo>
                    <a:lnTo>
                      <a:pt x="18076" y="88931"/>
                    </a:lnTo>
                    <a:lnTo>
                      <a:pt x="17955" y="89501"/>
                    </a:lnTo>
                    <a:lnTo>
                      <a:pt x="17819" y="90071"/>
                    </a:lnTo>
                    <a:lnTo>
                      <a:pt x="17548" y="90926"/>
                    </a:lnTo>
                    <a:lnTo>
                      <a:pt x="17261" y="91638"/>
                    </a:lnTo>
                    <a:lnTo>
                      <a:pt x="16944" y="92209"/>
                    </a:lnTo>
                    <a:lnTo>
                      <a:pt x="16642" y="92351"/>
                    </a:lnTo>
                    <a:lnTo>
                      <a:pt x="16461" y="92209"/>
                    </a:lnTo>
                    <a:lnTo>
                      <a:pt x="16280" y="92066"/>
                    </a:lnTo>
                    <a:lnTo>
                      <a:pt x="16129" y="91781"/>
                    </a:lnTo>
                    <a:lnTo>
                      <a:pt x="15963" y="91496"/>
                    </a:lnTo>
                    <a:lnTo>
                      <a:pt x="15812" y="91211"/>
                    </a:lnTo>
                    <a:lnTo>
                      <a:pt x="15662" y="90783"/>
                    </a:lnTo>
                    <a:lnTo>
                      <a:pt x="15526" y="90213"/>
                    </a:lnTo>
                    <a:lnTo>
                      <a:pt x="15375" y="89643"/>
                    </a:lnTo>
                    <a:lnTo>
                      <a:pt x="15254" y="89073"/>
                    </a:lnTo>
                    <a:lnTo>
                      <a:pt x="15133" y="88361"/>
                    </a:lnTo>
                    <a:lnTo>
                      <a:pt x="15028" y="87505"/>
                    </a:lnTo>
                    <a:lnTo>
                      <a:pt x="14922" y="86508"/>
                    </a:lnTo>
                    <a:lnTo>
                      <a:pt x="14801" y="85510"/>
                    </a:lnTo>
                    <a:lnTo>
                      <a:pt x="14711" y="84513"/>
                    </a:lnTo>
                    <a:lnTo>
                      <a:pt x="14620" y="83372"/>
                    </a:lnTo>
                    <a:lnTo>
                      <a:pt x="14545" y="82232"/>
                    </a:lnTo>
                    <a:lnTo>
                      <a:pt x="14545" y="116864"/>
                    </a:lnTo>
                    <a:lnTo>
                      <a:pt x="13323" y="116864"/>
                    </a:lnTo>
                    <a:close/>
                    <a:moveTo>
                      <a:pt x="14545" y="53729"/>
                    </a:moveTo>
                    <a:lnTo>
                      <a:pt x="14545" y="64703"/>
                    </a:lnTo>
                    <a:lnTo>
                      <a:pt x="14545" y="66698"/>
                    </a:lnTo>
                    <a:lnTo>
                      <a:pt x="14575" y="68408"/>
                    </a:lnTo>
                    <a:lnTo>
                      <a:pt x="14620" y="70118"/>
                    </a:lnTo>
                    <a:lnTo>
                      <a:pt x="14666" y="71828"/>
                    </a:lnTo>
                    <a:lnTo>
                      <a:pt x="14741" y="73396"/>
                    </a:lnTo>
                    <a:lnTo>
                      <a:pt x="14832" y="74821"/>
                    </a:lnTo>
                    <a:lnTo>
                      <a:pt x="14952" y="76247"/>
                    </a:lnTo>
                    <a:lnTo>
                      <a:pt x="15088" y="77814"/>
                    </a:lnTo>
                    <a:lnTo>
                      <a:pt x="15224" y="78954"/>
                    </a:lnTo>
                    <a:lnTo>
                      <a:pt x="15360" y="80095"/>
                    </a:lnTo>
                    <a:lnTo>
                      <a:pt x="15526" y="80950"/>
                    </a:lnTo>
                    <a:lnTo>
                      <a:pt x="15692" y="81662"/>
                    </a:lnTo>
                    <a:lnTo>
                      <a:pt x="15858" y="82375"/>
                    </a:lnTo>
                    <a:lnTo>
                      <a:pt x="16054" y="82802"/>
                    </a:lnTo>
                    <a:lnTo>
                      <a:pt x="16250" y="83087"/>
                    </a:lnTo>
                    <a:lnTo>
                      <a:pt x="16446" y="83087"/>
                    </a:lnTo>
                    <a:lnTo>
                      <a:pt x="16688" y="83087"/>
                    </a:lnTo>
                    <a:lnTo>
                      <a:pt x="16899" y="82660"/>
                    </a:lnTo>
                    <a:lnTo>
                      <a:pt x="17095" y="82232"/>
                    </a:lnTo>
                    <a:lnTo>
                      <a:pt x="17306" y="81377"/>
                    </a:lnTo>
                    <a:lnTo>
                      <a:pt x="17487" y="80380"/>
                    </a:lnTo>
                    <a:lnTo>
                      <a:pt x="17653" y="79239"/>
                    </a:lnTo>
                    <a:lnTo>
                      <a:pt x="17819" y="77957"/>
                    </a:lnTo>
                    <a:lnTo>
                      <a:pt x="17955" y="76247"/>
                    </a:lnTo>
                    <a:lnTo>
                      <a:pt x="18076" y="74536"/>
                    </a:lnTo>
                    <a:lnTo>
                      <a:pt x="18181" y="72684"/>
                    </a:lnTo>
                    <a:lnTo>
                      <a:pt x="18287" y="70546"/>
                    </a:lnTo>
                    <a:lnTo>
                      <a:pt x="18362" y="68408"/>
                    </a:lnTo>
                    <a:lnTo>
                      <a:pt x="18423" y="65985"/>
                    </a:lnTo>
                    <a:lnTo>
                      <a:pt x="18468" y="63705"/>
                    </a:lnTo>
                    <a:lnTo>
                      <a:pt x="18498" y="60997"/>
                    </a:lnTo>
                    <a:lnTo>
                      <a:pt x="18498" y="58432"/>
                    </a:lnTo>
                    <a:lnTo>
                      <a:pt x="18498" y="55866"/>
                    </a:lnTo>
                    <a:lnTo>
                      <a:pt x="18468" y="53586"/>
                    </a:lnTo>
                    <a:lnTo>
                      <a:pt x="18423" y="51306"/>
                    </a:lnTo>
                    <a:lnTo>
                      <a:pt x="18377" y="49168"/>
                    </a:lnTo>
                    <a:lnTo>
                      <a:pt x="18302" y="47173"/>
                    </a:lnTo>
                    <a:lnTo>
                      <a:pt x="18196" y="45178"/>
                    </a:lnTo>
                    <a:lnTo>
                      <a:pt x="18106" y="43467"/>
                    </a:lnTo>
                    <a:lnTo>
                      <a:pt x="17985" y="41757"/>
                    </a:lnTo>
                    <a:lnTo>
                      <a:pt x="17834" y="39904"/>
                    </a:lnTo>
                    <a:lnTo>
                      <a:pt x="17683" y="38622"/>
                    </a:lnTo>
                    <a:lnTo>
                      <a:pt x="17502" y="37339"/>
                    </a:lnTo>
                    <a:lnTo>
                      <a:pt x="17336" y="36342"/>
                    </a:lnTo>
                    <a:lnTo>
                      <a:pt x="17140" y="35486"/>
                    </a:lnTo>
                    <a:lnTo>
                      <a:pt x="16929" y="34916"/>
                    </a:lnTo>
                    <a:lnTo>
                      <a:pt x="16718" y="34631"/>
                    </a:lnTo>
                    <a:lnTo>
                      <a:pt x="16476" y="34489"/>
                    </a:lnTo>
                    <a:lnTo>
                      <a:pt x="16325" y="34631"/>
                    </a:lnTo>
                    <a:lnTo>
                      <a:pt x="16175" y="34774"/>
                    </a:lnTo>
                    <a:lnTo>
                      <a:pt x="16024" y="35059"/>
                    </a:lnTo>
                    <a:lnTo>
                      <a:pt x="15873" y="35486"/>
                    </a:lnTo>
                    <a:lnTo>
                      <a:pt x="15722" y="36199"/>
                    </a:lnTo>
                    <a:lnTo>
                      <a:pt x="15586" y="36769"/>
                    </a:lnTo>
                    <a:lnTo>
                      <a:pt x="15450" y="37624"/>
                    </a:lnTo>
                    <a:lnTo>
                      <a:pt x="15314" y="38479"/>
                    </a:lnTo>
                    <a:lnTo>
                      <a:pt x="15194" y="39477"/>
                    </a:lnTo>
                    <a:lnTo>
                      <a:pt x="15073" y="40617"/>
                    </a:lnTo>
                    <a:lnTo>
                      <a:pt x="14983" y="41900"/>
                    </a:lnTo>
                    <a:lnTo>
                      <a:pt x="14892" y="43182"/>
                    </a:lnTo>
                    <a:lnTo>
                      <a:pt x="14801" y="44465"/>
                    </a:lnTo>
                    <a:lnTo>
                      <a:pt x="14726" y="45748"/>
                    </a:lnTo>
                    <a:lnTo>
                      <a:pt x="14666" y="47458"/>
                    </a:lnTo>
                    <a:lnTo>
                      <a:pt x="14620" y="49026"/>
                    </a:lnTo>
                    <a:lnTo>
                      <a:pt x="14590" y="50308"/>
                    </a:lnTo>
                    <a:lnTo>
                      <a:pt x="14560" y="51733"/>
                    </a:lnTo>
                    <a:lnTo>
                      <a:pt x="14545" y="52731"/>
                    </a:lnTo>
                    <a:lnTo>
                      <a:pt x="14545" y="53729"/>
                    </a:lnTo>
                    <a:close/>
                    <a:moveTo>
                      <a:pt x="26721" y="60855"/>
                    </a:moveTo>
                    <a:lnTo>
                      <a:pt x="21984" y="60712"/>
                    </a:lnTo>
                    <a:lnTo>
                      <a:pt x="21999" y="63420"/>
                    </a:lnTo>
                    <a:lnTo>
                      <a:pt x="22029" y="65985"/>
                    </a:lnTo>
                    <a:lnTo>
                      <a:pt x="22089" y="68408"/>
                    </a:lnTo>
                    <a:lnTo>
                      <a:pt x="22165" y="70546"/>
                    </a:lnTo>
                    <a:lnTo>
                      <a:pt x="22285" y="72684"/>
                    </a:lnTo>
                    <a:lnTo>
                      <a:pt x="22391" y="74536"/>
                    </a:lnTo>
                    <a:lnTo>
                      <a:pt x="22527" y="76247"/>
                    </a:lnTo>
                    <a:lnTo>
                      <a:pt x="22693" y="77814"/>
                    </a:lnTo>
                    <a:lnTo>
                      <a:pt x="22859" y="78954"/>
                    </a:lnTo>
                    <a:lnTo>
                      <a:pt x="23025" y="80095"/>
                    </a:lnTo>
                    <a:lnTo>
                      <a:pt x="23191" y="80950"/>
                    </a:lnTo>
                    <a:lnTo>
                      <a:pt x="23402" y="81662"/>
                    </a:lnTo>
                    <a:lnTo>
                      <a:pt x="23598" y="82232"/>
                    </a:lnTo>
                    <a:lnTo>
                      <a:pt x="23809" y="82660"/>
                    </a:lnTo>
                    <a:lnTo>
                      <a:pt x="24051" y="82945"/>
                    </a:lnTo>
                    <a:lnTo>
                      <a:pt x="24292" y="82945"/>
                    </a:lnTo>
                    <a:lnTo>
                      <a:pt x="24564" y="82945"/>
                    </a:lnTo>
                    <a:lnTo>
                      <a:pt x="24805" y="82802"/>
                    </a:lnTo>
                    <a:lnTo>
                      <a:pt x="25047" y="82517"/>
                    </a:lnTo>
                    <a:lnTo>
                      <a:pt x="25288" y="82232"/>
                    </a:lnTo>
                    <a:lnTo>
                      <a:pt x="25499" y="81662"/>
                    </a:lnTo>
                    <a:lnTo>
                      <a:pt x="25741" y="81092"/>
                    </a:lnTo>
                    <a:lnTo>
                      <a:pt x="25952" y="80380"/>
                    </a:lnTo>
                    <a:lnTo>
                      <a:pt x="26178" y="79667"/>
                    </a:lnTo>
                    <a:lnTo>
                      <a:pt x="26374" y="88076"/>
                    </a:lnTo>
                    <a:lnTo>
                      <a:pt x="26148" y="88931"/>
                    </a:lnTo>
                    <a:lnTo>
                      <a:pt x="25877" y="89786"/>
                    </a:lnTo>
                    <a:lnTo>
                      <a:pt x="25620" y="90498"/>
                    </a:lnTo>
                    <a:lnTo>
                      <a:pt x="25348" y="91068"/>
                    </a:lnTo>
                    <a:lnTo>
                      <a:pt x="25062" y="91496"/>
                    </a:lnTo>
                    <a:lnTo>
                      <a:pt x="24760" y="91781"/>
                    </a:lnTo>
                    <a:lnTo>
                      <a:pt x="24458" y="92066"/>
                    </a:lnTo>
                    <a:lnTo>
                      <a:pt x="24126" y="92209"/>
                    </a:lnTo>
                    <a:lnTo>
                      <a:pt x="23749" y="92066"/>
                    </a:lnTo>
                    <a:lnTo>
                      <a:pt x="23402" y="91496"/>
                    </a:lnTo>
                    <a:lnTo>
                      <a:pt x="23221" y="91211"/>
                    </a:lnTo>
                    <a:lnTo>
                      <a:pt x="23055" y="90783"/>
                    </a:lnTo>
                    <a:lnTo>
                      <a:pt x="22904" y="90356"/>
                    </a:lnTo>
                    <a:lnTo>
                      <a:pt x="22738" y="89928"/>
                    </a:lnTo>
                    <a:lnTo>
                      <a:pt x="22587" y="89358"/>
                    </a:lnTo>
                    <a:lnTo>
                      <a:pt x="22451" y="88646"/>
                    </a:lnTo>
                    <a:lnTo>
                      <a:pt x="22316" y="87933"/>
                    </a:lnTo>
                    <a:lnTo>
                      <a:pt x="22165" y="87220"/>
                    </a:lnTo>
                    <a:lnTo>
                      <a:pt x="22044" y="86223"/>
                    </a:lnTo>
                    <a:lnTo>
                      <a:pt x="21923" y="85225"/>
                    </a:lnTo>
                    <a:lnTo>
                      <a:pt x="21803" y="84370"/>
                    </a:lnTo>
                    <a:lnTo>
                      <a:pt x="21697" y="83230"/>
                    </a:lnTo>
                    <a:lnTo>
                      <a:pt x="21576" y="82090"/>
                    </a:lnTo>
                    <a:lnTo>
                      <a:pt x="21471" y="80807"/>
                    </a:lnTo>
                    <a:lnTo>
                      <a:pt x="21380" y="79667"/>
                    </a:lnTo>
                    <a:lnTo>
                      <a:pt x="21305" y="78527"/>
                    </a:lnTo>
                    <a:lnTo>
                      <a:pt x="21214" y="77244"/>
                    </a:lnTo>
                    <a:lnTo>
                      <a:pt x="21154" y="75676"/>
                    </a:lnTo>
                    <a:lnTo>
                      <a:pt x="21078" y="74394"/>
                    </a:lnTo>
                    <a:lnTo>
                      <a:pt x="21018" y="72969"/>
                    </a:lnTo>
                    <a:lnTo>
                      <a:pt x="20958" y="71401"/>
                    </a:lnTo>
                    <a:lnTo>
                      <a:pt x="20912" y="69833"/>
                    </a:lnTo>
                    <a:lnTo>
                      <a:pt x="20882" y="68408"/>
                    </a:lnTo>
                    <a:lnTo>
                      <a:pt x="20852" y="66840"/>
                    </a:lnTo>
                    <a:lnTo>
                      <a:pt x="20807" y="63420"/>
                    </a:lnTo>
                    <a:lnTo>
                      <a:pt x="20792" y="59714"/>
                    </a:lnTo>
                    <a:lnTo>
                      <a:pt x="20807" y="56152"/>
                    </a:lnTo>
                    <a:lnTo>
                      <a:pt x="20852" y="52731"/>
                    </a:lnTo>
                    <a:lnTo>
                      <a:pt x="20912" y="49311"/>
                    </a:lnTo>
                    <a:lnTo>
                      <a:pt x="21003" y="46175"/>
                    </a:lnTo>
                    <a:lnTo>
                      <a:pt x="21078" y="44608"/>
                    </a:lnTo>
                    <a:lnTo>
                      <a:pt x="21139" y="43182"/>
                    </a:lnTo>
                    <a:lnTo>
                      <a:pt x="21214" y="41757"/>
                    </a:lnTo>
                    <a:lnTo>
                      <a:pt x="21290" y="40190"/>
                    </a:lnTo>
                    <a:lnTo>
                      <a:pt x="21365" y="38907"/>
                    </a:lnTo>
                    <a:lnTo>
                      <a:pt x="21456" y="37624"/>
                    </a:lnTo>
                    <a:lnTo>
                      <a:pt x="21546" y="36342"/>
                    </a:lnTo>
                    <a:lnTo>
                      <a:pt x="21667" y="35059"/>
                    </a:lnTo>
                    <a:lnTo>
                      <a:pt x="21772" y="33919"/>
                    </a:lnTo>
                    <a:lnTo>
                      <a:pt x="21893" y="32779"/>
                    </a:lnTo>
                    <a:lnTo>
                      <a:pt x="21999" y="31781"/>
                    </a:lnTo>
                    <a:lnTo>
                      <a:pt x="22119" y="30926"/>
                    </a:lnTo>
                    <a:lnTo>
                      <a:pt x="22270" y="29928"/>
                    </a:lnTo>
                    <a:lnTo>
                      <a:pt x="22391" y="29073"/>
                    </a:lnTo>
                    <a:lnTo>
                      <a:pt x="22527" y="28361"/>
                    </a:lnTo>
                    <a:lnTo>
                      <a:pt x="22663" y="27790"/>
                    </a:lnTo>
                    <a:lnTo>
                      <a:pt x="22829" y="27220"/>
                    </a:lnTo>
                    <a:lnTo>
                      <a:pt x="22964" y="26650"/>
                    </a:lnTo>
                    <a:lnTo>
                      <a:pt x="23115" y="26365"/>
                    </a:lnTo>
                    <a:lnTo>
                      <a:pt x="23281" y="25938"/>
                    </a:lnTo>
                    <a:lnTo>
                      <a:pt x="23447" y="25510"/>
                    </a:lnTo>
                    <a:lnTo>
                      <a:pt x="23613" y="25368"/>
                    </a:lnTo>
                    <a:lnTo>
                      <a:pt x="23779" y="25225"/>
                    </a:lnTo>
                    <a:lnTo>
                      <a:pt x="23975" y="25225"/>
                    </a:lnTo>
                    <a:lnTo>
                      <a:pt x="24156" y="25225"/>
                    </a:lnTo>
                    <a:lnTo>
                      <a:pt x="24322" y="25368"/>
                    </a:lnTo>
                    <a:lnTo>
                      <a:pt x="24503" y="25795"/>
                    </a:lnTo>
                    <a:lnTo>
                      <a:pt x="24669" y="26080"/>
                    </a:lnTo>
                    <a:lnTo>
                      <a:pt x="24820" y="26365"/>
                    </a:lnTo>
                    <a:lnTo>
                      <a:pt x="24971" y="26793"/>
                    </a:lnTo>
                    <a:lnTo>
                      <a:pt x="25122" y="27363"/>
                    </a:lnTo>
                    <a:lnTo>
                      <a:pt x="25273" y="27933"/>
                    </a:lnTo>
                    <a:lnTo>
                      <a:pt x="25394" y="28646"/>
                    </a:lnTo>
                    <a:lnTo>
                      <a:pt x="25529" y="29358"/>
                    </a:lnTo>
                    <a:lnTo>
                      <a:pt x="25665" y="30213"/>
                    </a:lnTo>
                    <a:lnTo>
                      <a:pt x="25771" y="31353"/>
                    </a:lnTo>
                    <a:lnTo>
                      <a:pt x="25892" y="32351"/>
                    </a:lnTo>
                    <a:lnTo>
                      <a:pt x="25997" y="33349"/>
                    </a:lnTo>
                    <a:lnTo>
                      <a:pt x="26088" y="34489"/>
                    </a:lnTo>
                    <a:lnTo>
                      <a:pt x="26193" y="35771"/>
                    </a:lnTo>
                    <a:lnTo>
                      <a:pt x="26329" y="37909"/>
                    </a:lnTo>
                    <a:lnTo>
                      <a:pt x="26450" y="40047"/>
                    </a:lnTo>
                    <a:lnTo>
                      <a:pt x="26540" y="42470"/>
                    </a:lnTo>
                    <a:lnTo>
                      <a:pt x="26616" y="44750"/>
                    </a:lnTo>
                    <a:lnTo>
                      <a:pt x="26676" y="47315"/>
                    </a:lnTo>
                    <a:lnTo>
                      <a:pt x="26737" y="49738"/>
                    </a:lnTo>
                    <a:lnTo>
                      <a:pt x="26767" y="52589"/>
                    </a:lnTo>
                    <a:lnTo>
                      <a:pt x="26767" y="55296"/>
                    </a:lnTo>
                    <a:lnTo>
                      <a:pt x="26767" y="57007"/>
                    </a:lnTo>
                    <a:lnTo>
                      <a:pt x="26752" y="58432"/>
                    </a:lnTo>
                    <a:lnTo>
                      <a:pt x="26737" y="59714"/>
                    </a:lnTo>
                    <a:lnTo>
                      <a:pt x="26721" y="60855"/>
                    </a:lnTo>
                    <a:close/>
                    <a:moveTo>
                      <a:pt x="21984" y="52446"/>
                    </a:moveTo>
                    <a:lnTo>
                      <a:pt x="25590" y="52446"/>
                    </a:lnTo>
                    <a:lnTo>
                      <a:pt x="25590" y="50593"/>
                    </a:lnTo>
                    <a:lnTo>
                      <a:pt x="25560" y="49026"/>
                    </a:lnTo>
                    <a:lnTo>
                      <a:pt x="25529" y="47315"/>
                    </a:lnTo>
                    <a:lnTo>
                      <a:pt x="25499" y="45748"/>
                    </a:lnTo>
                    <a:lnTo>
                      <a:pt x="25454" y="44323"/>
                    </a:lnTo>
                    <a:lnTo>
                      <a:pt x="25394" y="42897"/>
                    </a:lnTo>
                    <a:lnTo>
                      <a:pt x="25318" y="41615"/>
                    </a:lnTo>
                    <a:lnTo>
                      <a:pt x="25243" y="40190"/>
                    </a:lnTo>
                    <a:lnTo>
                      <a:pt x="25137" y="38622"/>
                    </a:lnTo>
                    <a:lnTo>
                      <a:pt x="24986" y="37339"/>
                    </a:lnTo>
                    <a:lnTo>
                      <a:pt x="24835" y="36199"/>
                    </a:lnTo>
                    <a:lnTo>
                      <a:pt x="24685" y="35201"/>
                    </a:lnTo>
                    <a:lnTo>
                      <a:pt x="24503" y="34489"/>
                    </a:lnTo>
                    <a:lnTo>
                      <a:pt x="24307" y="34061"/>
                    </a:lnTo>
                    <a:lnTo>
                      <a:pt x="24096" y="33776"/>
                    </a:lnTo>
                    <a:lnTo>
                      <a:pt x="23885" y="33634"/>
                    </a:lnTo>
                    <a:lnTo>
                      <a:pt x="23658" y="33776"/>
                    </a:lnTo>
                    <a:lnTo>
                      <a:pt x="23462" y="34061"/>
                    </a:lnTo>
                    <a:lnTo>
                      <a:pt x="23266" y="34489"/>
                    </a:lnTo>
                    <a:lnTo>
                      <a:pt x="23100" y="35201"/>
                    </a:lnTo>
                    <a:lnTo>
                      <a:pt x="22934" y="36199"/>
                    </a:lnTo>
                    <a:lnTo>
                      <a:pt x="22783" y="37197"/>
                    </a:lnTo>
                    <a:lnTo>
                      <a:pt x="22632" y="38479"/>
                    </a:lnTo>
                    <a:lnTo>
                      <a:pt x="22497" y="39904"/>
                    </a:lnTo>
                    <a:lnTo>
                      <a:pt x="22406" y="41330"/>
                    </a:lnTo>
                    <a:lnTo>
                      <a:pt x="22316" y="42755"/>
                    </a:lnTo>
                    <a:lnTo>
                      <a:pt x="22240" y="44180"/>
                    </a:lnTo>
                    <a:lnTo>
                      <a:pt x="22150" y="45605"/>
                    </a:lnTo>
                    <a:lnTo>
                      <a:pt x="22089" y="47315"/>
                    </a:lnTo>
                    <a:lnTo>
                      <a:pt x="22044" y="48883"/>
                    </a:lnTo>
                    <a:lnTo>
                      <a:pt x="22014" y="50593"/>
                    </a:lnTo>
                    <a:lnTo>
                      <a:pt x="21984" y="52446"/>
                    </a:lnTo>
                    <a:close/>
                    <a:moveTo>
                      <a:pt x="28291" y="90783"/>
                    </a:moveTo>
                    <a:lnTo>
                      <a:pt x="28291" y="46745"/>
                    </a:lnTo>
                    <a:lnTo>
                      <a:pt x="28291" y="41472"/>
                    </a:lnTo>
                    <a:lnTo>
                      <a:pt x="28276" y="36484"/>
                    </a:lnTo>
                    <a:lnTo>
                      <a:pt x="28261" y="31496"/>
                    </a:lnTo>
                    <a:lnTo>
                      <a:pt x="28245" y="26793"/>
                    </a:lnTo>
                    <a:lnTo>
                      <a:pt x="29332" y="26793"/>
                    </a:lnTo>
                    <a:lnTo>
                      <a:pt x="29362" y="39334"/>
                    </a:lnTo>
                    <a:lnTo>
                      <a:pt x="29422" y="39334"/>
                    </a:lnTo>
                    <a:lnTo>
                      <a:pt x="29483" y="37767"/>
                    </a:lnTo>
                    <a:lnTo>
                      <a:pt x="29558" y="36342"/>
                    </a:lnTo>
                    <a:lnTo>
                      <a:pt x="29634" y="34916"/>
                    </a:lnTo>
                    <a:lnTo>
                      <a:pt x="29724" y="33634"/>
                    </a:lnTo>
                    <a:lnTo>
                      <a:pt x="29815" y="32351"/>
                    </a:lnTo>
                    <a:lnTo>
                      <a:pt x="29920" y="31211"/>
                    </a:lnTo>
                    <a:lnTo>
                      <a:pt x="30041" y="30071"/>
                    </a:lnTo>
                    <a:lnTo>
                      <a:pt x="30177" y="29073"/>
                    </a:lnTo>
                    <a:lnTo>
                      <a:pt x="30298" y="28218"/>
                    </a:lnTo>
                    <a:lnTo>
                      <a:pt x="30433" y="27505"/>
                    </a:lnTo>
                    <a:lnTo>
                      <a:pt x="30569" y="26793"/>
                    </a:lnTo>
                    <a:lnTo>
                      <a:pt x="30720" y="26365"/>
                    </a:lnTo>
                    <a:lnTo>
                      <a:pt x="30856" y="25938"/>
                    </a:lnTo>
                    <a:lnTo>
                      <a:pt x="30992" y="25510"/>
                    </a:lnTo>
                    <a:lnTo>
                      <a:pt x="31142" y="25225"/>
                    </a:lnTo>
                    <a:lnTo>
                      <a:pt x="31308" y="25225"/>
                    </a:lnTo>
                    <a:lnTo>
                      <a:pt x="31490" y="25368"/>
                    </a:lnTo>
                    <a:lnTo>
                      <a:pt x="31640" y="25795"/>
                    </a:lnTo>
                    <a:lnTo>
                      <a:pt x="31640" y="36769"/>
                    </a:lnTo>
                    <a:lnTo>
                      <a:pt x="31444" y="36484"/>
                    </a:lnTo>
                    <a:lnTo>
                      <a:pt x="31218" y="36342"/>
                    </a:lnTo>
                    <a:lnTo>
                      <a:pt x="31007" y="36484"/>
                    </a:lnTo>
                    <a:lnTo>
                      <a:pt x="30826" y="36769"/>
                    </a:lnTo>
                    <a:lnTo>
                      <a:pt x="30660" y="37197"/>
                    </a:lnTo>
                    <a:lnTo>
                      <a:pt x="30479" y="37909"/>
                    </a:lnTo>
                    <a:lnTo>
                      <a:pt x="30328" y="38764"/>
                    </a:lnTo>
                    <a:lnTo>
                      <a:pt x="30177" y="39904"/>
                    </a:lnTo>
                    <a:lnTo>
                      <a:pt x="30026" y="41330"/>
                    </a:lnTo>
                    <a:lnTo>
                      <a:pt x="29905" y="42755"/>
                    </a:lnTo>
                    <a:lnTo>
                      <a:pt x="29815" y="44180"/>
                    </a:lnTo>
                    <a:lnTo>
                      <a:pt x="29739" y="45748"/>
                    </a:lnTo>
                    <a:lnTo>
                      <a:pt x="29664" y="47458"/>
                    </a:lnTo>
                    <a:lnTo>
                      <a:pt x="29619" y="49026"/>
                    </a:lnTo>
                    <a:lnTo>
                      <a:pt x="29573" y="50736"/>
                    </a:lnTo>
                    <a:lnTo>
                      <a:pt x="29543" y="52731"/>
                    </a:lnTo>
                    <a:lnTo>
                      <a:pt x="29528" y="54584"/>
                    </a:lnTo>
                    <a:lnTo>
                      <a:pt x="29498" y="56722"/>
                    </a:lnTo>
                    <a:lnTo>
                      <a:pt x="29498" y="90783"/>
                    </a:lnTo>
                    <a:lnTo>
                      <a:pt x="28291" y="90783"/>
                    </a:lnTo>
                    <a:close/>
                    <a:moveTo>
                      <a:pt x="34100" y="90783"/>
                    </a:moveTo>
                    <a:lnTo>
                      <a:pt x="32863" y="90783"/>
                    </a:lnTo>
                    <a:lnTo>
                      <a:pt x="32863" y="26793"/>
                    </a:lnTo>
                    <a:lnTo>
                      <a:pt x="34100" y="26793"/>
                    </a:lnTo>
                    <a:lnTo>
                      <a:pt x="34100" y="90783"/>
                    </a:lnTo>
                    <a:close/>
                    <a:moveTo>
                      <a:pt x="33481" y="14964"/>
                    </a:moveTo>
                    <a:lnTo>
                      <a:pt x="33451" y="14964"/>
                    </a:lnTo>
                    <a:lnTo>
                      <a:pt x="33285" y="14821"/>
                    </a:lnTo>
                    <a:lnTo>
                      <a:pt x="33149" y="14394"/>
                    </a:lnTo>
                    <a:lnTo>
                      <a:pt x="33089" y="14109"/>
                    </a:lnTo>
                    <a:lnTo>
                      <a:pt x="33029" y="13681"/>
                    </a:lnTo>
                    <a:lnTo>
                      <a:pt x="32968" y="13254"/>
                    </a:lnTo>
                    <a:lnTo>
                      <a:pt x="32908" y="12826"/>
                    </a:lnTo>
                    <a:lnTo>
                      <a:pt x="32802" y="11686"/>
                    </a:lnTo>
                    <a:lnTo>
                      <a:pt x="32742" y="10261"/>
                    </a:lnTo>
                    <a:lnTo>
                      <a:pt x="32697" y="8978"/>
                    </a:lnTo>
                    <a:lnTo>
                      <a:pt x="32682" y="7410"/>
                    </a:lnTo>
                    <a:lnTo>
                      <a:pt x="32697" y="5985"/>
                    </a:lnTo>
                    <a:lnTo>
                      <a:pt x="32742" y="4560"/>
                    </a:lnTo>
                    <a:lnTo>
                      <a:pt x="32802" y="3277"/>
                    </a:lnTo>
                    <a:lnTo>
                      <a:pt x="32923" y="2280"/>
                    </a:lnTo>
                    <a:lnTo>
                      <a:pt x="32968" y="1710"/>
                    </a:lnTo>
                    <a:lnTo>
                      <a:pt x="33029" y="1282"/>
                    </a:lnTo>
                    <a:lnTo>
                      <a:pt x="33104" y="855"/>
                    </a:lnTo>
                    <a:lnTo>
                      <a:pt x="33164" y="570"/>
                    </a:lnTo>
                    <a:lnTo>
                      <a:pt x="33315" y="285"/>
                    </a:lnTo>
                    <a:lnTo>
                      <a:pt x="33496" y="0"/>
                    </a:lnTo>
                    <a:lnTo>
                      <a:pt x="33647" y="285"/>
                    </a:lnTo>
                    <a:lnTo>
                      <a:pt x="33798" y="570"/>
                    </a:lnTo>
                    <a:lnTo>
                      <a:pt x="33858" y="855"/>
                    </a:lnTo>
                    <a:lnTo>
                      <a:pt x="33934" y="1282"/>
                    </a:lnTo>
                    <a:lnTo>
                      <a:pt x="33994" y="1710"/>
                    </a:lnTo>
                    <a:lnTo>
                      <a:pt x="34055" y="2137"/>
                    </a:lnTo>
                    <a:lnTo>
                      <a:pt x="34145" y="3277"/>
                    </a:lnTo>
                    <a:lnTo>
                      <a:pt x="34221" y="4418"/>
                    </a:lnTo>
                    <a:lnTo>
                      <a:pt x="34251" y="5985"/>
                    </a:lnTo>
                    <a:lnTo>
                      <a:pt x="34266" y="7410"/>
                    </a:lnTo>
                    <a:lnTo>
                      <a:pt x="34251" y="8978"/>
                    </a:lnTo>
                    <a:lnTo>
                      <a:pt x="34221" y="10261"/>
                    </a:lnTo>
                    <a:lnTo>
                      <a:pt x="34145" y="11686"/>
                    </a:lnTo>
                    <a:lnTo>
                      <a:pt x="34055" y="12826"/>
                    </a:lnTo>
                    <a:lnTo>
                      <a:pt x="33994" y="13254"/>
                    </a:lnTo>
                    <a:lnTo>
                      <a:pt x="33934" y="13681"/>
                    </a:lnTo>
                    <a:lnTo>
                      <a:pt x="33858" y="14109"/>
                    </a:lnTo>
                    <a:lnTo>
                      <a:pt x="33798" y="14394"/>
                    </a:lnTo>
                    <a:lnTo>
                      <a:pt x="33723" y="14679"/>
                    </a:lnTo>
                    <a:lnTo>
                      <a:pt x="33647" y="14821"/>
                    </a:lnTo>
                    <a:lnTo>
                      <a:pt x="33557" y="14821"/>
                    </a:lnTo>
                    <a:lnTo>
                      <a:pt x="33481" y="14964"/>
                    </a:lnTo>
                    <a:close/>
                    <a:moveTo>
                      <a:pt x="41569" y="60855"/>
                    </a:moveTo>
                    <a:lnTo>
                      <a:pt x="36831" y="60712"/>
                    </a:lnTo>
                    <a:lnTo>
                      <a:pt x="36861" y="63420"/>
                    </a:lnTo>
                    <a:lnTo>
                      <a:pt x="36906" y="65985"/>
                    </a:lnTo>
                    <a:lnTo>
                      <a:pt x="36952" y="68408"/>
                    </a:lnTo>
                    <a:lnTo>
                      <a:pt x="37027" y="70546"/>
                    </a:lnTo>
                    <a:lnTo>
                      <a:pt x="37133" y="72684"/>
                    </a:lnTo>
                    <a:lnTo>
                      <a:pt x="37253" y="74536"/>
                    </a:lnTo>
                    <a:lnTo>
                      <a:pt x="37389" y="76247"/>
                    </a:lnTo>
                    <a:lnTo>
                      <a:pt x="37555" y="77814"/>
                    </a:lnTo>
                    <a:lnTo>
                      <a:pt x="37706" y="78954"/>
                    </a:lnTo>
                    <a:lnTo>
                      <a:pt x="37872" y="80095"/>
                    </a:lnTo>
                    <a:lnTo>
                      <a:pt x="38068" y="80950"/>
                    </a:lnTo>
                    <a:lnTo>
                      <a:pt x="38249" y="81662"/>
                    </a:lnTo>
                    <a:lnTo>
                      <a:pt x="38445" y="82232"/>
                    </a:lnTo>
                    <a:lnTo>
                      <a:pt x="38687" y="82660"/>
                    </a:lnTo>
                    <a:lnTo>
                      <a:pt x="38913" y="82945"/>
                    </a:lnTo>
                    <a:lnTo>
                      <a:pt x="39155" y="82945"/>
                    </a:lnTo>
                    <a:lnTo>
                      <a:pt x="39411" y="82945"/>
                    </a:lnTo>
                    <a:lnTo>
                      <a:pt x="39652" y="82802"/>
                    </a:lnTo>
                    <a:lnTo>
                      <a:pt x="39894" y="82517"/>
                    </a:lnTo>
                    <a:lnTo>
                      <a:pt x="40135" y="82232"/>
                    </a:lnTo>
                    <a:lnTo>
                      <a:pt x="40377" y="81662"/>
                    </a:lnTo>
                    <a:lnTo>
                      <a:pt x="40588" y="81092"/>
                    </a:lnTo>
                    <a:lnTo>
                      <a:pt x="40814" y="80380"/>
                    </a:lnTo>
                    <a:lnTo>
                      <a:pt x="41026" y="79667"/>
                    </a:lnTo>
                    <a:lnTo>
                      <a:pt x="41222" y="88076"/>
                    </a:lnTo>
                    <a:lnTo>
                      <a:pt x="40995" y="88931"/>
                    </a:lnTo>
                    <a:lnTo>
                      <a:pt x="40739" y="89786"/>
                    </a:lnTo>
                    <a:lnTo>
                      <a:pt x="40482" y="90498"/>
                    </a:lnTo>
                    <a:lnTo>
                      <a:pt x="40196" y="91068"/>
                    </a:lnTo>
                    <a:lnTo>
                      <a:pt x="39909" y="91496"/>
                    </a:lnTo>
                    <a:lnTo>
                      <a:pt x="39607" y="91781"/>
                    </a:lnTo>
                    <a:lnTo>
                      <a:pt x="39305" y="92066"/>
                    </a:lnTo>
                    <a:lnTo>
                      <a:pt x="38973" y="92209"/>
                    </a:lnTo>
                    <a:lnTo>
                      <a:pt x="38611" y="92066"/>
                    </a:lnTo>
                    <a:lnTo>
                      <a:pt x="38249" y="91496"/>
                    </a:lnTo>
                    <a:lnTo>
                      <a:pt x="38083" y="91211"/>
                    </a:lnTo>
                    <a:lnTo>
                      <a:pt x="37902" y="90783"/>
                    </a:lnTo>
                    <a:lnTo>
                      <a:pt x="37751" y="90356"/>
                    </a:lnTo>
                    <a:lnTo>
                      <a:pt x="37600" y="89928"/>
                    </a:lnTo>
                    <a:lnTo>
                      <a:pt x="37465" y="89358"/>
                    </a:lnTo>
                    <a:lnTo>
                      <a:pt x="37299" y="88646"/>
                    </a:lnTo>
                    <a:lnTo>
                      <a:pt x="37163" y="87933"/>
                    </a:lnTo>
                    <a:lnTo>
                      <a:pt x="37042" y="87220"/>
                    </a:lnTo>
                    <a:lnTo>
                      <a:pt x="36906" y="86223"/>
                    </a:lnTo>
                    <a:lnTo>
                      <a:pt x="36771" y="85225"/>
                    </a:lnTo>
                    <a:lnTo>
                      <a:pt x="36650" y="84370"/>
                    </a:lnTo>
                    <a:lnTo>
                      <a:pt x="36544" y="83230"/>
                    </a:lnTo>
                    <a:lnTo>
                      <a:pt x="36439" y="82090"/>
                    </a:lnTo>
                    <a:lnTo>
                      <a:pt x="36348" y="80807"/>
                    </a:lnTo>
                    <a:lnTo>
                      <a:pt x="36227" y="79667"/>
                    </a:lnTo>
                    <a:lnTo>
                      <a:pt x="36152" y="78527"/>
                    </a:lnTo>
                    <a:lnTo>
                      <a:pt x="36076" y="77244"/>
                    </a:lnTo>
                    <a:lnTo>
                      <a:pt x="36001" y="75676"/>
                    </a:lnTo>
                    <a:lnTo>
                      <a:pt x="35941" y="74394"/>
                    </a:lnTo>
                    <a:lnTo>
                      <a:pt x="35880" y="72969"/>
                    </a:lnTo>
                    <a:lnTo>
                      <a:pt x="35820" y="71401"/>
                    </a:lnTo>
                    <a:lnTo>
                      <a:pt x="35775" y="69833"/>
                    </a:lnTo>
                    <a:lnTo>
                      <a:pt x="35745" y="68408"/>
                    </a:lnTo>
                    <a:lnTo>
                      <a:pt x="35699" y="66840"/>
                    </a:lnTo>
                    <a:lnTo>
                      <a:pt x="35654" y="63420"/>
                    </a:lnTo>
                    <a:lnTo>
                      <a:pt x="35639" y="59714"/>
                    </a:lnTo>
                    <a:lnTo>
                      <a:pt x="35654" y="56152"/>
                    </a:lnTo>
                    <a:lnTo>
                      <a:pt x="35699" y="52731"/>
                    </a:lnTo>
                    <a:lnTo>
                      <a:pt x="35775" y="49311"/>
                    </a:lnTo>
                    <a:lnTo>
                      <a:pt x="35865" y="46175"/>
                    </a:lnTo>
                    <a:lnTo>
                      <a:pt x="35926" y="44608"/>
                    </a:lnTo>
                    <a:lnTo>
                      <a:pt x="35986" y="43182"/>
                    </a:lnTo>
                    <a:lnTo>
                      <a:pt x="36061" y="41757"/>
                    </a:lnTo>
                    <a:lnTo>
                      <a:pt x="36137" y="40190"/>
                    </a:lnTo>
                    <a:lnTo>
                      <a:pt x="36212" y="38907"/>
                    </a:lnTo>
                    <a:lnTo>
                      <a:pt x="36318" y="37624"/>
                    </a:lnTo>
                    <a:lnTo>
                      <a:pt x="36423" y="36342"/>
                    </a:lnTo>
                    <a:lnTo>
                      <a:pt x="36514" y="35059"/>
                    </a:lnTo>
                    <a:lnTo>
                      <a:pt x="36620" y="33919"/>
                    </a:lnTo>
                    <a:lnTo>
                      <a:pt x="36740" y="32779"/>
                    </a:lnTo>
                    <a:lnTo>
                      <a:pt x="36876" y="31781"/>
                    </a:lnTo>
                    <a:lnTo>
                      <a:pt x="36997" y="30926"/>
                    </a:lnTo>
                    <a:lnTo>
                      <a:pt x="37118" y="29928"/>
                    </a:lnTo>
                    <a:lnTo>
                      <a:pt x="37238" y="29073"/>
                    </a:lnTo>
                    <a:lnTo>
                      <a:pt x="37374" y="28361"/>
                    </a:lnTo>
                    <a:lnTo>
                      <a:pt x="37525" y="27790"/>
                    </a:lnTo>
                    <a:lnTo>
                      <a:pt x="37676" y="27220"/>
                    </a:lnTo>
                    <a:lnTo>
                      <a:pt x="37827" y="26650"/>
                    </a:lnTo>
                    <a:lnTo>
                      <a:pt x="37993" y="26365"/>
                    </a:lnTo>
                    <a:lnTo>
                      <a:pt x="38144" y="25938"/>
                    </a:lnTo>
                    <a:lnTo>
                      <a:pt x="38310" y="25510"/>
                    </a:lnTo>
                    <a:lnTo>
                      <a:pt x="38460" y="25368"/>
                    </a:lnTo>
                    <a:lnTo>
                      <a:pt x="38657" y="25225"/>
                    </a:lnTo>
                    <a:lnTo>
                      <a:pt x="38823" y="25225"/>
                    </a:lnTo>
                    <a:lnTo>
                      <a:pt x="39004" y="25225"/>
                    </a:lnTo>
                    <a:lnTo>
                      <a:pt x="39185" y="25368"/>
                    </a:lnTo>
                    <a:lnTo>
                      <a:pt x="39351" y="25795"/>
                    </a:lnTo>
                    <a:lnTo>
                      <a:pt x="39517" y="26080"/>
                    </a:lnTo>
                    <a:lnTo>
                      <a:pt x="39683" y="26365"/>
                    </a:lnTo>
                    <a:lnTo>
                      <a:pt x="39834" y="26793"/>
                    </a:lnTo>
                    <a:lnTo>
                      <a:pt x="39984" y="27363"/>
                    </a:lnTo>
                    <a:lnTo>
                      <a:pt x="40120" y="27933"/>
                    </a:lnTo>
                    <a:lnTo>
                      <a:pt x="40271" y="28646"/>
                    </a:lnTo>
                    <a:lnTo>
                      <a:pt x="40392" y="29358"/>
                    </a:lnTo>
                    <a:lnTo>
                      <a:pt x="40513" y="30213"/>
                    </a:lnTo>
                    <a:lnTo>
                      <a:pt x="40633" y="31353"/>
                    </a:lnTo>
                    <a:lnTo>
                      <a:pt x="40739" y="32351"/>
                    </a:lnTo>
                    <a:lnTo>
                      <a:pt x="40860" y="33349"/>
                    </a:lnTo>
                    <a:lnTo>
                      <a:pt x="40950" y="34489"/>
                    </a:lnTo>
                    <a:lnTo>
                      <a:pt x="41056" y="35771"/>
                    </a:lnTo>
                    <a:lnTo>
                      <a:pt x="41176" y="37909"/>
                    </a:lnTo>
                    <a:lnTo>
                      <a:pt x="41297" y="40047"/>
                    </a:lnTo>
                    <a:lnTo>
                      <a:pt x="41403" y="42470"/>
                    </a:lnTo>
                    <a:lnTo>
                      <a:pt x="41478" y="44750"/>
                    </a:lnTo>
                    <a:lnTo>
                      <a:pt x="41539" y="47315"/>
                    </a:lnTo>
                    <a:lnTo>
                      <a:pt x="41584" y="49738"/>
                    </a:lnTo>
                    <a:lnTo>
                      <a:pt x="41614" y="52589"/>
                    </a:lnTo>
                    <a:lnTo>
                      <a:pt x="41629" y="55296"/>
                    </a:lnTo>
                    <a:lnTo>
                      <a:pt x="41614" y="57007"/>
                    </a:lnTo>
                    <a:lnTo>
                      <a:pt x="41614" y="58432"/>
                    </a:lnTo>
                    <a:lnTo>
                      <a:pt x="41599" y="59714"/>
                    </a:lnTo>
                    <a:lnTo>
                      <a:pt x="41569" y="60855"/>
                    </a:lnTo>
                    <a:close/>
                    <a:moveTo>
                      <a:pt x="36831" y="52446"/>
                    </a:moveTo>
                    <a:lnTo>
                      <a:pt x="40437" y="52446"/>
                    </a:lnTo>
                    <a:lnTo>
                      <a:pt x="40437" y="50593"/>
                    </a:lnTo>
                    <a:lnTo>
                      <a:pt x="40422" y="49026"/>
                    </a:lnTo>
                    <a:lnTo>
                      <a:pt x="40392" y="47315"/>
                    </a:lnTo>
                    <a:lnTo>
                      <a:pt x="40362" y="45748"/>
                    </a:lnTo>
                    <a:lnTo>
                      <a:pt x="40316" y="44323"/>
                    </a:lnTo>
                    <a:lnTo>
                      <a:pt x="40256" y="42897"/>
                    </a:lnTo>
                    <a:lnTo>
                      <a:pt x="40181" y="41615"/>
                    </a:lnTo>
                    <a:lnTo>
                      <a:pt x="40090" y="40190"/>
                    </a:lnTo>
                    <a:lnTo>
                      <a:pt x="39984" y="38622"/>
                    </a:lnTo>
                    <a:lnTo>
                      <a:pt x="39849" y="37339"/>
                    </a:lnTo>
                    <a:lnTo>
                      <a:pt x="39713" y="36199"/>
                    </a:lnTo>
                    <a:lnTo>
                      <a:pt x="39532" y="35201"/>
                    </a:lnTo>
                    <a:lnTo>
                      <a:pt x="39366" y="34489"/>
                    </a:lnTo>
                    <a:lnTo>
                      <a:pt x="39170" y="34061"/>
                    </a:lnTo>
                    <a:lnTo>
                      <a:pt x="38943" y="33776"/>
                    </a:lnTo>
                    <a:lnTo>
                      <a:pt x="38732" y="33634"/>
                    </a:lnTo>
                    <a:lnTo>
                      <a:pt x="38506" y="33776"/>
                    </a:lnTo>
                    <a:lnTo>
                      <a:pt x="38325" y="34061"/>
                    </a:lnTo>
                    <a:lnTo>
                      <a:pt x="38144" y="34489"/>
                    </a:lnTo>
                    <a:lnTo>
                      <a:pt x="37947" y="35201"/>
                    </a:lnTo>
                    <a:lnTo>
                      <a:pt x="37781" y="36199"/>
                    </a:lnTo>
                    <a:lnTo>
                      <a:pt x="37631" y="37197"/>
                    </a:lnTo>
                    <a:lnTo>
                      <a:pt x="37495" y="38479"/>
                    </a:lnTo>
                    <a:lnTo>
                      <a:pt x="37344" y="39904"/>
                    </a:lnTo>
                    <a:lnTo>
                      <a:pt x="37253" y="41330"/>
                    </a:lnTo>
                    <a:lnTo>
                      <a:pt x="37163" y="42755"/>
                    </a:lnTo>
                    <a:lnTo>
                      <a:pt x="37087" y="44180"/>
                    </a:lnTo>
                    <a:lnTo>
                      <a:pt x="37027" y="45605"/>
                    </a:lnTo>
                    <a:lnTo>
                      <a:pt x="36967" y="47315"/>
                    </a:lnTo>
                    <a:lnTo>
                      <a:pt x="36906" y="48883"/>
                    </a:lnTo>
                    <a:lnTo>
                      <a:pt x="36876" y="50593"/>
                    </a:lnTo>
                    <a:lnTo>
                      <a:pt x="36831" y="52446"/>
                    </a:lnTo>
                    <a:close/>
                    <a:moveTo>
                      <a:pt x="43153" y="90783"/>
                    </a:moveTo>
                    <a:lnTo>
                      <a:pt x="43153" y="44038"/>
                    </a:lnTo>
                    <a:lnTo>
                      <a:pt x="43153" y="39904"/>
                    </a:lnTo>
                    <a:lnTo>
                      <a:pt x="43138" y="35629"/>
                    </a:lnTo>
                    <a:lnTo>
                      <a:pt x="43123" y="31353"/>
                    </a:lnTo>
                    <a:lnTo>
                      <a:pt x="43093" y="26793"/>
                    </a:lnTo>
                    <a:lnTo>
                      <a:pt x="44194" y="26793"/>
                    </a:lnTo>
                    <a:lnTo>
                      <a:pt x="44254" y="37339"/>
                    </a:lnTo>
                    <a:lnTo>
                      <a:pt x="44285" y="37339"/>
                    </a:lnTo>
                    <a:lnTo>
                      <a:pt x="44360" y="36199"/>
                    </a:lnTo>
                    <a:lnTo>
                      <a:pt x="44436" y="34916"/>
                    </a:lnTo>
                    <a:lnTo>
                      <a:pt x="44526" y="33776"/>
                    </a:lnTo>
                    <a:lnTo>
                      <a:pt x="44632" y="32779"/>
                    </a:lnTo>
                    <a:lnTo>
                      <a:pt x="44722" y="31781"/>
                    </a:lnTo>
                    <a:lnTo>
                      <a:pt x="44858" y="30926"/>
                    </a:lnTo>
                    <a:lnTo>
                      <a:pt x="44979" y="29928"/>
                    </a:lnTo>
                    <a:lnTo>
                      <a:pt x="45099" y="29073"/>
                    </a:lnTo>
                    <a:lnTo>
                      <a:pt x="45265" y="28218"/>
                    </a:lnTo>
                    <a:lnTo>
                      <a:pt x="45431" y="27505"/>
                    </a:lnTo>
                    <a:lnTo>
                      <a:pt x="45597" y="26793"/>
                    </a:lnTo>
                    <a:lnTo>
                      <a:pt x="45763" y="26365"/>
                    </a:lnTo>
                    <a:lnTo>
                      <a:pt x="45960" y="25938"/>
                    </a:lnTo>
                    <a:lnTo>
                      <a:pt x="46141" y="25510"/>
                    </a:lnTo>
                    <a:lnTo>
                      <a:pt x="46322" y="25225"/>
                    </a:lnTo>
                    <a:lnTo>
                      <a:pt x="46533" y="25225"/>
                    </a:lnTo>
                    <a:lnTo>
                      <a:pt x="46744" y="25368"/>
                    </a:lnTo>
                    <a:lnTo>
                      <a:pt x="46955" y="25510"/>
                    </a:lnTo>
                    <a:lnTo>
                      <a:pt x="47167" y="26080"/>
                    </a:lnTo>
                    <a:lnTo>
                      <a:pt x="47363" y="26650"/>
                    </a:lnTo>
                    <a:lnTo>
                      <a:pt x="47544" y="27363"/>
                    </a:lnTo>
                    <a:lnTo>
                      <a:pt x="47725" y="28361"/>
                    </a:lnTo>
                    <a:lnTo>
                      <a:pt x="47891" y="29358"/>
                    </a:lnTo>
                    <a:lnTo>
                      <a:pt x="48057" y="30641"/>
                    </a:lnTo>
                    <a:lnTo>
                      <a:pt x="48162" y="31638"/>
                    </a:lnTo>
                    <a:lnTo>
                      <a:pt x="48268" y="32636"/>
                    </a:lnTo>
                    <a:lnTo>
                      <a:pt x="48359" y="33634"/>
                    </a:lnTo>
                    <a:lnTo>
                      <a:pt x="48434" y="34774"/>
                    </a:lnTo>
                    <a:lnTo>
                      <a:pt x="48509" y="35771"/>
                    </a:lnTo>
                    <a:lnTo>
                      <a:pt x="48570" y="37197"/>
                    </a:lnTo>
                    <a:lnTo>
                      <a:pt x="48630" y="38337"/>
                    </a:lnTo>
                    <a:lnTo>
                      <a:pt x="48706" y="39762"/>
                    </a:lnTo>
                    <a:lnTo>
                      <a:pt x="48751" y="41187"/>
                    </a:lnTo>
                    <a:lnTo>
                      <a:pt x="48796" y="42612"/>
                    </a:lnTo>
                    <a:lnTo>
                      <a:pt x="48826" y="44038"/>
                    </a:lnTo>
                    <a:lnTo>
                      <a:pt x="48857" y="45605"/>
                    </a:lnTo>
                    <a:lnTo>
                      <a:pt x="48902" y="49026"/>
                    </a:lnTo>
                    <a:lnTo>
                      <a:pt x="48917" y="52589"/>
                    </a:lnTo>
                    <a:lnTo>
                      <a:pt x="48917" y="90783"/>
                    </a:lnTo>
                    <a:lnTo>
                      <a:pt x="47680" y="90783"/>
                    </a:lnTo>
                    <a:lnTo>
                      <a:pt x="47680" y="53871"/>
                    </a:lnTo>
                    <a:lnTo>
                      <a:pt x="47680" y="51591"/>
                    </a:lnTo>
                    <a:lnTo>
                      <a:pt x="47665" y="49311"/>
                    </a:lnTo>
                    <a:lnTo>
                      <a:pt x="47634" y="47458"/>
                    </a:lnTo>
                    <a:lnTo>
                      <a:pt x="47589" y="45463"/>
                    </a:lnTo>
                    <a:lnTo>
                      <a:pt x="47529" y="43752"/>
                    </a:lnTo>
                    <a:lnTo>
                      <a:pt x="47453" y="42327"/>
                    </a:lnTo>
                    <a:lnTo>
                      <a:pt x="47378" y="40760"/>
                    </a:lnTo>
                    <a:lnTo>
                      <a:pt x="47287" y="39477"/>
                    </a:lnTo>
                    <a:lnTo>
                      <a:pt x="47182" y="38479"/>
                    </a:lnTo>
                    <a:lnTo>
                      <a:pt x="47076" y="37482"/>
                    </a:lnTo>
                    <a:lnTo>
                      <a:pt x="46940" y="36769"/>
                    </a:lnTo>
                    <a:lnTo>
                      <a:pt x="46804" y="36057"/>
                    </a:lnTo>
                    <a:lnTo>
                      <a:pt x="46654" y="35486"/>
                    </a:lnTo>
                    <a:lnTo>
                      <a:pt x="46488" y="35059"/>
                    </a:lnTo>
                    <a:lnTo>
                      <a:pt x="46307" y="34774"/>
                    </a:lnTo>
                    <a:lnTo>
                      <a:pt x="46110" y="34774"/>
                    </a:lnTo>
                    <a:lnTo>
                      <a:pt x="45975" y="34774"/>
                    </a:lnTo>
                    <a:lnTo>
                      <a:pt x="45824" y="34916"/>
                    </a:lnTo>
                    <a:lnTo>
                      <a:pt x="45688" y="35201"/>
                    </a:lnTo>
                    <a:lnTo>
                      <a:pt x="45567" y="35629"/>
                    </a:lnTo>
                    <a:lnTo>
                      <a:pt x="45447" y="36199"/>
                    </a:lnTo>
                    <a:lnTo>
                      <a:pt x="45326" y="36769"/>
                    </a:lnTo>
                    <a:lnTo>
                      <a:pt x="45190" y="37482"/>
                    </a:lnTo>
                    <a:lnTo>
                      <a:pt x="45084" y="38194"/>
                    </a:lnTo>
                    <a:lnTo>
                      <a:pt x="44979" y="39049"/>
                    </a:lnTo>
                    <a:lnTo>
                      <a:pt x="44873" y="40047"/>
                    </a:lnTo>
                    <a:lnTo>
                      <a:pt x="44783" y="41187"/>
                    </a:lnTo>
                    <a:lnTo>
                      <a:pt x="44692" y="42185"/>
                    </a:lnTo>
                    <a:lnTo>
                      <a:pt x="44632" y="43182"/>
                    </a:lnTo>
                    <a:lnTo>
                      <a:pt x="44556" y="44323"/>
                    </a:lnTo>
                    <a:lnTo>
                      <a:pt x="44511" y="45463"/>
                    </a:lnTo>
                    <a:lnTo>
                      <a:pt x="44466" y="46888"/>
                    </a:lnTo>
                    <a:lnTo>
                      <a:pt x="44436" y="48028"/>
                    </a:lnTo>
                    <a:lnTo>
                      <a:pt x="44405" y="49311"/>
                    </a:lnTo>
                    <a:lnTo>
                      <a:pt x="44390" y="50736"/>
                    </a:lnTo>
                    <a:lnTo>
                      <a:pt x="44390" y="52304"/>
                    </a:lnTo>
                    <a:lnTo>
                      <a:pt x="44390" y="90783"/>
                    </a:lnTo>
                    <a:lnTo>
                      <a:pt x="43153" y="90783"/>
                    </a:lnTo>
                    <a:close/>
                    <a:moveTo>
                      <a:pt x="55526" y="79667"/>
                    </a:moveTo>
                    <a:lnTo>
                      <a:pt x="55737" y="88361"/>
                    </a:lnTo>
                    <a:lnTo>
                      <a:pt x="55541" y="89358"/>
                    </a:lnTo>
                    <a:lnTo>
                      <a:pt x="55314" y="90071"/>
                    </a:lnTo>
                    <a:lnTo>
                      <a:pt x="55088" y="90641"/>
                    </a:lnTo>
                    <a:lnTo>
                      <a:pt x="54847" y="91211"/>
                    </a:lnTo>
                    <a:lnTo>
                      <a:pt x="54605" y="91638"/>
                    </a:lnTo>
                    <a:lnTo>
                      <a:pt x="54349" y="92066"/>
                    </a:lnTo>
                    <a:lnTo>
                      <a:pt x="54077" y="92209"/>
                    </a:lnTo>
                    <a:lnTo>
                      <a:pt x="53806" y="92351"/>
                    </a:lnTo>
                    <a:lnTo>
                      <a:pt x="53428" y="92209"/>
                    </a:lnTo>
                    <a:lnTo>
                      <a:pt x="53066" y="91638"/>
                    </a:lnTo>
                    <a:lnTo>
                      <a:pt x="52900" y="91353"/>
                    </a:lnTo>
                    <a:lnTo>
                      <a:pt x="52734" y="90926"/>
                    </a:lnTo>
                    <a:lnTo>
                      <a:pt x="52568" y="90498"/>
                    </a:lnTo>
                    <a:lnTo>
                      <a:pt x="52417" y="89928"/>
                    </a:lnTo>
                    <a:lnTo>
                      <a:pt x="52267" y="89358"/>
                    </a:lnTo>
                    <a:lnTo>
                      <a:pt x="52131" y="88788"/>
                    </a:lnTo>
                    <a:lnTo>
                      <a:pt x="51980" y="88076"/>
                    </a:lnTo>
                    <a:lnTo>
                      <a:pt x="51844" y="87220"/>
                    </a:lnTo>
                    <a:lnTo>
                      <a:pt x="51708" y="86223"/>
                    </a:lnTo>
                    <a:lnTo>
                      <a:pt x="51588" y="85368"/>
                    </a:lnTo>
                    <a:lnTo>
                      <a:pt x="51452" y="84370"/>
                    </a:lnTo>
                    <a:lnTo>
                      <a:pt x="51346" y="83230"/>
                    </a:lnTo>
                    <a:lnTo>
                      <a:pt x="51225" y="82090"/>
                    </a:lnTo>
                    <a:lnTo>
                      <a:pt x="51135" y="80807"/>
                    </a:lnTo>
                    <a:lnTo>
                      <a:pt x="51029" y="79667"/>
                    </a:lnTo>
                    <a:lnTo>
                      <a:pt x="50954" y="78384"/>
                    </a:lnTo>
                    <a:lnTo>
                      <a:pt x="50848" y="77102"/>
                    </a:lnTo>
                    <a:lnTo>
                      <a:pt x="50773" y="75676"/>
                    </a:lnTo>
                    <a:lnTo>
                      <a:pt x="50712" y="74251"/>
                    </a:lnTo>
                    <a:lnTo>
                      <a:pt x="50652" y="72826"/>
                    </a:lnTo>
                    <a:lnTo>
                      <a:pt x="50607" y="71258"/>
                    </a:lnTo>
                    <a:lnTo>
                      <a:pt x="50562" y="69691"/>
                    </a:lnTo>
                    <a:lnTo>
                      <a:pt x="50516" y="68123"/>
                    </a:lnTo>
                    <a:lnTo>
                      <a:pt x="50486" y="66555"/>
                    </a:lnTo>
                    <a:lnTo>
                      <a:pt x="50441" y="62992"/>
                    </a:lnTo>
                    <a:lnTo>
                      <a:pt x="50426" y="59429"/>
                    </a:lnTo>
                    <a:lnTo>
                      <a:pt x="50426" y="57577"/>
                    </a:lnTo>
                    <a:lnTo>
                      <a:pt x="50441" y="55724"/>
                    </a:lnTo>
                    <a:lnTo>
                      <a:pt x="50456" y="54014"/>
                    </a:lnTo>
                    <a:lnTo>
                      <a:pt x="50486" y="52304"/>
                    </a:lnTo>
                    <a:lnTo>
                      <a:pt x="50516" y="50593"/>
                    </a:lnTo>
                    <a:lnTo>
                      <a:pt x="50562" y="49026"/>
                    </a:lnTo>
                    <a:lnTo>
                      <a:pt x="50607" y="47458"/>
                    </a:lnTo>
                    <a:lnTo>
                      <a:pt x="50667" y="45748"/>
                    </a:lnTo>
                    <a:lnTo>
                      <a:pt x="50743" y="44323"/>
                    </a:lnTo>
                    <a:lnTo>
                      <a:pt x="50803" y="42897"/>
                    </a:lnTo>
                    <a:lnTo>
                      <a:pt x="50894" y="41472"/>
                    </a:lnTo>
                    <a:lnTo>
                      <a:pt x="50984" y="40047"/>
                    </a:lnTo>
                    <a:lnTo>
                      <a:pt x="51090" y="38764"/>
                    </a:lnTo>
                    <a:lnTo>
                      <a:pt x="51195" y="37482"/>
                    </a:lnTo>
                    <a:lnTo>
                      <a:pt x="51301" y="36199"/>
                    </a:lnTo>
                    <a:lnTo>
                      <a:pt x="51422" y="34916"/>
                    </a:lnTo>
                    <a:lnTo>
                      <a:pt x="51557" y="33776"/>
                    </a:lnTo>
                    <a:lnTo>
                      <a:pt x="51678" y="32779"/>
                    </a:lnTo>
                    <a:lnTo>
                      <a:pt x="51814" y="31781"/>
                    </a:lnTo>
                    <a:lnTo>
                      <a:pt x="51950" y="30641"/>
                    </a:lnTo>
                    <a:lnTo>
                      <a:pt x="52116" y="29928"/>
                    </a:lnTo>
                    <a:lnTo>
                      <a:pt x="52267" y="29073"/>
                    </a:lnTo>
                    <a:lnTo>
                      <a:pt x="52417" y="28361"/>
                    </a:lnTo>
                    <a:lnTo>
                      <a:pt x="52568" y="27790"/>
                    </a:lnTo>
                    <a:lnTo>
                      <a:pt x="52749" y="27220"/>
                    </a:lnTo>
                    <a:lnTo>
                      <a:pt x="52915" y="26793"/>
                    </a:lnTo>
                    <a:lnTo>
                      <a:pt x="53096" y="26365"/>
                    </a:lnTo>
                    <a:lnTo>
                      <a:pt x="53293" y="26080"/>
                    </a:lnTo>
                    <a:lnTo>
                      <a:pt x="53474" y="25795"/>
                    </a:lnTo>
                    <a:lnTo>
                      <a:pt x="53655" y="25510"/>
                    </a:lnTo>
                    <a:lnTo>
                      <a:pt x="53866" y="25368"/>
                    </a:lnTo>
                    <a:lnTo>
                      <a:pt x="54062" y="25368"/>
                    </a:lnTo>
                    <a:lnTo>
                      <a:pt x="54304" y="25368"/>
                    </a:lnTo>
                    <a:lnTo>
                      <a:pt x="54560" y="25510"/>
                    </a:lnTo>
                    <a:lnTo>
                      <a:pt x="54786" y="25938"/>
                    </a:lnTo>
                    <a:lnTo>
                      <a:pt x="55013" y="26365"/>
                    </a:lnTo>
                    <a:lnTo>
                      <a:pt x="55209" y="26793"/>
                    </a:lnTo>
                    <a:lnTo>
                      <a:pt x="55405" y="27363"/>
                    </a:lnTo>
                    <a:lnTo>
                      <a:pt x="55601" y="27933"/>
                    </a:lnTo>
                    <a:lnTo>
                      <a:pt x="55767" y="28646"/>
                    </a:lnTo>
                    <a:lnTo>
                      <a:pt x="55496" y="37767"/>
                    </a:lnTo>
                    <a:lnTo>
                      <a:pt x="55330" y="37054"/>
                    </a:lnTo>
                    <a:lnTo>
                      <a:pt x="55164" y="36484"/>
                    </a:lnTo>
                    <a:lnTo>
                      <a:pt x="55013" y="35771"/>
                    </a:lnTo>
                    <a:lnTo>
                      <a:pt x="54817" y="35344"/>
                    </a:lnTo>
                    <a:lnTo>
                      <a:pt x="54651" y="35059"/>
                    </a:lnTo>
                    <a:lnTo>
                      <a:pt x="54454" y="34774"/>
                    </a:lnTo>
                    <a:lnTo>
                      <a:pt x="54258" y="34631"/>
                    </a:lnTo>
                    <a:lnTo>
                      <a:pt x="54062" y="34631"/>
                    </a:lnTo>
                    <a:lnTo>
                      <a:pt x="53791" y="34774"/>
                    </a:lnTo>
                    <a:lnTo>
                      <a:pt x="53534" y="35059"/>
                    </a:lnTo>
                    <a:lnTo>
                      <a:pt x="53293" y="35629"/>
                    </a:lnTo>
                    <a:lnTo>
                      <a:pt x="53051" y="36484"/>
                    </a:lnTo>
                    <a:lnTo>
                      <a:pt x="52840" y="37482"/>
                    </a:lnTo>
                    <a:lnTo>
                      <a:pt x="52644" y="38622"/>
                    </a:lnTo>
                    <a:lnTo>
                      <a:pt x="52448" y="40047"/>
                    </a:lnTo>
                    <a:lnTo>
                      <a:pt x="52282" y="41900"/>
                    </a:lnTo>
                    <a:lnTo>
                      <a:pt x="52146" y="43467"/>
                    </a:lnTo>
                    <a:lnTo>
                      <a:pt x="52010" y="45320"/>
                    </a:lnTo>
                    <a:lnTo>
                      <a:pt x="51904" y="47315"/>
                    </a:lnTo>
                    <a:lnTo>
                      <a:pt x="51814" y="49311"/>
                    </a:lnTo>
                    <a:lnTo>
                      <a:pt x="51754" y="51591"/>
                    </a:lnTo>
                    <a:lnTo>
                      <a:pt x="51708" y="53871"/>
                    </a:lnTo>
                    <a:lnTo>
                      <a:pt x="51678" y="56437"/>
                    </a:lnTo>
                    <a:lnTo>
                      <a:pt x="51663" y="58859"/>
                    </a:lnTo>
                    <a:lnTo>
                      <a:pt x="51678" y="61567"/>
                    </a:lnTo>
                    <a:lnTo>
                      <a:pt x="51708" y="63990"/>
                    </a:lnTo>
                    <a:lnTo>
                      <a:pt x="51754" y="66555"/>
                    </a:lnTo>
                    <a:lnTo>
                      <a:pt x="51829" y="68693"/>
                    </a:lnTo>
                    <a:lnTo>
                      <a:pt x="51920" y="70688"/>
                    </a:lnTo>
                    <a:lnTo>
                      <a:pt x="52040" y="72826"/>
                    </a:lnTo>
                    <a:lnTo>
                      <a:pt x="52176" y="74536"/>
                    </a:lnTo>
                    <a:lnTo>
                      <a:pt x="52327" y="76247"/>
                    </a:lnTo>
                    <a:lnTo>
                      <a:pt x="52493" y="77814"/>
                    </a:lnTo>
                    <a:lnTo>
                      <a:pt x="52689" y="79097"/>
                    </a:lnTo>
                    <a:lnTo>
                      <a:pt x="52885" y="80237"/>
                    </a:lnTo>
                    <a:lnTo>
                      <a:pt x="53081" y="81092"/>
                    </a:lnTo>
                    <a:lnTo>
                      <a:pt x="53308" y="81947"/>
                    </a:lnTo>
                    <a:lnTo>
                      <a:pt x="53534" y="82517"/>
                    </a:lnTo>
                    <a:lnTo>
                      <a:pt x="53775" y="82802"/>
                    </a:lnTo>
                    <a:lnTo>
                      <a:pt x="54017" y="82802"/>
                    </a:lnTo>
                    <a:lnTo>
                      <a:pt x="54198" y="82802"/>
                    </a:lnTo>
                    <a:lnTo>
                      <a:pt x="54394" y="82660"/>
                    </a:lnTo>
                    <a:lnTo>
                      <a:pt x="54590" y="82375"/>
                    </a:lnTo>
                    <a:lnTo>
                      <a:pt x="54771" y="82090"/>
                    </a:lnTo>
                    <a:lnTo>
                      <a:pt x="54967" y="81520"/>
                    </a:lnTo>
                    <a:lnTo>
                      <a:pt x="55149" y="80950"/>
                    </a:lnTo>
                    <a:lnTo>
                      <a:pt x="55330" y="80380"/>
                    </a:lnTo>
                    <a:lnTo>
                      <a:pt x="55526" y="79667"/>
                    </a:lnTo>
                    <a:close/>
                    <a:moveTo>
                      <a:pt x="62602" y="60855"/>
                    </a:moveTo>
                    <a:lnTo>
                      <a:pt x="57880" y="60712"/>
                    </a:lnTo>
                    <a:lnTo>
                      <a:pt x="57895" y="63420"/>
                    </a:lnTo>
                    <a:lnTo>
                      <a:pt x="57940" y="65985"/>
                    </a:lnTo>
                    <a:lnTo>
                      <a:pt x="57985" y="68408"/>
                    </a:lnTo>
                    <a:lnTo>
                      <a:pt x="58061" y="70546"/>
                    </a:lnTo>
                    <a:lnTo>
                      <a:pt x="58166" y="72684"/>
                    </a:lnTo>
                    <a:lnTo>
                      <a:pt x="58302" y="74536"/>
                    </a:lnTo>
                    <a:lnTo>
                      <a:pt x="58438" y="76247"/>
                    </a:lnTo>
                    <a:lnTo>
                      <a:pt x="58589" y="77814"/>
                    </a:lnTo>
                    <a:lnTo>
                      <a:pt x="58740" y="78954"/>
                    </a:lnTo>
                    <a:lnTo>
                      <a:pt x="58921" y="80095"/>
                    </a:lnTo>
                    <a:lnTo>
                      <a:pt x="59102" y="80950"/>
                    </a:lnTo>
                    <a:lnTo>
                      <a:pt x="59283" y="81662"/>
                    </a:lnTo>
                    <a:lnTo>
                      <a:pt x="59494" y="82232"/>
                    </a:lnTo>
                    <a:lnTo>
                      <a:pt x="59720" y="82660"/>
                    </a:lnTo>
                    <a:lnTo>
                      <a:pt x="59947" y="82945"/>
                    </a:lnTo>
                    <a:lnTo>
                      <a:pt x="60188" y="82945"/>
                    </a:lnTo>
                    <a:lnTo>
                      <a:pt x="60445" y="82945"/>
                    </a:lnTo>
                    <a:lnTo>
                      <a:pt x="60701" y="82802"/>
                    </a:lnTo>
                    <a:lnTo>
                      <a:pt x="60927" y="82517"/>
                    </a:lnTo>
                    <a:lnTo>
                      <a:pt x="61184" y="82232"/>
                    </a:lnTo>
                    <a:lnTo>
                      <a:pt x="61410" y="81662"/>
                    </a:lnTo>
                    <a:lnTo>
                      <a:pt x="61622" y="81092"/>
                    </a:lnTo>
                    <a:lnTo>
                      <a:pt x="61848" y="80380"/>
                    </a:lnTo>
                    <a:lnTo>
                      <a:pt x="62059" y="79667"/>
                    </a:lnTo>
                    <a:lnTo>
                      <a:pt x="62270" y="88076"/>
                    </a:lnTo>
                    <a:lnTo>
                      <a:pt x="62029" y="88931"/>
                    </a:lnTo>
                    <a:lnTo>
                      <a:pt x="61788" y="89786"/>
                    </a:lnTo>
                    <a:lnTo>
                      <a:pt x="61516" y="90498"/>
                    </a:lnTo>
                    <a:lnTo>
                      <a:pt x="61244" y="91068"/>
                    </a:lnTo>
                    <a:lnTo>
                      <a:pt x="60943" y="91496"/>
                    </a:lnTo>
                    <a:lnTo>
                      <a:pt x="60656" y="91781"/>
                    </a:lnTo>
                    <a:lnTo>
                      <a:pt x="60339" y="92066"/>
                    </a:lnTo>
                    <a:lnTo>
                      <a:pt x="60022" y="92209"/>
                    </a:lnTo>
                    <a:lnTo>
                      <a:pt x="59645" y="92066"/>
                    </a:lnTo>
                    <a:lnTo>
                      <a:pt x="59283" y="91496"/>
                    </a:lnTo>
                    <a:lnTo>
                      <a:pt x="59117" y="91211"/>
                    </a:lnTo>
                    <a:lnTo>
                      <a:pt x="58951" y="90783"/>
                    </a:lnTo>
                    <a:lnTo>
                      <a:pt x="58785" y="90356"/>
                    </a:lnTo>
                    <a:lnTo>
                      <a:pt x="58634" y="89928"/>
                    </a:lnTo>
                    <a:lnTo>
                      <a:pt x="58498" y="89358"/>
                    </a:lnTo>
                    <a:lnTo>
                      <a:pt x="58347" y="88646"/>
                    </a:lnTo>
                    <a:lnTo>
                      <a:pt x="58196" y="87933"/>
                    </a:lnTo>
                    <a:lnTo>
                      <a:pt x="58076" y="87220"/>
                    </a:lnTo>
                    <a:lnTo>
                      <a:pt x="57940" y="86223"/>
                    </a:lnTo>
                    <a:lnTo>
                      <a:pt x="57819" y="85225"/>
                    </a:lnTo>
                    <a:lnTo>
                      <a:pt x="57683" y="84370"/>
                    </a:lnTo>
                    <a:lnTo>
                      <a:pt x="57578" y="83230"/>
                    </a:lnTo>
                    <a:lnTo>
                      <a:pt x="57472" y="82090"/>
                    </a:lnTo>
                    <a:lnTo>
                      <a:pt x="57382" y="80807"/>
                    </a:lnTo>
                    <a:lnTo>
                      <a:pt x="57276" y="79667"/>
                    </a:lnTo>
                    <a:lnTo>
                      <a:pt x="57201" y="78527"/>
                    </a:lnTo>
                    <a:lnTo>
                      <a:pt x="57110" y="77244"/>
                    </a:lnTo>
                    <a:lnTo>
                      <a:pt x="57035" y="75676"/>
                    </a:lnTo>
                    <a:lnTo>
                      <a:pt x="56974" y="74394"/>
                    </a:lnTo>
                    <a:lnTo>
                      <a:pt x="56914" y="72969"/>
                    </a:lnTo>
                    <a:lnTo>
                      <a:pt x="56854" y="71401"/>
                    </a:lnTo>
                    <a:lnTo>
                      <a:pt x="56808" y="69833"/>
                    </a:lnTo>
                    <a:lnTo>
                      <a:pt x="56778" y="68408"/>
                    </a:lnTo>
                    <a:lnTo>
                      <a:pt x="56748" y="66840"/>
                    </a:lnTo>
                    <a:lnTo>
                      <a:pt x="56703" y="63420"/>
                    </a:lnTo>
                    <a:lnTo>
                      <a:pt x="56688" y="59714"/>
                    </a:lnTo>
                    <a:lnTo>
                      <a:pt x="56703" y="56152"/>
                    </a:lnTo>
                    <a:lnTo>
                      <a:pt x="56748" y="52731"/>
                    </a:lnTo>
                    <a:lnTo>
                      <a:pt x="56808" y="49311"/>
                    </a:lnTo>
                    <a:lnTo>
                      <a:pt x="56899" y="46175"/>
                    </a:lnTo>
                    <a:lnTo>
                      <a:pt x="56959" y="44608"/>
                    </a:lnTo>
                    <a:lnTo>
                      <a:pt x="57019" y="43182"/>
                    </a:lnTo>
                    <a:lnTo>
                      <a:pt x="57095" y="41757"/>
                    </a:lnTo>
                    <a:lnTo>
                      <a:pt x="57185" y="40190"/>
                    </a:lnTo>
                    <a:lnTo>
                      <a:pt x="57261" y="38907"/>
                    </a:lnTo>
                    <a:lnTo>
                      <a:pt x="57351" y="37624"/>
                    </a:lnTo>
                    <a:lnTo>
                      <a:pt x="57457" y="36342"/>
                    </a:lnTo>
                    <a:lnTo>
                      <a:pt x="57548" y="35059"/>
                    </a:lnTo>
                    <a:lnTo>
                      <a:pt x="57653" y="33919"/>
                    </a:lnTo>
                    <a:lnTo>
                      <a:pt x="57789" y="32779"/>
                    </a:lnTo>
                    <a:lnTo>
                      <a:pt x="57910" y="31781"/>
                    </a:lnTo>
                    <a:lnTo>
                      <a:pt x="58030" y="30926"/>
                    </a:lnTo>
                    <a:lnTo>
                      <a:pt x="58151" y="29928"/>
                    </a:lnTo>
                    <a:lnTo>
                      <a:pt x="58287" y="29073"/>
                    </a:lnTo>
                    <a:lnTo>
                      <a:pt x="58423" y="28361"/>
                    </a:lnTo>
                    <a:lnTo>
                      <a:pt x="58559" y="27790"/>
                    </a:lnTo>
                    <a:lnTo>
                      <a:pt x="58709" y="27220"/>
                    </a:lnTo>
                    <a:lnTo>
                      <a:pt x="58875" y="26650"/>
                    </a:lnTo>
                    <a:lnTo>
                      <a:pt x="59026" y="26365"/>
                    </a:lnTo>
                    <a:lnTo>
                      <a:pt x="59177" y="25938"/>
                    </a:lnTo>
                    <a:lnTo>
                      <a:pt x="59343" y="25510"/>
                    </a:lnTo>
                    <a:lnTo>
                      <a:pt x="59509" y="25368"/>
                    </a:lnTo>
                    <a:lnTo>
                      <a:pt x="59690" y="25225"/>
                    </a:lnTo>
                    <a:lnTo>
                      <a:pt x="59856" y="25225"/>
                    </a:lnTo>
                    <a:lnTo>
                      <a:pt x="60052" y="25225"/>
                    </a:lnTo>
                    <a:lnTo>
                      <a:pt x="60218" y="25368"/>
                    </a:lnTo>
                    <a:lnTo>
                      <a:pt x="60384" y="25795"/>
                    </a:lnTo>
                    <a:lnTo>
                      <a:pt x="60565" y="26080"/>
                    </a:lnTo>
                    <a:lnTo>
                      <a:pt x="60716" y="26365"/>
                    </a:lnTo>
                    <a:lnTo>
                      <a:pt x="60867" y="26793"/>
                    </a:lnTo>
                    <a:lnTo>
                      <a:pt x="61018" y="27363"/>
                    </a:lnTo>
                    <a:lnTo>
                      <a:pt x="61169" y="27933"/>
                    </a:lnTo>
                    <a:lnTo>
                      <a:pt x="61305" y="28646"/>
                    </a:lnTo>
                    <a:lnTo>
                      <a:pt x="61425" y="29358"/>
                    </a:lnTo>
                    <a:lnTo>
                      <a:pt x="61546" y="30213"/>
                    </a:lnTo>
                    <a:lnTo>
                      <a:pt x="61682" y="31353"/>
                    </a:lnTo>
                    <a:lnTo>
                      <a:pt x="61788" y="32351"/>
                    </a:lnTo>
                    <a:lnTo>
                      <a:pt x="61893" y="33349"/>
                    </a:lnTo>
                    <a:lnTo>
                      <a:pt x="61984" y="34489"/>
                    </a:lnTo>
                    <a:lnTo>
                      <a:pt x="62089" y="35771"/>
                    </a:lnTo>
                    <a:lnTo>
                      <a:pt x="62225" y="37909"/>
                    </a:lnTo>
                    <a:lnTo>
                      <a:pt x="62346" y="40047"/>
                    </a:lnTo>
                    <a:lnTo>
                      <a:pt x="62436" y="42470"/>
                    </a:lnTo>
                    <a:lnTo>
                      <a:pt x="62512" y="44750"/>
                    </a:lnTo>
                    <a:lnTo>
                      <a:pt x="62572" y="47315"/>
                    </a:lnTo>
                    <a:lnTo>
                      <a:pt x="62617" y="49738"/>
                    </a:lnTo>
                    <a:lnTo>
                      <a:pt x="62648" y="52589"/>
                    </a:lnTo>
                    <a:lnTo>
                      <a:pt x="62663" y="55296"/>
                    </a:lnTo>
                    <a:lnTo>
                      <a:pt x="62648" y="57007"/>
                    </a:lnTo>
                    <a:lnTo>
                      <a:pt x="62648" y="58432"/>
                    </a:lnTo>
                    <a:lnTo>
                      <a:pt x="62632" y="59714"/>
                    </a:lnTo>
                    <a:lnTo>
                      <a:pt x="62602" y="60855"/>
                    </a:lnTo>
                    <a:close/>
                    <a:moveTo>
                      <a:pt x="57880" y="52446"/>
                    </a:moveTo>
                    <a:lnTo>
                      <a:pt x="61471" y="52446"/>
                    </a:lnTo>
                    <a:lnTo>
                      <a:pt x="61471" y="50593"/>
                    </a:lnTo>
                    <a:lnTo>
                      <a:pt x="61456" y="49026"/>
                    </a:lnTo>
                    <a:lnTo>
                      <a:pt x="61425" y="47315"/>
                    </a:lnTo>
                    <a:lnTo>
                      <a:pt x="61395" y="45748"/>
                    </a:lnTo>
                    <a:lnTo>
                      <a:pt x="61350" y="44323"/>
                    </a:lnTo>
                    <a:lnTo>
                      <a:pt x="61290" y="42897"/>
                    </a:lnTo>
                    <a:lnTo>
                      <a:pt x="61229" y="41615"/>
                    </a:lnTo>
                    <a:lnTo>
                      <a:pt x="61139" y="40190"/>
                    </a:lnTo>
                    <a:lnTo>
                      <a:pt x="61018" y="38622"/>
                    </a:lnTo>
                    <a:lnTo>
                      <a:pt x="60882" y="37339"/>
                    </a:lnTo>
                    <a:lnTo>
                      <a:pt x="60746" y="36199"/>
                    </a:lnTo>
                    <a:lnTo>
                      <a:pt x="60580" y="35201"/>
                    </a:lnTo>
                    <a:lnTo>
                      <a:pt x="60399" y="34489"/>
                    </a:lnTo>
                    <a:lnTo>
                      <a:pt x="60203" y="34061"/>
                    </a:lnTo>
                    <a:lnTo>
                      <a:pt x="59992" y="33776"/>
                    </a:lnTo>
                    <a:lnTo>
                      <a:pt x="59766" y="33634"/>
                    </a:lnTo>
                    <a:lnTo>
                      <a:pt x="59554" y="33776"/>
                    </a:lnTo>
                    <a:lnTo>
                      <a:pt x="59358" y="34061"/>
                    </a:lnTo>
                    <a:lnTo>
                      <a:pt x="59177" y="34489"/>
                    </a:lnTo>
                    <a:lnTo>
                      <a:pt x="58996" y="35201"/>
                    </a:lnTo>
                    <a:lnTo>
                      <a:pt x="58845" y="36199"/>
                    </a:lnTo>
                    <a:lnTo>
                      <a:pt x="58664" y="37197"/>
                    </a:lnTo>
                    <a:lnTo>
                      <a:pt x="58528" y="38479"/>
                    </a:lnTo>
                    <a:lnTo>
                      <a:pt x="58393" y="39904"/>
                    </a:lnTo>
                    <a:lnTo>
                      <a:pt x="58302" y="41330"/>
                    </a:lnTo>
                    <a:lnTo>
                      <a:pt x="58196" y="42755"/>
                    </a:lnTo>
                    <a:lnTo>
                      <a:pt x="58121" y="44180"/>
                    </a:lnTo>
                    <a:lnTo>
                      <a:pt x="58061" y="45605"/>
                    </a:lnTo>
                    <a:lnTo>
                      <a:pt x="58000" y="47315"/>
                    </a:lnTo>
                    <a:lnTo>
                      <a:pt x="57940" y="48883"/>
                    </a:lnTo>
                    <a:lnTo>
                      <a:pt x="57910" y="50593"/>
                    </a:lnTo>
                    <a:lnTo>
                      <a:pt x="57880" y="52446"/>
                    </a:lnTo>
                    <a:close/>
                    <a:moveTo>
                      <a:pt x="71761" y="79667"/>
                    </a:moveTo>
                    <a:lnTo>
                      <a:pt x="71987" y="88361"/>
                    </a:lnTo>
                    <a:lnTo>
                      <a:pt x="71761" y="89358"/>
                    </a:lnTo>
                    <a:lnTo>
                      <a:pt x="71550" y="90071"/>
                    </a:lnTo>
                    <a:lnTo>
                      <a:pt x="71339" y="90641"/>
                    </a:lnTo>
                    <a:lnTo>
                      <a:pt x="71082" y="91211"/>
                    </a:lnTo>
                    <a:lnTo>
                      <a:pt x="70841" y="91638"/>
                    </a:lnTo>
                    <a:lnTo>
                      <a:pt x="70584" y="92066"/>
                    </a:lnTo>
                    <a:lnTo>
                      <a:pt x="70313" y="92209"/>
                    </a:lnTo>
                    <a:lnTo>
                      <a:pt x="70026" y="92351"/>
                    </a:lnTo>
                    <a:lnTo>
                      <a:pt x="69664" y="92209"/>
                    </a:lnTo>
                    <a:lnTo>
                      <a:pt x="69302" y="91638"/>
                    </a:lnTo>
                    <a:lnTo>
                      <a:pt x="69136" y="91353"/>
                    </a:lnTo>
                    <a:lnTo>
                      <a:pt x="68970" y="90926"/>
                    </a:lnTo>
                    <a:lnTo>
                      <a:pt x="68804" y="90498"/>
                    </a:lnTo>
                    <a:lnTo>
                      <a:pt x="68653" y="89928"/>
                    </a:lnTo>
                    <a:lnTo>
                      <a:pt x="68517" y="89358"/>
                    </a:lnTo>
                    <a:lnTo>
                      <a:pt x="68351" y="88788"/>
                    </a:lnTo>
                    <a:lnTo>
                      <a:pt x="68215" y="88076"/>
                    </a:lnTo>
                    <a:lnTo>
                      <a:pt x="68079" y="87220"/>
                    </a:lnTo>
                    <a:lnTo>
                      <a:pt x="67959" y="86223"/>
                    </a:lnTo>
                    <a:lnTo>
                      <a:pt x="67823" y="85368"/>
                    </a:lnTo>
                    <a:lnTo>
                      <a:pt x="67702" y="84370"/>
                    </a:lnTo>
                    <a:lnTo>
                      <a:pt x="67582" y="83230"/>
                    </a:lnTo>
                    <a:lnTo>
                      <a:pt x="67476" y="82090"/>
                    </a:lnTo>
                    <a:lnTo>
                      <a:pt x="67370" y="80807"/>
                    </a:lnTo>
                    <a:lnTo>
                      <a:pt x="67265" y="79667"/>
                    </a:lnTo>
                    <a:lnTo>
                      <a:pt x="67174" y="78384"/>
                    </a:lnTo>
                    <a:lnTo>
                      <a:pt x="67099" y="77102"/>
                    </a:lnTo>
                    <a:lnTo>
                      <a:pt x="67023" y="75676"/>
                    </a:lnTo>
                    <a:lnTo>
                      <a:pt x="66948" y="74251"/>
                    </a:lnTo>
                    <a:lnTo>
                      <a:pt x="66903" y="72826"/>
                    </a:lnTo>
                    <a:lnTo>
                      <a:pt x="66842" y="71258"/>
                    </a:lnTo>
                    <a:lnTo>
                      <a:pt x="66797" y="69691"/>
                    </a:lnTo>
                    <a:lnTo>
                      <a:pt x="66752" y="68123"/>
                    </a:lnTo>
                    <a:lnTo>
                      <a:pt x="66706" y="66555"/>
                    </a:lnTo>
                    <a:lnTo>
                      <a:pt x="66676" y="62992"/>
                    </a:lnTo>
                    <a:lnTo>
                      <a:pt x="66661" y="59429"/>
                    </a:lnTo>
                    <a:lnTo>
                      <a:pt x="66661" y="57577"/>
                    </a:lnTo>
                    <a:lnTo>
                      <a:pt x="66676" y="55724"/>
                    </a:lnTo>
                    <a:lnTo>
                      <a:pt x="66691" y="54014"/>
                    </a:lnTo>
                    <a:lnTo>
                      <a:pt x="66737" y="52304"/>
                    </a:lnTo>
                    <a:lnTo>
                      <a:pt x="66767" y="50593"/>
                    </a:lnTo>
                    <a:lnTo>
                      <a:pt x="66812" y="49026"/>
                    </a:lnTo>
                    <a:lnTo>
                      <a:pt x="66857" y="47458"/>
                    </a:lnTo>
                    <a:lnTo>
                      <a:pt x="66918" y="45748"/>
                    </a:lnTo>
                    <a:lnTo>
                      <a:pt x="66978" y="44323"/>
                    </a:lnTo>
                    <a:lnTo>
                      <a:pt x="67053" y="42897"/>
                    </a:lnTo>
                    <a:lnTo>
                      <a:pt x="67129" y="41472"/>
                    </a:lnTo>
                    <a:lnTo>
                      <a:pt x="67219" y="40047"/>
                    </a:lnTo>
                    <a:lnTo>
                      <a:pt x="67325" y="38764"/>
                    </a:lnTo>
                    <a:lnTo>
                      <a:pt x="67431" y="37482"/>
                    </a:lnTo>
                    <a:lnTo>
                      <a:pt x="67536" y="36199"/>
                    </a:lnTo>
                    <a:lnTo>
                      <a:pt x="67657" y="34916"/>
                    </a:lnTo>
                    <a:lnTo>
                      <a:pt x="67778" y="33776"/>
                    </a:lnTo>
                    <a:lnTo>
                      <a:pt x="67929" y="32779"/>
                    </a:lnTo>
                    <a:lnTo>
                      <a:pt x="68064" y="31781"/>
                    </a:lnTo>
                    <a:lnTo>
                      <a:pt x="68200" y="30641"/>
                    </a:lnTo>
                    <a:lnTo>
                      <a:pt x="68336" y="29928"/>
                    </a:lnTo>
                    <a:lnTo>
                      <a:pt x="68502" y="29073"/>
                    </a:lnTo>
                    <a:lnTo>
                      <a:pt x="68653" y="28361"/>
                    </a:lnTo>
                    <a:lnTo>
                      <a:pt x="68819" y="27790"/>
                    </a:lnTo>
                    <a:lnTo>
                      <a:pt x="69000" y="27220"/>
                    </a:lnTo>
                    <a:lnTo>
                      <a:pt x="69166" y="26793"/>
                    </a:lnTo>
                    <a:lnTo>
                      <a:pt x="69332" y="26365"/>
                    </a:lnTo>
                    <a:lnTo>
                      <a:pt x="69513" y="26080"/>
                    </a:lnTo>
                    <a:lnTo>
                      <a:pt x="69709" y="25795"/>
                    </a:lnTo>
                    <a:lnTo>
                      <a:pt x="69890" y="25510"/>
                    </a:lnTo>
                    <a:lnTo>
                      <a:pt x="70086" y="25368"/>
                    </a:lnTo>
                    <a:lnTo>
                      <a:pt x="70298" y="25368"/>
                    </a:lnTo>
                    <a:lnTo>
                      <a:pt x="70554" y="25368"/>
                    </a:lnTo>
                    <a:lnTo>
                      <a:pt x="70795" y="25510"/>
                    </a:lnTo>
                    <a:lnTo>
                      <a:pt x="71022" y="25938"/>
                    </a:lnTo>
                    <a:lnTo>
                      <a:pt x="71248" y="26365"/>
                    </a:lnTo>
                    <a:lnTo>
                      <a:pt x="71459" y="26793"/>
                    </a:lnTo>
                    <a:lnTo>
                      <a:pt x="71640" y="27363"/>
                    </a:lnTo>
                    <a:lnTo>
                      <a:pt x="71837" y="27933"/>
                    </a:lnTo>
                    <a:lnTo>
                      <a:pt x="72003" y="28646"/>
                    </a:lnTo>
                    <a:lnTo>
                      <a:pt x="71716" y="37767"/>
                    </a:lnTo>
                    <a:lnTo>
                      <a:pt x="71565" y="37054"/>
                    </a:lnTo>
                    <a:lnTo>
                      <a:pt x="71414" y="36484"/>
                    </a:lnTo>
                    <a:lnTo>
                      <a:pt x="71248" y="35771"/>
                    </a:lnTo>
                    <a:lnTo>
                      <a:pt x="71067" y="35344"/>
                    </a:lnTo>
                    <a:lnTo>
                      <a:pt x="70886" y="35059"/>
                    </a:lnTo>
                    <a:lnTo>
                      <a:pt x="70705" y="34774"/>
                    </a:lnTo>
                    <a:lnTo>
                      <a:pt x="70494" y="34631"/>
                    </a:lnTo>
                    <a:lnTo>
                      <a:pt x="70298" y="34631"/>
                    </a:lnTo>
                    <a:lnTo>
                      <a:pt x="70026" y="34774"/>
                    </a:lnTo>
                    <a:lnTo>
                      <a:pt x="69769" y="35059"/>
                    </a:lnTo>
                    <a:lnTo>
                      <a:pt x="69513" y="35629"/>
                    </a:lnTo>
                    <a:lnTo>
                      <a:pt x="69302" y="36484"/>
                    </a:lnTo>
                    <a:lnTo>
                      <a:pt x="69090" y="37482"/>
                    </a:lnTo>
                    <a:lnTo>
                      <a:pt x="68879" y="38622"/>
                    </a:lnTo>
                    <a:lnTo>
                      <a:pt x="68698" y="40047"/>
                    </a:lnTo>
                    <a:lnTo>
                      <a:pt x="68532" y="41900"/>
                    </a:lnTo>
                    <a:lnTo>
                      <a:pt x="68366" y="43467"/>
                    </a:lnTo>
                    <a:lnTo>
                      <a:pt x="68245" y="45320"/>
                    </a:lnTo>
                    <a:lnTo>
                      <a:pt x="68140" y="47315"/>
                    </a:lnTo>
                    <a:lnTo>
                      <a:pt x="68064" y="49311"/>
                    </a:lnTo>
                    <a:lnTo>
                      <a:pt x="68004" y="51591"/>
                    </a:lnTo>
                    <a:lnTo>
                      <a:pt x="67944" y="53871"/>
                    </a:lnTo>
                    <a:lnTo>
                      <a:pt x="67929" y="56437"/>
                    </a:lnTo>
                    <a:lnTo>
                      <a:pt x="67913" y="58859"/>
                    </a:lnTo>
                    <a:lnTo>
                      <a:pt x="67929" y="61567"/>
                    </a:lnTo>
                    <a:lnTo>
                      <a:pt x="67959" y="63990"/>
                    </a:lnTo>
                    <a:lnTo>
                      <a:pt x="68004" y="66555"/>
                    </a:lnTo>
                    <a:lnTo>
                      <a:pt x="68079" y="68693"/>
                    </a:lnTo>
                    <a:lnTo>
                      <a:pt x="68170" y="70688"/>
                    </a:lnTo>
                    <a:lnTo>
                      <a:pt x="68276" y="72826"/>
                    </a:lnTo>
                    <a:lnTo>
                      <a:pt x="68427" y="74536"/>
                    </a:lnTo>
                    <a:lnTo>
                      <a:pt x="68577" y="76247"/>
                    </a:lnTo>
                    <a:lnTo>
                      <a:pt x="68743" y="77814"/>
                    </a:lnTo>
                    <a:lnTo>
                      <a:pt x="68924" y="79097"/>
                    </a:lnTo>
                    <a:lnTo>
                      <a:pt x="69121" y="80237"/>
                    </a:lnTo>
                    <a:lnTo>
                      <a:pt x="69317" y="81092"/>
                    </a:lnTo>
                    <a:lnTo>
                      <a:pt x="69528" y="81947"/>
                    </a:lnTo>
                    <a:lnTo>
                      <a:pt x="69769" y="82517"/>
                    </a:lnTo>
                    <a:lnTo>
                      <a:pt x="69996" y="82802"/>
                    </a:lnTo>
                    <a:lnTo>
                      <a:pt x="70267" y="82802"/>
                    </a:lnTo>
                    <a:lnTo>
                      <a:pt x="70448" y="82802"/>
                    </a:lnTo>
                    <a:lnTo>
                      <a:pt x="70629" y="82660"/>
                    </a:lnTo>
                    <a:lnTo>
                      <a:pt x="70826" y="82375"/>
                    </a:lnTo>
                    <a:lnTo>
                      <a:pt x="71007" y="82090"/>
                    </a:lnTo>
                    <a:lnTo>
                      <a:pt x="71188" y="81520"/>
                    </a:lnTo>
                    <a:lnTo>
                      <a:pt x="71399" y="80950"/>
                    </a:lnTo>
                    <a:lnTo>
                      <a:pt x="71580" y="80380"/>
                    </a:lnTo>
                    <a:lnTo>
                      <a:pt x="71761" y="79667"/>
                    </a:lnTo>
                    <a:close/>
                    <a:moveTo>
                      <a:pt x="78838" y="60855"/>
                    </a:moveTo>
                    <a:lnTo>
                      <a:pt x="74130" y="60712"/>
                    </a:lnTo>
                    <a:lnTo>
                      <a:pt x="74145" y="63420"/>
                    </a:lnTo>
                    <a:lnTo>
                      <a:pt x="74175" y="65985"/>
                    </a:lnTo>
                    <a:lnTo>
                      <a:pt x="74236" y="68408"/>
                    </a:lnTo>
                    <a:lnTo>
                      <a:pt x="74311" y="70546"/>
                    </a:lnTo>
                    <a:lnTo>
                      <a:pt x="74402" y="72684"/>
                    </a:lnTo>
                    <a:lnTo>
                      <a:pt x="74522" y="74536"/>
                    </a:lnTo>
                    <a:lnTo>
                      <a:pt x="74673" y="76247"/>
                    </a:lnTo>
                    <a:lnTo>
                      <a:pt x="74824" y="77814"/>
                    </a:lnTo>
                    <a:lnTo>
                      <a:pt x="74975" y="78954"/>
                    </a:lnTo>
                    <a:lnTo>
                      <a:pt x="75141" y="80095"/>
                    </a:lnTo>
                    <a:lnTo>
                      <a:pt x="75337" y="80950"/>
                    </a:lnTo>
                    <a:lnTo>
                      <a:pt x="75533" y="81662"/>
                    </a:lnTo>
                    <a:lnTo>
                      <a:pt x="75729" y="82232"/>
                    </a:lnTo>
                    <a:lnTo>
                      <a:pt x="75956" y="82660"/>
                    </a:lnTo>
                    <a:lnTo>
                      <a:pt x="76182" y="82945"/>
                    </a:lnTo>
                    <a:lnTo>
                      <a:pt x="76439" y="82945"/>
                    </a:lnTo>
                    <a:lnTo>
                      <a:pt x="76680" y="82945"/>
                    </a:lnTo>
                    <a:lnTo>
                      <a:pt x="76937" y="82802"/>
                    </a:lnTo>
                    <a:lnTo>
                      <a:pt x="77178" y="82517"/>
                    </a:lnTo>
                    <a:lnTo>
                      <a:pt x="77404" y="82232"/>
                    </a:lnTo>
                    <a:lnTo>
                      <a:pt x="77646" y="81662"/>
                    </a:lnTo>
                    <a:lnTo>
                      <a:pt x="77872" y="81092"/>
                    </a:lnTo>
                    <a:lnTo>
                      <a:pt x="78098" y="80380"/>
                    </a:lnTo>
                    <a:lnTo>
                      <a:pt x="78294" y="79667"/>
                    </a:lnTo>
                    <a:lnTo>
                      <a:pt x="78506" y="88076"/>
                    </a:lnTo>
                    <a:lnTo>
                      <a:pt x="78264" y="88931"/>
                    </a:lnTo>
                    <a:lnTo>
                      <a:pt x="78023" y="89786"/>
                    </a:lnTo>
                    <a:lnTo>
                      <a:pt x="77751" y="90498"/>
                    </a:lnTo>
                    <a:lnTo>
                      <a:pt x="77480" y="91068"/>
                    </a:lnTo>
                    <a:lnTo>
                      <a:pt x="77193" y="91496"/>
                    </a:lnTo>
                    <a:lnTo>
                      <a:pt x="76891" y="91781"/>
                    </a:lnTo>
                    <a:lnTo>
                      <a:pt x="76574" y="92066"/>
                    </a:lnTo>
                    <a:lnTo>
                      <a:pt x="76258" y="92209"/>
                    </a:lnTo>
                    <a:lnTo>
                      <a:pt x="75880" y="92066"/>
                    </a:lnTo>
                    <a:lnTo>
                      <a:pt x="75533" y="91496"/>
                    </a:lnTo>
                    <a:lnTo>
                      <a:pt x="75367" y="91211"/>
                    </a:lnTo>
                    <a:lnTo>
                      <a:pt x="75201" y="90783"/>
                    </a:lnTo>
                    <a:lnTo>
                      <a:pt x="75035" y="90356"/>
                    </a:lnTo>
                    <a:lnTo>
                      <a:pt x="74884" y="89928"/>
                    </a:lnTo>
                    <a:lnTo>
                      <a:pt x="74734" y="89358"/>
                    </a:lnTo>
                    <a:lnTo>
                      <a:pt x="74583" y="88646"/>
                    </a:lnTo>
                    <a:lnTo>
                      <a:pt x="74447" y="87933"/>
                    </a:lnTo>
                    <a:lnTo>
                      <a:pt x="74311" y="87220"/>
                    </a:lnTo>
                    <a:lnTo>
                      <a:pt x="74190" y="86223"/>
                    </a:lnTo>
                    <a:lnTo>
                      <a:pt x="74070" y="85225"/>
                    </a:lnTo>
                    <a:lnTo>
                      <a:pt x="73934" y="84370"/>
                    </a:lnTo>
                    <a:lnTo>
                      <a:pt x="73828" y="83230"/>
                    </a:lnTo>
                    <a:lnTo>
                      <a:pt x="73723" y="82090"/>
                    </a:lnTo>
                    <a:lnTo>
                      <a:pt x="73617" y="80807"/>
                    </a:lnTo>
                    <a:lnTo>
                      <a:pt x="73526" y="79667"/>
                    </a:lnTo>
                    <a:lnTo>
                      <a:pt x="73421" y="78527"/>
                    </a:lnTo>
                    <a:lnTo>
                      <a:pt x="73345" y="77244"/>
                    </a:lnTo>
                    <a:lnTo>
                      <a:pt x="73270" y="75676"/>
                    </a:lnTo>
                    <a:lnTo>
                      <a:pt x="73210" y="74394"/>
                    </a:lnTo>
                    <a:lnTo>
                      <a:pt x="73149" y="72969"/>
                    </a:lnTo>
                    <a:lnTo>
                      <a:pt x="73104" y="71401"/>
                    </a:lnTo>
                    <a:lnTo>
                      <a:pt x="73059" y="69833"/>
                    </a:lnTo>
                    <a:lnTo>
                      <a:pt x="73029" y="68408"/>
                    </a:lnTo>
                    <a:lnTo>
                      <a:pt x="72983" y="66840"/>
                    </a:lnTo>
                    <a:lnTo>
                      <a:pt x="72953" y="63420"/>
                    </a:lnTo>
                    <a:lnTo>
                      <a:pt x="72938" y="59714"/>
                    </a:lnTo>
                    <a:lnTo>
                      <a:pt x="72953" y="56152"/>
                    </a:lnTo>
                    <a:lnTo>
                      <a:pt x="72983" y="52731"/>
                    </a:lnTo>
                    <a:lnTo>
                      <a:pt x="73059" y="49311"/>
                    </a:lnTo>
                    <a:lnTo>
                      <a:pt x="73149" y="46175"/>
                    </a:lnTo>
                    <a:lnTo>
                      <a:pt x="73210" y="44608"/>
                    </a:lnTo>
                    <a:lnTo>
                      <a:pt x="73270" y="43182"/>
                    </a:lnTo>
                    <a:lnTo>
                      <a:pt x="73330" y="41757"/>
                    </a:lnTo>
                    <a:lnTo>
                      <a:pt x="73406" y="40190"/>
                    </a:lnTo>
                    <a:lnTo>
                      <a:pt x="73511" y="38907"/>
                    </a:lnTo>
                    <a:lnTo>
                      <a:pt x="73602" y="37624"/>
                    </a:lnTo>
                    <a:lnTo>
                      <a:pt x="73692" y="36342"/>
                    </a:lnTo>
                    <a:lnTo>
                      <a:pt x="73798" y="35059"/>
                    </a:lnTo>
                    <a:lnTo>
                      <a:pt x="73904" y="33919"/>
                    </a:lnTo>
                    <a:lnTo>
                      <a:pt x="74009" y="32779"/>
                    </a:lnTo>
                    <a:lnTo>
                      <a:pt x="74145" y="31781"/>
                    </a:lnTo>
                    <a:lnTo>
                      <a:pt x="74266" y="30926"/>
                    </a:lnTo>
                    <a:lnTo>
                      <a:pt x="74387" y="29928"/>
                    </a:lnTo>
                    <a:lnTo>
                      <a:pt x="74522" y="29073"/>
                    </a:lnTo>
                    <a:lnTo>
                      <a:pt x="74673" y="28361"/>
                    </a:lnTo>
                    <a:lnTo>
                      <a:pt x="74809" y="27790"/>
                    </a:lnTo>
                    <a:lnTo>
                      <a:pt x="74945" y="27220"/>
                    </a:lnTo>
                    <a:lnTo>
                      <a:pt x="75096" y="26650"/>
                    </a:lnTo>
                    <a:lnTo>
                      <a:pt x="75262" y="26365"/>
                    </a:lnTo>
                    <a:lnTo>
                      <a:pt x="75428" y="25938"/>
                    </a:lnTo>
                    <a:lnTo>
                      <a:pt x="75579" y="25510"/>
                    </a:lnTo>
                    <a:lnTo>
                      <a:pt x="75760" y="25368"/>
                    </a:lnTo>
                    <a:lnTo>
                      <a:pt x="75926" y="25225"/>
                    </a:lnTo>
                    <a:lnTo>
                      <a:pt x="76107" y="25225"/>
                    </a:lnTo>
                    <a:lnTo>
                      <a:pt x="76273" y="25225"/>
                    </a:lnTo>
                    <a:lnTo>
                      <a:pt x="76469" y="25368"/>
                    </a:lnTo>
                    <a:lnTo>
                      <a:pt x="76635" y="25795"/>
                    </a:lnTo>
                    <a:lnTo>
                      <a:pt x="76801" y="26080"/>
                    </a:lnTo>
                    <a:lnTo>
                      <a:pt x="76967" y="26365"/>
                    </a:lnTo>
                    <a:lnTo>
                      <a:pt x="77118" y="26793"/>
                    </a:lnTo>
                    <a:lnTo>
                      <a:pt x="77253" y="27363"/>
                    </a:lnTo>
                    <a:lnTo>
                      <a:pt x="77389" y="27933"/>
                    </a:lnTo>
                    <a:lnTo>
                      <a:pt x="77540" y="28646"/>
                    </a:lnTo>
                    <a:lnTo>
                      <a:pt x="77676" y="29358"/>
                    </a:lnTo>
                    <a:lnTo>
                      <a:pt x="77797" y="30213"/>
                    </a:lnTo>
                    <a:lnTo>
                      <a:pt x="77902" y="31353"/>
                    </a:lnTo>
                    <a:lnTo>
                      <a:pt x="78038" y="32351"/>
                    </a:lnTo>
                    <a:lnTo>
                      <a:pt x="78129" y="33349"/>
                    </a:lnTo>
                    <a:lnTo>
                      <a:pt x="78234" y="34489"/>
                    </a:lnTo>
                    <a:lnTo>
                      <a:pt x="78325" y="35771"/>
                    </a:lnTo>
                    <a:lnTo>
                      <a:pt x="78460" y="37909"/>
                    </a:lnTo>
                    <a:lnTo>
                      <a:pt x="78581" y="40047"/>
                    </a:lnTo>
                    <a:lnTo>
                      <a:pt x="78687" y="42470"/>
                    </a:lnTo>
                    <a:lnTo>
                      <a:pt x="78762" y="44750"/>
                    </a:lnTo>
                    <a:lnTo>
                      <a:pt x="78823" y="47315"/>
                    </a:lnTo>
                    <a:lnTo>
                      <a:pt x="78868" y="49738"/>
                    </a:lnTo>
                    <a:lnTo>
                      <a:pt x="78898" y="52589"/>
                    </a:lnTo>
                    <a:lnTo>
                      <a:pt x="78898" y="55296"/>
                    </a:lnTo>
                    <a:lnTo>
                      <a:pt x="78898" y="57007"/>
                    </a:lnTo>
                    <a:lnTo>
                      <a:pt x="78883" y="58432"/>
                    </a:lnTo>
                    <a:lnTo>
                      <a:pt x="78868" y="59714"/>
                    </a:lnTo>
                    <a:lnTo>
                      <a:pt x="78838" y="60855"/>
                    </a:lnTo>
                    <a:close/>
                    <a:moveTo>
                      <a:pt x="74130" y="52446"/>
                    </a:moveTo>
                    <a:lnTo>
                      <a:pt x="77706" y="52446"/>
                    </a:lnTo>
                    <a:lnTo>
                      <a:pt x="77706" y="50593"/>
                    </a:lnTo>
                    <a:lnTo>
                      <a:pt x="77691" y="49026"/>
                    </a:lnTo>
                    <a:lnTo>
                      <a:pt x="77676" y="47315"/>
                    </a:lnTo>
                    <a:lnTo>
                      <a:pt x="77631" y="45748"/>
                    </a:lnTo>
                    <a:lnTo>
                      <a:pt x="77585" y="44323"/>
                    </a:lnTo>
                    <a:lnTo>
                      <a:pt x="77540" y="42897"/>
                    </a:lnTo>
                    <a:lnTo>
                      <a:pt x="77465" y="41615"/>
                    </a:lnTo>
                    <a:lnTo>
                      <a:pt x="77374" y="40190"/>
                    </a:lnTo>
                    <a:lnTo>
                      <a:pt x="77253" y="38622"/>
                    </a:lnTo>
                    <a:lnTo>
                      <a:pt x="77133" y="37339"/>
                    </a:lnTo>
                    <a:lnTo>
                      <a:pt x="76982" y="36199"/>
                    </a:lnTo>
                    <a:lnTo>
                      <a:pt x="76816" y="35201"/>
                    </a:lnTo>
                    <a:lnTo>
                      <a:pt x="76635" y="34489"/>
                    </a:lnTo>
                    <a:lnTo>
                      <a:pt x="76454" y="34061"/>
                    </a:lnTo>
                    <a:lnTo>
                      <a:pt x="76227" y="33776"/>
                    </a:lnTo>
                    <a:lnTo>
                      <a:pt x="76001" y="33634"/>
                    </a:lnTo>
                    <a:lnTo>
                      <a:pt x="75805" y="33776"/>
                    </a:lnTo>
                    <a:lnTo>
                      <a:pt x="75594" y="34061"/>
                    </a:lnTo>
                    <a:lnTo>
                      <a:pt x="75413" y="34489"/>
                    </a:lnTo>
                    <a:lnTo>
                      <a:pt x="75247" y="35201"/>
                    </a:lnTo>
                    <a:lnTo>
                      <a:pt x="75066" y="36199"/>
                    </a:lnTo>
                    <a:lnTo>
                      <a:pt x="74915" y="37197"/>
                    </a:lnTo>
                    <a:lnTo>
                      <a:pt x="74779" y="38479"/>
                    </a:lnTo>
                    <a:lnTo>
                      <a:pt x="74643" y="39904"/>
                    </a:lnTo>
                    <a:lnTo>
                      <a:pt x="74537" y="41330"/>
                    </a:lnTo>
                    <a:lnTo>
                      <a:pt x="74447" y="42755"/>
                    </a:lnTo>
                    <a:lnTo>
                      <a:pt x="74371" y="44180"/>
                    </a:lnTo>
                    <a:lnTo>
                      <a:pt x="74296" y="45605"/>
                    </a:lnTo>
                    <a:lnTo>
                      <a:pt x="74236" y="47315"/>
                    </a:lnTo>
                    <a:lnTo>
                      <a:pt x="74190" y="48883"/>
                    </a:lnTo>
                    <a:lnTo>
                      <a:pt x="74145" y="50593"/>
                    </a:lnTo>
                    <a:lnTo>
                      <a:pt x="74130" y="52446"/>
                    </a:lnTo>
                    <a:close/>
                    <a:moveTo>
                      <a:pt x="80422" y="90783"/>
                    </a:moveTo>
                    <a:lnTo>
                      <a:pt x="80422" y="46745"/>
                    </a:lnTo>
                    <a:lnTo>
                      <a:pt x="80422" y="41472"/>
                    </a:lnTo>
                    <a:lnTo>
                      <a:pt x="80422" y="36484"/>
                    </a:lnTo>
                    <a:lnTo>
                      <a:pt x="80407" y="31496"/>
                    </a:lnTo>
                    <a:lnTo>
                      <a:pt x="80392" y="26793"/>
                    </a:lnTo>
                    <a:lnTo>
                      <a:pt x="81463" y="26793"/>
                    </a:lnTo>
                    <a:lnTo>
                      <a:pt x="81508" y="39334"/>
                    </a:lnTo>
                    <a:lnTo>
                      <a:pt x="81569" y="39334"/>
                    </a:lnTo>
                    <a:lnTo>
                      <a:pt x="81614" y="37767"/>
                    </a:lnTo>
                    <a:lnTo>
                      <a:pt x="81689" y="36342"/>
                    </a:lnTo>
                    <a:lnTo>
                      <a:pt x="81765" y="34916"/>
                    </a:lnTo>
                    <a:lnTo>
                      <a:pt x="81855" y="33634"/>
                    </a:lnTo>
                    <a:lnTo>
                      <a:pt x="81961" y="32351"/>
                    </a:lnTo>
                    <a:lnTo>
                      <a:pt x="82067" y="31211"/>
                    </a:lnTo>
                    <a:lnTo>
                      <a:pt x="82172" y="30071"/>
                    </a:lnTo>
                    <a:lnTo>
                      <a:pt x="82293" y="29073"/>
                    </a:lnTo>
                    <a:lnTo>
                      <a:pt x="82429" y="28218"/>
                    </a:lnTo>
                    <a:lnTo>
                      <a:pt x="82565" y="27505"/>
                    </a:lnTo>
                    <a:lnTo>
                      <a:pt x="82700" y="26793"/>
                    </a:lnTo>
                    <a:lnTo>
                      <a:pt x="82836" y="26365"/>
                    </a:lnTo>
                    <a:lnTo>
                      <a:pt x="82987" y="25938"/>
                    </a:lnTo>
                    <a:lnTo>
                      <a:pt x="83138" y="25510"/>
                    </a:lnTo>
                    <a:lnTo>
                      <a:pt x="83289" y="25225"/>
                    </a:lnTo>
                    <a:lnTo>
                      <a:pt x="83425" y="25225"/>
                    </a:lnTo>
                    <a:lnTo>
                      <a:pt x="83606" y="25368"/>
                    </a:lnTo>
                    <a:lnTo>
                      <a:pt x="83787" y="25795"/>
                    </a:lnTo>
                    <a:lnTo>
                      <a:pt x="83787" y="36769"/>
                    </a:lnTo>
                    <a:lnTo>
                      <a:pt x="83576" y="36484"/>
                    </a:lnTo>
                    <a:lnTo>
                      <a:pt x="83349" y="36342"/>
                    </a:lnTo>
                    <a:lnTo>
                      <a:pt x="83153" y="36484"/>
                    </a:lnTo>
                    <a:lnTo>
                      <a:pt x="82957" y="36769"/>
                    </a:lnTo>
                    <a:lnTo>
                      <a:pt x="82776" y="37197"/>
                    </a:lnTo>
                    <a:lnTo>
                      <a:pt x="82610" y="37909"/>
                    </a:lnTo>
                    <a:lnTo>
                      <a:pt x="82444" y="38764"/>
                    </a:lnTo>
                    <a:lnTo>
                      <a:pt x="82308" y="39904"/>
                    </a:lnTo>
                    <a:lnTo>
                      <a:pt x="82172" y="41330"/>
                    </a:lnTo>
                    <a:lnTo>
                      <a:pt x="82052" y="42755"/>
                    </a:lnTo>
                    <a:lnTo>
                      <a:pt x="81961" y="44180"/>
                    </a:lnTo>
                    <a:lnTo>
                      <a:pt x="81870" y="45748"/>
                    </a:lnTo>
                    <a:lnTo>
                      <a:pt x="81795" y="47458"/>
                    </a:lnTo>
                    <a:lnTo>
                      <a:pt x="81750" y="49026"/>
                    </a:lnTo>
                    <a:lnTo>
                      <a:pt x="81705" y="50736"/>
                    </a:lnTo>
                    <a:lnTo>
                      <a:pt x="81674" y="52731"/>
                    </a:lnTo>
                    <a:lnTo>
                      <a:pt x="81644" y="54584"/>
                    </a:lnTo>
                    <a:lnTo>
                      <a:pt x="81644" y="56722"/>
                    </a:lnTo>
                    <a:lnTo>
                      <a:pt x="81644" y="90783"/>
                    </a:lnTo>
                    <a:lnTo>
                      <a:pt x="80422" y="90783"/>
                    </a:lnTo>
                    <a:close/>
                    <a:moveTo>
                      <a:pt x="85281" y="14964"/>
                    </a:moveTo>
                    <a:lnTo>
                      <a:pt x="86488" y="11401"/>
                    </a:lnTo>
                    <a:lnTo>
                      <a:pt x="86488" y="26793"/>
                    </a:lnTo>
                    <a:lnTo>
                      <a:pt x="88253" y="26793"/>
                    </a:lnTo>
                    <a:lnTo>
                      <a:pt x="88253" y="35486"/>
                    </a:lnTo>
                    <a:lnTo>
                      <a:pt x="86488" y="35486"/>
                    </a:lnTo>
                    <a:lnTo>
                      <a:pt x="86488" y="70118"/>
                    </a:lnTo>
                    <a:lnTo>
                      <a:pt x="86503" y="71686"/>
                    </a:lnTo>
                    <a:lnTo>
                      <a:pt x="86503" y="73111"/>
                    </a:lnTo>
                    <a:lnTo>
                      <a:pt x="86518" y="74394"/>
                    </a:lnTo>
                    <a:lnTo>
                      <a:pt x="86548" y="75534"/>
                    </a:lnTo>
                    <a:lnTo>
                      <a:pt x="86578" y="76817"/>
                    </a:lnTo>
                    <a:lnTo>
                      <a:pt x="86623" y="77814"/>
                    </a:lnTo>
                    <a:lnTo>
                      <a:pt x="86669" y="78669"/>
                    </a:lnTo>
                    <a:lnTo>
                      <a:pt x="86714" y="79382"/>
                    </a:lnTo>
                    <a:lnTo>
                      <a:pt x="86774" y="80095"/>
                    </a:lnTo>
                    <a:lnTo>
                      <a:pt x="86850" y="80807"/>
                    </a:lnTo>
                    <a:lnTo>
                      <a:pt x="86910" y="81235"/>
                    </a:lnTo>
                    <a:lnTo>
                      <a:pt x="87001" y="81662"/>
                    </a:lnTo>
                    <a:lnTo>
                      <a:pt x="87106" y="82232"/>
                    </a:lnTo>
                    <a:lnTo>
                      <a:pt x="87197" y="82375"/>
                    </a:lnTo>
                    <a:lnTo>
                      <a:pt x="87302" y="82517"/>
                    </a:lnTo>
                    <a:lnTo>
                      <a:pt x="87408" y="82660"/>
                    </a:lnTo>
                    <a:lnTo>
                      <a:pt x="87619" y="82517"/>
                    </a:lnTo>
                    <a:lnTo>
                      <a:pt x="87800" y="82375"/>
                    </a:lnTo>
                    <a:lnTo>
                      <a:pt x="87966" y="82232"/>
                    </a:lnTo>
                    <a:lnTo>
                      <a:pt x="88117" y="81662"/>
                    </a:lnTo>
                    <a:lnTo>
                      <a:pt x="88178" y="90498"/>
                    </a:lnTo>
                    <a:lnTo>
                      <a:pt x="87951" y="91211"/>
                    </a:lnTo>
                    <a:lnTo>
                      <a:pt x="87695" y="91781"/>
                    </a:lnTo>
                    <a:lnTo>
                      <a:pt x="87393" y="92209"/>
                    </a:lnTo>
                    <a:lnTo>
                      <a:pt x="87091" y="92351"/>
                    </a:lnTo>
                    <a:lnTo>
                      <a:pt x="86880" y="92209"/>
                    </a:lnTo>
                    <a:lnTo>
                      <a:pt x="86684" y="91781"/>
                    </a:lnTo>
                    <a:lnTo>
                      <a:pt x="86503" y="91496"/>
                    </a:lnTo>
                    <a:lnTo>
                      <a:pt x="86322" y="90926"/>
                    </a:lnTo>
                    <a:lnTo>
                      <a:pt x="86156" y="90213"/>
                    </a:lnTo>
                    <a:lnTo>
                      <a:pt x="86020" y="89358"/>
                    </a:lnTo>
                    <a:lnTo>
                      <a:pt x="85869" y="88361"/>
                    </a:lnTo>
                    <a:lnTo>
                      <a:pt x="85748" y="87220"/>
                    </a:lnTo>
                    <a:lnTo>
                      <a:pt x="85643" y="85795"/>
                    </a:lnTo>
                    <a:lnTo>
                      <a:pt x="85552" y="84228"/>
                    </a:lnTo>
                    <a:lnTo>
                      <a:pt x="85477" y="82517"/>
                    </a:lnTo>
                    <a:lnTo>
                      <a:pt x="85401" y="80522"/>
                    </a:lnTo>
                    <a:lnTo>
                      <a:pt x="85356" y="78384"/>
                    </a:lnTo>
                    <a:lnTo>
                      <a:pt x="85311" y="75819"/>
                    </a:lnTo>
                    <a:lnTo>
                      <a:pt x="85281" y="73396"/>
                    </a:lnTo>
                    <a:lnTo>
                      <a:pt x="85281" y="70546"/>
                    </a:lnTo>
                    <a:lnTo>
                      <a:pt x="85281" y="35486"/>
                    </a:lnTo>
                    <a:lnTo>
                      <a:pt x="84239" y="35486"/>
                    </a:lnTo>
                    <a:lnTo>
                      <a:pt x="84239" y="26793"/>
                    </a:lnTo>
                    <a:lnTo>
                      <a:pt x="85281" y="26793"/>
                    </a:lnTo>
                    <a:lnTo>
                      <a:pt x="85281" y="14964"/>
                    </a:lnTo>
                    <a:close/>
                    <a:moveTo>
                      <a:pt x="94394" y="51591"/>
                    </a:moveTo>
                    <a:lnTo>
                      <a:pt x="94394" y="75391"/>
                    </a:lnTo>
                    <a:lnTo>
                      <a:pt x="94409" y="79952"/>
                    </a:lnTo>
                    <a:lnTo>
                      <a:pt x="94424" y="83942"/>
                    </a:lnTo>
                    <a:lnTo>
                      <a:pt x="94454" y="87648"/>
                    </a:lnTo>
                    <a:lnTo>
                      <a:pt x="94500" y="90783"/>
                    </a:lnTo>
                    <a:lnTo>
                      <a:pt x="93383" y="90783"/>
                    </a:lnTo>
                    <a:lnTo>
                      <a:pt x="93293" y="82802"/>
                    </a:lnTo>
                    <a:lnTo>
                      <a:pt x="93247" y="82802"/>
                    </a:lnTo>
                    <a:lnTo>
                      <a:pt x="93142" y="83800"/>
                    </a:lnTo>
                    <a:lnTo>
                      <a:pt x="93051" y="84940"/>
                    </a:lnTo>
                    <a:lnTo>
                      <a:pt x="92946" y="85938"/>
                    </a:lnTo>
                    <a:lnTo>
                      <a:pt x="92855" y="86935"/>
                    </a:lnTo>
                    <a:lnTo>
                      <a:pt x="92734" y="87790"/>
                    </a:lnTo>
                    <a:lnTo>
                      <a:pt x="92614" y="88503"/>
                    </a:lnTo>
                    <a:lnTo>
                      <a:pt x="92493" y="89216"/>
                    </a:lnTo>
                    <a:lnTo>
                      <a:pt x="92372" y="89786"/>
                    </a:lnTo>
                    <a:lnTo>
                      <a:pt x="92236" y="90356"/>
                    </a:lnTo>
                    <a:lnTo>
                      <a:pt x="92101" y="90783"/>
                    </a:lnTo>
                    <a:lnTo>
                      <a:pt x="91950" y="91211"/>
                    </a:lnTo>
                    <a:lnTo>
                      <a:pt x="91814" y="91496"/>
                    </a:lnTo>
                    <a:lnTo>
                      <a:pt x="91663" y="91781"/>
                    </a:lnTo>
                    <a:lnTo>
                      <a:pt x="91497" y="92209"/>
                    </a:lnTo>
                    <a:lnTo>
                      <a:pt x="91331" y="92209"/>
                    </a:lnTo>
                    <a:lnTo>
                      <a:pt x="91180" y="92351"/>
                    </a:lnTo>
                    <a:lnTo>
                      <a:pt x="90924" y="92209"/>
                    </a:lnTo>
                    <a:lnTo>
                      <a:pt x="90712" y="91781"/>
                    </a:lnTo>
                    <a:lnTo>
                      <a:pt x="90501" y="91353"/>
                    </a:lnTo>
                    <a:lnTo>
                      <a:pt x="90290" y="90783"/>
                    </a:lnTo>
                    <a:lnTo>
                      <a:pt x="90109" y="89928"/>
                    </a:lnTo>
                    <a:lnTo>
                      <a:pt x="89943" y="89073"/>
                    </a:lnTo>
                    <a:lnTo>
                      <a:pt x="89762" y="87933"/>
                    </a:lnTo>
                    <a:lnTo>
                      <a:pt x="89611" y="86508"/>
                    </a:lnTo>
                    <a:lnTo>
                      <a:pt x="89505" y="85225"/>
                    </a:lnTo>
                    <a:lnTo>
                      <a:pt x="89400" y="83800"/>
                    </a:lnTo>
                    <a:lnTo>
                      <a:pt x="89309" y="82375"/>
                    </a:lnTo>
                    <a:lnTo>
                      <a:pt x="89219" y="80665"/>
                    </a:lnTo>
                    <a:lnTo>
                      <a:pt x="89173" y="79097"/>
                    </a:lnTo>
                    <a:lnTo>
                      <a:pt x="89128" y="77387"/>
                    </a:lnTo>
                    <a:lnTo>
                      <a:pt x="89113" y="75676"/>
                    </a:lnTo>
                    <a:lnTo>
                      <a:pt x="89098" y="73824"/>
                    </a:lnTo>
                    <a:lnTo>
                      <a:pt x="89098" y="72399"/>
                    </a:lnTo>
                    <a:lnTo>
                      <a:pt x="89113" y="70973"/>
                    </a:lnTo>
                    <a:lnTo>
                      <a:pt x="89128" y="69691"/>
                    </a:lnTo>
                    <a:lnTo>
                      <a:pt x="89158" y="68408"/>
                    </a:lnTo>
                    <a:lnTo>
                      <a:pt x="89204" y="67125"/>
                    </a:lnTo>
                    <a:lnTo>
                      <a:pt x="89249" y="65843"/>
                    </a:lnTo>
                    <a:lnTo>
                      <a:pt x="89309" y="64703"/>
                    </a:lnTo>
                    <a:lnTo>
                      <a:pt x="89370" y="63562"/>
                    </a:lnTo>
                    <a:lnTo>
                      <a:pt x="89445" y="62565"/>
                    </a:lnTo>
                    <a:lnTo>
                      <a:pt x="89520" y="61567"/>
                    </a:lnTo>
                    <a:lnTo>
                      <a:pt x="89596" y="60427"/>
                    </a:lnTo>
                    <a:lnTo>
                      <a:pt x="89686" y="59429"/>
                    </a:lnTo>
                    <a:lnTo>
                      <a:pt x="89792" y="58574"/>
                    </a:lnTo>
                    <a:lnTo>
                      <a:pt x="89913" y="57719"/>
                    </a:lnTo>
                    <a:lnTo>
                      <a:pt x="90033" y="56864"/>
                    </a:lnTo>
                    <a:lnTo>
                      <a:pt x="90154" y="56009"/>
                    </a:lnTo>
                    <a:lnTo>
                      <a:pt x="90441" y="54584"/>
                    </a:lnTo>
                    <a:lnTo>
                      <a:pt x="90743" y="53301"/>
                    </a:lnTo>
                    <a:lnTo>
                      <a:pt x="91075" y="52304"/>
                    </a:lnTo>
                    <a:lnTo>
                      <a:pt x="91437" y="51591"/>
                    </a:lnTo>
                    <a:lnTo>
                      <a:pt x="91829" y="50736"/>
                    </a:lnTo>
                    <a:lnTo>
                      <a:pt x="92251" y="50308"/>
                    </a:lnTo>
                    <a:lnTo>
                      <a:pt x="92704" y="50023"/>
                    </a:lnTo>
                    <a:lnTo>
                      <a:pt x="93172" y="50023"/>
                    </a:lnTo>
                    <a:lnTo>
                      <a:pt x="93172" y="48741"/>
                    </a:lnTo>
                    <a:lnTo>
                      <a:pt x="93157" y="46888"/>
                    </a:lnTo>
                    <a:lnTo>
                      <a:pt x="93142" y="45178"/>
                    </a:lnTo>
                    <a:lnTo>
                      <a:pt x="93112" y="43610"/>
                    </a:lnTo>
                    <a:lnTo>
                      <a:pt x="93066" y="42185"/>
                    </a:lnTo>
                    <a:lnTo>
                      <a:pt x="93021" y="40760"/>
                    </a:lnTo>
                    <a:lnTo>
                      <a:pt x="92961" y="39619"/>
                    </a:lnTo>
                    <a:lnTo>
                      <a:pt x="92885" y="38622"/>
                    </a:lnTo>
                    <a:lnTo>
                      <a:pt x="92795" y="37624"/>
                    </a:lnTo>
                    <a:lnTo>
                      <a:pt x="92689" y="36769"/>
                    </a:lnTo>
                    <a:lnTo>
                      <a:pt x="92568" y="36057"/>
                    </a:lnTo>
                    <a:lnTo>
                      <a:pt x="92448" y="35344"/>
                    </a:lnTo>
                    <a:lnTo>
                      <a:pt x="92312" y="34774"/>
                    </a:lnTo>
                    <a:lnTo>
                      <a:pt x="92161" y="34346"/>
                    </a:lnTo>
                    <a:lnTo>
                      <a:pt x="91995" y="34061"/>
                    </a:lnTo>
                    <a:lnTo>
                      <a:pt x="91814" y="33919"/>
                    </a:lnTo>
                    <a:lnTo>
                      <a:pt x="91633" y="33919"/>
                    </a:lnTo>
                    <a:lnTo>
                      <a:pt x="91376" y="33919"/>
                    </a:lnTo>
                    <a:lnTo>
                      <a:pt x="91150" y="34204"/>
                    </a:lnTo>
                    <a:lnTo>
                      <a:pt x="90909" y="34489"/>
                    </a:lnTo>
                    <a:lnTo>
                      <a:pt x="90682" y="35059"/>
                    </a:lnTo>
                    <a:lnTo>
                      <a:pt x="90471" y="35629"/>
                    </a:lnTo>
                    <a:lnTo>
                      <a:pt x="90260" y="36627"/>
                    </a:lnTo>
                    <a:lnTo>
                      <a:pt x="90064" y="37624"/>
                    </a:lnTo>
                    <a:lnTo>
                      <a:pt x="89883" y="38622"/>
                    </a:lnTo>
                    <a:lnTo>
                      <a:pt x="89596" y="31068"/>
                    </a:lnTo>
                    <a:lnTo>
                      <a:pt x="89822" y="29643"/>
                    </a:lnTo>
                    <a:lnTo>
                      <a:pt x="90079" y="28503"/>
                    </a:lnTo>
                    <a:lnTo>
                      <a:pt x="90335" y="27505"/>
                    </a:lnTo>
                    <a:lnTo>
                      <a:pt x="90607" y="26793"/>
                    </a:lnTo>
                    <a:lnTo>
                      <a:pt x="90894" y="26080"/>
                    </a:lnTo>
                    <a:lnTo>
                      <a:pt x="91195" y="25510"/>
                    </a:lnTo>
                    <a:lnTo>
                      <a:pt x="91482" y="25368"/>
                    </a:lnTo>
                    <a:lnTo>
                      <a:pt x="91814" y="25225"/>
                    </a:lnTo>
                    <a:lnTo>
                      <a:pt x="92131" y="25368"/>
                    </a:lnTo>
                    <a:lnTo>
                      <a:pt x="92417" y="25795"/>
                    </a:lnTo>
                    <a:lnTo>
                      <a:pt x="92689" y="26223"/>
                    </a:lnTo>
                    <a:lnTo>
                      <a:pt x="92946" y="26935"/>
                    </a:lnTo>
                    <a:lnTo>
                      <a:pt x="93172" y="27790"/>
                    </a:lnTo>
                    <a:lnTo>
                      <a:pt x="93383" y="28931"/>
                    </a:lnTo>
                    <a:lnTo>
                      <a:pt x="93579" y="30213"/>
                    </a:lnTo>
                    <a:lnTo>
                      <a:pt x="93745" y="31923"/>
                    </a:lnTo>
                    <a:lnTo>
                      <a:pt x="93896" y="33634"/>
                    </a:lnTo>
                    <a:lnTo>
                      <a:pt x="94032" y="35486"/>
                    </a:lnTo>
                    <a:lnTo>
                      <a:pt x="94138" y="37624"/>
                    </a:lnTo>
                    <a:lnTo>
                      <a:pt x="94228" y="39904"/>
                    </a:lnTo>
                    <a:lnTo>
                      <a:pt x="94288" y="42612"/>
                    </a:lnTo>
                    <a:lnTo>
                      <a:pt x="94364" y="45320"/>
                    </a:lnTo>
                    <a:lnTo>
                      <a:pt x="94379" y="48313"/>
                    </a:lnTo>
                    <a:lnTo>
                      <a:pt x="94394" y="51591"/>
                    </a:lnTo>
                    <a:close/>
                    <a:moveTo>
                      <a:pt x="93172" y="69263"/>
                    </a:moveTo>
                    <a:lnTo>
                      <a:pt x="93172" y="58147"/>
                    </a:lnTo>
                    <a:lnTo>
                      <a:pt x="92825" y="58147"/>
                    </a:lnTo>
                    <a:lnTo>
                      <a:pt x="92508" y="58289"/>
                    </a:lnTo>
                    <a:lnTo>
                      <a:pt x="92206" y="58432"/>
                    </a:lnTo>
                    <a:lnTo>
                      <a:pt x="91920" y="58859"/>
                    </a:lnTo>
                    <a:lnTo>
                      <a:pt x="91678" y="59287"/>
                    </a:lnTo>
                    <a:lnTo>
                      <a:pt x="91437" y="59857"/>
                    </a:lnTo>
                    <a:lnTo>
                      <a:pt x="91225" y="60570"/>
                    </a:lnTo>
                    <a:lnTo>
                      <a:pt x="91044" y="61567"/>
                    </a:lnTo>
                    <a:lnTo>
                      <a:pt x="90863" y="62422"/>
                    </a:lnTo>
                    <a:lnTo>
                      <a:pt x="90728" y="63420"/>
                    </a:lnTo>
                    <a:lnTo>
                      <a:pt x="90607" y="64703"/>
                    </a:lnTo>
                    <a:lnTo>
                      <a:pt x="90516" y="65985"/>
                    </a:lnTo>
                    <a:lnTo>
                      <a:pt x="90441" y="67553"/>
                    </a:lnTo>
                    <a:lnTo>
                      <a:pt x="90365" y="68978"/>
                    </a:lnTo>
                    <a:lnTo>
                      <a:pt x="90335" y="70688"/>
                    </a:lnTo>
                    <a:lnTo>
                      <a:pt x="90320" y="72541"/>
                    </a:lnTo>
                    <a:lnTo>
                      <a:pt x="90335" y="73824"/>
                    </a:lnTo>
                    <a:lnTo>
                      <a:pt x="90350" y="75106"/>
                    </a:lnTo>
                    <a:lnTo>
                      <a:pt x="90380" y="76104"/>
                    </a:lnTo>
                    <a:lnTo>
                      <a:pt x="90426" y="77387"/>
                    </a:lnTo>
                    <a:lnTo>
                      <a:pt x="90471" y="78384"/>
                    </a:lnTo>
                    <a:lnTo>
                      <a:pt x="90531" y="79239"/>
                    </a:lnTo>
                    <a:lnTo>
                      <a:pt x="90607" y="80095"/>
                    </a:lnTo>
                    <a:lnTo>
                      <a:pt x="90682" y="80807"/>
                    </a:lnTo>
                    <a:lnTo>
                      <a:pt x="90758" y="81377"/>
                    </a:lnTo>
                    <a:lnTo>
                      <a:pt x="90833" y="82090"/>
                    </a:lnTo>
                    <a:lnTo>
                      <a:pt x="90924" y="82517"/>
                    </a:lnTo>
                    <a:lnTo>
                      <a:pt x="91044" y="82945"/>
                    </a:lnTo>
                    <a:lnTo>
                      <a:pt x="91135" y="83230"/>
                    </a:lnTo>
                    <a:lnTo>
                      <a:pt x="91241" y="83515"/>
                    </a:lnTo>
                    <a:lnTo>
                      <a:pt x="91361" y="83657"/>
                    </a:lnTo>
                    <a:lnTo>
                      <a:pt x="91482" y="83657"/>
                    </a:lnTo>
                    <a:lnTo>
                      <a:pt x="91633" y="83657"/>
                    </a:lnTo>
                    <a:lnTo>
                      <a:pt x="91784" y="83372"/>
                    </a:lnTo>
                    <a:lnTo>
                      <a:pt x="91920" y="83230"/>
                    </a:lnTo>
                    <a:lnTo>
                      <a:pt x="92040" y="82802"/>
                    </a:lnTo>
                    <a:lnTo>
                      <a:pt x="92191" y="82375"/>
                    </a:lnTo>
                    <a:lnTo>
                      <a:pt x="92312" y="81662"/>
                    </a:lnTo>
                    <a:lnTo>
                      <a:pt x="92433" y="81092"/>
                    </a:lnTo>
                    <a:lnTo>
                      <a:pt x="92538" y="80237"/>
                    </a:lnTo>
                    <a:lnTo>
                      <a:pt x="92644" y="79524"/>
                    </a:lnTo>
                    <a:lnTo>
                      <a:pt x="92734" y="78812"/>
                    </a:lnTo>
                    <a:lnTo>
                      <a:pt x="92825" y="77957"/>
                    </a:lnTo>
                    <a:lnTo>
                      <a:pt x="92885" y="77102"/>
                    </a:lnTo>
                    <a:lnTo>
                      <a:pt x="92961" y="75961"/>
                    </a:lnTo>
                    <a:lnTo>
                      <a:pt x="93006" y="74964"/>
                    </a:lnTo>
                    <a:lnTo>
                      <a:pt x="93051" y="73966"/>
                    </a:lnTo>
                    <a:lnTo>
                      <a:pt x="93096" y="72969"/>
                    </a:lnTo>
                    <a:lnTo>
                      <a:pt x="93127" y="72114"/>
                    </a:lnTo>
                    <a:lnTo>
                      <a:pt x="93142" y="71116"/>
                    </a:lnTo>
                    <a:lnTo>
                      <a:pt x="93157" y="70261"/>
                    </a:lnTo>
                    <a:lnTo>
                      <a:pt x="93172" y="69263"/>
                    </a:lnTo>
                    <a:close/>
                    <a:moveTo>
                      <a:pt x="97608" y="90783"/>
                    </a:moveTo>
                    <a:lnTo>
                      <a:pt x="96371" y="90783"/>
                    </a:lnTo>
                    <a:lnTo>
                      <a:pt x="96371" y="26793"/>
                    </a:lnTo>
                    <a:lnTo>
                      <a:pt x="97608" y="26793"/>
                    </a:lnTo>
                    <a:lnTo>
                      <a:pt x="97608" y="90783"/>
                    </a:lnTo>
                    <a:close/>
                    <a:moveTo>
                      <a:pt x="96974" y="14964"/>
                    </a:moveTo>
                    <a:lnTo>
                      <a:pt x="96959" y="14964"/>
                    </a:lnTo>
                    <a:lnTo>
                      <a:pt x="96808" y="14821"/>
                    </a:lnTo>
                    <a:lnTo>
                      <a:pt x="96657" y="14394"/>
                    </a:lnTo>
                    <a:lnTo>
                      <a:pt x="96582" y="14109"/>
                    </a:lnTo>
                    <a:lnTo>
                      <a:pt x="96522" y="13681"/>
                    </a:lnTo>
                    <a:lnTo>
                      <a:pt x="96461" y="13254"/>
                    </a:lnTo>
                    <a:lnTo>
                      <a:pt x="96401" y="12826"/>
                    </a:lnTo>
                    <a:lnTo>
                      <a:pt x="96310" y="11686"/>
                    </a:lnTo>
                    <a:lnTo>
                      <a:pt x="96250" y="10261"/>
                    </a:lnTo>
                    <a:lnTo>
                      <a:pt x="96205" y="8978"/>
                    </a:lnTo>
                    <a:lnTo>
                      <a:pt x="96190" y="7410"/>
                    </a:lnTo>
                    <a:lnTo>
                      <a:pt x="96205" y="5985"/>
                    </a:lnTo>
                    <a:lnTo>
                      <a:pt x="96250" y="4560"/>
                    </a:lnTo>
                    <a:lnTo>
                      <a:pt x="96325" y="3277"/>
                    </a:lnTo>
                    <a:lnTo>
                      <a:pt x="96416" y="2280"/>
                    </a:lnTo>
                    <a:lnTo>
                      <a:pt x="96476" y="1710"/>
                    </a:lnTo>
                    <a:lnTo>
                      <a:pt x="96537" y="1282"/>
                    </a:lnTo>
                    <a:lnTo>
                      <a:pt x="96612" y="855"/>
                    </a:lnTo>
                    <a:lnTo>
                      <a:pt x="96672" y="570"/>
                    </a:lnTo>
                    <a:lnTo>
                      <a:pt x="96823" y="285"/>
                    </a:lnTo>
                    <a:lnTo>
                      <a:pt x="96989" y="0"/>
                    </a:lnTo>
                    <a:lnTo>
                      <a:pt x="97155" y="285"/>
                    </a:lnTo>
                    <a:lnTo>
                      <a:pt x="97306" y="570"/>
                    </a:lnTo>
                    <a:lnTo>
                      <a:pt x="97382" y="855"/>
                    </a:lnTo>
                    <a:lnTo>
                      <a:pt x="97442" y="1282"/>
                    </a:lnTo>
                    <a:lnTo>
                      <a:pt x="97502" y="1710"/>
                    </a:lnTo>
                    <a:lnTo>
                      <a:pt x="97548" y="2137"/>
                    </a:lnTo>
                    <a:lnTo>
                      <a:pt x="97653" y="3277"/>
                    </a:lnTo>
                    <a:lnTo>
                      <a:pt x="97714" y="4418"/>
                    </a:lnTo>
                    <a:lnTo>
                      <a:pt x="97774" y="5985"/>
                    </a:lnTo>
                    <a:lnTo>
                      <a:pt x="97774" y="7410"/>
                    </a:lnTo>
                    <a:lnTo>
                      <a:pt x="97774" y="8978"/>
                    </a:lnTo>
                    <a:lnTo>
                      <a:pt x="97714" y="10261"/>
                    </a:lnTo>
                    <a:lnTo>
                      <a:pt x="97653" y="11686"/>
                    </a:lnTo>
                    <a:lnTo>
                      <a:pt x="97548" y="12826"/>
                    </a:lnTo>
                    <a:lnTo>
                      <a:pt x="97502" y="13254"/>
                    </a:lnTo>
                    <a:lnTo>
                      <a:pt x="97442" y="13681"/>
                    </a:lnTo>
                    <a:lnTo>
                      <a:pt x="97382" y="14109"/>
                    </a:lnTo>
                    <a:lnTo>
                      <a:pt x="97306" y="14394"/>
                    </a:lnTo>
                    <a:lnTo>
                      <a:pt x="97231" y="14679"/>
                    </a:lnTo>
                    <a:lnTo>
                      <a:pt x="97140" y="14821"/>
                    </a:lnTo>
                    <a:lnTo>
                      <a:pt x="97065" y="14821"/>
                    </a:lnTo>
                    <a:lnTo>
                      <a:pt x="96974" y="14964"/>
                    </a:lnTo>
                    <a:close/>
                    <a:moveTo>
                      <a:pt x="99645" y="90783"/>
                    </a:moveTo>
                    <a:lnTo>
                      <a:pt x="99645" y="44038"/>
                    </a:lnTo>
                    <a:lnTo>
                      <a:pt x="99645" y="39904"/>
                    </a:lnTo>
                    <a:lnTo>
                      <a:pt x="99630" y="35629"/>
                    </a:lnTo>
                    <a:lnTo>
                      <a:pt x="99615" y="31353"/>
                    </a:lnTo>
                    <a:lnTo>
                      <a:pt x="99600" y="26793"/>
                    </a:lnTo>
                    <a:lnTo>
                      <a:pt x="100686" y="26793"/>
                    </a:lnTo>
                    <a:lnTo>
                      <a:pt x="100761" y="37339"/>
                    </a:lnTo>
                    <a:lnTo>
                      <a:pt x="100777" y="37339"/>
                    </a:lnTo>
                    <a:lnTo>
                      <a:pt x="100852" y="36199"/>
                    </a:lnTo>
                    <a:lnTo>
                      <a:pt x="100943" y="34916"/>
                    </a:lnTo>
                    <a:lnTo>
                      <a:pt x="101018" y="33776"/>
                    </a:lnTo>
                    <a:lnTo>
                      <a:pt x="101139" y="32779"/>
                    </a:lnTo>
                    <a:lnTo>
                      <a:pt x="101244" y="31781"/>
                    </a:lnTo>
                    <a:lnTo>
                      <a:pt x="101350" y="30926"/>
                    </a:lnTo>
                    <a:lnTo>
                      <a:pt x="101471" y="29928"/>
                    </a:lnTo>
                    <a:lnTo>
                      <a:pt x="101606" y="29073"/>
                    </a:lnTo>
                    <a:lnTo>
                      <a:pt x="101772" y="28218"/>
                    </a:lnTo>
                    <a:lnTo>
                      <a:pt x="101938" y="27505"/>
                    </a:lnTo>
                    <a:lnTo>
                      <a:pt x="102104" y="26793"/>
                    </a:lnTo>
                    <a:lnTo>
                      <a:pt x="102285" y="26365"/>
                    </a:lnTo>
                    <a:lnTo>
                      <a:pt x="102451" y="25938"/>
                    </a:lnTo>
                    <a:lnTo>
                      <a:pt x="102632" y="25510"/>
                    </a:lnTo>
                    <a:lnTo>
                      <a:pt x="102829" y="25225"/>
                    </a:lnTo>
                    <a:lnTo>
                      <a:pt x="103025" y="25225"/>
                    </a:lnTo>
                    <a:lnTo>
                      <a:pt x="103236" y="25368"/>
                    </a:lnTo>
                    <a:lnTo>
                      <a:pt x="103462" y="25510"/>
                    </a:lnTo>
                    <a:lnTo>
                      <a:pt x="103658" y="26080"/>
                    </a:lnTo>
                    <a:lnTo>
                      <a:pt x="103855" y="26650"/>
                    </a:lnTo>
                    <a:lnTo>
                      <a:pt x="104051" y="27363"/>
                    </a:lnTo>
                    <a:lnTo>
                      <a:pt x="104232" y="28361"/>
                    </a:lnTo>
                    <a:lnTo>
                      <a:pt x="104398" y="29358"/>
                    </a:lnTo>
                    <a:lnTo>
                      <a:pt x="104564" y="30641"/>
                    </a:lnTo>
                    <a:lnTo>
                      <a:pt x="104669" y="31638"/>
                    </a:lnTo>
                    <a:lnTo>
                      <a:pt x="104760" y="32636"/>
                    </a:lnTo>
                    <a:lnTo>
                      <a:pt x="104850" y="33634"/>
                    </a:lnTo>
                    <a:lnTo>
                      <a:pt x="104926" y="34774"/>
                    </a:lnTo>
                    <a:lnTo>
                      <a:pt x="105001" y="35771"/>
                    </a:lnTo>
                    <a:lnTo>
                      <a:pt x="105092" y="37197"/>
                    </a:lnTo>
                    <a:lnTo>
                      <a:pt x="105152" y="38337"/>
                    </a:lnTo>
                    <a:lnTo>
                      <a:pt x="105198" y="39762"/>
                    </a:lnTo>
                    <a:lnTo>
                      <a:pt x="105258" y="41187"/>
                    </a:lnTo>
                    <a:lnTo>
                      <a:pt x="105288" y="42612"/>
                    </a:lnTo>
                    <a:lnTo>
                      <a:pt x="105333" y="44038"/>
                    </a:lnTo>
                    <a:lnTo>
                      <a:pt x="105364" y="45605"/>
                    </a:lnTo>
                    <a:lnTo>
                      <a:pt x="105394" y="49026"/>
                    </a:lnTo>
                    <a:lnTo>
                      <a:pt x="105409" y="52589"/>
                    </a:lnTo>
                    <a:lnTo>
                      <a:pt x="105409" y="90783"/>
                    </a:lnTo>
                    <a:lnTo>
                      <a:pt x="104187" y="90783"/>
                    </a:lnTo>
                    <a:lnTo>
                      <a:pt x="104187" y="53871"/>
                    </a:lnTo>
                    <a:lnTo>
                      <a:pt x="104172" y="51591"/>
                    </a:lnTo>
                    <a:lnTo>
                      <a:pt x="104156" y="49311"/>
                    </a:lnTo>
                    <a:lnTo>
                      <a:pt x="104126" y="47458"/>
                    </a:lnTo>
                    <a:lnTo>
                      <a:pt x="104081" y="45463"/>
                    </a:lnTo>
                    <a:lnTo>
                      <a:pt x="104036" y="43752"/>
                    </a:lnTo>
                    <a:lnTo>
                      <a:pt x="103960" y="42327"/>
                    </a:lnTo>
                    <a:lnTo>
                      <a:pt x="103870" y="40760"/>
                    </a:lnTo>
                    <a:lnTo>
                      <a:pt x="103779" y="39477"/>
                    </a:lnTo>
                    <a:lnTo>
                      <a:pt x="103689" y="38479"/>
                    </a:lnTo>
                    <a:lnTo>
                      <a:pt x="103568" y="37482"/>
                    </a:lnTo>
                    <a:lnTo>
                      <a:pt x="103447" y="36769"/>
                    </a:lnTo>
                    <a:lnTo>
                      <a:pt x="103296" y="36057"/>
                    </a:lnTo>
                    <a:lnTo>
                      <a:pt x="103145" y="35486"/>
                    </a:lnTo>
                    <a:lnTo>
                      <a:pt x="102980" y="35059"/>
                    </a:lnTo>
                    <a:lnTo>
                      <a:pt x="102814" y="34774"/>
                    </a:lnTo>
                    <a:lnTo>
                      <a:pt x="102617" y="34774"/>
                    </a:lnTo>
                    <a:lnTo>
                      <a:pt x="102466" y="34774"/>
                    </a:lnTo>
                    <a:lnTo>
                      <a:pt x="102331" y="34916"/>
                    </a:lnTo>
                    <a:lnTo>
                      <a:pt x="102180" y="35201"/>
                    </a:lnTo>
                    <a:lnTo>
                      <a:pt x="102059" y="35629"/>
                    </a:lnTo>
                    <a:lnTo>
                      <a:pt x="101938" y="36199"/>
                    </a:lnTo>
                    <a:lnTo>
                      <a:pt x="101818" y="36769"/>
                    </a:lnTo>
                    <a:lnTo>
                      <a:pt x="101697" y="37482"/>
                    </a:lnTo>
                    <a:lnTo>
                      <a:pt x="101576" y="38194"/>
                    </a:lnTo>
                    <a:lnTo>
                      <a:pt x="101471" y="39049"/>
                    </a:lnTo>
                    <a:lnTo>
                      <a:pt x="101380" y="40047"/>
                    </a:lnTo>
                    <a:lnTo>
                      <a:pt x="101290" y="41187"/>
                    </a:lnTo>
                    <a:lnTo>
                      <a:pt x="101199" y="42185"/>
                    </a:lnTo>
                    <a:lnTo>
                      <a:pt x="101139" y="43182"/>
                    </a:lnTo>
                    <a:lnTo>
                      <a:pt x="101063" y="44323"/>
                    </a:lnTo>
                    <a:lnTo>
                      <a:pt x="101003" y="45463"/>
                    </a:lnTo>
                    <a:lnTo>
                      <a:pt x="100958" y="46888"/>
                    </a:lnTo>
                    <a:lnTo>
                      <a:pt x="100927" y="48028"/>
                    </a:lnTo>
                    <a:lnTo>
                      <a:pt x="100897" y="49311"/>
                    </a:lnTo>
                    <a:lnTo>
                      <a:pt x="100882" y="50736"/>
                    </a:lnTo>
                    <a:lnTo>
                      <a:pt x="100882" y="52304"/>
                    </a:lnTo>
                    <a:lnTo>
                      <a:pt x="100882" y="90783"/>
                    </a:lnTo>
                    <a:lnTo>
                      <a:pt x="99645" y="90783"/>
                    </a:lnTo>
                    <a:close/>
                    <a:moveTo>
                      <a:pt x="107687" y="14964"/>
                    </a:moveTo>
                    <a:lnTo>
                      <a:pt x="108894" y="11401"/>
                    </a:lnTo>
                    <a:lnTo>
                      <a:pt x="108894" y="26793"/>
                    </a:lnTo>
                    <a:lnTo>
                      <a:pt x="110645" y="26793"/>
                    </a:lnTo>
                    <a:lnTo>
                      <a:pt x="110645" y="35486"/>
                    </a:lnTo>
                    <a:lnTo>
                      <a:pt x="108894" y="35486"/>
                    </a:lnTo>
                    <a:lnTo>
                      <a:pt x="108894" y="70118"/>
                    </a:lnTo>
                    <a:lnTo>
                      <a:pt x="108894" y="71686"/>
                    </a:lnTo>
                    <a:lnTo>
                      <a:pt x="108909" y="73111"/>
                    </a:lnTo>
                    <a:lnTo>
                      <a:pt x="108924" y="74394"/>
                    </a:lnTo>
                    <a:lnTo>
                      <a:pt x="108940" y="75534"/>
                    </a:lnTo>
                    <a:lnTo>
                      <a:pt x="108985" y="76817"/>
                    </a:lnTo>
                    <a:lnTo>
                      <a:pt x="109030" y="77814"/>
                    </a:lnTo>
                    <a:lnTo>
                      <a:pt x="109075" y="78669"/>
                    </a:lnTo>
                    <a:lnTo>
                      <a:pt x="109136" y="79382"/>
                    </a:lnTo>
                    <a:lnTo>
                      <a:pt x="109196" y="80095"/>
                    </a:lnTo>
                    <a:lnTo>
                      <a:pt x="109256" y="80807"/>
                    </a:lnTo>
                    <a:lnTo>
                      <a:pt x="109332" y="81235"/>
                    </a:lnTo>
                    <a:lnTo>
                      <a:pt x="109407" y="81662"/>
                    </a:lnTo>
                    <a:lnTo>
                      <a:pt x="109498" y="82232"/>
                    </a:lnTo>
                    <a:lnTo>
                      <a:pt x="109603" y="82375"/>
                    </a:lnTo>
                    <a:lnTo>
                      <a:pt x="109709" y="82517"/>
                    </a:lnTo>
                    <a:lnTo>
                      <a:pt x="109815" y="82660"/>
                    </a:lnTo>
                    <a:lnTo>
                      <a:pt x="110011" y="82517"/>
                    </a:lnTo>
                    <a:lnTo>
                      <a:pt x="110207" y="82375"/>
                    </a:lnTo>
                    <a:lnTo>
                      <a:pt x="110373" y="82232"/>
                    </a:lnTo>
                    <a:lnTo>
                      <a:pt x="110524" y="81662"/>
                    </a:lnTo>
                    <a:lnTo>
                      <a:pt x="110584" y="90498"/>
                    </a:lnTo>
                    <a:lnTo>
                      <a:pt x="110358" y="91211"/>
                    </a:lnTo>
                    <a:lnTo>
                      <a:pt x="110086" y="91781"/>
                    </a:lnTo>
                    <a:lnTo>
                      <a:pt x="109815" y="92209"/>
                    </a:lnTo>
                    <a:lnTo>
                      <a:pt x="109498" y="92351"/>
                    </a:lnTo>
                    <a:lnTo>
                      <a:pt x="109287" y="92209"/>
                    </a:lnTo>
                    <a:lnTo>
                      <a:pt x="109090" y="91781"/>
                    </a:lnTo>
                    <a:lnTo>
                      <a:pt x="108894" y="91496"/>
                    </a:lnTo>
                    <a:lnTo>
                      <a:pt x="108728" y="90926"/>
                    </a:lnTo>
                    <a:lnTo>
                      <a:pt x="108577" y="90213"/>
                    </a:lnTo>
                    <a:lnTo>
                      <a:pt x="108411" y="89358"/>
                    </a:lnTo>
                    <a:lnTo>
                      <a:pt x="108276" y="88361"/>
                    </a:lnTo>
                    <a:lnTo>
                      <a:pt x="108155" y="87220"/>
                    </a:lnTo>
                    <a:lnTo>
                      <a:pt x="108049" y="85795"/>
                    </a:lnTo>
                    <a:lnTo>
                      <a:pt x="107959" y="84228"/>
                    </a:lnTo>
                    <a:lnTo>
                      <a:pt x="107868" y="82517"/>
                    </a:lnTo>
                    <a:lnTo>
                      <a:pt x="107808" y="80522"/>
                    </a:lnTo>
                    <a:lnTo>
                      <a:pt x="107748" y="78384"/>
                    </a:lnTo>
                    <a:lnTo>
                      <a:pt x="107717" y="75819"/>
                    </a:lnTo>
                    <a:lnTo>
                      <a:pt x="107702" y="73396"/>
                    </a:lnTo>
                    <a:lnTo>
                      <a:pt x="107687" y="70546"/>
                    </a:lnTo>
                    <a:lnTo>
                      <a:pt x="107687" y="35486"/>
                    </a:lnTo>
                    <a:lnTo>
                      <a:pt x="106646" y="35486"/>
                    </a:lnTo>
                    <a:lnTo>
                      <a:pt x="106646" y="26793"/>
                    </a:lnTo>
                    <a:lnTo>
                      <a:pt x="107687" y="26793"/>
                    </a:lnTo>
                    <a:lnTo>
                      <a:pt x="107687" y="14964"/>
                    </a:lnTo>
                    <a:close/>
                    <a:moveTo>
                      <a:pt x="111142" y="26793"/>
                    </a:moveTo>
                    <a:lnTo>
                      <a:pt x="112485" y="26793"/>
                    </a:lnTo>
                    <a:lnTo>
                      <a:pt x="113964" y="64560"/>
                    </a:lnTo>
                    <a:lnTo>
                      <a:pt x="114070" y="67553"/>
                    </a:lnTo>
                    <a:lnTo>
                      <a:pt x="114190" y="70546"/>
                    </a:lnTo>
                    <a:lnTo>
                      <a:pt x="114296" y="73966"/>
                    </a:lnTo>
                    <a:lnTo>
                      <a:pt x="114402" y="77672"/>
                    </a:lnTo>
                    <a:lnTo>
                      <a:pt x="114432" y="77672"/>
                    </a:lnTo>
                    <a:lnTo>
                      <a:pt x="114507" y="75106"/>
                    </a:lnTo>
                    <a:lnTo>
                      <a:pt x="114598" y="72256"/>
                    </a:lnTo>
                    <a:lnTo>
                      <a:pt x="114734" y="68551"/>
                    </a:lnTo>
                    <a:lnTo>
                      <a:pt x="114869" y="64275"/>
                    </a:lnTo>
                    <a:lnTo>
                      <a:pt x="116197" y="26793"/>
                    </a:lnTo>
                    <a:lnTo>
                      <a:pt x="117510" y="26793"/>
                    </a:lnTo>
                    <a:lnTo>
                      <a:pt x="115654" y="72399"/>
                    </a:lnTo>
                    <a:lnTo>
                      <a:pt x="115488" y="76532"/>
                    </a:lnTo>
                    <a:lnTo>
                      <a:pt x="115337" y="80380"/>
                    </a:lnTo>
                    <a:lnTo>
                      <a:pt x="115156" y="84085"/>
                    </a:lnTo>
                    <a:lnTo>
                      <a:pt x="115020" y="87505"/>
                    </a:lnTo>
                    <a:lnTo>
                      <a:pt x="114869" y="90498"/>
                    </a:lnTo>
                    <a:lnTo>
                      <a:pt x="114734" y="93349"/>
                    </a:lnTo>
                    <a:lnTo>
                      <a:pt x="114598" y="95771"/>
                    </a:lnTo>
                    <a:lnTo>
                      <a:pt x="114477" y="98052"/>
                    </a:lnTo>
                    <a:lnTo>
                      <a:pt x="114341" y="100332"/>
                    </a:lnTo>
                    <a:lnTo>
                      <a:pt x="114205" y="102470"/>
                    </a:lnTo>
                    <a:lnTo>
                      <a:pt x="114055" y="104465"/>
                    </a:lnTo>
                    <a:lnTo>
                      <a:pt x="113919" y="106318"/>
                    </a:lnTo>
                    <a:lnTo>
                      <a:pt x="113783" y="108171"/>
                    </a:lnTo>
                    <a:lnTo>
                      <a:pt x="113647" y="109738"/>
                    </a:lnTo>
                    <a:lnTo>
                      <a:pt x="113481" y="111163"/>
                    </a:lnTo>
                    <a:lnTo>
                      <a:pt x="113345" y="112589"/>
                    </a:lnTo>
                    <a:lnTo>
                      <a:pt x="113164" y="114014"/>
                    </a:lnTo>
                    <a:lnTo>
                      <a:pt x="112968" y="115296"/>
                    </a:lnTo>
                    <a:lnTo>
                      <a:pt x="112772" y="116437"/>
                    </a:lnTo>
                    <a:lnTo>
                      <a:pt x="112591" y="117577"/>
                    </a:lnTo>
                    <a:lnTo>
                      <a:pt x="112410" y="118432"/>
                    </a:lnTo>
                    <a:lnTo>
                      <a:pt x="112214" y="119002"/>
                    </a:lnTo>
                    <a:lnTo>
                      <a:pt x="112018" y="119572"/>
                    </a:lnTo>
                    <a:lnTo>
                      <a:pt x="111837" y="120000"/>
                    </a:lnTo>
                    <a:lnTo>
                      <a:pt x="111520" y="110166"/>
                    </a:lnTo>
                    <a:lnTo>
                      <a:pt x="111791" y="109168"/>
                    </a:lnTo>
                    <a:lnTo>
                      <a:pt x="112078" y="108028"/>
                    </a:lnTo>
                    <a:lnTo>
                      <a:pt x="112334" y="106318"/>
                    </a:lnTo>
                    <a:lnTo>
                      <a:pt x="112606" y="104465"/>
                    </a:lnTo>
                    <a:lnTo>
                      <a:pt x="112757" y="103325"/>
                    </a:lnTo>
                    <a:lnTo>
                      <a:pt x="112893" y="101757"/>
                    </a:lnTo>
                    <a:lnTo>
                      <a:pt x="113059" y="100332"/>
                    </a:lnTo>
                    <a:lnTo>
                      <a:pt x="113179" y="98764"/>
                    </a:lnTo>
                    <a:lnTo>
                      <a:pt x="113300" y="97197"/>
                    </a:lnTo>
                    <a:lnTo>
                      <a:pt x="113421" y="95344"/>
                    </a:lnTo>
                    <a:lnTo>
                      <a:pt x="113542" y="93491"/>
                    </a:lnTo>
                    <a:lnTo>
                      <a:pt x="113632" y="91496"/>
                    </a:lnTo>
                    <a:lnTo>
                      <a:pt x="113708" y="89928"/>
                    </a:lnTo>
                    <a:lnTo>
                      <a:pt x="113738" y="88788"/>
                    </a:lnTo>
                    <a:lnTo>
                      <a:pt x="113708" y="87648"/>
                    </a:lnTo>
                    <a:lnTo>
                      <a:pt x="113647" y="85653"/>
                    </a:lnTo>
                    <a:lnTo>
                      <a:pt x="111142" y="26793"/>
                    </a:lnTo>
                    <a:close/>
                    <a:moveTo>
                      <a:pt x="119170" y="92351"/>
                    </a:moveTo>
                    <a:lnTo>
                      <a:pt x="119139" y="92351"/>
                    </a:lnTo>
                    <a:lnTo>
                      <a:pt x="119049" y="92209"/>
                    </a:lnTo>
                    <a:lnTo>
                      <a:pt x="118973" y="92209"/>
                    </a:lnTo>
                    <a:lnTo>
                      <a:pt x="118898" y="91781"/>
                    </a:lnTo>
                    <a:lnTo>
                      <a:pt x="118823" y="91496"/>
                    </a:lnTo>
                    <a:lnTo>
                      <a:pt x="118762" y="91211"/>
                    </a:lnTo>
                    <a:lnTo>
                      <a:pt x="118687" y="90783"/>
                    </a:lnTo>
                    <a:lnTo>
                      <a:pt x="118626" y="90356"/>
                    </a:lnTo>
                    <a:lnTo>
                      <a:pt x="118551" y="89786"/>
                    </a:lnTo>
                    <a:lnTo>
                      <a:pt x="118506" y="89216"/>
                    </a:lnTo>
                    <a:lnTo>
                      <a:pt x="118460" y="88646"/>
                    </a:lnTo>
                    <a:lnTo>
                      <a:pt x="118415" y="87933"/>
                    </a:lnTo>
                    <a:lnTo>
                      <a:pt x="118385" y="87220"/>
                    </a:lnTo>
                    <a:lnTo>
                      <a:pt x="118355" y="85510"/>
                    </a:lnTo>
                    <a:lnTo>
                      <a:pt x="118340" y="83942"/>
                    </a:lnTo>
                    <a:lnTo>
                      <a:pt x="118340" y="83087"/>
                    </a:lnTo>
                    <a:lnTo>
                      <a:pt x="118355" y="82232"/>
                    </a:lnTo>
                    <a:lnTo>
                      <a:pt x="118370" y="81377"/>
                    </a:lnTo>
                    <a:lnTo>
                      <a:pt x="118385" y="80522"/>
                    </a:lnTo>
                    <a:lnTo>
                      <a:pt x="118430" y="79809"/>
                    </a:lnTo>
                    <a:lnTo>
                      <a:pt x="118460" y="79239"/>
                    </a:lnTo>
                    <a:lnTo>
                      <a:pt x="118506" y="78527"/>
                    </a:lnTo>
                    <a:lnTo>
                      <a:pt x="118566" y="77957"/>
                    </a:lnTo>
                    <a:lnTo>
                      <a:pt x="118642" y="77387"/>
                    </a:lnTo>
                    <a:lnTo>
                      <a:pt x="118702" y="76959"/>
                    </a:lnTo>
                    <a:lnTo>
                      <a:pt x="118777" y="76389"/>
                    </a:lnTo>
                    <a:lnTo>
                      <a:pt x="118838" y="76104"/>
                    </a:lnTo>
                    <a:lnTo>
                      <a:pt x="118913" y="75819"/>
                    </a:lnTo>
                    <a:lnTo>
                      <a:pt x="119004" y="75676"/>
                    </a:lnTo>
                    <a:lnTo>
                      <a:pt x="119079" y="75534"/>
                    </a:lnTo>
                    <a:lnTo>
                      <a:pt x="119185" y="75534"/>
                    </a:lnTo>
                    <a:lnTo>
                      <a:pt x="119275" y="75534"/>
                    </a:lnTo>
                    <a:lnTo>
                      <a:pt x="119351" y="75676"/>
                    </a:lnTo>
                    <a:lnTo>
                      <a:pt x="119426" y="75819"/>
                    </a:lnTo>
                    <a:lnTo>
                      <a:pt x="119502" y="76104"/>
                    </a:lnTo>
                    <a:lnTo>
                      <a:pt x="119577" y="76389"/>
                    </a:lnTo>
                    <a:lnTo>
                      <a:pt x="119637" y="76959"/>
                    </a:lnTo>
                    <a:lnTo>
                      <a:pt x="119698" y="77387"/>
                    </a:lnTo>
                    <a:lnTo>
                      <a:pt x="119773" y="77957"/>
                    </a:lnTo>
                    <a:lnTo>
                      <a:pt x="119834" y="78527"/>
                    </a:lnTo>
                    <a:lnTo>
                      <a:pt x="119879" y="79097"/>
                    </a:lnTo>
                    <a:lnTo>
                      <a:pt x="119909" y="79809"/>
                    </a:lnTo>
                    <a:lnTo>
                      <a:pt x="119939" y="80522"/>
                    </a:lnTo>
                    <a:lnTo>
                      <a:pt x="119969" y="81235"/>
                    </a:lnTo>
                    <a:lnTo>
                      <a:pt x="119984" y="82232"/>
                    </a:lnTo>
                    <a:lnTo>
                      <a:pt x="120000" y="83087"/>
                    </a:lnTo>
                    <a:lnTo>
                      <a:pt x="120000" y="83942"/>
                    </a:lnTo>
                    <a:lnTo>
                      <a:pt x="119984" y="85510"/>
                    </a:lnTo>
                    <a:lnTo>
                      <a:pt x="119939" y="87220"/>
                    </a:lnTo>
                    <a:lnTo>
                      <a:pt x="119909" y="87933"/>
                    </a:lnTo>
                    <a:lnTo>
                      <a:pt x="119879" y="88646"/>
                    </a:lnTo>
                    <a:lnTo>
                      <a:pt x="119834" y="89216"/>
                    </a:lnTo>
                    <a:lnTo>
                      <a:pt x="119773" y="89786"/>
                    </a:lnTo>
                    <a:lnTo>
                      <a:pt x="119698" y="90356"/>
                    </a:lnTo>
                    <a:lnTo>
                      <a:pt x="119637" y="90783"/>
                    </a:lnTo>
                    <a:lnTo>
                      <a:pt x="119577" y="91211"/>
                    </a:lnTo>
                    <a:lnTo>
                      <a:pt x="119502" y="91496"/>
                    </a:lnTo>
                    <a:lnTo>
                      <a:pt x="119426" y="91781"/>
                    </a:lnTo>
                    <a:lnTo>
                      <a:pt x="119336" y="92209"/>
                    </a:lnTo>
                    <a:lnTo>
                      <a:pt x="119260" y="92209"/>
                    </a:lnTo>
                    <a:lnTo>
                      <a:pt x="119170" y="92351"/>
                    </a:lnTo>
                    <a:close/>
                  </a:path>
                </a:pathLst>
              </a:custGeom>
              <a:solidFill>
                <a:schemeClr val="l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</p:grpSp>
      <p:sp>
        <p:nvSpPr>
          <p:cNvPr id="91" name="Shape 91"/>
          <p:cNvSpPr txBox="1"/>
          <p:nvPr>
            <p:ph idx="2" type="body"/>
          </p:nvPr>
        </p:nvSpPr>
        <p:spPr>
          <a:xfrm>
            <a:off x="1844191" y="6387398"/>
            <a:ext cx="2016609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buClr>
                <a:srgbClr val="4E84C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4E84C4"/>
              </a:buClr>
              <a:buFont typeface="PT Sans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4E84C4"/>
              </a:buClr>
              <a:buFont typeface="Courier New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4E84C4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2" name="Shape 92"/>
          <p:cNvSpPr txBox="1"/>
          <p:nvPr/>
        </p:nvSpPr>
        <p:spPr>
          <a:xfrm>
            <a:off x="7296675" y="6459533"/>
            <a:ext cx="253947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|   Copyright © 2014 Tata Consultancy Services Limited</a:t>
            </a:r>
          </a:p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3962400" y="6464651"/>
            <a:ext cx="2946399" cy="213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200"/>
              </a:spcBef>
              <a:buClr>
                <a:srgbClr val="4E84C4"/>
              </a:buClr>
              <a:buFont typeface="PT Sans"/>
              <a:buNone/>
              <a:defRPr b="0" i="0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50"/>
            <a:ext cx="12192000" cy="787741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56BBED"/>
              </a:gs>
            </a:gsLst>
            <a:lin ang="912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11123875" y="6593329"/>
            <a:ext cx="870068" cy="112270"/>
          </a:xfrm>
          <a:custGeom>
            <a:pathLst>
              <a:path extrusionOk="0" h="120000" w="120000">
                <a:moveTo>
                  <a:pt x="106897" y="112511"/>
                </a:moveTo>
                <a:lnTo>
                  <a:pt x="107353" y="114009"/>
                </a:lnTo>
                <a:lnTo>
                  <a:pt x="107905" y="115319"/>
                </a:lnTo>
                <a:lnTo>
                  <a:pt x="108523" y="116443"/>
                </a:lnTo>
                <a:lnTo>
                  <a:pt x="109238" y="117753"/>
                </a:lnTo>
                <a:lnTo>
                  <a:pt x="109953" y="118689"/>
                </a:lnTo>
                <a:lnTo>
                  <a:pt x="110734" y="119251"/>
                </a:lnTo>
                <a:lnTo>
                  <a:pt x="111547" y="119812"/>
                </a:lnTo>
                <a:lnTo>
                  <a:pt x="112327" y="120000"/>
                </a:lnTo>
                <a:lnTo>
                  <a:pt x="113270" y="119812"/>
                </a:lnTo>
                <a:lnTo>
                  <a:pt x="114147" y="119251"/>
                </a:lnTo>
                <a:lnTo>
                  <a:pt x="114570" y="118876"/>
                </a:lnTo>
                <a:lnTo>
                  <a:pt x="114960" y="118315"/>
                </a:lnTo>
                <a:lnTo>
                  <a:pt x="115350" y="117753"/>
                </a:lnTo>
                <a:lnTo>
                  <a:pt x="115708" y="117004"/>
                </a:lnTo>
                <a:lnTo>
                  <a:pt x="116066" y="116255"/>
                </a:lnTo>
                <a:lnTo>
                  <a:pt x="116423" y="115507"/>
                </a:lnTo>
                <a:lnTo>
                  <a:pt x="116716" y="114758"/>
                </a:lnTo>
                <a:lnTo>
                  <a:pt x="117041" y="113822"/>
                </a:lnTo>
                <a:lnTo>
                  <a:pt x="117301" y="112886"/>
                </a:lnTo>
                <a:lnTo>
                  <a:pt x="117626" y="111762"/>
                </a:lnTo>
                <a:lnTo>
                  <a:pt x="117854" y="110639"/>
                </a:lnTo>
                <a:lnTo>
                  <a:pt x="118114" y="109329"/>
                </a:lnTo>
                <a:lnTo>
                  <a:pt x="118309" y="108205"/>
                </a:lnTo>
                <a:lnTo>
                  <a:pt x="118536" y="106895"/>
                </a:lnTo>
                <a:lnTo>
                  <a:pt x="118764" y="105585"/>
                </a:lnTo>
                <a:lnTo>
                  <a:pt x="118927" y="104274"/>
                </a:lnTo>
                <a:lnTo>
                  <a:pt x="119252" y="101279"/>
                </a:lnTo>
                <a:lnTo>
                  <a:pt x="119512" y="98471"/>
                </a:lnTo>
                <a:lnTo>
                  <a:pt x="119707" y="95101"/>
                </a:lnTo>
                <a:lnTo>
                  <a:pt x="119869" y="91918"/>
                </a:lnTo>
                <a:lnTo>
                  <a:pt x="119967" y="88361"/>
                </a:lnTo>
                <a:lnTo>
                  <a:pt x="120000" y="84992"/>
                </a:lnTo>
                <a:lnTo>
                  <a:pt x="119967" y="81809"/>
                </a:lnTo>
                <a:lnTo>
                  <a:pt x="119902" y="79001"/>
                </a:lnTo>
                <a:lnTo>
                  <a:pt x="119772" y="76193"/>
                </a:lnTo>
                <a:lnTo>
                  <a:pt x="119642" y="73572"/>
                </a:lnTo>
                <a:lnTo>
                  <a:pt x="119479" y="71138"/>
                </a:lnTo>
                <a:lnTo>
                  <a:pt x="119252" y="68705"/>
                </a:lnTo>
                <a:lnTo>
                  <a:pt x="118992" y="66458"/>
                </a:lnTo>
                <a:lnTo>
                  <a:pt x="118699" y="64399"/>
                </a:lnTo>
                <a:lnTo>
                  <a:pt x="118341" y="62152"/>
                </a:lnTo>
                <a:lnTo>
                  <a:pt x="117984" y="60280"/>
                </a:lnTo>
                <a:lnTo>
                  <a:pt x="117561" y="58595"/>
                </a:lnTo>
                <a:lnTo>
                  <a:pt x="117073" y="56723"/>
                </a:lnTo>
                <a:lnTo>
                  <a:pt x="116586" y="55039"/>
                </a:lnTo>
                <a:lnTo>
                  <a:pt x="116001" y="53541"/>
                </a:lnTo>
                <a:lnTo>
                  <a:pt x="115415" y="52043"/>
                </a:lnTo>
                <a:lnTo>
                  <a:pt x="114765" y="50546"/>
                </a:lnTo>
                <a:lnTo>
                  <a:pt x="113855" y="48299"/>
                </a:lnTo>
                <a:lnTo>
                  <a:pt x="113042" y="46240"/>
                </a:lnTo>
                <a:lnTo>
                  <a:pt x="112717" y="45304"/>
                </a:lnTo>
                <a:lnTo>
                  <a:pt x="112392" y="44180"/>
                </a:lnTo>
                <a:lnTo>
                  <a:pt x="112099" y="43057"/>
                </a:lnTo>
                <a:lnTo>
                  <a:pt x="111872" y="41934"/>
                </a:lnTo>
                <a:lnTo>
                  <a:pt x="111644" y="40998"/>
                </a:lnTo>
                <a:lnTo>
                  <a:pt x="111449" y="39875"/>
                </a:lnTo>
                <a:lnTo>
                  <a:pt x="111286" y="38564"/>
                </a:lnTo>
                <a:lnTo>
                  <a:pt x="111156" y="37441"/>
                </a:lnTo>
                <a:lnTo>
                  <a:pt x="111059" y="35943"/>
                </a:lnTo>
                <a:lnTo>
                  <a:pt x="110994" y="34446"/>
                </a:lnTo>
                <a:lnTo>
                  <a:pt x="110929" y="33135"/>
                </a:lnTo>
                <a:lnTo>
                  <a:pt x="110929" y="31450"/>
                </a:lnTo>
                <a:lnTo>
                  <a:pt x="110929" y="30327"/>
                </a:lnTo>
                <a:lnTo>
                  <a:pt x="110961" y="28829"/>
                </a:lnTo>
                <a:lnTo>
                  <a:pt x="111026" y="27519"/>
                </a:lnTo>
                <a:lnTo>
                  <a:pt x="111124" y="26396"/>
                </a:lnTo>
                <a:lnTo>
                  <a:pt x="111221" y="25273"/>
                </a:lnTo>
                <a:lnTo>
                  <a:pt x="111384" y="24149"/>
                </a:lnTo>
                <a:lnTo>
                  <a:pt x="111547" y="22839"/>
                </a:lnTo>
                <a:lnTo>
                  <a:pt x="111742" y="21903"/>
                </a:lnTo>
                <a:lnTo>
                  <a:pt x="111937" y="20967"/>
                </a:lnTo>
                <a:lnTo>
                  <a:pt x="112164" y="20031"/>
                </a:lnTo>
                <a:lnTo>
                  <a:pt x="112457" y="19282"/>
                </a:lnTo>
                <a:lnTo>
                  <a:pt x="112782" y="18720"/>
                </a:lnTo>
                <a:lnTo>
                  <a:pt x="113107" y="18159"/>
                </a:lnTo>
                <a:lnTo>
                  <a:pt x="113432" y="17784"/>
                </a:lnTo>
                <a:lnTo>
                  <a:pt x="113855" y="17597"/>
                </a:lnTo>
                <a:lnTo>
                  <a:pt x="114277" y="17597"/>
                </a:lnTo>
                <a:lnTo>
                  <a:pt x="114928" y="17597"/>
                </a:lnTo>
                <a:lnTo>
                  <a:pt x="115578" y="17971"/>
                </a:lnTo>
                <a:lnTo>
                  <a:pt x="116163" y="18720"/>
                </a:lnTo>
                <a:lnTo>
                  <a:pt x="116716" y="19469"/>
                </a:lnTo>
                <a:lnTo>
                  <a:pt x="117171" y="20218"/>
                </a:lnTo>
                <a:lnTo>
                  <a:pt x="117626" y="21154"/>
                </a:lnTo>
                <a:lnTo>
                  <a:pt x="117984" y="22090"/>
                </a:lnTo>
                <a:lnTo>
                  <a:pt x="118276" y="22839"/>
                </a:lnTo>
                <a:lnTo>
                  <a:pt x="119187" y="5803"/>
                </a:lnTo>
                <a:lnTo>
                  <a:pt x="118764" y="4680"/>
                </a:lnTo>
                <a:lnTo>
                  <a:pt x="118276" y="3744"/>
                </a:lnTo>
                <a:lnTo>
                  <a:pt x="117756" y="2620"/>
                </a:lnTo>
                <a:lnTo>
                  <a:pt x="117171" y="1684"/>
                </a:lnTo>
                <a:lnTo>
                  <a:pt x="116553" y="1123"/>
                </a:lnTo>
                <a:lnTo>
                  <a:pt x="115871" y="561"/>
                </a:lnTo>
                <a:lnTo>
                  <a:pt x="115155" y="187"/>
                </a:lnTo>
                <a:lnTo>
                  <a:pt x="114342" y="0"/>
                </a:lnTo>
                <a:lnTo>
                  <a:pt x="113530" y="187"/>
                </a:lnTo>
                <a:lnTo>
                  <a:pt x="112782" y="748"/>
                </a:lnTo>
                <a:lnTo>
                  <a:pt x="112067" y="1497"/>
                </a:lnTo>
                <a:lnTo>
                  <a:pt x="111384" y="2620"/>
                </a:lnTo>
                <a:lnTo>
                  <a:pt x="110734" y="4118"/>
                </a:lnTo>
                <a:lnTo>
                  <a:pt x="110181" y="5616"/>
                </a:lnTo>
                <a:lnTo>
                  <a:pt x="109628" y="7488"/>
                </a:lnTo>
                <a:lnTo>
                  <a:pt x="109141" y="9547"/>
                </a:lnTo>
                <a:lnTo>
                  <a:pt x="108685" y="11981"/>
                </a:lnTo>
                <a:lnTo>
                  <a:pt x="108295" y="14414"/>
                </a:lnTo>
                <a:lnTo>
                  <a:pt x="108003" y="17410"/>
                </a:lnTo>
                <a:lnTo>
                  <a:pt x="107678" y="20218"/>
                </a:lnTo>
                <a:lnTo>
                  <a:pt x="107483" y="23213"/>
                </a:lnTo>
                <a:lnTo>
                  <a:pt x="107320" y="26583"/>
                </a:lnTo>
                <a:lnTo>
                  <a:pt x="107222" y="29765"/>
                </a:lnTo>
                <a:lnTo>
                  <a:pt x="107190" y="33510"/>
                </a:lnTo>
                <a:lnTo>
                  <a:pt x="107222" y="36318"/>
                </a:lnTo>
                <a:lnTo>
                  <a:pt x="107287" y="39500"/>
                </a:lnTo>
                <a:lnTo>
                  <a:pt x="107418" y="42121"/>
                </a:lnTo>
                <a:lnTo>
                  <a:pt x="107580" y="44929"/>
                </a:lnTo>
                <a:lnTo>
                  <a:pt x="107808" y="47363"/>
                </a:lnTo>
                <a:lnTo>
                  <a:pt x="108068" y="49609"/>
                </a:lnTo>
                <a:lnTo>
                  <a:pt x="108360" y="51856"/>
                </a:lnTo>
                <a:lnTo>
                  <a:pt x="108685" y="53915"/>
                </a:lnTo>
                <a:lnTo>
                  <a:pt x="109076" y="55975"/>
                </a:lnTo>
                <a:lnTo>
                  <a:pt x="109466" y="58034"/>
                </a:lnTo>
                <a:lnTo>
                  <a:pt x="109921" y="59719"/>
                </a:lnTo>
                <a:lnTo>
                  <a:pt x="110409" y="61404"/>
                </a:lnTo>
                <a:lnTo>
                  <a:pt x="110929" y="62901"/>
                </a:lnTo>
                <a:lnTo>
                  <a:pt x="111481" y="64586"/>
                </a:lnTo>
                <a:lnTo>
                  <a:pt x="112067" y="65897"/>
                </a:lnTo>
                <a:lnTo>
                  <a:pt x="112684" y="67207"/>
                </a:lnTo>
                <a:lnTo>
                  <a:pt x="113530" y="69079"/>
                </a:lnTo>
                <a:lnTo>
                  <a:pt x="114310" y="71326"/>
                </a:lnTo>
                <a:lnTo>
                  <a:pt x="114603" y="72262"/>
                </a:lnTo>
                <a:lnTo>
                  <a:pt x="114895" y="73385"/>
                </a:lnTo>
                <a:lnTo>
                  <a:pt x="115188" y="74321"/>
                </a:lnTo>
                <a:lnTo>
                  <a:pt x="115415" y="75444"/>
                </a:lnTo>
                <a:lnTo>
                  <a:pt x="115610" y="76567"/>
                </a:lnTo>
                <a:lnTo>
                  <a:pt x="115773" y="78065"/>
                </a:lnTo>
                <a:lnTo>
                  <a:pt x="115903" y="79188"/>
                </a:lnTo>
                <a:lnTo>
                  <a:pt x="116033" y="80499"/>
                </a:lnTo>
                <a:lnTo>
                  <a:pt x="116098" y="81809"/>
                </a:lnTo>
                <a:lnTo>
                  <a:pt x="116163" y="83307"/>
                </a:lnTo>
                <a:lnTo>
                  <a:pt x="116228" y="84992"/>
                </a:lnTo>
                <a:lnTo>
                  <a:pt x="116261" y="86489"/>
                </a:lnTo>
                <a:lnTo>
                  <a:pt x="116228" y="88174"/>
                </a:lnTo>
                <a:lnTo>
                  <a:pt x="116163" y="89859"/>
                </a:lnTo>
                <a:lnTo>
                  <a:pt x="116098" y="91544"/>
                </a:lnTo>
                <a:lnTo>
                  <a:pt x="115968" y="93042"/>
                </a:lnTo>
                <a:lnTo>
                  <a:pt x="115838" y="94352"/>
                </a:lnTo>
                <a:lnTo>
                  <a:pt x="115675" y="95663"/>
                </a:lnTo>
                <a:lnTo>
                  <a:pt x="115513" y="96786"/>
                </a:lnTo>
                <a:lnTo>
                  <a:pt x="115285" y="98096"/>
                </a:lnTo>
                <a:lnTo>
                  <a:pt x="115058" y="99032"/>
                </a:lnTo>
                <a:lnTo>
                  <a:pt x="114765" y="99781"/>
                </a:lnTo>
                <a:lnTo>
                  <a:pt x="114473" y="100530"/>
                </a:lnTo>
                <a:lnTo>
                  <a:pt x="114147" y="101092"/>
                </a:lnTo>
                <a:lnTo>
                  <a:pt x="113790" y="101653"/>
                </a:lnTo>
                <a:lnTo>
                  <a:pt x="113400" y="102028"/>
                </a:lnTo>
                <a:lnTo>
                  <a:pt x="113010" y="102215"/>
                </a:lnTo>
                <a:lnTo>
                  <a:pt x="112587" y="102215"/>
                </a:lnTo>
                <a:lnTo>
                  <a:pt x="111872" y="102215"/>
                </a:lnTo>
                <a:lnTo>
                  <a:pt x="111189" y="101653"/>
                </a:lnTo>
                <a:lnTo>
                  <a:pt x="110539" y="101092"/>
                </a:lnTo>
                <a:lnTo>
                  <a:pt x="109856" y="100156"/>
                </a:lnTo>
                <a:lnTo>
                  <a:pt x="109271" y="99032"/>
                </a:lnTo>
                <a:lnTo>
                  <a:pt x="108685" y="97909"/>
                </a:lnTo>
                <a:lnTo>
                  <a:pt x="108165" y="96224"/>
                </a:lnTo>
                <a:lnTo>
                  <a:pt x="107678" y="94914"/>
                </a:lnTo>
                <a:lnTo>
                  <a:pt x="106897" y="112511"/>
                </a:lnTo>
                <a:close/>
                <a:moveTo>
                  <a:pt x="103646" y="49235"/>
                </a:moveTo>
                <a:lnTo>
                  <a:pt x="96071" y="49235"/>
                </a:lnTo>
                <a:lnTo>
                  <a:pt x="96071" y="19469"/>
                </a:lnTo>
                <a:lnTo>
                  <a:pt x="104101" y="19469"/>
                </a:lnTo>
                <a:lnTo>
                  <a:pt x="104101" y="1872"/>
                </a:lnTo>
                <a:lnTo>
                  <a:pt x="92365" y="1872"/>
                </a:lnTo>
                <a:lnTo>
                  <a:pt x="92365" y="118127"/>
                </a:lnTo>
                <a:lnTo>
                  <a:pt x="104557" y="118127"/>
                </a:lnTo>
                <a:lnTo>
                  <a:pt x="104557" y="100530"/>
                </a:lnTo>
                <a:lnTo>
                  <a:pt x="96071" y="100530"/>
                </a:lnTo>
                <a:lnTo>
                  <a:pt x="96071" y="66458"/>
                </a:lnTo>
                <a:lnTo>
                  <a:pt x="103646" y="66458"/>
                </a:lnTo>
                <a:lnTo>
                  <a:pt x="103646" y="49235"/>
                </a:lnTo>
                <a:close/>
                <a:moveTo>
                  <a:pt x="88658" y="97909"/>
                </a:moveTo>
                <a:lnTo>
                  <a:pt x="88236" y="98845"/>
                </a:lnTo>
                <a:lnTo>
                  <a:pt x="87813" y="99594"/>
                </a:lnTo>
                <a:lnTo>
                  <a:pt x="87358" y="100343"/>
                </a:lnTo>
                <a:lnTo>
                  <a:pt x="86838" y="100904"/>
                </a:lnTo>
                <a:lnTo>
                  <a:pt x="86318" y="101466"/>
                </a:lnTo>
                <a:lnTo>
                  <a:pt x="85732" y="101840"/>
                </a:lnTo>
                <a:lnTo>
                  <a:pt x="85212" y="102028"/>
                </a:lnTo>
                <a:lnTo>
                  <a:pt x="84659" y="102028"/>
                </a:lnTo>
                <a:lnTo>
                  <a:pt x="84204" y="102028"/>
                </a:lnTo>
                <a:lnTo>
                  <a:pt x="83847" y="101840"/>
                </a:lnTo>
                <a:lnTo>
                  <a:pt x="83457" y="101653"/>
                </a:lnTo>
                <a:lnTo>
                  <a:pt x="83066" y="101279"/>
                </a:lnTo>
                <a:lnTo>
                  <a:pt x="82709" y="100904"/>
                </a:lnTo>
                <a:lnTo>
                  <a:pt x="82351" y="100530"/>
                </a:lnTo>
                <a:lnTo>
                  <a:pt x="81994" y="99968"/>
                </a:lnTo>
                <a:lnTo>
                  <a:pt x="81668" y="99219"/>
                </a:lnTo>
                <a:lnTo>
                  <a:pt x="81343" y="98471"/>
                </a:lnTo>
                <a:lnTo>
                  <a:pt x="81051" y="97722"/>
                </a:lnTo>
                <a:lnTo>
                  <a:pt x="80726" y="96599"/>
                </a:lnTo>
                <a:lnTo>
                  <a:pt x="80465" y="95663"/>
                </a:lnTo>
                <a:lnTo>
                  <a:pt x="80205" y="94539"/>
                </a:lnTo>
                <a:lnTo>
                  <a:pt x="79945" y="93416"/>
                </a:lnTo>
                <a:lnTo>
                  <a:pt x="79685" y="92106"/>
                </a:lnTo>
                <a:lnTo>
                  <a:pt x="79458" y="90982"/>
                </a:lnTo>
                <a:lnTo>
                  <a:pt x="79230" y="89297"/>
                </a:lnTo>
                <a:lnTo>
                  <a:pt x="79035" y="87987"/>
                </a:lnTo>
                <a:lnTo>
                  <a:pt x="78872" y="86489"/>
                </a:lnTo>
                <a:lnTo>
                  <a:pt x="78677" y="84804"/>
                </a:lnTo>
                <a:lnTo>
                  <a:pt x="78482" y="82932"/>
                </a:lnTo>
                <a:lnTo>
                  <a:pt x="78352" y="81248"/>
                </a:lnTo>
                <a:lnTo>
                  <a:pt x="78222" y="79563"/>
                </a:lnTo>
                <a:lnTo>
                  <a:pt x="78092" y="77691"/>
                </a:lnTo>
                <a:lnTo>
                  <a:pt x="77897" y="73572"/>
                </a:lnTo>
                <a:lnTo>
                  <a:pt x="77735" y="69453"/>
                </a:lnTo>
                <a:lnTo>
                  <a:pt x="77670" y="64960"/>
                </a:lnTo>
                <a:lnTo>
                  <a:pt x="77637" y="60280"/>
                </a:lnTo>
                <a:lnTo>
                  <a:pt x="77637" y="57847"/>
                </a:lnTo>
                <a:lnTo>
                  <a:pt x="77670" y="55226"/>
                </a:lnTo>
                <a:lnTo>
                  <a:pt x="77702" y="52792"/>
                </a:lnTo>
                <a:lnTo>
                  <a:pt x="77767" y="50546"/>
                </a:lnTo>
                <a:lnTo>
                  <a:pt x="77832" y="48112"/>
                </a:lnTo>
                <a:lnTo>
                  <a:pt x="77930" y="46053"/>
                </a:lnTo>
                <a:lnTo>
                  <a:pt x="78027" y="43993"/>
                </a:lnTo>
                <a:lnTo>
                  <a:pt x="78125" y="41747"/>
                </a:lnTo>
                <a:lnTo>
                  <a:pt x="78287" y="39875"/>
                </a:lnTo>
                <a:lnTo>
                  <a:pt x="78417" y="38003"/>
                </a:lnTo>
                <a:lnTo>
                  <a:pt x="78612" y="36131"/>
                </a:lnTo>
                <a:lnTo>
                  <a:pt x="78775" y="34446"/>
                </a:lnTo>
                <a:lnTo>
                  <a:pt x="78970" y="32948"/>
                </a:lnTo>
                <a:lnTo>
                  <a:pt x="79165" y="31450"/>
                </a:lnTo>
                <a:lnTo>
                  <a:pt x="79360" y="29765"/>
                </a:lnTo>
                <a:lnTo>
                  <a:pt x="79588" y="28455"/>
                </a:lnTo>
                <a:lnTo>
                  <a:pt x="79880" y="27145"/>
                </a:lnTo>
                <a:lnTo>
                  <a:pt x="80108" y="26021"/>
                </a:lnTo>
                <a:lnTo>
                  <a:pt x="80368" y="24898"/>
                </a:lnTo>
                <a:lnTo>
                  <a:pt x="80628" y="23775"/>
                </a:lnTo>
                <a:lnTo>
                  <a:pt x="80921" y="22652"/>
                </a:lnTo>
                <a:lnTo>
                  <a:pt x="81246" y="21903"/>
                </a:lnTo>
                <a:lnTo>
                  <a:pt x="81538" y="20967"/>
                </a:lnTo>
                <a:lnTo>
                  <a:pt x="81831" y="20405"/>
                </a:lnTo>
                <a:lnTo>
                  <a:pt x="82514" y="19095"/>
                </a:lnTo>
                <a:lnTo>
                  <a:pt x="83196" y="18346"/>
                </a:lnTo>
                <a:lnTo>
                  <a:pt x="83944" y="17784"/>
                </a:lnTo>
                <a:lnTo>
                  <a:pt x="84692" y="17597"/>
                </a:lnTo>
                <a:lnTo>
                  <a:pt x="85277" y="17784"/>
                </a:lnTo>
                <a:lnTo>
                  <a:pt x="85862" y="17971"/>
                </a:lnTo>
                <a:lnTo>
                  <a:pt x="86415" y="18346"/>
                </a:lnTo>
                <a:lnTo>
                  <a:pt x="86903" y="18907"/>
                </a:lnTo>
                <a:lnTo>
                  <a:pt x="87390" y="19656"/>
                </a:lnTo>
                <a:lnTo>
                  <a:pt x="87813" y="20405"/>
                </a:lnTo>
                <a:lnTo>
                  <a:pt x="88236" y="21154"/>
                </a:lnTo>
                <a:lnTo>
                  <a:pt x="88626" y="22090"/>
                </a:lnTo>
                <a:lnTo>
                  <a:pt x="89406" y="5241"/>
                </a:lnTo>
                <a:lnTo>
                  <a:pt x="89081" y="4492"/>
                </a:lnTo>
                <a:lnTo>
                  <a:pt x="88691" y="3556"/>
                </a:lnTo>
                <a:lnTo>
                  <a:pt x="88171" y="2433"/>
                </a:lnTo>
                <a:lnTo>
                  <a:pt x="87618" y="1684"/>
                </a:lnTo>
                <a:lnTo>
                  <a:pt x="86935" y="1123"/>
                </a:lnTo>
                <a:lnTo>
                  <a:pt x="86220" y="561"/>
                </a:lnTo>
                <a:lnTo>
                  <a:pt x="85407" y="187"/>
                </a:lnTo>
                <a:lnTo>
                  <a:pt x="84529" y="0"/>
                </a:lnTo>
                <a:lnTo>
                  <a:pt x="83977" y="187"/>
                </a:lnTo>
                <a:lnTo>
                  <a:pt x="83424" y="374"/>
                </a:lnTo>
                <a:lnTo>
                  <a:pt x="82839" y="748"/>
                </a:lnTo>
                <a:lnTo>
                  <a:pt x="82319" y="1123"/>
                </a:lnTo>
                <a:lnTo>
                  <a:pt x="81766" y="1684"/>
                </a:lnTo>
                <a:lnTo>
                  <a:pt x="81246" y="2433"/>
                </a:lnTo>
                <a:lnTo>
                  <a:pt x="80726" y="3182"/>
                </a:lnTo>
                <a:lnTo>
                  <a:pt x="80238" y="4305"/>
                </a:lnTo>
                <a:lnTo>
                  <a:pt x="79783" y="5429"/>
                </a:lnTo>
                <a:lnTo>
                  <a:pt x="79295" y="6552"/>
                </a:lnTo>
                <a:lnTo>
                  <a:pt x="78872" y="7862"/>
                </a:lnTo>
                <a:lnTo>
                  <a:pt x="78385" y="9360"/>
                </a:lnTo>
                <a:lnTo>
                  <a:pt x="77995" y="11045"/>
                </a:lnTo>
                <a:lnTo>
                  <a:pt x="77604" y="12730"/>
                </a:lnTo>
                <a:lnTo>
                  <a:pt x="77182" y="14414"/>
                </a:lnTo>
                <a:lnTo>
                  <a:pt x="76824" y="16287"/>
                </a:lnTo>
                <a:lnTo>
                  <a:pt x="76467" y="18533"/>
                </a:lnTo>
                <a:lnTo>
                  <a:pt x="76141" y="20592"/>
                </a:lnTo>
                <a:lnTo>
                  <a:pt x="75816" y="22839"/>
                </a:lnTo>
                <a:lnTo>
                  <a:pt x="75524" y="25273"/>
                </a:lnTo>
                <a:lnTo>
                  <a:pt x="75264" y="27706"/>
                </a:lnTo>
                <a:lnTo>
                  <a:pt x="75004" y="30327"/>
                </a:lnTo>
                <a:lnTo>
                  <a:pt x="74776" y="32948"/>
                </a:lnTo>
                <a:lnTo>
                  <a:pt x="74548" y="35569"/>
                </a:lnTo>
                <a:lnTo>
                  <a:pt x="74386" y="38564"/>
                </a:lnTo>
                <a:lnTo>
                  <a:pt x="74223" y="41560"/>
                </a:lnTo>
                <a:lnTo>
                  <a:pt x="74061" y="44742"/>
                </a:lnTo>
                <a:lnTo>
                  <a:pt x="73963" y="47737"/>
                </a:lnTo>
                <a:lnTo>
                  <a:pt x="73866" y="51107"/>
                </a:lnTo>
                <a:lnTo>
                  <a:pt x="73801" y="54290"/>
                </a:lnTo>
                <a:lnTo>
                  <a:pt x="73768" y="57847"/>
                </a:lnTo>
                <a:lnTo>
                  <a:pt x="73768" y="61404"/>
                </a:lnTo>
                <a:lnTo>
                  <a:pt x="73768" y="64773"/>
                </a:lnTo>
                <a:lnTo>
                  <a:pt x="73801" y="67769"/>
                </a:lnTo>
                <a:lnTo>
                  <a:pt x="73866" y="71138"/>
                </a:lnTo>
                <a:lnTo>
                  <a:pt x="73931" y="73946"/>
                </a:lnTo>
                <a:lnTo>
                  <a:pt x="74028" y="77129"/>
                </a:lnTo>
                <a:lnTo>
                  <a:pt x="74158" y="79937"/>
                </a:lnTo>
                <a:lnTo>
                  <a:pt x="74288" y="82558"/>
                </a:lnTo>
                <a:lnTo>
                  <a:pt x="74451" y="85553"/>
                </a:lnTo>
                <a:lnTo>
                  <a:pt x="74613" y="87987"/>
                </a:lnTo>
                <a:lnTo>
                  <a:pt x="74841" y="90608"/>
                </a:lnTo>
                <a:lnTo>
                  <a:pt x="75069" y="93042"/>
                </a:lnTo>
                <a:lnTo>
                  <a:pt x="75329" y="95288"/>
                </a:lnTo>
                <a:lnTo>
                  <a:pt x="75589" y="97722"/>
                </a:lnTo>
                <a:lnTo>
                  <a:pt x="75849" y="99968"/>
                </a:lnTo>
                <a:lnTo>
                  <a:pt x="76174" y="101840"/>
                </a:lnTo>
                <a:lnTo>
                  <a:pt x="76499" y="103900"/>
                </a:lnTo>
                <a:lnTo>
                  <a:pt x="76824" y="105772"/>
                </a:lnTo>
                <a:lnTo>
                  <a:pt x="77182" y="107457"/>
                </a:lnTo>
                <a:lnTo>
                  <a:pt x="77572" y="109141"/>
                </a:lnTo>
                <a:lnTo>
                  <a:pt x="77962" y="110826"/>
                </a:lnTo>
                <a:lnTo>
                  <a:pt x="78385" y="112137"/>
                </a:lnTo>
                <a:lnTo>
                  <a:pt x="78807" y="113447"/>
                </a:lnTo>
                <a:lnTo>
                  <a:pt x="79263" y="114570"/>
                </a:lnTo>
                <a:lnTo>
                  <a:pt x="79718" y="115694"/>
                </a:lnTo>
                <a:lnTo>
                  <a:pt x="80205" y="116630"/>
                </a:lnTo>
                <a:lnTo>
                  <a:pt x="80693" y="117566"/>
                </a:lnTo>
                <a:lnTo>
                  <a:pt x="81246" y="118315"/>
                </a:lnTo>
                <a:lnTo>
                  <a:pt x="81766" y="118876"/>
                </a:lnTo>
                <a:lnTo>
                  <a:pt x="82319" y="119251"/>
                </a:lnTo>
                <a:lnTo>
                  <a:pt x="82871" y="119625"/>
                </a:lnTo>
                <a:lnTo>
                  <a:pt x="83457" y="119812"/>
                </a:lnTo>
                <a:lnTo>
                  <a:pt x="84042" y="120000"/>
                </a:lnTo>
                <a:lnTo>
                  <a:pt x="84920" y="119812"/>
                </a:lnTo>
                <a:lnTo>
                  <a:pt x="85732" y="119438"/>
                </a:lnTo>
                <a:lnTo>
                  <a:pt x="86513" y="118876"/>
                </a:lnTo>
                <a:lnTo>
                  <a:pt x="87260" y="118315"/>
                </a:lnTo>
                <a:lnTo>
                  <a:pt x="87846" y="117566"/>
                </a:lnTo>
                <a:lnTo>
                  <a:pt x="88431" y="116443"/>
                </a:lnTo>
                <a:lnTo>
                  <a:pt x="88886" y="115507"/>
                </a:lnTo>
                <a:lnTo>
                  <a:pt x="89244" y="114570"/>
                </a:lnTo>
                <a:lnTo>
                  <a:pt x="88658" y="97909"/>
                </a:lnTo>
                <a:close/>
                <a:moveTo>
                  <a:pt x="66908" y="1872"/>
                </a:moveTo>
                <a:lnTo>
                  <a:pt x="66908" y="118127"/>
                </a:lnTo>
                <a:lnTo>
                  <a:pt x="70582" y="118127"/>
                </a:lnTo>
                <a:lnTo>
                  <a:pt x="70582" y="1872"/>
                </a:lnTo>
                <a:lnTo>
                  <a:pt x="66908" y="1872"/>
                </a:lnTo>
                <a:close/>
                <a:moveTo>
                  <a:pt x="57740" y="118127"/>
                </a:moveTo>
                <a:lnTo>
                  <a:pt x="64730" y="1872"/>
                </a:lnTo>
                <a:lnTo>
                  <a:pt x="60829" y="1872"/>
                </a:lnTo>
                <a:lnTo>
                  <a:pt x="57870" y="55039"/>
                </a:lnTo>
                <a:lnTo>
                  <a:pt x="57577" y="60280"/>
                </a:lnTo>
                <a:lnTo>
                  <a:pt x="57285" y="65709"/>
                </a:lnTo>
                <a:lnTo>
                  <a:pt x="57025" y="70951"/>
                </a:lnTo>
                <a:lnTo>
                  <a:pt x="56765" y="76193"/>
                </a:lnTo>
                <a:lnTo>
                  <a:pt x="56505" y="81435"/>
                </a:lnTo>
                <a:lnTo>
                  <a:pt x="56244" y="86677"/>
                </a:lnTo>
                <a:lnTo>
                  <a:pt x="56049" y="91918"/>
                </a:lnTo>
                <a:lnTo>
                  <a:pt x="55822" y="96973"/>
                </a:lnTo>
                <a:lnTo>
                  <a:pt x="55757" y="96973"/>
                </a:lnTo>
                <a:lnTo>
                  <a:pt x="55562" y="91918"/>
                </a:lnTo>
                <a:lnTo>
                  <a:pt x="55334" y="86489"/>
                </a:lnTo>
                <a:lnTo>
                  <a:pt x="55107" y="81248"/>
                </a:lnTo>
                <a:lnTo>
                  <a:pt x="54879" y="76006"/>
                </a:lnTo>
                <a:lnTo>
                  <a:pt x="54619" y="70951"/>
                </a:lnTo>
                <a:lnTo>
                  <a:pt x="54359" y="65522"/>
                </a:lnTo>
                <a:lnTo>
                  <a:pt x="54066" y="60093"/>
                </a:lnTo>
                <a:lnTo>
                  <a:pt x="53774" y="54664"/>
                </a:lnTo>
                <a:lnTo>
                  <a:pt x="51043" y="1872"/>
                </a:lnTo>
                <a:lnTo>
                  <a:pt x="47044" y="1872"/>
                </a:lnTo>
                <a:lnTo>
                  <a:pt x="53546" y="118127"/>
                </a:lnTo>
                <a:lnTo>
                  <a:pt x="57740" y="118127"/>
                </a:lnTo>
                <a:close/>
                <a:moveTo>
                  <a:pt x="35437" y="18159"/>
                </a:moveTo>
                <a:lnTo>
                  <a:pt x="35795" y="17784"/>
                </a:lnTo>
                <a:lnTo>
                  <a:pt x="36315" y="17410"/>
                </a:lnTo>
                <a:lnTo>
                  <a:pt x="36933" y="17223"/>
                </a:lnTo>
                <a:lnTo>
                  <a:pt x="37745" y="17035"/>
                </a:lnTo>
                <a:lnTo>
                  <a:pt x="38168" y="17223"/>
                </a:lnTo>
                <a:lnTo>
                  <a:pt x="38591" y="17410"/>
                </a:lnTo>
                <a:lnTo>
                  <a:pt x="38981" y="17784"/>
                </a:lnTo>
                <a:lnTo>
                  <a:pt x="39338" y="18159"/>
                </a:lnTo>
                <a:lnTo>
                  <a:pt x="39729" y="18720"/>
                </a:lnTo>
                <a:lnTo>
                  <a:pt x="40021" y="19656"/>
                </a:lnTo>
                <a:lnTo>
                  <a:pt x="40314" y="20405"/>
                </a:lnTo>
                <a:lnTo>
                  <a:pt x="40574" y="21528"/>
                </a:lnTo>
                <a:lnTo>
                  <a:pt x="40834" y="22652"/>
                </a:lnTo>
                <a:lnTo>
                  <a:pt x="41062" y="24336"/>
                </a:lnTo>
                <a:lnTo>
                  <a:pt x="41224" y="25647"/>
                </a:lnTo>
                <a:lnTo>
                  <a:pt x="41387" y="27332"/>
                </a:lnTo>
                <a:lnTo>
                  <a:pt x="41517" y="29204"/>
                </a:lnTo>
                <a:lnTo>
                  <a:pt x="41582" y="31263"/>
                </a:lnTo>
                <a:lnTo>
                  <a:pt x="41647" y="33322"/>
                </a:lnTo>
                <a:lnTo>
                  <a:pt x="41647" y="35569"/>
                </a:lnTo>
                <a:lnTo>
                  <a:pt x="41647" y="37815"/>
                </a:lnTo>
                <a:lnTo>
                  <a:pt x="41582" y="39687"/>
                </a:lnTo>
                <a:lnTo>
                  <a:pt x="41517" y="41560"/>
                </a:lnTo>
                <a:lnTo>
                  <a:pt x="41387" y="43432"/>
                </a:lnTo>
                <a:lnTo>
                  <a:pt x="41224" y="45304"/>
                </a:lnTo>
                <a:lnTo>
                  <a:pt x="41062" y="46801"/>
                </a:lnTo>
                <a:lnTo>
                  <a:pt x="40801" y="48112"/>
                </a:lnTo>
                <a:lnTo>
                  <a:pt x="40574" y="49422"/>
                </a:lnTo>
                <a:lnTo>
                  <a:pt x="40314" y="50733"/>
                </a:lnTo>
                <a:lnTo>
                  <a:pt x="40021" y="51856"/>
                </a:lnTo>
                <a:lnTo>
                  <a:pt x="39696" y="52605"/>
                </a:lnTo>
                <a:lnTo>
                  <a:pt x="39306" y="53354"/>
                </a:lnTo>
                <a:lnTo>
                  <a:pt x="38916" y="53915"/>
                </a:lnTo>
                <a:lnTo>
                  <a:pt x="38526" y="54477"/>
                </a:lnTo>
                <a:lnTo>
                  <a:pt x="38070" y="54664"/>
                </a:lnTo>
                <a:lnTo>
                  <a:pt x="37648" y="54664"/>
                </a:lnTo>
                <a:lnTo>
                  <a:pt x="35437" y="54664"/>
                </a:lnTo>
                <a:lnTo>
                  <a:pt x="35437" y="18159"/>
                </a:lnTo>
                <a:close/>
                <a:moveTo>
                  <a:pt x="31796" y="118127"/>
                </a:moveTo>
                <a:lnTo>
                  <a:pt x="35437" y="118127"/>
                </a:lnTo>
                <a:lnTo>
                  <a:pt x="35437" y="70202"/>
                </a:lnTo>
                <a:lnTo>
                  <a:pt x="37323" y="70202"/>
                </a:lnTo>
                <a:lnTo>
                  <a:pt x="37680" y="70577"/>
                </a:lnTo>
                <a:lnTo>
                  <a:pt x="38038" y="70764"/>
                </a:lnTo>
                <a:lnTo>
                  <a:pt x="38363" y="71138"/>
                </a:lnTo>
                <a:lnTo>
                  <a:pt x="38688" y="71513"/>
                </a:lnTo>
                <a:lnTo>
                  <a:pt x="38948" y="72074"/>
                </a:lnTo>
                <a:lnTo>
                  <a:pt x="39208" y="72823"/>
                </a:lnTo>
                <a:lnTo>
                  <a:pt x="39436" y="73759"/>
                </a:lnTo>
                <a:lnTo>
                  <a:pt x="39696" y="74882"/>
                </a:lnTo>
                <a:lnTo>
                  <a:pt x="39891" y="76193"/>
                </a:lnTo>
                <a:lnTo>
                  <a:pt x="40086" y="77691"/>
                </a:lnTo>
                <a:lnTo>
                  <a:pt x="40249" y="79375"/>
                </a:lnTo>
                <a:lnTo>
                  <a:pt x="40411" y="81060"/>
                </a:lnTo>
                <a:lnTo>
                  <a:pt x="40541" y="83120"/>
                </a:lnTo>
                <a:lnTo>
                  <a:pt x="40671" y="85553"/>
                </a:lnTo>
                <a:lnTo>
                  <a:pt x="40801" y="87987"/>
                </a:lnTo>
                <a:lnTo>
                  <a:pt x="40931" y="90795"/>
                </a:lnTo>
                <a:lnTo>
                  <a:pt x="41354" y="100530"/>
                </a:lnTo>
                <a:lnTo>
                  <a:pt x="41712" y="108393"/>
                </a:lnTo>
                <a:lnTo>
                  <a:pt x="41874" y="111762"/>
                </a:lnTo>
                <a:lnTo>
                  <a:pt x="42004" y="114383"/>
                </a:lnTo>
                <a:lnTo>
                  <a:pt x="42167" y="116443"/>
                </a:lnTo>
                <a:lnTo>
                  <a:pt x="42297" y="118127"/>
                </a:lnTo>
                <a:lnTo>
                  <a:pt x="46068" y="118127"/>
                </a:lnTo>
                <a:lnTo>
                  <a:pt x="45938" y="115881"/>
                </a:lnTo>
                <a:lnTo>
                  <a:pt x="45711" y="113260"/>
                </a:lnTo>
                <a:lnTo>
                  <a:pt x="45548" y="109516"/>
                </a:lnTo>
                <a:lnTo>
                  <a:pt x="45353" y="105772"/>
                </a:lnTo>
                <a:lnTo>
                  <a:pt x="45158" y="101092"/>
                </a:lnTo>
                <a:lnTo>
                  <a:pt x="44930" y="96224"/>
                </a:lnTo>
                <a:lnTo>
                  <a:pt x="44735" y="91170"/>
                </a:lnTo>
                <a:lnTo>
                  <a:pt x="44475" y="85741"/>
                </a:lnTo>
                <a:lnTo>
                  <a:pt x="44280" y="81622"/>
                </a:lnTo>
                <a:lnTo>
                  <a:pt x="44020" y="77878"/>
                </a:lnTo>
                <a:lnTo>
                  <a:pt x="43760" y="74508"/>
                </a:lnTo>
                <a:lnTo>
                  <a:pt x="43435" y="71513"/>
                </a:lnTo>
                <a:lnTo>
                  <a:pt x="43240" y="70015"/>
                </a:lnTo>
                <a:lnTo>
                  <a:pt x="43045" y="68705"/>
                </a:lnTo>
                <a:lnTo>
                  <a:pt x="42850" y="67581"/>
                </a:lnTo>
                <a:lnTo>
                  <a:pt x="42655" y="66458"/>
                </a:lnTo>
                <a:lnTo>
                  <a:pt x="42427" y="65522"/>
                </a:lnTo>
                <a:lnTo>
                  <a:pt x="42199" y="64773"/>
                </a:lnTo>
                <a:lnTo>
                  <a:pt x="41939" y="64024"/>
                </a:lnTo>
                <a:lnTo>
                  <a:pt x="41679" y="63088"/>
                </a:lnTo>
                <a:lnTo>
                  <a:pt x="41679" y="62714"/>
                </a:lnTo>
                <a:lnTo>
                  <a:pt x="42004" y="61778"/>
                </a:lnTo>
                <a:lnTo>
                  <a:pt x="42395" y="61029"/>
                </a:lnTo>
                <a:lnTo>
                  <a:pt x="42720" y="59906"/>
                </a:lnTo>
                <a:lnTo>
                  <a:pt x="43045" y="58783"/>
                </a:lnTo>
                <a:lnTo>
                  <a:pt x="43370" y="57285"/>
                </a:lnTo>
                <a:lnTo>
                  <a:pt x="43662" y="55787"/>
                </a:lnTo>
                <a:lnTo>
                  <a:pt x="43955" y="54102"/>
                </a:lnTo>
                <a:lnTo>
                  <a:pt x="44215" y="52418"/>
                </a:lnTo>
                <a:lnTo>
                  <a:pt x="44443" y="50546"/>
                </a:lnTo>
                <a:lnTo>
                  <a:pt x="44670" y="48299"/>
                </a:lnTo>
                <a:lnTo>
                  <a:pt x="44865" y="46240"/>
                </a:lnTo>
                <a:lnTo>
                  <a:pt x="45028" y="43993"/>
                </a:lnTo>
                <a:lnTo>
                  <a:pt x="45158" y="41560"/>
                </a:lnTo>
                <a:lnTo>
                  <a:pt x="45256" y="39126"/>
                </a:lnTo>
                <a:lnTo>
                  <a:pt x="45321" y="36318"/>
                </a:lnTo>
                <a:lnTo>
                  <a:pt x="45321" y="33697"/>
                </a:lnTo>
                <a:lnTo>
                  <a:pt x="45288" y="29953"/>
                </a:lnTo>
                <a:lnTo>
                  <a:pt x="45223" y="26583"/>
                </a:lnTo>
                <a:lnTo>
                  <a:pt x="45060" y="23213"/>
                </a:lnTo>
                <a:lnTo>
                  <a:pt x="44898" y="20218"/>
                </a:lnTo>
                <a:lnTo>
                  <a:pt x="44638" y="17597"/>
                </a:lnTo>
                <a:lnTo>
                  <a:pt x="44313" y="14789"/>
                </a:lnTo>
                <a:lnTo>
                  <a:pt x="43988" y="12542"/>
                </a:lnTo>
                <a:lnTo>
                  <a:pt x="43597" y="10483"/>
                </a:lnTo>
                <a:lnTo>
                  <a:pt x="43337" y="9173"/>
                </a:lnTo>
                <a:lnTo>
                  <a:pt x="43045" y="8049"/>
                </a:lnTo>
                <a:lnTo>
                  <a:pt x="42752" y="7113"/>
                </a:lnTo>
                <a:lnTo>
                  <a:pt x="42460" y="6177"/>
                </a:lnTo>
                <a:lnTo>
                  <a:pt x="42134" y="5241"/>
                </a:lnTo>
                <a:lnTo>
                  <a:pt x="41777" y="4492"/>
                </a:lnTo>
                <a:lnTo>
                  <a:pt x="41452" y="3931"/>
                </a:lnTo>
                <a:lnTo>
                  <a:pt x="41062" y="3182"/>
                </a:lnTo>
                <a:lnTo>
                  <a:pt x="40249" y="2246"/>
                </a:lnTo>
                <a:lnTo>
                  <a:pt x="39371" y="1497"/>
                </a:lnTo>
                <a:lnTo>
                  <a:pt x="38396" y="1123"/>
                </a:lnTo>
                <a:lnTo>
                  <a:pt x="37388" y="936"/>
                </a:lnTo>
                <a:lnTo>
                  <a:pt x="36575" y="936"/>
                </a:lnTo>
                <a:lnTo>
                  <a:pt x="35795" y="1123"/>
                </a:lnTo>
                <a:lnTo>
                  <a:pt x="35047" y="1310"/>
                </a:lnTo>
                <a:lnTo>
                  <a:pt x="34299" y="1684"/>
                </a:lnTo>
                <a:lnTo>
                  <a:pt x="33616" y="2059"/>
                </a:lnTo>
                <a:lnTo>
                  <a:pt x="32966" y="2433"/>
                </a:lnTo>
                <a:lnTo>
                  <a:pt x="32348" y="2808"/>
                </a:lnTo>
                <a:lnTo>
                  <a:pt x="31796" y="3556"/>
                </a:lnTo>
                <a:lnTo>
                  <a:pt x="31796" y="118127"/>
                </a:lnTo>
                <a:close/>
                <a:moveTo>
                  <a:pt x="27699" y="49235"/>
                </a:moveTo>
                <a:lnTo>
                  <a:pt x="20059" y="49235"/>
                </a:lnTo>
                <a:lnTo>
                  <a:pt x="20059" y="19469"/>
                </a:lnTo>
                <a:lnTo>
                  <a:pt x="28122" y="19469"/>
                </a:lnTo>
                <a:lnTo>
                  <a:pt x="28122" y="1872"/>
                </a:lnTo>
                <a:lnTo>
                  <a:pt x="16385" y="1872"/>
                </a:lnTo>
                <a:lnTo>
                  <a:pt x="16385" y="118127"/>
                </a:lnTo>
                <a:lnTo>
                  <a:pt x="28577" y="118127"/>
                </a:lnTo>
                <a:lnTo>
                  <a:pt x="28577" y="100530"/>
                </a:lnTo>
                <a:lnTo>
                  <a:pt x="20059" y="100530"/>
                </a:lnTo>
                <a:lnTo>
                  <a:pt x="20059" y="66458"/>
                </a:lnTo>
                <a:lnTo>
                  <a:pt x="27699" y="66458"/>
                </a:lnTo>
                <a:lnTo>
                  <a:pt x="27699" y="49235"/>
                </a:lnTo>
                <a:close/>
                <a:moveTo>
                  <a:pt x="0" y="112511"/>
                </a:moveTo>
                <a:lnTo>
                  <a:pt x="455" y="114009"/>
                </a:lnTo>
                <a:lnTo>
                  <a:pt x="1040" y="115319"/>
                </a:lnTo>
                <a:lnTo>
                  <a:pt x="1625" y="116443"/>
                </a:lnTo>
                <a:lnTo>
                  <a:pt x="2340" y="117753"/>
                </a:lnTo>
                <a:lnTo>
                  <a:pt x="3056" y="118689"/>
                </a:lnTo>
                <a:lnTo>
                  <a:pt x="3836" y="119251"/>
                </a:lnTo>
                <a:lnTo>
                  <a:pt x="4649" y="119812"/>
                </a:lnTo>
                <a:lnTo>
                  <a:pt x="5429" y="120000"/>
                </a:lnTo>
                <a:lnTo>
                  <a:pt x="6372" y="119812"/>
                </a:lnTo>
                <a:lnTo>
                  <a:pt x="7282" y="119251"/>
                </a:lnTo>
                <a:lnTo>
                  <a:pt x="7672" y="118876"/>
                </a:lnTo>
                <a:lnTo>
                  <a:pt x="8062" y="118315"/>
                </a:lnTo>
                <a:lnTo>
                  <a:pt x="8485" y="117753"/>
                </a:lnTo>
                <a:lnTo>
                  <a:pt x="8843" y="117004"/>
                </a:lnTo>
                <a:lnTo>
                  <a:pt x="9168" y="116255"/>
                </a:lnTo>
                <a:lnTo>
                  <a:pt x="9525" y="115507"/>
                </a:lnTo>
                <a:lnTo>
                  <a:pt x="9850" y="114758"/>
                </a:lnTo>
                <a:lnTo>
                  <a:pt x="10143" y="113822"/>
                </a:lnTo>
                <a:lnTo>
                  <a:pt x="10436" y="112886"/>
                </a:lnTo>
                <a:lnTo>
                  <a:pt x="10728" y="111762"/>
                </a:lnTo>
                <a:lnTo>
                  <a:pt x="10988" y="110639"/>
                </a:lnTo>
                <a:lnTo>
                  <a:pt x="11216" y="109329"/>
                </a:lnTo>
                <a:lnTo>
                  <a:pt x="11444" y="108205"/>
                </a:lnTo>
                <a:lnTo>
                  <a:pt x="11639" y="106895"/>
                </a:lnTo>
                <a:lnTo>
                  <a:pt x="11866" y="105585"/>
                </a:lnTo>
                <a:lnTo>
                  <a:pt x="12061" y="104274"/>
                </a:lnTo>
                <a:lnTo>
                  <a:pt x="12354" y="101279"/>
                </a:lnTo>
                <a:lnTo>
                  <a:pt x="12614" y="98471"/>
                </a:lnTo>
                <a:lnTo>
                  <a:pt x="12809" y="95101"/>
                </a:lnTo>
                <a:lnTo>
                  <a:pt x="13004" y="91918"/>
                </a:lnTo>
                <a:lnTo>
                  <a:pt x="13069" y="88361"/>
                </a:lnTo>
                <a:lnTo>
                  <a:pt x="13102" y="84992"/>
                </a:lnTo>
                <a:lnTo>
                  <a:pt x="13069" y="81809"/>
                </a:lnTo>
                <a:lnTo>
                  <a:pt x="13037" y="79001"/>
                </a:lnTo>
                <a:lnTo>
                  <a:pt x="12907" y="76193"/>
                </a:lnTo>
                <a:lnTo>
                  <a:pt x="12777" y="73572"/>
                </a:lnTo>
                <a:lnTo>
                  <a:pt x="12581" y="71138"/>
                </a:lnTo>
                <a:lnTo>
                  <a:pt x="12386" y="68705"/>
                </a:lnTo>
                <a:lnTo>
                  <a:pt x="12126" y="66458"/>
                </a:lnTo>
                <a:lnTo>
                  <a:pt x="11834" y="64399"/>
                </a:lnTo>
                <a:lnTo>
                  <a:pt x="11476" y="62152"/>
                </a:lnTo>
                <a:lnTo>
                  <a:pt x="11086" y="60280"/>
                </a:lnTo>
                <a:lnTo>
                  <a:pt x="10663" y="58595"/>
                </a:lnTo>
                <a:lnTo>
                  <a:pt x="10176" y="56723"/>
                </a:lnTo>
                <a:lnTo>
                  <a:pt x="9688" y="55039"/>
                </a:lnTo>
                <a:lnTo>
                  <a:pt x="9135" y="53541"/>
                </a:lnTo>
                <a:lnTo>
                  <a:pt x="8550" y="52043"/>
                </a:lnTo>
                <a:lnTo>
                  <a:pt x="7900" y="50546"/>
                </a:lnTo>
                <a:lnTo>
                  <a:pt x="6989" y="48299"/>
                </a:lnTo>
                <a:lnTo>
                  <a:pt x="6177" y="46240"/>
                </a:lnTo>
                <a:lnTo>
                  <a:pt x="5819" y="45304"/>
                </a:lnTo>
                <a:lnTo>
                  <a:pt x="5494" y="44180"/>
                </a:lnTo>
                <a:lnTo>
                  <a:pt x="5234" y="43057"/>
                </a:lnTo>
                <a:lnTo>
                  <a:pt x="4974" y="41934"/>
                </a:lnTo>
                <a:lnTo>
                  <a:pt x="4746" y="40998"/>
                </a:lnTo>
                <a:lnTo>
                  <a:pt x="4584" y="39875"/>
                </a:lnTo>
                <a:lnTo>
                  <a:pt x="4389" y="38564"/>
                </a:lnTo>
                <a:lnTo>
                  <a:pt x="4259" y="37441"/>
                </a:lnTo>
                <a:lnTo>
                  <a:pt x="4161" y="35943"/>
                </a:lnTo>
                <a:lnTo>
                  <a:pt x="4096" y="34446"/>
                </a:lnTo>
                <a:lnTo>
                  <a:pt x="4063" y="33135"/>
                </a:lnTo>
                <a:lnTo>
                  <a:pt x="4063" y="31450"/>
                </a:lnTo>
                <a:lnTo>
                  <a:pt x="4063" y="30327"/>
                </a:lnTo>
                <a:lnTo>
                  <a:pt x="4096" y="28829"/>
                </a:lnTo>
                <a:lnTo>
                  <a:pt x="4161" y="27519"/>
                </a:lnTo>
                <a:lnTo>
                  <a:pt x="4226" y="26396"/>
                </a:lnTo>
                <a:lnTo>
                  <a:pt x="4356" y="25273"/>
                </a:lnTo>
                <a:lnTo>
                  <a:pt x="4519" y="24149"/>
                </a:lnTo>
                <a:lnTo>
                  <a:pt x="4649" y="22839"/>
                </a:lnTo>
                <a:lnTo>
                  <a:pt x="4844" y="21903"/>
                </a:lnTo>
                <a:lnTo>
                  <a:pt x="5071" y="20967"/>
                </a:lnTo>
                <a:lnTo>
                  <a:pt x="5299" y="20031"/>
                </a:lnTo>
                <a:lnTo>
                  <a:pt x="5559" y="19282"/>
                </a:lnTo>
                <a:lnTo>
                  <a:pt x="5884" y="18720"/>
                </a:lnTo>
                <a:lnTo>
                  <a:pt x="6209" y="18159"/>
                </a:lnTo>
                <a:lnTo>
                  <a:pt x="6567" y="17784"/>
                </a:lnTo>
                <a:lnTo>
                  <a:pt x="6989" y="17597"/>
                </a:lnTo>
                <a:lnTo>
                  <a:pt x="7380" y="17597"/>
                </a:lnTo>
                <a:lnTo>
                  <a:pt x="8062" y="17597"/>
                </a:lnTo>
                <a:lnTo>
                  <a:pt x="8713" y="17971"/>
                </a:lnTo>
                <a:lnTo>
                  <a:pt x="9265" y="18720"/>
                </a:lnTo>
                <a:lnTo>
                  <a:pt x="9818" y="19469"/>
                </a:lnTo>
                <a:lnTo>
                  <a:pt x="10306" y="20218"/>
                </a:lnTo>
                <a:lnTo>
                  <a:pt x="10761" y="21154"/>
                </a:lnTo>
                <a:lnTo>
                  <a:pt x="11118" y="22090"/>
                </a:lnTo>
                <a:lnTo>
                  <a:pt x="11411" y="22839"/>
                </a:lnTo>
                <a:lnTo>
                  <a:pt x="12289" y="5803"/>
                </a:lnTo>
                <a:lnTo>
                  <a:pt x="11899" y="4680"/>
                </a:lnTo>
                <a:lnTo>
                  <a:pt x="11379" y="3744"/>
                </a:lnTo>
                <a:lnTo>
                  <a:pt x="10891" y="2620"/>
                </a:lnTo>
                <a:lnTo>
                  <a:pt x="10273" y="1684"/>
                </a:lnTo>
                <a:lnTo>
                  <a:pt x="9688" y="1123"/>
                </a:lnTo>
                <a:lnTo>
                  <a:pt x="8973" y="561"/>
                </a:lnTo>
                <a:lnTo>
                  <a:pt x="8257" y="187"/>
                </a:lnTo>
                <a:lnTo>
                  <a:pt x="7445" y="0"/>
                </a:lnTo>
                <a:lnTo>
                  <a:pt x="6632" y="187"/>
                </a:lnTo>
                <a:lnTo>
                  <a:pt x="5917" y="748"/>
                </a:lnTo>
                <a:lnTo>
                  <a:pt x="5169" y="1497"/>
                </a:lnTo>
                <a:lnTo>
                  <a:pt x="4519" y="2620"/>
                </a:lnTo>
                <a:lnTo>
                  <a:pt x="3868" y="4118"/>
                </a:lnTo>
                <a:lnTo>
                  <a:pt x="3283" y="5616"/>
                </a:lnTo>
                <a:lnTo>
                  <a:pt x="2730" y="7488"/>
                </a:lnTo>
                <a:lnTo>
                  <a:pt x="2275" y="9547"/>
                </a:lnTo>
                <a:lnTo>
                  <a:pt x="1820" y="11981"/>
                </a:lnTo>
                <a:lnTo>
                  <a:pt x="1430" y="14414"/>
                </a:lnTo>
                <a:lnTo>
                  <a:pt x="1105" y="17410"/>
                </a:lnTo>
                <a:lnTo>
                  <a:pt x="845" y="20218"/>
                </a:lnTo>
                <a:lnTo>
                  <a:pt x="585" y="23213"/>
                </a:lnTo>
                <a:lnTo>
                  <a:pt x="455" y="26583"/>
                </a:lnTo>
                <a:lnTo>
                  <a:pt x="357" y="29765"/>
                </a:lnTo>
                <a:lnTo>
                  <a:pt x="325" y="33510"/>
                </a:lnTo>
                <a:lnTo>
                  <a:pt x="357" y="36318"/>
                </a:lnTo>
                <a:lnTo>
                  <a:pt x="422" y="39500"/>
                </a:lnTo>
                <a:lnTo>
                  <a:pt x="520" y="42121"/>
                </a:lnTo>
                <a:lnTo>
                  <a:pt x="682" y="44929"/>
                </a:lnTo>
                <a:lnTo>
                  <a:pt x="942" y="47363"/>
                </a:lnTo>
                <a:lnTo>
                  <a:pt x="1170" y="49609"/>
                </a:lnTo>
                <a:lnTo>
                  <a:pt x="1463" y="51856"/>
                </a:lnTo>
                <a:lnTo>
                  <a:pt x="1788" y="53915"/>
                </a:lnTo>
                <a:lnTo>
                  <a:pt x="2178" y="55975"/>
                </a:lnTo>
                <a:lnTo>
                  <a:pt x="2600" y="58034"/>
                </a:lnTo>
                <a:lnTo>
                  <a:pt x="3023" y="59719"/>
                </a:lnTo>
                <a:lnTo>
                  <a:pt x="3543" y="61404"/>
                </a:lnTo>
                <a:lnTo>
                  <a:pt x="4031" y="62901"/>
                </a:lnTo>
                <a:lnTo>
                  <a:pt x="4616" y="64586"/>
                </a:lnTo>
                <a:lnTo>
                  <a:pt x="5169" y="65897"/>
                </a:lnTo>
                <a:lnTo>
                  <a:pt x="5787" y="67207"/>
                </a:lnTo>
                <a:lnTo>
                  <a:pt x="6664" y="69079"/>
                </a:lnTo>
                <a:lnTo>
                  <a:pt x="7412" y="71326"/>
                </a:lnTo>
                <a:lnTo>
                  <a:pt x="7737" y="72262"/>
                </a:lnTo>
                <a:lnTo>
                  <a:pt x="8030" y="73385"/>
                </a:lnTo>
                <a:lnTo>
                  <a:pt x="8290" y="74321"/>
                </a:lnTo>
                <a:lnTo>
                  <a:pt x="8518" y="75444"/>
                </a:lnTo>
                <a:lnTo>
                  <a:pt x="8713" y="76567"/>
                </a:lnTo>
                <a:lnTo>
                  <a:pt x="8875" y="78065"/>
                </a:lnTo>
                <a:lnTo>
                  <a:pt x="9038" y="79188"/>
                </a:lnTo>
                <a:lnTo>
                  <a:pt x="9135" y="80499"/>
                </a:lnTo>
                <a:lnTo>
                  <a:pt x="9233" y="81809"/>
                </a:lnTo>
                <a:lnTo>
                  <a:pt x="9330" y="83307"/>
                </a:lnTo>
                <a:lnTo>
                  <a:pt x="9363" y="84992"/>
                </a:lnTo>
                <a:lnTo>
                  <a:pt x="9363" y="86489"/>
                </a:lnTo>
                <a:lnTo>
                  <a:pt x="9363" y="88174"/>
                </a:lnTo>
                <a:lnTo>
                  <a:pt x="9265" y="89859"/>
                </a:lnTo>
                <a:lnTo>
                  <a:pt x="9200" y="91544"/>
                </a:lnTo>
                <a:lnTo>
                  <a:pt x="9103" y="93042"/>
                </a:lnTo>
                <a:lnTo>
                  <a:pt x="8973" y="94352"/>
                </a:lnTo>
                <a:lnTo>
                  <a:pt x="8810" y="95663"/>
                </a:lnTo>
                <a:lnTo>
                  <a:pt x="8615" y="96786"/>
                </a:lnTo>
                <a:lnTo>
                  <a:pt x="8420" y="98096"/>
                </a:lnTo>
                <a:lnTo>
                  <a:pt x="8160" y="99032"/>
                </a:lnTo>
                <a:lnTo>
                  <a:pt x="7867" y="99781"/>
                </a:lnTo>
                <a:lnTo>
                  <a:pt x="7575" y="100530"/>
                </a:lnTo>
                <a:lnTo>
                  <a:pt x="7250" y="101092"/>
                </a:lnTo>
                <a:lnTo>
                  <a:pt x="6924" y="101653"/>
                </a:lnTo>
                <a:lnTo>
                  <a:pt x="6502" y="102028"/>
                </a:lnTo>
                <a:lnTo>
                  <a:pt x="6112" y="102215"/>
                </a:lnTo>
                <a:lnTo>
                  <a:pt x="5689" y="102215"/>
                </a:lnTo>
                <a:lnTo>
                  <a:pt x="5006" y="102215"/>
                </a:lnTo>
                <a:lnTo>
                  <a:pt x="4291" y="101653"/>
                </a:lnTo>
                <a:lnTo>
                  <a:pt x="3641" y="101092"/>
                </a:lnTo>
                <a:lnTo>
                  <a:pt x="2991" y="100156"/>
                </a:lnTo>
                <a:lnTo>
                  <a:pt x="2405" y="99032"/>
                </a:lnTo>
                <a:lnTo>
                  <a:pt x="1820" y="97909"/>
                </a:lnTo>
                <a:lnTo>
                  <a:pt x="1300" y="96224"/>
                </a:lnTo>
                <a:lnTo>
                  <a:pt x="845" y="94914"/>
                </a:lnTo>
                <a:lnTo>
                  <a:pt x="0" y="11251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9683181" y="6593329"/>
            <a:ext cx="1387964" cy="112270"/>
          </a:xfrm>
          <a:custGeom>
            <a:pathLst>
              <a:path extrusionOk="0" h="120000" w="120000">
                <a:moveTo>
                  <a:pt x="115784" y="118127"/>
                </a:moveTo>
                <a:lnTo>
                  <a:pt x="115784" y="69079"/>
                </a:lnTo>
                <a:lnTo>
                  <a:pt x="120000" y="1872"/>
                </a:lnTo>
                <a:lnTo>
                  <a:pt x="117373" y="1872"/>
                </a:lnTo>
                <a:lnTo>
                  <a:pt x="115866" y="31638"/>
                </a:lnTo>
                <a:lnTo>
                  <a:pt x="115560" y="37815"/>
                </a:lnTo>
                <a:lnTo>
                  <a:pt x="115275" y="43432"/>
                </a:lnTo>
                <a:lnTo>
                  <a:pt x="115011" y="49048"/>
                </a:lnTo>
                <a:lnTo>
                  <a:pt x="114766" y="54664"/>
                </a:lnTo>
                <a:lnTo>
                  <a:pt x="114746" y="54664"/>
                </a:lnTo>
                <a:lnTo>
                  <a:pt x="114461" y="48861"/>
                </a:lnTo>
                <a:lnTo>
                  <a:pt x="114216" y="43432"/>
                </a:lnTo>
                <a:lnTo>
                  <a:pt x="113952" y="37815"/>
                </a:lnTo>
                <a:lnTo>
                  <a:pt x="113626" y="31825"/>
                </a:lnTo>
                <a:lnTo>
                  <a:pt x="112119" y="1872"/>
                </a:lnTo>
                <a:lnTo>
                  <a:pt x="109492" y="1872"/>
                </a:lnTo>
                <a:lnTo>
                  <a:pt x="113483" y="69641"/>
                </a:lnTo>
                <a:lnTo>
                  <a:pt x="113483" y="118127"/>
                </a:lnTo>
                <a:lnTo>
                  <a:pt x="115784" y="118127"/>
                </a:lnTo>
                <a:close/>
                <a:moveTo>
                  <a:pt x="108291" y="97909"/>
                </a:moveTo>
                <a:lnTo>
                  <a:pt x="108046" y="98845"/>
                </a:lnTo>
                <a:lnTo>
                  <a:pt x="107782" y="99594"/>
                </a:lnTo>
                <a:lnTo>
                  <a:pt x="107456" y="100343"/>
                </a:lnTo>
                <a:lnTo>
                  <a:pt x="107150" y="100904"/>
                </a:lnTo>
                <a:lnTo>
                  <a:pt x="106804" y="101466"/>
                </a:lnTo>
                <a:lnTo>
                  <a:pt x="106478" y="101840"/>
                </a:lnTo>
                <a:lnTo>
                  <a:pt x="106112" y="102028"/>
                </a:lnTo>
                <a:lnTo>
                  <a:pt x="105766" y="102028"/>
                </a:lnTo>
                <a:lnTo>
                  <a:pt x="105521" y="102028"/>
                </a:lnTo>
                <a:lnTo>
                  <a:pt x="105257" y="101840"/>
                </a:lnTo>
                <a:lnTo>
                  <a:pt x="105012" y="101653"/>
                </a:lnTo>
                <a:lnTo>
                  <a:pt x="104788" y="101279"/>
                </a:lnTo>
                <a:lnTo>
                  <a:pt x="104544" y="100904"/>
                </a:lnTo>
                <a:lnTo>
                  <a:pt x="104340" y="100530"/>
                </a:lnTo>
                <a:lnTo>
                  <a:pt x="104116" y="99968"/>
                </a:lnTo>
                <a:lnTo>
                  <a:pt x="103933" y="99219"/>
                </a:lnTo>
                <a:lnTo>
                  <a:pt x="103709" y="98471"/>
                </a:lnTo>
                <a:lnTo>
                  <a:pt x="103526" y="97722"/>
                </a:lnTo>
                <a:lnTo>
                  <a:pt x="103342" y="96599"/>
                </a:lnTo>
                <a:lnTo>
                  <a:pt x="103180" y="95663"/>
                </a:lnTo>
                <a:lnTo>
                  <a:pt x="102976" y="94539"/>
                </a:lnTo>
                <a:lnTo>
                  <a:pt x="102833" y="93416"/>
                </a:lnTo>
                <a:lnTo>
                  <a:pt x="102670" y="92106"/>
                </a:lnTo>
                <a:lnTo>
                  <a:pt x="102548" y="90982"/>
                </a:lnTo>
                <a:lnTo>
                  <a:pt x="102406" y="89297"/>
                </a:lnTo>
                <a:lnTo>
                  <a:pt x="102263" y="87987"/>
                </a:lnTo>
                <a:lnTo>
                  <a:pt x="102141" y="86489"/>
                </a:lnTo>
                <a:lnTo>
                  <a:pt x="102039" y="84804"/>
                </a:lnTo>
                <a:lnTo>
                  <a:pt x="101937" y="82932"/>
                </a:lnTo>
                <a:lnTo>
                  <a:pt x="101836" y="81248"/>
                </a:lnTo>
                <a:lnTo>
                  <a:pt x="101754" y="79563"/>
                </a:lnTo>
                <a:lnTo>
                  <a:pt x="101673" y="77691"/>
                </a:lnTo>
                <a:lnTo>
                  <a:pt x="101530" y="73572"/>
                </a:lnTo>
                <a:lnTo>
                  <a:pt x="101449" y="69453"/>
                </a:lnTo>
                <a:lnTo>
                  <a:pt x="101388" y="64960"/>
                </a:lnTo>
                <a:lnTo>
                  <a:pt x="101367" y="60280"/>
                </a:lnTo>
                <a:lnTo>
                  <a:pt x="101388" y="57847"/>
                </a:lnTo>
                <a:lnTo>
                  <a:pt x="101388" y="55226"/>
                </a:lnTo>
                <a:lnTo>
                  <a:pt x="101428" y="52792"/>
                </a:lnTo>
                <a:lnTo>
                  <a:pt x="101449" y="50546"/>
                </a:lnTo>
                <a:lnTo>
                  <a:pt x="101510" y="48112"/>
                </a:lnTo>
                <a:lnTo>
                  <a:pt x="101550" y="46053"/>
                </a:lnTo>
                <a:lnTo>
                  <a:pt x="101632" y="43993"/>
                </a:lnTo>
                <a:lnTo>
                  <a:pt x="101713" y="41747"/>
                </a:lnTo>
                <a:lnTo>
                  <a:pt x="101795" y="39875"/>
                </a:lnTo>
                <a:lnTo>
                  <a:pt x="101897" y="38003"/>
                </a:lnTo>
                <a:lnTo>
                  <a:pt x="101978" y="36131"/>
                </a:lnTo>
                <a:lnTo>
                  <a:pt x="102100" y="34446"/>
                </a:lnTo>
                <a:lnTo>
                  <a:pt x="102202" y="32948"/>
                </a:lnTo>
                <a:lnTo>
                  <a:pt x="102345" y="31450"/>
                </a:lnTo>
                <a:lnTo>
                  <a:pt x="102487" y="29765"/>
                </a:lnTo>
                <a:lnTo>
                  <a:pt x="102630" y="28455"/>
                </a:lnTo>
                <a:lnTo>
                  <a:pt x="102772" y="27145"/>
                </a:lnTo>
                <a:lnTo>
                  <a:pt x="102935" y="26021"/>
                </a:lnTo>
                <a:lnTo>
                  <a:pt x="103098" y="24898"/>
                </a:lnTo>
                <a:lnTo>
                  <a:pt x="103281" y="23775"/>
                </a:lnTo>
                <a:lnTo>
                  <a:pt x="103444" y="22652"/>
                </a:lnTo>
                <a:lnTo>
                  <a:pt x="103628" y="21903"/>
                </a:lnTo>
                <a:lnTo>
                  <a:pt x="103811" y="20967"/>
                </a:lnTo>
                <a:lnTo>
                  <a:pt x="104035" y="20405"/>
                </a:lnTo>
                <a:lnTo>
                  <a:pt x="104442" y="19095"/>
                </a:lnTo>
                <a:lnTo>
                  <a:pt x="104870" y="18346"/>
                </a:lnTo>
                <a:lnTo>
                  <a:pt x="105318" y="17784"/>
                </a:lnTo>
                <a:lnTo>
                  <a:pt x="105806" y="17597"/>
                </a:lnTo>
                <a:lnTo>
                  <a:pt x="106193" y="17784"/>
                </a:lnTo>
                <a:lnTo>
                  <a:pt x="106539" y="17971"/>
                </a:lnTo>
                <a:lnTo>
                  <a:pt x="106865" y="18346"/>
                </a:lnTo>
                <a:lnTo>
                  <a:pt x="107191" y="18907"/>
                </a:lnTo>
                <a:lnTo>
                  <a:pt x="107497" y="19656"/>
                </a:lnTo>
                <a:lnTo>
                  <a:pt x="107782" y="20405"/>
                </a:lnTo>
                <a:lnTo>
                  <a:pt x="108026" y="21154"/>
                </a:lnTo>
                <a:lnTo>
                  <a:pt x="108250" y="22090"/>
                </a:lnTo>
                <a:lnTo>
                  <a:pt x="108759" y="5241"/>
                </a:lnTo>
                <a:lnTo>
                  <a:pt x="108576" y="4492"/>
                </a:lnTo>
                <a:lnTo>
                  <a:pt x="108291" y="3556"/>
                </a:lnTo>
                <a:lnTo>
                  <a:pt x="107985" y="2433"/>
                </a:lnTo>
                <a:lnTo>
                  <a:pt x="107619" y="1684"/>
                </a:lnTo>
                <a:lnTo>
                  <a:pt x="107211" y="1123"/>
                </a:lnTo>
                <a:lnTo>
                  <a:pt x="106743" y="561"/>
                </a:lnTo>
                <a:lnTo>
                  <a:pt x="106254" y="187"/>
                </a:lnTo>
                <a:lnTo>
                  <a:pt x="105705" y="0"/>
                </a:lnTo>
                <a:lnTo>
                  <a:pt x="105338" y="187"/>
                </a:lnTo>
                <a:lnTo>
                  <a:pt x="104992" y="374"/>
                </a:lnTo>
                <a:lnTo>
                  <a:pt x="104646" y="748"/>
                </a:lnTo>
                <a:lnTo>
                  <a:pt x="104300" y="1123"/>
                </a:lnTo>
                <a:lnTo>
                  <a:pt x="103974" y="1684"/>
                </a:lnTo>
                <a:lnTo>
                  <a:pt x="103648" y="2433"/>
                </a:lnTo>
                <a:lnTo>
                  <a:pt x="103342" y="3182"/>
                </a:lnTo>
                <a:lnTo>
                  <a:pt x="103017" y="4305"/>
                </a:lnTo>
                <a:lnTo>
                  <a:pt x="102732" y="5429"/>
                </a:lnTo>
                <a:lnTo>
                  <a:pt x="102446" y="6552"/>
                </a:lnTo>
                <a:lnTo>
                  <a:pt x="102141" y="7862"/>
                </a:lnTo>
                <a:lnTo>
                  <a:pt x="101876" y="9360"/>
                </a:lnTo>
                <a:lnTo>
                  <a:pt x="101591" y="11045"/>
                </a:lnTo>
                <a:lnTo>
                  <a:pt x="101347" y="12730"/>
                </a:lnTo>
                <a:lnTo>
                  <a:pt x="101123" y="14414"/>
                </a:lnTo>
                <a:lnTo>
                  <a:pt x="100899" y="16287"/>
                </a:lnTo>
                <a:lnTo>
                  <a:pt x="100655" y="18533"/>
                </a:lnTo>
                <a:lnTo>
                  <a:pt x="100451" y="20592"/>
                </a:lnTo>
                <a:lnTo>
                  <a:pt x="100268" y="22839"/>
                </a:lnTo>
                <a:lnTo>
                  <a:pt x="100064" y="25273"/>
                </a:lnTo>
                <a:lnTo>
                  <a:pt x="99901" y="27706"/>
                </a:lnTo>
                <a:lnTo>
                  <a:pt x="99738" y="30327"/>
                </a:lnTo>
                <a:lnTo>
                  <a:pt x="99596" y="32948"/>
                </a:lnTo>
                <a:lnTo>
                  <a:pt x="99473" y="35569"/>
                </a:lnTo>
                <a:lnTo>
                  <a:pt x="99351" y="38564"/>
                </a:lnTo>
                <a:lnTo>
                  <a:pt x="99229" y="41560"/>
                </a:lnTo>
                <a:lnTo>
                  <a:pt x="99148" y="44742"/>
                </a:lnTo>
                <a:lnTo>
                  <a:pt x="99087" y="47737"/>
                </a:lnTo>
                <a:lnTo>
                  <a:pt x="99025" y="51107"/>
                </a:lnTo>
                <a:lnTo>
                  <a:pt x="98985" y="54290"/>
                </a:lnTo>
                <a:lnTo>
                  <a:pt x="98964" y="57847"/>
                </a:lnTo>
                <a:lnTo>
                  <a:pt x="98944" y="61404"/>
                </a:lnTo>
                <a:lnTo>
                  <a:pt x="98964" y="64773"/>
                </a:lnTo>
                <a:lnTo>
                  <a:pt x="98985" y="67769"/>
                </a:lnTo>
                <a:lnTo>
                  <a:pt x="99005" y="71138"/>
                </a:lnTo>
                <a:lnTo>
                  <a:pt x="99066" y="73946"/>
                </a:lnTo>
                <a:lnTo>
                  <a:pt x="99127" y="77129"/>
                </a:lnTo>
                <a:lnTo>
                  <a:pt x="99188" y="79937"/>
                </a:lnTo>
                <a:lnTo>
                  <a:pt x="99290" y="82558"/>
                </a:lnTo>
                <a:lnTo>
                  <a:pt x="99392" y="85553"/>
                </a:lnTo>
                <a:lnTo>
                  <a:pt x="99514" y="87987"/>
                </a:lnTo>
                <a:lnTo>
                  <a:pt x="99636" y="90608"/>
                </a:lnTo>
                <a:lnTo>
                  <a:pt x="99779" y="93042"/>
                </a:lnTo>
                <a:lnTo>
                  <a:pt x="99921" y="95288"/>
                </a:lnTo>
                <a:lnTo>
                  <a:pt x="100084" y="97722"/>
                </a:lnTo>
                <a:lnTo>
                  <a:pt x="100288" y="99968"/>
                </a:lnTo>
                <a:lnTo>
                  <a:pt x="100471" y="101840"/>
                </a:lnTo>
                <a:lnTo>
                  <a:pt x="100655" y="103900"/>
                </a:lnTo>
                <a:lnTo>
                  <a:pt x="100899" y="105772"/>
                </a:lnTo>
                <a:lnTo>
                  <a:pt x="101103" y="107457"/>
                </a:lnTo>
                <a:lnTo>
                  <a:pt x="101347" y="109141"/>
                </a:lnTo>
                <a:lnTo>
                  <a:pt x="101591" y="110826"/>
                </a:lnTo>
                <a:lnTo>
                  <a:pt x="101856" y="112137"/>
                </a:lnTo>
                <a:lnTo>
                  <a:pt x="102121" y="113447"/>
                </a:lnTo>
                <a:lnTo>
                  <a:pt x="102406" y="114570"/>
                </a:lnTo>
                <a:lnTo>
                  <a:pt x="102691" y="115694"/>
                </a:lnTo>
                <a:lnTo>
                  <a:pt x="102996" y="116630"/>
                </a:lnTo>
                <a:lnTo>
                  <a:pt x="103322" y="117566"/>
                </a:lnTo>
                <a:lnTo>
                  <a:pt x="103628" y="118315"/>
                </a:lnTo>
                <a:lnTo>
                  <a:pt x="103974" y="118876"/>
                </a:lnTo>
                <a:lnTo>
                  <a:pt x="104300" y="119251"/>
                </a:lnTo>
                <a:lnTo>
                  <a:pt x="104646" y="119625"/>
                </a:lnTo>
                <a:lnTo>
                  <a:pt x="105033" y="119812"/>
                </a:lnTo>
                <a:lnTo>
                  <a:pt x="105379" y="120000"/>
                </a:lnTo>
                <a:lnTo>
                  <a:pt x="105949" y="119812"/>
                </a:lnTo>
                <a:lnTo>
                  <a:pt x="106478" y="119438"/>
                </a:lnTo>
                <a:lnTo>
                  <a:pt x="106967" y="118876"/>
                </a:lnTo>
                <a:lnTo>
                  <a:pt x="107395" y="118315"/>
                </a:lnTo>
                <a:lnTo>
                  <a:pt x="107802" y="117566"/>
                </a:lnTo>
                <a:lnTo>
                  <a:pt x="108128" y="116443"/>
                </a:lnTo>
                <a:lnTo>
                  <a:pt x="108413" y="115507"/>
                </a:lnTo>
                <a:lnTo>
                  <a:pt x="108678" y="114570"/>
                </a:lnTo>
                <a:lnTo>
                  <a:pt x="108291" y="97909"/>
                </a:lnTo>
                <a:close/>
                <a:moveTo>
                  <a:pt x="89068" y="118127"/>
                </a:moveTo>
                <a:lnTo>
                  <a:pt x="89068" y="76380"/>
                </a:lnTo>
                <a:lnTo>
                  <a:pt x="89068" y="69453"/>
                </a:lnTo>
                <a:lnTo>
                  <a:pt x="89068" y="62714"/>
                </a:lnTo>
                <a:lnTo>
                  <a:pt x="89068" y="56349"/>
                </a:lnTo>
                <a:lnTo>
                  <a:pt x="89048" y="50358"/>
                </a:lnTo>
                <a:lnTo>
                  <a:pt x="89027" y="44368"/>
                </a:lnTo>
                <a:lnTo>
                  <a:pt x="89007" y="38377"/>
                </a:lnTo>
                <a:lnTo>
                  <a:pt x="88986" y="32761"/>
                </a:lnTo>
                <a:lnTo>
                  <a:pt x="88966" y="26957"/>
                </a:lnTo>
                <a:lnTo>
                  <a:pt x="89007" y="26957"/>
                </a:lnTo>
                <a:lnTo>
                  <a:pt x="89251" y="31825"/>
                </a:lnTo>
                <a:lnTo>
                  <a:pt x="89516" y="37067"/>
                </a:lnTo>
                <a:lnTo>
                  <a:pt x="89801" y="41934"/>
                </a:lnTo>
                <a:lnTo>
                  <a:pt x="90066" y="46989"/>
                </a:lnTo>
                <a:lnTo>
                  <a:pt x="90371" y="52230"/>
                </a:lnTo>
                <a:lnTo>
                  <a:pt x="90677" y="57285"/>
                </a:lnTo>
                <a:lnTo>
                  <a:pt x="90982" y="62152"/>
                </a:lnTo>
                <a:lnTo>
                  <a:pt x="91287" y="67020"/>
                </a:lnTo>
                <a:lnTo>
                  <a:pt x="94566" y="118127"/>
                </a:lnTo>
                <a:lnTo>
                  <a:pt x="96948" y="118127"/>
                </a:lnTo>
                <a:lnTo>
                  <a:pt x="96948" y="1872"/>
                </a:lnTo>
                <a:lnTo>
                  <a:pt x="94831" y="1872"/>
                </a:lnTo>
                <a:lnTo>
                  <a:pt x="94831" y="42308"/>
                </a:lnTo>
                <a:lnTo>
                  <a:pt x="94831" y="48861"/>
                </a:lnTo>
                <a:lnTo>
                  <a:pt x="94851" y="55226"/>
                </a:lnTo>
                <a:lnTo>
                  <a:pt x="94851" y="61404"/>
                </a:lnTo>
                <a:lnTo>
                  <a:pt x="94871" y="67394"/>
                </a:lnTo>
                <a:lnTo>
                  <a:pt x="94912" y="73198"/>
                </a:lnTo>
                <a:lnTo>
                  <a:pt x="94932" y="79001"/>
                </a:lnTo>
                <a:lnTo>
                  <a:pt x="94994" y="84804"/>
                </a:lnTo>
                <a:lnTo>
                  <a:pt x="95034" y="90608"/>
                </a:lnTo>
                <a:lnTo>
                  <a:pt x="94994" y="90795"/>
                </a:lnTo>
                <a:lnTo>
                  <a:pt x="94749" y="85928"/>
                </a:lnTo>
                <a:lnTo>
                  <a:pt x="94525" y="81060"/>
                </a:lnTo>
                <a:lnTo>
                  <a:pt x="94281" y="76193"/>
                </a:lnTo>
                <a:lnTo>
                  <a:pt x="93996" y="71326"/>
                </a:lnTo>
                <a:lnTo>
                  <a:pt x="93731" y="66458"/>
                </a:lnTo>
                <a:lnTo>
                  <a:pt x="93446" y="61404"/>
                </a:lnTo>
                <a:lnTo>
                  <a:pt x="93141" y="56536"/>
                </a:lnTo>
                <a:lnTo>
                  <a:pt x="92835" y="51856"/>
                </a:lnTo>
                <a:lnTo>
                  <a:pt x="89577" y="1872"/>
                </a:lnTo>
                <a:lnTo>
                  <a:pt x="86950" y="1872"/>
                </a:lnTo>
                <a:lnTo>
                  <a:pt x="86950" y="118127"/>
                </a:lnTo>
                <a:lnTo>
                  <a:pt x="89068" y="118127"/>
                </a:lnTo>
                <a:close/>
                <a:moveTo>
                  <a:pt x="77929" y="69079"/>
                </a:moveTo>
                <a:lnTo>
                  <a:pt x="78927" y="40436"/>
                </a:lnTo>
                <a:lnTo>
                  <a:pt x="79090" y="35007"/>
                </a:lnTo>
                <a:lnTo>
                  <a:pt x="79232" y="29578"/>
                </a:lnTo>
                <a:lnTo>
                  <a:pt x="79375" y="24149"/>
                </a:lnTo>
                <a:lnTo>
                  <a:pt x="79518" y="18720"/>
                </a:lnTo>
                <a:lnTo>
                  <a:pt x="79579" y="18720"/>
                </a:lnTo>
                <a:lnTo>
                  <a:pt x="79721" y="23962"/>
                </a:lnTo>
                <a:lnTo>
                  <a:pt x="79864" y="29391"/>
                </a:lnTo>
                <a:lnTo>
                  <a:pt x="80027" y="35007"/>
                </a:lnTo>
                <a:lnTo>
                  <a:pt x="80190" y="40624"/>
                </a:lnTo>
                <a:lnTo>
                  <a:pt x="81208" y="69079"/>
                </a:lnTo>
                <a:lnTo>
                  <a:pt x="77929" y="69079"/>
                </a:lnTo>
                <a:close/>
                <a:moveTo>
                  <a:pt x="81574" y="85366"/>
                </a:moveTo>
                <a:lnTo>
                  <a:pt x="82735" y="118127"/>
                </a:lnTo>
                <a:lnTo>
                  <a:pt x="85199" y="118127"/>
                </a:lnTo>
                <a:lnTo>
                  <a:pt x="81106" y="1872"/>
                </a:lnTo>
                <a:lnTo>
                  <a:pt x="78174" y="1872"/>
                </a:lnTo>
                <a:lnTo>
                  <a:pt x="74101" y="118127"/>
                </a:lnTo>
                <a:lnTo>
                  <a:pt x="76483" y="118127"/>
                </a:lnTo>
                <a:lnTo>
                  <a:pt x="77563" y="85366"/>
                </a:lnTo>
                <a:lnTo>
                  <a:pt x="81574" y="85366"/>
                </a:lnTo>
                <a:close/>
                <a:moveTo>
                  <a:pt x="69010" y="118127"/>
                </a:moveTo>
                <a:lnTo>
                  <a:pt x="71311" y="118127"/>
                </a:lnTo>
                <a:lnTo>
                  <a:pt x="71311" y="19656"/>
                </a:lnTo>
                <a:lnTo>
                  <a:pt x="74936" y="19656"/>
                </a:lnTo>
                <a:lnTo>
                  <a:pt x="74936" y="1872"/>
                </a:lnTo>
                <a:lnTo>
                  <a:pt x="65386" y="1872"/>
                </a:lnTo>
                <a:lnTo>
                  <a:pt x="65386" y="19656"/>
                </a:lnTo>
                <a:lnTo>
                  <a:pt x="69010" y="19656"/>
                </a:lnTo>
                <a:lnTo>
                  <a:pt x="69010" y="118127"/>
                </a:lnTo>
                <a:close/>
                <a:moveTo>
                  <a:pt x="59175" y="118127"/>
                </a:moveTo>
                <a:lnTo>
                  <a:pt x="66689" y="118127"/>
                </a:lnTo>
                <a:lnTo>
                  <a:pt x="66689" y="100343"/>
                </a:lnTo>
                <a:lnTo>
                  <a:pt x="61496" y="100343"/>
                </a:lnTo>
                <a:lnTo>
                  <a:pt x="61496" y="1872"/>
                </a:lnTo>
                <a:lnTo>
                  <a:pt x="59175" y="1872"/>
                </a:lnTo>
                <a:lnTo>
                  <a:pt x="59175" y="118127"/>
                </a:lnTo>
                <a:close/>
                <a:moveTo>
                  <a:pt x="46692" y="1872"/>
                </a:moveTo>
                <a:lnTo>
                  <a:pt x="46692" y="68330"/>
                </a:lnTo>
                <a:lnTo>
                  <a:pt x="46692" y="71700"/>
                </a:lnTo>
                <a:lnTo>
                  <a:pt x="46713" y="74882"/>
                </a:lnTo>
                <a:lnTo>
                  <a:pt x="46733" y="78065"/>
                </a:lnTo>
                <a:lnTo>
                  <a:pt x="46774" y="81060"/>
                </a:lnTo>
                <a:lnTo>
                  <a:pt x="46814" y="84056"/>
                </a:lnTo>
                <a:lnTo>
                  <a:pt x="46896" y="86677"/>
                </a:lnTo>
                <a:lnTo>
                  <a:pt x="46957" y="89297"/>
                </a:lnTo>
                <a:lnTo>
                  <a:pt x="47038" y="91918"/>
                </a:lnTo>
                <a:lnTo>
                  <a:pt x="47120" y="94165"/>
                </a:lnTo>
                <a:lnTo>
                  <a:pt x="47222" y="96411"/>
                </a:lnTo>
                <a:lnTo>
                  <a:pt x="47323" y="98845"/>
                </a:lnTo>
                <a:lnTo>
                  <a:pt x="47446" y="100717"/>
                </a:lnTo>
                <a:lnTo>
                  <a:pt x="47568" y="102589"/>
                </a:lnTo>
                <a:lnTo>
                  <a:pt x="47710" y="104648"/>
                </a:lnTo>
                <a:lnTo>
                  <a:pt x="47853" y="106333"/>
                </a:lnTo>
                <a:lnTo>
                  <a:pt x="47995" y="107831"/>
                </a:lnTo>
                <a:lnTo>
                  <a:pt x="48158" y="109329"/>
                </a:lnTo>
                <a:lnTo>
                  <a:pt x="48321" y="110826"/>
                </a:lnTo>
                <a:lnTo>
                  <a:pt x="48525" y="112137"/>
                </a:lnTo>
                <a:lnTo>
                  <a:pt x="48708" y="113260"/>
                </a:lnTo>
                <a:lnTo>
                  <a:pt x="48891" y="114383"/>
                </a:lnTo>
                <a:lnTo>
                  <a:pt x="49095" y="115319"/>
                </a:lnTo>
                <a:lnTo>
                  <a:pt x="49319" y="116255"/>
                </a:lnTo>
                <a:lnTo>
                  <a:pt x="49523" y="117004"/>
                </a:lnTo>
                <a:lnTo>
                  <a:pt x="49747" y="117753"/>
                </a:lnTo>
                <a:lnTo>
                  <a:pt x="49991" y="118502"/>
                </a:lnTo>
                <a:lnTo>
                  <a:pt x="50215" y="118876"/>
                </a:lnTo>
                <a:lnTo>
                  <a:pt x="50459" y="119251"/>
                </a:lnTo>
                <a:lnTo>
                  <a:pt x="50968" y="119812"/>
                </a:lnTo>
                <a:lnTo>
                  <a:pt x="51518" y="120000"/>
                </a:lnTo>
                <a:lnTo>
                  <a:pt x="51783" y="120000"/>
                </a:lnTo>
                <a:lnTo>
                  <a:pt x="52048" y="119812"/>
                </a:lnTo>
                <a:lnTo>
                  <a:pt x="52333" y="119625"/>
                </a:lnTo>
                <a:lnTo>
                  <a:pt x="52597" y="119251"/>
                </a:lnTo>
                <a:lnTo>
                  <a:pt x="52842" y="118876"/>
                </a:lnTo>
                <a:lnTo>
                  <a:pt x="53107" y="118315"/>
                </a:lnTo>
                <a:lnTo>
                  <a:pt x="53331" y="117753"/>
                </a:lnTo>
                <a:lnTo>
                  <a:pt x="53575" y="116817"/>
                </a:lnTo>
                <a:lnTo>
                  <a:pt x="53819" y="116068"/>
                </a:lnTo>
                <a:lnTo>
                  <a:pt x="54023" y="115132"/>
                </a:lnTo>
                <a:lnTo>
                  <a:pt x="54227" y="114196"/>
                </a:lnTo>
                <a:lnTo>
                  <a:pt x="54430" y="113073"/>
                </a:lnTo>
                <a:lnTo>
                  <a:pt x="54634" y="111950"/>
                </a:lnTo>
                <a:lnTo>
                  <a:pt x="54817" y="110639"/>
                </a:lnTo>
                <a:lnTo>
                  <a:pt x="55000" y="108954"/>
                </a:lnTo>
                <a:lnTo>
                  <a:pt x="55163" y="107457"/>
                </a:lnTo>
                <a:lnTo>
                  <a:pt x="55347" y="105959"/>
                </a:lnTo>
                <a:lnTo>
                  <a:pt x="55489" y="104274"/>
                </a:lnTo>
                <a:lnTo>
                  <a:pt x="55632" y="102215"/>
                </a:lnTo>
                <a:lnTo>
                  <a:pt x="55754" y="100343"/>
                </a:lnTo>
                <a:lnTo>
                  <a:pt x="55876" y="98283"/>
                </a:lnTo>
                <a:lnTo>
                  <a:pt x="55998" y="96037"/>
                </a:lnTo>
                <a:lnTo>
                  <a:pt x="56100" y="93790"/>
                </a:lnTo>
                <a:lnTo>
                  <a:pt x="56202" y="91544"/>
                </a:lnTo>
                <a:lnTo>
                  <a:pt x="56283" y="88923"/>
                </a:lnTo>
                <a:lnTo>
                  <a:pt x="56344" y="86302"/>
                </a:lnTo>
                <a:lnTo>
                  <a:pt x="56405" y="83494"/>
                </a:lnTo>
                <a:lnTo>
                  <a:pt x="56446" y="80686"/>
                </a:lnTo>
                <a:lnTo>
                  <a:pt x="56487" y="77878"/>
                </a:lnTo>
                <a:lnTo>
                  <a:pt x="56528" y="74695"/>
                </a:lnTo>
                <a:lnTo>
                  <a:pt x="56548" y="71700"/>
                </a:lnTo>
                <a:lnTo>
                  <a:pt x="56548" y="68143"/>
                </a:lnTo>
                <a:lnTo>
                  <a:pt x="56548" y="1872"/>
                </a:lnTo>
                <a:lnTo>
                  <a:pt x="54247" y="1872"/>
                </a:lnTo>
                <a:lnTo>
                  <a:pt x="54247" y="69641"/>
                </a:lnTo>
                <a:lnTo>
                  <a:pt x="54227" y="73759"/>
                </a:lnTo>
                <a:lnTo>
                  <a:pt x="54186" y="77691"/>
                </a:lnTo>
                <a:lnTo>
                  <a:pt x="54145" y="81060"/>
                </a:lnTo>
                <a:lnTo>
                  <a:pt x="54064" y="84430"/>
                </a:lnTo>
                <a:lnTo>
                  <a:pt x="53962" y="87425"/>
                </a:lnTo>
                <a:lnTo>
                  <a:pt x="53840" y="90046"/>
                </a:lnTo>
                <a:lnTo>
                  <a:pt x="53717" y="92667"/>
                </a:lnTo>
                <a:lnTo>
                  <a:pt x="53534" y="94726"/>
                </a:lnTo>
                <a:lnTo>
                  <a:pt x="53351" y="96599"/>
                </a:lnTo>
                <a:lnTo>
                  <a:pt x="53168" y="98471"/>
                </a:lnTo>
                <a:lnTo>
                  <a:pt x="52944" y="99781"/>
                </a:lnTo>
                <a:lnTo>
                  <a:pt x="52699" y="100904"/>
                </a:lnTo>
                <a:lnTo>
                  <a:pt x="52455" y="101840"/>
                </a:lnTo>
                <a:lnTo>
                  <a:pt x="52190" y="102402"/>
                </a:lnTo>
                <a:lnTo>
                  <a:pt x="51885" y="102776"/>
                </a:lnTo>
                <a:lnTo>
                  <a:pt x="51600" y="102776"/>
                </a:lnTo>
                <a:lnTo>
                  <a:pt x="51294" y="102776"/>
                </a:lnTo>
                <a:lnTo>
                  <a:pt x="51030" y="102402"/>
                </a:lnTo>
                <a:lnTo>
                  <a:pt x="50765" y="101653"/>
                </a:lnTo>
                <a:lnTo>
                  <a:pt x="50520" y="100904"/>
                </a:lnTo>
                <a:lnTo>
                  <a:pt x="50296" y="99781"/>
                </a:lnTo>
                <a:lnTo>
                  <a:pt x="50093" y="98471"/>
                </a:lnTo>
                <a:lnTo>
                  <a:pt x="49869" y="96599"/>
                </a:lnTo>
                <a:lnTo>
                  <a:pt x="49706" y="94726"/>
                </a:lnTo>
                <a:lnTo>
                  <a:pt x="49543" y="92667"/>
                </a:lnTo>
                <a:lnTo>
                  <a:pt x="49400" y="90046"/>
                </a:lnTo>
                <a:lnTo>
                  <a:pt x="49299" y="87425"/>
                </a:lnTo>
                <a:lnTo>
                  <a:pt x="49197" y="84430"/>
                </a:lnTo>
                <a:lnTo>
                  <a:pt x="49095" y="81060"/>
                </a:lnTo>
                <a:lnTo>
                  <a:pt x="49034" y="77691"/>
                </a:lnTo>
                <a:lnTo>
                  <a:pt x="48993" y="73759"/>
                </a:lnTo>
                <a:lnTo>
                  <a:pt x="48993" y="69641"/>
                </a:lnTo>
                <a:lnTo>
                  <a:pt x="48993" y="1872"/>
                </a:lnTo>
                <a:lnTo>
                  <a:pt x="46692" y="1872"/>
                </a:lnTo>
                <a:close/>
                <a:moveTo>
                  <a:pt x="36429" y="112511"/>
                </a:moveTo>
                <a:lnTo>
                  <a:pt x="36714" y="114009"/>
                </a:lnTo>
                <a:lnTo>
                  <a:pt x="37081" y="115319"/>
                </a:lnTo>
                <a:lnTo>
                  <a:pt x="37468" y="116443"/>
                </a:lnTo>
                <a:lnTo>
                  <a:pt x="37895" y="117753"/>
                </a:lnTo>
                <a:lnTo>
                  <a:pt x="38343" y="118689"/>
                </a:lnTo>
                <a:lnTo>
                  <a:pt x="38852" y="119251"/>
                </a:lnTo>
                <a:lnTo>
                  <a:pt x="39341" y="119812"/>
                </a:lnTo>
                <a:lnTo>
                  <a:pt x="39830" y="120000"/>
                </a:lnTo>
                <a:lnTo>
                  <a:pt x="40441" y="119812"/>
                </a:lnTo>
                <a:lnTo>
                  <a:pt x="40991" y="119251"/>
                </a:lnTo>
                <a:lnTo>
                  <a:pt x="41235" y="118876"/>
                </a:lnTo>
                <a:lnTo>
                  <a:pt x="41479" y="118315"/>
                </a:lnTo>
                <a:lnTo>
                  <a:pt x="41744" y="117753"/>
                </a:lnTo>
                <a:lnTo>
                  <a:pt x="41968" y="117004"/>
                </a:lnTo>
                <a:lnTo>
                  <a:pt x="42172" y="116255"/>
                </a:lnTo>
                <a:lnTo>
                  <a:pt x="42396" y="115507"/>
                </a:lnTo>
                <a:lnTo>
                  <a:pt x="42599" y="114758"/>
                </a:lnTo>
                <a:lnTo>
                  <a:pt x="42782" y="113822"/>
                </a:lnTo>
                <a:lnTo>
                  <a:pt x="42966" y="112886"/>
                </a:lnTo>
                <a:lnTo>
                  <a:pt x="43149" y="111762"/>
                </a:lnTo>
                <a:lnTo>
                  <a:pt x="43312" y="110639"/>
                </a:lnTo>
                <a:lnTo>
                  <a:pt x="43454" y="109329"/>
                </a:lnTo>
                <a:lnTo>
                  <a:pt x="43597" y="108205"/>
                </a:lnTo>
                <a:lnTo>
                  <a:pt x="43719" y="106895"/>
                </a:lnTo>
                <a:lnTo>
                  <a:pt x="43862" y="105585"/>
                </a:lnTo>
                <a:lnTo>
                  <a:pt x="43984" y="104274"/>
                </a:lnTo>
                <a:lnTo>
                  <a:pt x="44188" y="101279"/>
                </a:lnTo>
                <a:lnTo>
                  <a:pt x="44330" y="98471"/>
                </a:lnTo>
                <a:lnTo>
                  <a:pt x="44452" y="95101"/>
                </a:lnTo>
                <a:lnTo>
                  <a:pt x="44574" y="91918"/>
                </a:lnTo>
                <a:lnTo>
                  <a:pt x="44615" y="88361"/>
                </a:lnTo>
                <a:lnTo>
                  <a:pt x="44636" y="84992"/>
                </a:lnTo>
                <a:lnTo>
                  <a:pt x="44636" y="81809"/>
                </a:lnTo>
                <a:lnTo>
                  <a:pt x="44595" y="79001"/>
                </a:lnTo>
                <a:lnTo>
                  <a:pt x="44513" y="76193"/>
                </a:lnTo>
                <a:lnTo>
                  <a:pt x="44432" y="73572"/>
                </a:lnTo>
                <a:lnTo>
                  <a:pt x="44310" y="71138"/>
                </a:lnTo>
                <a:lnTo>
                  <a:pt x="44188" y="68705"/>
                </a:lnTo>
                <a:lnTo>
                  <a:pt x="44025" y="66458"/>
                </a:lnTo>
                <a:lnTo>
                  <a:pt x="43841" y="64399"/>
                </a:lnTo>
                <a:lnTo>
                  <a:pt x="43617" y="62152"/>
                </a:lnTo>
                <a:lnTo>
                  <a:pt x="43373" y="60280"/>
                </a:lnTo>
                <a:lnTo>
                  <a:pt x="43108" y="58595"/>
                </a:lnTo>
                <a:lnTo>
                  <a:pt x="42803" y="56723"/>
                </a:lnTo>
                <a:lnTo>
                  <a:pt x="42497" y="55039"/>
                </a:lnTo>
                <a:lnTo>
                  <a:pt x="42151" y="53541"/>
                </a:lnTo>
                <a:lnTo>
                  <a:pt x="41785" y="52043"/>
                </a:lnTo>
                <a:lnTo>
                  <a:pt x="41377" y="50546"/>
                </a:lnTo>
                <a:lnTo>
                  <a:pt x="40807" y="48299"/>
                </a:lnTo>
                <a:lnTo>
                  <a:pt x="40298" y="46240"/>
                </a:lnTo>
                <a:lnTo>
                  <a:pt x="40095" y="45304"/>
                </a:lnTo>
                <a:lnTo>
                  <a:pt x="39871" y="44180"/>
                </a:lnTo>
                <a:lnTo>
                  <a:pt x="39708" y="43057"/>
                </a:lnTo>
                <a:lnTo>
                  <a:pt x="39545" y="41934"/>
                </a:lnTo>
                <a:lnTo>
                  <a:pt x="39423" y="40998"/>
                </a:lnTo>
                <a:lnTo>
                  <a:pt x="39300" y="39875"/>
                </a:lnTo>
                <a:lnTo>
                  <a:pt x="39178" y="38564"/>
                </a:lnTo>
                <a:lnTo>
                  <a:pt x="39097" y="37441"/>
                </a:lnTo>
                <a:lnTo>
                  <a:pt x="39036" y="35943"/>
                </a:lnTo>
                <a:lnTo>
                  <a:pt x="38995" y="34446"/>
                </a:lnTo>
                <a:lnTo>
                  <a:pt x="38975" y="33135"/>
                </a:lnTo>
                <a:lnTo>
                  <a:pt x="38975" y="31450"/>
                </a:lnTo>
                <a:lnTo>
                  <a:pt x="38975" y="30327"/>
                </a:lnTo>
                <a:lnTo>
                  <a:pt x="38995" y="28829"/>
                </a:lnTo>
                <a:lnTo>
                  <a:pt x="39036" y="27519"/>
                </a:lnTo>
                <a:lnTo>
                  <a:pt x="39076" y="26396"/>
                </a:lnTo>
                <a:lnTo>
                  <a:pt x="39158" y="25273"/>
                </a:lnTo>
                <a:lnTo>
                  <a:pt x="39260" y="24149"/>
                </a:lnTo>
                <a:lnTo>
                  <a:pt x="39361" y="22839"/>
                </a:lnTo>
                <a:lnTo>
                  <a:pt x="39463" y="21903"/>
                </a:lnTo>
                <a:lnTo>
                  <a:pt x="39606" y="20967"/>
                </a:lnTo>
                <a:lnTo>
                  <a:pt x="39748" y="20031"/>
                </a:lnTo>
                <a:lnTo>
                  <a:pt x="39911" y="19282"/>
                </a:lnTo>
                <a:lnTo>
                  <a:pt x="40115" y="18720"/>
                </a:lnTo>
                <a:lnTo>
                  <a:pt x="40319" y="18159"/>
                </a:lnTo>
                <a:lnTo>
                  <a:pt x="40543" y="17784"/>
                </a:lnTo>
                <a:lnTo>
                  <a:pt x="40807" y="17597"/>
                </a:lnTo>
                <a:lnTo>
                  <a:pt x="41052" y="17597"/>
                </a:lnTo>
                <a:lnTo>
                  <a:pt x="41479" y="17597"/>
                </a:lnTo>
                <a:lnTo>
                  <a:pt x="41886" y="17971"/>
                </a:lnTo>
                <a:lnTo>
                  <a:pt x="42253" y="18720"/>
                </a:lnTo>
                <a:lnTo>
                  <a:pt x="42599" y="19469"/>
                </a:lnTo>
                <a:lnTo>
                  <a:pt x="42884" y="20218"/>
                </a:lnTo>
                <a:lnTo>
                  <a:pt x="43169" y="21154"/>
                </a:lnTo>
                <a:lnTo>
                  <a:pt x="43393" y="22090"/>
                </a:lnTo>
                <a:lnTo>
                  <a:pt x="43577" y="22839"/>
                </a:lnTo>
                <a:lnTo>
                  <a:pt x="44126" y="5803"/>
                </a:lnTo>
                <a:lnTo>
                  <a:pt x="43882" y="4680"/>
                </a:lnTo>
                <a:lnTo>
                  <a:pt x="43556" y="3744"/>
                </a:lnTo>
                <a:lnTo>
                  <a:pt x="43251" y="2620"/>
                </a:lnTo>
                <a:lnTo>
                  <a:pt x="42884" y="1684"/>
                </a:lnTo>
                <a:lnTo>
                  <a:pt x="42497" y="1123"/>
                </a:lnTo>
                <a:lnTo>
                  <a:pt x="42049" y="561"/>
                </a:lnTo>
                <a:lnTo>
                  <a:pt x="41601" y="187"/>
                </a:lnTo>
                <a:lnTo>
                  <a:pt x="41113" y="0"/>
                </a:lnTo>
                <a:lnTo>
                  <a:pt x="40604" y="187"/>
                </a:lnTo>
                <a:lnTo>
                  <a:pt x="40135" y="748"/>
                </a:lnTo>
                <a:lnTo>
                  <a:pt x="39667" y="1497"/>
                </a:lnTo>
                <a:lnTo>
                  <a:pt x="39260" y="2620"/>
                </a:lnTo>
                <a:lnTo>
                  <a:pt x="38852" y="4118"/>
                </a:lnTo>
                <a:lnTo>
                  <a:pt x="38486" y="5616"/>
                </a:lnTo>
                <a:lnTo>
                  <a:pt x="38140" y="7488"/>
                </a:lnTo>
                <a:lnTo>
                  <a:pt x="37855" y="9547"/>
                </a:lnTo>
                <a:lnTo>
                  <a:pt x="37569" y="11981"/>
                </a:lnTo>
                <a:lnTo>
                  <a:pt x="37325" y="14414"/>
                </a:lnTo>
                <a:lnTo>
                  <a:pt x="37122" y="17410"/>
                </a:lnTo>
                <a:lnTo>
                  <a:pt x="36959" y="20218"/>
                </a:lnTo>
                <a:lnTo>
                  <a:pt x="36816" y="23213"/>
                </a:lnTo>
                <a:lnTo>
                  <a:pt x="36714" y="26583"/>
                </a:lnTo>
                <a:lnTo>
                  <a:pt x="36653" y="29765"/>
                </a:lnTo>
                <a:lnTo>
                  <a:pt x="36633" y="33510"/>
                </a:lnTo>
                <a:lnTo>
                  <a:pt x="36653" y="36318"/>
                </a:lnTo>
                <a:lnTo>
                  <a:pt x="36694" y="39500"/>
                </a:lnTo>
                <a:lnTo>
                  <a:pt x="36775" y="42121"/>
                </a:lnTo>
                <a:lnTo>
                  <a:pt x="36877" y="44929"/>
                </a:lnTo>
                <a:lnTo>
                  <a:pt x="37020" y="47363"/>
                </a:lnTo>
                <a:lnTo>
                  <a:pt x="37162" y="49609"/>
                </a:lnTo>
                <a:lnTo>
                  <a:pt x="37346" y="51856"/>
                </a:lnTo>
                <a:lnTo>
                  <a:pt x="37549" y="53915"/>
                </a:lnTo>
                <a:lnTo>
                  <a:pt x="37814" y="55975"/>
                </a:lnTo>
                <a:lnTo>
                  <a:pt x="38058" y="58034"/>
                </a:lnTo>
                <a:lnTo>
                  <a:pt x="38323" y="59719"/>
                </a:lnTo>
                <a:lnTo>
                  <a:pt x="38649" y="61404"/>
                </a:lnTo>
                <a:lnTo>
                  <a:pt x="38954" y="62901"/>
                </a:lnTo>
                <a:lnTo>
                  <a:pt x="39321" y="64586"/>
                </a:lnTo>
                <a:lnTo>
                  <a:pt x="39667" y="65897"/>
                </a:lnTo>
                <a:lnTo>
                  <a:pt x="40054" y="67207"/>
                </a:lnTo>
                <a:lnTo>
                  <a:pt x="40604" y="69079"/>
                </a:lnTo>
                <a:lnTo>
                  <a:pt x="41072" y="71326"/>
                </a:lnTo>
                <a:lnTo>
                  <a:pt x="41276" y="72262"/>
                </a:lnTo>
                <a:lnTo>
                  <a:pt x="41459" y="73385"/>
                </a:lnTo>
                <a:lnTo>
                  <a:pt x="41622" y="74321"/>
                </a:lnTo>
                <a:lnTo>
                  <a:pt x="41764" y="75444"/>
                </a:lnTo>
                <a:lnTo>
                  <a:pt x="41886" y="76567"/>
                </a:lnTo>
                <a:lnTo>
                  <a:pt x="41988" y="78065"/>
                </a:lnTo>
                <a:lnTo>
                  <a:pt x="42090" y="79188"/>
                </a:lnTo>
                <a:lnTo>
                  <a:pt x="42151" y="80499"/>
                </a:lnTo>
                <a:lnTo>
                  <a:pt x="42212" y="81809"/>
                </a:lnTo>
                <a:lnTo>
                  <a:pt x="42253" y="83307"/>
                </a:lnTo>
                <a:lnTo>
                  <a:pt x="42294" y="84992"/>
                </a:lnTo>
                <a:lnTo>
                  <a:pt x="42294" y="86489"/>
                </a:lnTo>
                <a:lnTo>
                  <a:pt x="42294" y="88174"/>
                </a:lnTo>
                <a:lnTo>
                  <a:pt x="42233" y="89859"/>
                </a:lnTo>
                <a:lnTo>
                  <a:pt x="42192" y="91544"/>
                </a:lnTo>
                <a:lnTo>
                  <a:pt x="42131" y="93042"/>
                </a:lnTo>
                <a:lnTo>
                  <a:pt x="42049" y="94352"/>
                </a:lnTo>
                <a:lnTo>
                  <a:pt x="41948" y="95663"/>
                </a:lnTo>
                <a:lnTo>
                  <a:pt x="41825" y="96786"/>
                </a:lnTo>
                <a:lnTo>
                  <a:pt x="41703" y="98096"/>
                </a:lnTo>
                <a:lnTo>
                  <a:pt x="41540" y="99032"/>
                </a:lnTo>
                <a:lnTo>
                  <a:pt x="41357" y="99781"/>
                </a:lnTo>
                <a:lnTo>
                  <a:pt x="41174" y="100530"/>
                </a:lnTo>
                <a:lnTo>
                  <a:pt x="40970" y="101092"/>
                </a:lnTo>
                <a:lnTo>
                  <a:pt x="40767" y="101653"/>
                </a:lnTo>
                <a:lnTo>
                  <a:pt x="40502" y="102028"/>
                </a:lnTo>
                <a:lnTo>
                  <a:pt x="40257" y="102215"/>
                </a:lnTo>
                <a:lnTo>
                  <a:pt x="40013" y="102215"/>
                </a:lnTo>
                <a:lnTo>
                  <a:pt x="39565" y="102215"/>
                </a:lnTo>
                <a:lnTo>
                  <a:pt x="39117" y="101653"/>
                </a:lnTo>
                <a:lnTo>
                  <a:pt x="38710" y="101092"/>
                </a:lnTo>
                <a:lnTo>
                  <a:pt x="38303" y="100156"/>
                </a:lnTo>
                <a:lnTo>
                  <a:pt x="37936" y="99032"/>
                </a:lnTo>
                <a:lnTo>
                  <a:pt x="37569" y="97909"/>
                </a:lnTo>
                <a:lnTo>
                  <a:pt x="37244" y="96224"/>
                </a:lnTo>
                <a:lnTo>
                  <a:pt x="36959" y="94914"/>
                </a:lnTo>
                <a:lnTo>
                  <a:pt x="36429" y="112511"/>
                </a:lnTo>
                <a:close/>
                <a:moveTo>
                  <a:pt x="26472" y="118127"/>
                </a:moveTo>
                <a:lnTo>
                  <a:pt x="26472" y="76380"/>
                </a:lnTo>
                <a:lnTo>
                  <a:pt x="26472" y="69453"/>
                </a:lnTo>
                <a:lnTo>
                  <a:pt x="26451" y="62714"/>
                </a:lnTo>
                <a:lnTo>
                  <a:pt x="26451" y="56349"/>
                </a:lnTo>
                <a:lnTo>
                  <a:pt x="26431" y="50358"/>
                </a:lnTo>
                <a:lnTo>
                  <a:pt x="26431" y="44368"/>
                </a:lnTo>
                <a:lnTo>
                  <a:pt x="26410" y="38377"/>
                </a:lnTo>
                <a:lnTo>
                  <a:pt x="26370" y="32761"/>
                </a:lnTo>
                <a:lnTo>
                  <a:pt x="26349" y="26957"/>
                </a:lnTo>
                <a:lnTo>
                  <a:pt x="26410" y="26957"/>
                </a:lnTo>
                <a:lnTo>
                  <a:pt x="26634" y="31825"/>
                </a:lnTo>
                <a:lnTo>
                  <a:pt x="26899" y="37067"/>
                </a:lnTo>
                <a:lnTo>
                  <a:pt x="27184" y="41934"/>
                </a:lnTo>
                <a:lnTo>
                  <a:pt x="27449" y="46989"/>
                </a:lnTo>
                <a:lnTo>
                  <a:pt x="27734" y="52230"/>
                </a:lnTo>
                <a:lnTo>
                  <a:pt x="28060" y="57285"/>
                </a:lnTo>
                <a:lnTo>
                  <a:pt x="28345" y="62152"/>
                </a:lnTo>
                <a:lnTo>
                  <a:pt x="28671" y="67020"/>
                </a:lnTo>
                <a:lnTo>
                  <a:pt x="31949" y="118127"/>
                </a:lnTo>
                <a:lnTo>
                  <a:pt x="34332" y="118127"/>
                </a:lnTo>
                <a:lnTo>
                  <a:pt x="34332" y="1872"/>
                </a:lnTo>
                <a:lnTo>
                  <a:pt x="32214" y="1872"/>
                </a:lnTo>
                <a:lnTo>
                  <a:pt x="32214" y="42308"/>
                </a:lnTo>
                <a:lnTo>
                  <a:pt x="32214" y="48861"/>
                </a:lnTo>
                <a:lnTo>
                  <a:pt x="32214" y="55226"/>
                </a:lnTo>
                <a:lnTo>
                  <a:pt x="32234" y="61404"/>
                </a:lnTo>
                <a:lnTo>
                  <a:pt x="32255" y="67394"/>
                </a:lnTo>
                <a:lnTo>
                  <a:pt x="32275" y="73198"/>
                </a:lnTo>
                <a:lnTo>
                  <a:pt x="32316" y="79001"/>
                </a:lnTo>
                <a:lnTo>
                  <a:pt x="32357" y="84804"/>
                </a:lnTo>
                <a:lnTo>
                  <a:pt x="32418" y="90608"/>
                </a:lnTo>
                <a:lnTo>
                  <a:pt x="32357" y="90795"/>
                </a:lnTo>
                <a:lnTo>
                  <a:pt x="32133" y="85928"/>
                </a:lnTo>
                <a:lnTo>
                  <a:pt x="31909" y="81060"/>
                </a:lnTo>
                <a:lnTo>
                  <a:pt x="31664" y="76193"/>
                </a:lnTo>
                <a:lnTo>
                  <a:pt x="31379" y="71326"/>
                </a:lnTo>
                <a:lnTo>
                  <a:pt x="31114" y="66458"/>
                </a:lnTo>
                <a:lnTo>
                  <a:pt x="30809" y="61404"/>
                </a:lnTo>
                <a:lnTo>
                  <a:pt x="30524" y="56536"/>
                </a:lnTo>
                <a:lnTo>
                  <a:pt x="30218" y="51856"/>
                </a:lnTo>
                <a:lnTo>
                  <a:pt x="26960" y="1872"/>
                </a:lnTo>
                <a:lnTo>
                  <a:pt x="24333" y="1872"/>
                </a:lnTo>
                <a:lnTo>
                  <a:pt x="24333" y="118127"/>
                </a:lnTo>
                <a:lnTo>
                  <a:pt x="26472" y="118127"/>
                </a:lnTo>
                <a:close/>
                <a:moveTo>
                  <a:pt x="16371" y="102964"/>
                </a:moveTo>
                <a:lnTo>
                  <a:pt x="16188" y="102776"/>
                </a:lnTo>
                <a:lnTo>
                  <a:pt x="15985" y="102776"/>
                </a:lnTo>
                <a:lnTo>
                  <a:pt x="15801" y="102402"/>
                </a:lnTo>
                <a:lnTo>
                  <a:pt x="15598" y="102028"/>
                </a:lnTo>
                <a:lnTo>
                  <a:pt x="15414" y="101653"/>
                </a:lnTo>
                <a:lnTo>
                  <a:pt x="15251" y="101092"/>
                </a:lnTo>
                <a:lnTo>
                  <a:pt x="15089" y="100343"/>
                </a:lnTo>
                <a:lnTo>
                  <a:pt x="14926" y="99594"/>
                </a:lnTo>
                <a:lnTo>
                  <a:pt x="14742" y="98658"/>
                </a:lnTo>
                <a:lnTo>
                  <a:pt x="14600" y="97909"/>
                </a:lnTo>
                <a:lnTo>
                  <a:pt x="14457" y="96599"/>
                </a:lnTo>
                <a:lnTo>
                  <a:pt x="14315" y="95475"/>
                </a:lnTo>
                <a:lnTo>
                  <a:pt x="14050" y="93042"/>
                </a:lnTo>
                <a:lnTo>
                  <a:pt x="13826" y="90234"/>
                </a:lnTo>
                <a:lnTo>
                  <a:pt x="13602" y="87238"/>
                </a:lnTo>
                <a:lnTo>
                  <a:pt x="13439" y="84056"/>
                </a:lnTo>
                <a:lnTo>
                  <a:pt x="13256" y="80499"/>
                </a:lnTo>
                <a:lnTo>
                  <a:pt x="13134" y="76755"/>
                </a:lnTo>
                <a:lnTo>
                  <a:pt x="13032" y="72823"/>
                </a:lnTo>
                <a:lnTo>
                  <a:pt x="12971" y="68705"/>
                </a:lnTo>
                <a:lnTo>
                  <a:pt x="12910" y="64773"/>
                </a:lnTo>
                <a:lnTo>
                  <a:pt x="12910" y="60280"/>
                </a:lnTo>
                <a:lnTo>
                  <a:pt x="12910" y="55975"/>
                </a:lnTo>
                <a:lnTo>
                  <a:pt x="12950" y="51856"/>
                </a:lnTo>
                <a:lnTo>
                  <a:pt x="13032" y="47737"/>
                </a:lnTo>
                <a:lnTo>
                  <a:pt x="13134" y="43993"/>
                </a:lnTo>
                <a:lnTo>
                  <a:pt x="13256" y="40062"/>
                </a:lnTo>
                <a:lnTo>
                  <a:pt x="13419" y="36318"/>
                </a:lnTo>
                <a:lnTo>
                  <a:pt x="13602" y="33135"/>
                </a:lnTo>
                <a:lnTo>
                  <a:pt x="13785" y="29953"/>
                </a:lnTo>
                <a:lnTo>
                  <a:pt x="14030" y="27145"/>
                </a:lnTo>
                <a:lnTo>
                  <a:pt x="14294" y="24711"/>
                </a:lnTo>
                <a:lnTo>
                  <a:pt x="14437" y="23588"/>
                </a:lnTo>
                <a:lnTo>
                  <a:pt x="14580" y="22277"/>
                </a:lnTo>
                <a:lnTo>
                  <a:pt x="14722" y="21341"/>
                </a:lnTo>
                <a:lnTo>
                  <a:pt x="14905" y="20405"/>
                </a:lnTo>
                <a:lnTo>
                  <a:pt x="15068" y="19656"/>
                </a:lnTo>
                <a:lnTo>
                  <a:pt x="15231" y="19095"/>
                </a:lnTo>
                <a:lnTo>
                  <a:pt x="15414" y="18533"/>
                </a:lnTo>
                <a:lnTo>
                  <a:pt x="15598" y="17971"/>
                </a:lnTo>
                <a:lnTo>
                  <a:pt x="15801" y="17597"/>
                </a:lnTo>
                <a:lnTo>
                  <a:pt x="16005" y="17223"/>
                </a:lnTo>
                <a:lnTo>
                  <a:pt x="16188" y="17035"/>
                </a:lnTo>
                <a:lnTo>
                  <a:pt x="16433" y="17035"/>
                </a:lnTo>
                <a:lnTo>
                  <a:pt x="16636" y="17035"/>
                </a:lnTo>
                <a:lnTo>
                  <a:pt x="16840" y="17223"/>
                </a:lnTo>
                <a:lnTo>
                  <a:pt x="17023" y="17597"/>
                </a:lnTo>
                <a:lnTo>
                  <a:pt x="17227" y="17971"/>
                </a:lnTo>
                <a:lnTo>
                  <a:pt x="17410" y="18533"/>
                </a:lnTo>
                <a:lnTo>
                  <a:pt x="17593" y="19095"/>
                </a:lnTo>
                <a:lnTo>
                  <a:pt x="17756" y="19843"/>
                </a:lnTo>
                <a:lnTo>
                  <a:pt x="17939" y="20592"/>
                </a:lnTo>
                <a:lnTo>
                  <a:pt x="18102" y="21341"/>
                </a:lnTo>
                <a:lnTo>
                  <a:pt x="18245" y="22464"/>
                </a:lnTo>
                <a:lnTo>
                  <a:pt x="18387" y="23588"/>
                </a:lnTo>
                <a:lnTo>
                  <a:pt x="18530" y="24711"/>
                </a:lnTo>
                <a:lnTo>
                  <a:pt x="18795" y="27145"/>
                </a:lnTo>
                <a:lnTo>
                  <a:pt x="19019" y="29953"/>
                </a:lnTo>
                <a:lnTo>
                  <a:pt x="19222" y="33135"/>
                </a:lnTo>
                <a:lnTo>
                  <a:pt x="19385" y="36318"/>
                </a:lnTo>
                <a:lnTo>
                  <a:pt x="19568" y="40062"/>
                </a:lnTo>
                <a:lnTo>
                  <a:pt x="19691" y="43806"/>
                </a:lnTo>
                <a:lnTo>
                  <a:pt x="19772" y="47550"/>
                </a:lnTo>
                <a:lnTo>
                  <a:pt x="19833" y="51482"/>
                </a:lnTo>
                <a:lnTo>
                  <a:pt x="19874" y="55413"/>
                </a:lnTo>
                <a:lnTo>
                  <a:pt x="19894" y="59531"/>
                </a:lnTo>
                <a:lnTo>
                  <a:pt x="19874" y="64212"/>
                </a:lnTo>
                <a:lnTo>
                  <a:pt x="19833" y="68330"/>
                </a:lnTo>
                <a:lnTo>
                  <a:pt x="19772" y="72636"/>
                </a:lnTo>
                <a:lnTo>
                  <a:pt x="19670" y="76567"/>
                </a:lnTo>
                <a:lnTo>
                  <a:pt x="19548" y="80499"/>
                </a:lnTo>
                <a:lnTo>
                  <a:pt x="19365" y="84056"/>
                </a:lnTo>
                <a:lnTo>
                  <a:pt x="19202" y="87425"/>
                </a:lnTo>
                <a:lnTo>
                  <a:pt x="18998" y="90234"/>
                </a:lnTo>
                <a:lnTo>
                  <a:pt x="18754" y="93229"/>
                </a:lnTo>
                <a:lnTo>
                  <a:pt x="18489" y="95663"/>
                </a:lnTo>
                <a:lnTo>
                  <a:pt x="18347" y="96786"/>
                </a:lnTo>
                <a:lnTo>
                  <a:pt x="18204" y="97909"/>
                </a:lnTo>
                <a:lnTo>
                  <a:pt x="18062" y="98845"/>
                </a:lnTo>
                <a:lnTo>
                  <a:pt x="17878" y="99594"/>
                </a:lnTo>
                <a:lnTo>
                  <a:pt x="17715" y="100343"/>
                </a:lnTo>
                <a:lnTo>
                  <a:pt x="17553" y="101092"/>
                </a:lnTo>
                <a:lnTo>
                  <a:pt x="17390" y="101653"/>
                </a:lnTo>
                <a:lnTo>
                  <a:pt x="17206" y="102028"/>
                </a:lnTo>
                <a:lnTo>
                  <a:pt x="17003" y="102402"/>
                </a:lnTo>
                <a:lnTo>
                  <a:pt x="16819" y="102776"/>
                </a:lnTo>
                <a:lnTo>
                  <a:pt x="16616" y="102776"/>
                </a:lnTo>
                <a:lnTo>
                  <a:pt x="16392" y="102964"/>
                </a:lnTo>
                <a:lnTo>
                  <a:pt x="16371" y="102964"/>
                </a:lnTo>
                <a:close/>
                <a:moveTo>
                  <a:pt x="16331" y="120000"/>
                </a:moveTo>
                <a:lnTo>
                  <a:pt x="16657" y="120000"/>
                </a:lnTo>
                <a:lnTo>
                  <a:pt x="16962" y="119812"/>
                </a:lnTo>
                <a:lnTo>
                  <a:pt x="17288" y="119438"/>
                </a:lnTo>
                <a:lnTo>
                  <a:pt x="17573" y="119063"/>
                </a:lnTo>
                <a:lnTo>
                  <a:pt x="17878" y="118502"/>
                </a:lnTo>
                <a:lnTo>
                  <a:pt x="18184" y="117753"/>
                </a:lnTo>
                <a:lnTo>
                  <a:pt x="18449" y="116817"/>
                </a:lnTo>
                <a:lnTo>
                  <a:pt x="18734" y="115881"/>
                </a:lnTo>
                <a:lnTo>
                  <a:pt x="18998" y="114758"/>
                </a:lnTo>
                <a:lnTo>
                  <a:pt x="19263" y="113634"/>
                </a:lnTo>
                <a:lnTo>
                  <a:pt x="19528" y="112324"/>
                </a:lnTo>
                <a:lnTo>
                  <a:pt x="19752" y="111014"/>
                </a:lnTo>
                <a:lnTo>
                  <a:pt x="19996" y="109329"/>
                </a:lnTo>
                <a:lnTo>
                  <a:pt x="20220" y="107644"/>
                </a:lnTo>
                <a:lnTo>
                  <a:pt x="20444" y="105959"/>
                </a:lnTo>
                <a:lnTo>
                  <a:pt x="20627" y="104087"/>
                </a:lnTo>
                <a:lnTo>
                  <a:pt x="20831" y="102028"/>
                </a:lnTo>
                <a:lnTo>
                  <a:pt x="21035" y="99781"/>
                </a:lnTo>
                <a:lnTo>
                  <a:pt x="21198" y="97722"/>
                </a:lnTo>
                <a:lnTo>
                  <a:pt x="21360" y="95288"/>
                </a:lnTo>
                <a:lnTo>
                  <a:pt x="21503" y="92854"/>
                </a:lnTo>
                <a:lnTo>
                  <a:pt x="21646" y="90234"/>
                </a:lnTo>
                <a:lnTo>
                  <a:pt x="21788" y="87613"/>
                </a:lnTo>
                <a:lnTo>
                  <a:pt x="21910" y="84804"/>
                </a:lnTo>
                <a:lnTo>
                  <a:pt x="22012" y="81809"/>
                </a:lnTo>
                <a:lnTo>
                  <a:pt x="22094" y="79001"/>
                </a:lnTo>
                <a:lnTo>
                  <a:pt x="22175" y="75819"/>
                </a:lnTo>
                <a:lnTo>
                  <a:pt x="22236" y="72636"/>
                </a:lnTo>
                <a:lnTo>
                  <a:pt x="22277" y="69266"/>
                </a:lnTo>
                <a:lnTo>
                  <a:pt x="22318" y="65897"/>
                </a:lnTo>
                <a:lnTo>
                  <a:pt x="22338" y="62340"/>
                </a:lnTo>
                <a:lnTo>
                  <a:pt x="22338" y="58783"/>
                </a:lnTo>
                <a:lnTo>
                  <a:pt x="22338" y="55600"/>
                </a:lnTo>
                <a:lnTo>
                  <a:pt x="22318" y="52605"/>
                </a:lnTo>
                <a:lnTo>
                  <a:pt x="22297" y="49609"/>
                </a:lnTo>
                <a:lnTo>
                  <a:pt x="22256" y="46801"/>
                </a:lnTo>
                <a:lnTo>
                  <a:pt x="22195" y="43993"/>
                </a:lnTo>
                <a:lnTo>
                  <a:pt x="22134" y="40998"/>
                </a:lnTo>
                <a:lnTo>
                  <a:pt x="22053" y="38377"/>
                </a:lnTo>
                <a:lnTo>
                  <a:pt x="21951" y="35569"/>
                </a:lnTo>
                <a:lnTo>
                  <a:pt x="21849" y="32948"/>
                </a:lnTo>
                <a:lnTo>
                  <a:pt x="21747" y="30514"/>
                </a:lnTo>
                <a:lnTo>
                  <a:pt x="21605" y="27893"/>
                </a:lnTo>
                <a:lnTo>
                  <a:pt x="21462" y="25647"/>
                </a:lnTo>
                <a:lnTo>
                  <a:pt x="21320" y="23213"/>
                </a:lnTo>
                <a:lnTo>
                  <a:pt x="21157" y="21154"/>
                </a:lnTo>
                <a:lnTo>
                  <a:pt x="20994" y="19095"/>
                </a:lnTo>
                <a:lnTo>
                  <a:pt x="20790" y="17035"/>
                </a:lnTo>
                <a:lnTo>
                  <a:pt x="20607" y="14976"/>
                </a:lnTo>
                <a:lnTo>
                  <a:pt x="20403" y="13291"/>
                </a:lnTo>
                <a:lnTo>
                  <a:pt x="20179" y="11606"/>
                </a:lnTo>
                <a:lnTo>
                  <a:pt x="19955" y="9734"/>
                </a:lnTo>
                <a:lnTo>
                  <a:pt x="19731" y="8237"/>
                </a:lnTo>
                <a:lnTo>
                  <a:pt x="19487" y="6926"/>
                </a:lnTo>
                <a:lnTo>
                  <a:pt x="19222" y="5616"/>
                </a:lnTo>
                <a:lnTo>
                  <a:pt x="18978" y="4492"/>
                </a:lnTo>
                <a:lnTo>
                  <a:pt x="18673" y="3556"/>
                </a:lnTo>
                <a:lnTo>
                  <a:pt x="18408" y="2433"/>
                </a:lnTo>
                <a:lnTo>
                  <a:pt x="18123" y="1684"/>
                </a:lnTo>
                <a:lnTo>
                  <a:pt x="17797" y="1123"/>
                </a:lnTo>
                <a:lnTo>
                  <a:pt x="17491" y="561"/>
                </a:lnTo>
                <a:lnTo>
                  <a:pt x="17186" y="374"/>
                </a:lnTo>
                <a:lnTo>
                  <a:pt x="16840" y="0"/>
                </a:lnTo>
                <a:lnTo>
                  <a:pt x="16514" y="0"/>
                </a:lnTo>
                <a:lnTo>
                  <a:pt x="16168" y="0"/>
                </a:lnTo>
                <a:lnTo>
                  <a:pt x="15842" y="374"/>
                </a:lnTo>
                <a:lnTo>
                  <a:pt x="15516" y="561"/>
                </a:lnTo>
                <a:lnTo>
                  <a:pt x="15211" y="1123"/>
                </a:lnTo>
                <a:lnTo>
                  <a:pt x="14926" y="1684"/>
                </a:lnTo>
                <a:lnTo>
                  <a:pt x="14620" y="2433"/>
                </a:lnTo>
                <a:lnTo>
                  <a:pt x="14335" y="3556"/>
                </a:lnTo>
                <a:lnTo>
                  <a:pt x="14050" y="4492"/>
                </a:lnTo>
                <a:lnTo>
                  <a:pt x="13785" y="5616"/>
                </a:lnTo>
                <a:lnTo>
                  <a:pt x="13541" y="6926"/>
                </a:lnTo>
                <a:lnTo>
                  <a:pt x="13276" y="8237"/>
                </a:lnTo>
                <a:lnTo>
                  <a:pt x="13032" y="9734"/>
                </a:lnTo>
                <a:lnTo>
                  <a:pt x="12808" y="11606"/>
                </a:lnTo>
                <a:lnTo>
                  <a:pt x="12564" y="13291"/>
                </a:lnTo>
                <a:lnTo>
                  <a:pt x="12360" y="14976"/>
                </a:lnTo>
                <a:lnTo>
                  <a:pt x="12156" y="17223"/>
                </a:lnTo>
                <a:lnTo>
                  <a:pt x="11973" y="19095"/>
                </a:lnTo>
                <a:lnTo>
                  <a:pt x="11769" y="21341"/>
                </a:lnTo>
                <a:lnTo>
                  <a:pt x="11606" y="23588"/>
                </a:lnTo>
                <a:lnTo>
                  <a:pt x="11444" y="26021"/>
                </a:lnTo>
                <a:lnTo>
                  <a:pt x="11301" y="28268"/>
                </a:lnTo>
                <a:lnTo>
                  <a:pt x="11179" y="31076"/>
                </a:lnTo>
                <a:lnTo>
                  <a:pt x="11036" y="33510"/>
                </a:lnTo>
                <a:lnTo>
                  <a:pt x="10914" y="36318"/>
                </a:lnTo>
                <a:lnTo>
                  <a:pt x="10812" y="39126"/>
                </a:lnTo>
                <a:lnTo>
                  <a:pt x="10731" y="41934"/>
                </a:lnTo>
                <a:lnTo>
                  <a:pt x="10670" y="45117"/>
                </a:lnTo>
                <a:lnTo>
                  <a:pt x="10609" y="47925"/>
                </a:lnTo>
                <a:lnTo>
                  <a:pt x="10548" y="51107"/>
                </a:lnTo>
                <a:lnTo>
                  <a:pt x="10527" y="54290"/>
                </a:lnTo>
                <a:lnTo>
                  <a:pt x="10507" y="57659"/>
                </a:lnTo>
                <a:lnTo>
                  <a:pt x="10487" y="60842"/>
                </a:lnTo>
                <a:lnTo>
                  <a:pt x="10507" y="64024"/>
                </a:lnTo>
                <a:lnTo>
                  <a:pt x="10527" y="67207"/>
                </a:lnTo>
                <a:lnTo>
                  <a:pt x="10548" y="70015"/>
                </a:lnTo>
                <a:lnTo>
                  <a:pt x="10588" y="73198"/>
                </a:lnTo>
                <a:lnTo>
                  <a:pt x="10649" y="76006"/>
                </a:lnTo>
                <a:lnTo>
                  <a:pt x="10711" y="79001"/>
                </a:lnTo>
                <a:lnTo>
                  <a:pt x="10792" y="81622"/>
                </a:lnTo>
                <a:lnTo>
                  <a:pt x="10894" y="84617"/>
                </a:lnTo>
                <a:lnTo>
                  <a:pt x="10996" y="87051"/>
                </a:lnTo>
                <a:lnTo>
                  <a:pt x="11138" y="89672"/>
                </a:lnTo>
                <a:lnTo>
                  <a:pt x="11260" y="92106"/>
                </a:lnTo>
                <a:lnTo>
                  <a:pt x="11382" y="94539"/>
                </a:lnTo>
                <a:lnTo>
                  <a:pt x="11545" y="96786"/>
                </a:lnTo>
                <a:lnTo>
                  <a:pt x="11708" y="99032"/>
                </a:lnTo>
                <a:lnTo>
                  <a:pt x="11892" y="101092"/>
                </a:lnTo>
                <a:lnTo>
                  <a:pt x="12075" y="103151"/>
                </a:lnTo>
                <a:lnTo>
                  <a:pt x="12258" y="105210"/>
                </a:lnTo>
                <a:lnTo>
                  <a:pt x="12462" y="106895"/>
                </a:lnTo>
                <a:lnTo>
                  <a:pt x="12686" y="108580"/>
                </a:lnTo>
                <a:lnTo>
                  <a:pt x="12910" y="110078"/>
                </a:lnTo>
                <a:lnTo>
                  <a:pt x="13134" y="111762"/>
                </a:lnTo>
                <a:lnTo>
                  <a:pt x="13398" y="113073"/>
                </a:lnTo>
                <a:lnTo>
                  <a:pt x="13643" y="114383"/>
                </a:lnTo>
                <a:lnTo>
                  <a:pt x="13887" y="115507"/>
                </a:lnTo>
                <a:lnTo>
                  <a:pt x="14172" y="116443"/>
                </a:lnTo>
                <a:lnTo>
                  <a:pt x="14457" y="117566"/>
                </a:lnTo>
                <a:lnTo>
                  <a:pt x="14742" y="118315"/>
                </a:lnTo>
                <a:lnTo>
                  <a:pt x="15048" y="118876"/>
                </a:lnTo>
                <a:lnTo>
                  <a:pt x="15333" y="119438"/>
                </a:lnTo>
                <a:lnTo>
                  <a:pt x="15659" y="119812"/>
                </a:lnTo>
                <a:lnTo>
                  <a:pt x="15985" y="120000"/>
                </a:lnTo>
                <a:lnTo>
                  <a:pt x="16310" y="120000"/>
                </a:lnTo>
                <a:lnTo>
                  <a:pt x="16331" y="120000"/>
                </a:lnTo>
                <a:close/>
                <a:moveTo>
                  <a:pt x="9326" y="97909"/>
                </a:moveTo>
                <a:lnTo>
                  <a:pt x="9102" y="98845"/>
                </a:lnTo>
                <a:lnTo>
                  <a:pt x="8837" y="99594"/>
                </a:lnTo>
                <a:lnTo>
                  <a:pt x="8511" y="100343"/>
                </a:lnTo>
                <a:lnTo>
                  <a:pt x="8206" y="100904"/>
                </a:lnTo>
                <a:lnTo>
                  <a:pt x="7860" y="101466"/>
                </a:lnTo>
                <a:lnTo>
                  <a:pt x="7534" y="101840"/>
                </a:lnTo>
                <a:lnTo>
                  <a:pt x="7167" y="102028"/>
                </a:lnTo>
                <a:lnTo>
                  <a:pt x="6821" y="102028"/>
                </a:lnTo>
                <a:lnTo>
                  <a:pt x="6577" y="102028"/>
                </a:lnTo>
                <a:lnTo>
                  <a:pt x="6312" y="101840"/>
                </a:lnTo>
                <a:lnTo>
                  <a:pt x="6068" y="101653"/>
                </a:lnTo>
                <a:lnTo>
                  <a:pt x="5844" y="101279"/>
                </a:lnTo>
                <a:lnTo>
                  <a:pt x="5599" y="100904"/>
                </a:lnTo>
                <a:lnTo>
                  <a:pt x="5396" y="100530"/>
                </a:lnTo>
                <a:lnTo>
                  <a:pt x="5172" y="99968"/>
                </a:lnTo>
                <a:lnTo>
                  <a:pt x="4948" y="99219"/>
                </a:lnTo>
                <a:lnTo>
                  <a:pt x="4764" y="98471"/>
                </a:lnTo>
                <a:lnTo>
                  <a:pt x="4581" y="97722"/>
                </a:lnTo>
                <a:lnTo>
                  <a:pt x="4398" y="96599"/>
                </a:lnTo>
                <a:lnTo>
                  <a:pt x="4215" y="95663"/>
                </a:lnTo>
                <a:lnTo>
                  <a:pt x="4031" y="94539"/>
                </a:lnTo>
                <a:lnTo>
                  <a:pt x="3889" y="93416"/>
                </a:lnTo>
                <a:lnTo>
                  <a:pt x="3726" y="92106"/>
                </a:lnTo>
                <a:lnTo>
                  <a:pt x="3604" y="90982"/>
                </a:lnTo>
                <a:lnTo>
                  <a:pt x="3441" y="89297"/>
                </a:lnTo>
                <a:lnTo>
                  <a:pt x="3319" y="87987"/>
                </a:lnTo>
                <a:lnTo>
                  <a:pt x="3197" y="86489"/>
                </a:lnTo>
                <a:lnTo>
                  <a:pt x="3095" y="84804"/>
                </a:lnTo>
                <a:lnTo>
                  <a:pt x="2993" y="82932"/>
                </a:lnTo>
                <a:lnTo>
                  <a:pt x="2891" y="81248"/>
                </a:lnTo>
                <a:lnTo>
                  <a:pt x="2810" y="79563"/>
                </a:lnTo>
                <a:lnTo>
                  <a:pt x="2728" y="77691"/>
                </a:lnTo>
                <a:lnTo>
                  <a:pt x="2586" y="73572"/>
                </a:lnTo>
                <a:lnTo>
                  <a:pt x="2504" y="69453"/>
                </a:lnTo>
                <a:lnTo>
                  <a:pt x="2443" y="64960"/>
                </a:lnTo>
                <a:lnTo>
                  <a:pt x="2423" y="60280"/>
                </a:lnTo>
                <a:lnTo>
                  <a:pt x="2423" y="57847"/>
                </a:lnTo>
                <a:lnTo>
                  <a:pt x="2443" y="55226"/>
                </a:lnTo>
                <a:lnTo>
                  <a:pt x="2484" y="52792"/>
                </a:lnTo>
                <a:lnTo>
                  <a:pt x="2504" y="50546"/>
                </a:lnTo>
                <a:lnTo>
                  <a:pt x="2545" y="48112"/>
                </a:lnTo>
                <a:lnTo>
                  <a:pt x="2606" y="46053"/>
                </a:lnTo>
                <a:lnTo>
                  <a:pt x="2667" y="43993"/>
                </a:lnTo>
                <a:lnTo>
                  <a:pt x="2769" y="41747"/>
                </a:lnTo>
                <a:lnTo>
                  <a:pt x="2850" y="39875"/>
                </a:lnTo>
                <a:lnTo>
                  <a:pt x="2952" y="38003"/>
                </a:lnTo>
                <a:lnTo>
                  <a:pt x="3034" y="36131"/>
                </a:lnTo>
                <a:lnTo>
                  <a:pt x="3156" y="34446"/>
                </a:lnTo>
                <a:lnTo>
                  <a:pt x="3258" y="32948"/>
                </a:lnTo>
                <a:lnTo>
                  <a:pt x="3400" y="31450"/>
                </a:lnTo>
                <a:lnTo>
                  <a:pt x="3543" y="29765"/>
                </a:lnTo>
                <a:lnTo>
                  <a:pt x="3685" y="28455"/>
                </a:lnTo>
                <a:lnTo>
                  <a:pt x="3828" y="27145"/>
                </a:lnTo>
                <a:lnTo>
                  <a:pt x="3991" y="26021"/>
                </a:lnTo>
                <a:lnTo>
                  <a:pt x="4154" y="24898"/>
                </a:lnTo>
                <a:lnTo>
                  <a:pt x="4337" y="23775"/>
                </a:lnTo>
                <a:lnTo>
                  <a:pt x="4500" y="22652"/>
                </a:lnTo>
                <a:lnTo>
                  <a:pt x="4683" y="21903"/>
                </a:lnTo>
                <a:lnTo>
                  <a:pt x="4866" y="20967"/>
                </a:lnTo>
                <a:lnTo>
                  <a:pt x="5090" y="20405"/>
                </a:lnTo>
                <a:lnTo>
                  <a:pt x="5498" y="19095"/>
                </a:lnTo>
                <a:lnTo>
                  <a:pt x="5925" y="18346"/>
                </a:lnTo>
                <a:lnTo>
                  <a:pt x="6373" y="17784"/>
                </a:lnTo>
                <a:lnTo>
                  <a:pt x="6862" y="17597"/>
                </a:lnTo>
                <a:lnTo>
                  <a:pt x="7228" y="17784"/>
                </a:lnTo>
                <a:lnTo>
                  <a:pt x="7595" y="17971"/>
                </a:lnTo>
                <a:lnTo>
                  <a:pt x="7921" y="18346"/>
                </a:lnTo>
                <a:lnTo>
                  <a:pt x="8247" y="18907"/>
                </a:lnTo>
                <a:lnTo>
                  <a:pt x="8552" y="19656"/>
                </a:lnTo>
                <a:lnTo>
                  <a:pt x="8837" y="20405"/>
                </a:lnTo>
                <a:lnTo>
                  <a:pt x="9081" y="21154"/>
                </a:lnTo>
                <a:lnTo>
                  <a:pt x="9305" y="22090"/>
                </a:lnTo>
                <a:lnTo>
                  <a:pt x="9815" y="5241"/>
                </a:lnTo>
                <a:lnTo>
                  <a:pt x="9631" y="4492"/>
                </a:lnTo>
                <a:lnTo>
                  <a:pt x="9346" y="3556"/>
                </a:lnTo>
                <a:lnTo>
                  <a:pt x="9041" y="2433"/>
                </a:lnTo>
                <a:lnTo>
                  <a:pt x="8674" y="1684"/>
                </a:lnTo>
                <a:lnTo>
                  <a:pt x="8267" y="1123"/>
                </a:lnTo>
                <a:lnTo>
                  <a:pt x="7799" y="561"/>
                </a:lnTo>
                <a:lnTo>
                  <a:pt x="7310" y="187"/>
                </a:lnTo>
                <a:lnTo>
                  <a:pt x="6760" y="0"/>
                </a:lnTo>
                <a:lnTo>
                  <a:pt x="6394" y="187"/>
                </a:lnTo>
                <a:lnTo>
                  <a:pt x="6047" y="374"/>
                </a:lnTo>
                <a:lnTo>
                  <a:pt x="5701" y="748"/>
                </a:lnTo>
                <a:lnTo>
                  <a:pt x="5355" y="1123"/>
                </a:lnTo>
                <a:lnTo>
                  <a:pt x="5029" y="1684"/>
                </a:lnTo>
                <a:lnTo>
                  <a:pt x="4703" y="2433"/>
                </a:lnTo>
                <a:lnTo>
                  <a:pt x="4398" y="3182"/>
                </a:lnTo>
                <a:lnTo>
                  <a:pt x="4072" y="4305"/>
                </a:lnTo>
                <a:lnTo>
                  <a:pt x="3767" y="5429"/>
                </a:lnTo>
                <a:lnTo>
                  <a:pt x="3502" y="6552"/>
                </a:lnTo>
                <a:lnTo>
                  <a:pt x="3197" y="7862"/>
                </a:lnTo>
                <a:lnTo>
                  <a:pt x="2932" y="9360"/>
                </a:lnTo>
                <a:lnTo>
                  <a:pt x="2647" y="11045"/>
                </a:lnTo>
                <a:lnTo>
                  <a:pt x="2402" y="12730"/>
                </a:lnTo>
                <a:lnTo>
                  <a:pt x="2178" y="14414"/>
                </a:lnTo>
                <a:lnTo>
                  <a:pt x="1914" y="16287"/>
                </a:lnTo>
                <a:lnTo>
                  <a:pt x="1710" y="18533"/>
                </a:lnTo>
                <a:lnTo>
                  <a:pt x="1506" y="20592"/>
                </a:lnTo>
                <a:lnTo>
                  <a:pt x="1323" y="22839"/>
                </a:lnTo>
                <a:lnTo>
                  <a:pt x="1119" y="25273"/>
                </a:lnTo>
                <a:lnTo>
                  <a:pt x="957" y="27706"/>
                </a:lnTo>
                <a:lnTo>
                  <a:pt x="794" y="30327"/>
                </a:lnTo>
                <a:lnTo>
                  <a:pt x="651" y="32948"/>
                </a:lnTo>
                <a:lnTo>
                  <a:pt x="529" y="35569"/>
                </a:lnTo>
                <a:lnTo>
                  <a:pt x="386" y="38564"/>
                </a:lnTo>
                <a:lnTo>
                  <a:pt x="285" y="41560"/>
                </a:lnTo>
                <a:lnTo>
                  <a:pt x="203" y="44742"/>
                </a:lnTo>
                <a:lnTo>
                  <a:pt x="122" y="47737"/>
                </a:lnTo>
                <a:lnTo>
                  <a:pt x="81" y="51107"/>
                </a:lnTo>
                <a:lnTo>
                  <a:pt x="40" y="54290"/>
                </a:lnTo>
                <a:lnTo>
                  <a:pt x="20" y="57847"/>
                </a:lnTo>
                <a:lnTo>
                  <a:pt x="0" y="61404"/>
                </a:lnTo>
                <a:lnTo>
                  <a:pt x="20" y="64773"/>
                </a:lnTo>
                <a:lnTo>
                  <a:pt x="40" y="67769"/>
                </a:lnTo>
                <a:lnTo>
                  <a:pt x="61" y="71138"/>
                </a:lnTo>
                <a:lnTo>
                  <a:pt x="122" y="73946"/>
                </a:lnTo>
                <a:lnTo>
                  <a:pt x="183" y="77129"/>
                </a:lnTo>
                <a:lnTo>
                  <a:pt x="244" y="79937"/>
                </a:lnTo>
                <a:lnTo>
                  <a:pt x="325" y="82558"/>
                </a:lnTo>
                <a:lnTo>
                  <a:pt x="447" y="85553"/>
                </a:lnTo>
                <a:lnTo>
                  <a:pt x="570" y="87987"/>
                </a:lnTo>
                <a:lnTo>
                  <a:pt x="692" y="90608"/>
                </a:lnTo>
                <a:lnTo>
                  <a:pt x="834" y="93042"/>
                </a:lnTo>
                <a:lnTo>
                  <a:pt x="977" y="95288"/>
                </a:lnTo>
                <a:lnTo>
                  <a:pt x="1140" y="97722"/>
                </a:lnTo>
                <a:lnTo>
                  <a:pt x="1343" y="99968"/>
                </a:lnTo>
                <a:lnTo>
                  <a:pt x="1527" y="101840"/>
                </a:lnTo>
                <a:lnTo>
                  <a:pt x="1710" y="103900"/>
                </a:lnTo>
                <a:lnTo>
                  <a:pt x="1934" y="105772"/>
                </a:lnTo>
                <a:lnTo>
                  <a:pt x="2158" y="107457"/>
                </a:lnTo>
                <a:lnTo>
                  <a:pt x="2402" y="109141"/>
                </a:lnTo>
                <a:lnTo>
                  <a:pt x="2647" y="110826"/>
                </a:lnTo>
                <a:lnTo>
                  <a:pt x="2911" y="112137"/>
                </a:lnTo>
                <a:lnTo>
                  <a:pt x="3176" y="113447"/>
                </a:lnTo>
                <a:lnTo>
                  <a:pt x="3441" y="114570"/>
                </a:lnTo>
                <a:lnTo>
                  <a:pt x="3746" y="115694"/>
                </a:lnTo>
                <a:lnTo>
                  <a:pt x="4052" y="116630"/>
                </a:lnTo>
                <a:lnTo>
                  <a:pt x="4378" y="117566"/>
                </a:lnTo>
                <a:lnTo>
                  <a:pt x="4683" y="118315"/>
                </a:lnTo>
                <a:lnTo>
                  <a:pt x="5029" y="118876"/>
                </a:lnTo>
                <a:lnTo>
                  <a:pt x="5355" y="119251"/>
                </a:lnTo>
                <a:lnTo>
                  <a:pt x="5701" y="119625"/>
                </a:lnTo>
                <a:lnTo>
                  <a:pt x="6068" y="119812"/>
                </a:lnTo>
                <a:lnTo>
                  <a:pt x="6434" y="120000"/>
                </a:lnTo>
                <a:lnTo>
                  <a:pt x="7004" y="119812"/>
                </a:lnTo>
                <a:lnTo>
                  <a:pt x="7534" y="119438"/>
                </a:lnTo>
                <a:lnTo>
                  <a:pt x="8002" y="118876"/>
                </a:lnTo>
                <a:lnTo>
                  <a:pt x="8450" y="118315"/>
                </a:lnTo>
                <a:lnTo>
                  <a:pt x="8857" y="117566"/>
                </a:lnTo>
                <a:lnTo>
                  <a:pt x="9183" y="116443"/>
                </a:lnTo>
                <a:lnTo>
                  <a:pt x="9468" y="115507"/>
                </a:lnTo>
                <a:lnTo>
                  <a:pt x="9733" y="114570"/>
                </a:lnTo>
                <a:lnTo>
                  <a:pt x="9326" y="979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9024038" y="6594735"/>
            <a:ext cx="585694" cy="109462"/>
          </a:xfrm>
          <a:custGeom>
            <a:pathLst>
              <a:path extrusionOk="0" h="120000" w="120000">
                <a:moveTo>
                  <a:pt x="28807" y="34589"/>
                </a:moveTo>
                <a:lnTo>
                  <a:pt x="28807" y="0"/>
                </a:lnTo>
                <a:lnTo>
                  <a:pt x="25242" y="0"/>
                </a:lnTo>
                <a:lnTo>
                  <a:pt x="21629" y="0"/>
                </a:lnTo>
                <a:lnTo>
                  <a:pt x="18016" y="0"/>
                </a:lnTo>
                <a:lnTo>
                  <a:pt x="14403" y="0"/>
                </a:lnTo>
                <a:lnTo>
                  <a:pt x="10790" y="0"/>
                </a:lnTo>
                <a:lnTo>
                  <a:pt x="7226" y="0"/>
                </a:lnTo>
                <a:lnTo>
                  <a:pt x="3613" y="0"/>
                </a:lnTo>
                <a:lnTo>
                  <a:pt x="0" y="0"/>
                </a:lnTo>
                <a:lnTo>
                  <a:pt x="0" y="34589"/>
                </a:lnTo>
                <a:lnTo>
                  <a:pt x="8478" y="34589"/>
                </a:lnTo>
                <a:lnTo>
                  <a:pt x="8478" y="120000"/>
                </a:lnTo>
                <a:lnTo>
                  <a:pt x="20377" y="120000"/>
                </a:lnTo>
                <a:lnTo>
                  <a:pt x="20377" y="34589"/>
                </a:lnTo>
                <a:lnTo>
                  <a:pt x="28807" y="34589"/>
                </a:lnTo>
                <a:close/>
                <a:moveTo>
                  <a:pt x="43693" y="48309"/>
                </a:moveTo>
                <a:lnTo>
                  <a:pt x="37623" y="120000"/>
                </a:lnTo>
                <a:lnTo>
                  <a:pt x="25965" y="120000"/>
                </a:lnTo>
                <a:lnTo>
                  <a:pt x="37382" y="0"/>
                </a:lnTo>
                <a:lnTo>
                  <a:pt x="38972" y="0"/>
                </a:lnTo>
                <a:lnTo>
                  <a:pt x="40562" y="0"/>
                </a:lnTo>
                <a:lnTo>
                  <a:pt x="42103" y="0"/>
                </a:lnTo>
                <a:lnTo>
                  <a:pt x="43693" y="0"/>
                </a:lnTo>
                <a:lnTo>
                  <a:pt x="45234" y="0"/>
                </a:lnTo>
                <a:lnTo>
                  <a:pt x="46824" y="0"/>
                </a:lnTo>
                <a:lnTo>
                  <a:pt x="48414" y="0"/>
                </a:lnTo>
                <a:lnTo>
                  <a:pt x="50004" y="0"/>
                </a:lnTo>
                <a:lnTo>
                  <a:pt x="61421" y="120000"/>
                </a:lnTo>
                <a:lnTo>
                  <a:pt x="49763" y="120000"/>
                </a:lnTo>
                <a:lnTo>
                  <a:pt x="43693" y="48309"/>
                </a:lnTo>
                <a:close/>
                <a:moveTo>
                  <a:pt x="87386" y="34589"/>
                </a:moveTo>
                <a:lnTo>
                  <a:pt x="87386" y="0"/>
                </a:lnTo>
                <a:lnTo>
                  <a:pt x="83821" y="0"/>
                </a:lnTo>
                <a:lnTo>
                  <a:pt x="80208" y="0"/>
                </a:lnTo>
                <a:lnTo>
                  <a:pt x="76595" y="0"/>
                </a:lnTo>
                <a:lnTo>
                  <a:pt x="72982" y="0"/>
                </a:lnTo>
                <a:lnTo>
                  <a:pt x="69369" y="0"/>
                </a:lnTo>
                <a:lnTo>
                  <a:pt x="65804" y="0"/>
                </a:lnTo>
                <a:lnTo>
                  <a:pt x="62191" y="0"/>
                </a:lnTo>
                <a:lnTo>
                  <a:pt x="58578" y="0"/>
                </a:lnTo>
                <a:lnTo>
                  <a:pt x="58578" y="34589"/>
                </a:lnTo>
                <a:lnTo>
                  <a:pt x="67009" y="34589"/>
                </a:lnTo>
                <a:lnTo>
                  <a:pt x="67009" y="120000"/>
                </a:lnTo>
                <a:lnTo>
                  <a:pt x="78956" y="120000"/>
                </a:lnTo>
                <a:lnTo>
                  <a:pt x="78956" y="34589"/>
                </a:lnTo>
                <a:lnTo>
                  <a:pt x="87386" y="34589"/>
                </a:lnTo>
                <a:close/>
                <a:moveTo>
                  <a:pt x="102272" y="48309"/>
                </a:moveTo>
                <a:lnTo>
                  <a:pt x="96154" y="120000"/>
                </a:lnTo>
                <a:lnTo>
                  <a:pt x="84496" y="120000"/>
                </a:lnTo>
                <a:lnTo>
                  <a:pt x="95913" y="0"/>
                </a:lnTo>
                <a:lnTo>
                  <a:pt x="97503" y="0"/>
                </a:lnTo>
                <a:lnTo>
                  <a:pt x="99092" y="0"/>
                </a:lnTo>
                <a:lnTo>
                  <a:pt x="100682" y="0"/>
                </a:lnTo>
                <a:lnTo>
                  <a:pt x="102272" y="0"/>
                </a:lnTo>
                <a:lnTo>
                  <a:pt x="103813" y="0"/>
                </a:lnTo>
                <a:lnTo>
                  <a:pt x="105403" y="0"/>
                </a:lnTo>
                <a:lnTo>
                  <a:pt x="106945" y="0"/>
                </a:lnTo>
                <a:lnTo>
                  <a:pt x="108534" y="0"/>
                </a:lnTo>
                <a:lnTo>
                  <a:pt x="120000" y="120000"/>
                </a:lnTo>
                <a:lnTo>
                  <a:pt x="108293" y="120000"/>
                </a:lnTo>
                <a:lnTo>
                  <a:pt x="102272" y="483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4" name="Shape 14"/>
          <p:cNvSpPr/>
          <p:nvPr/>
        </p:nvSpPr>
        <p:spPr>
          <a:xfrm flipH="1">
            <a:off x="0" y="6317014"/>
            <a:ext cx="2929467" cy="546099"/>
          </a:xfrm>
          <a:custGeom>
            <a:pathLst>
              <a:path extrusionOk="0" h="120000" w="120000">
                <a:moveTo>
                  <a:pt x="8367" y="86598"/>
                </a:moveTo>
                <a:lnTo>
                  <a:pt x="5534" y="120000"/>
                </a:lnTo>
                <a:lnTo>
                  <a:pt x="0" y="120000"/>
                </a:lnTo>
                <a:lnTo>
                  <a:pt x="5433" y="63023"/>
                </a:lnTo>
                <a:lnTo>
                  <a:pt x="8367" y="63023"/>
                </a:lnTo>
                <a:lnTo>
                  <a:pt x="11307" y="63023"/>
                </a:lnTo>
                <a:lnTo>
                  <a:pt x="16734" y="120000"/>
                </a:lnTo>
                <a:lnTo>
                  <a:pt x="11199" y="120000"/>
                </a:lnTo>
                <a:lnTo>
                  <a:pt x="8367" y="86598"/>
                </a:lnTo>
                <a:close/>
                <a:moveTo>
                  <a:pt x="8367" y="56976"/>
                </a:moveTo>
                <a:lnTo>
                  <a:pt x="5585" y="56976"/>
                </a:lnTo>
                <a:lnTo>
                  <a:pt x="5585" y="16395"/>
                </a:lnTo>
                <a:lnTo>
                  <a:pt x="1567" y="16395"/>
                </a:lnTo>
                <a:lnTo>
                  <a:pt x="1567" y="0"/>
                </a:lnTo>
                <a:lnTo>
                  <a:pt x="8367" y="0"/>
                </a:lnTo>
                <a:lnTo>
                  <a:pt x="15166" y="0"/>
                </a:lnTo>
                <a:lnTo>
                  <a:pt x="15166" y="16395"/>
                </a:lnTo>
                <a:lnTo>
                  <a:pt x="11156" y="16395"/>
                </a:lnTo>
                <a:lnTo>
                  <a:pt x="11156" y="56976"/>
                </a:lnTo>
                <a:lnTo>
                  <a:pt x="8367" y="56976"/>
                </a:lnTo>
                <a:close/>
                <a:moveTo>
                  <a:pt x="25057" y="120000"/>
                </a:moveTo>
                <a:lnTo>
                  <a:pt x="25057" y="79418"/>
                </a:lnTo>
                <a:lnTo>
                  <a:pt x="29075" y="79418"/>
                </a:lnTo>
                <a:lnTo>
                  <a:pt x="29075" y="79418"/>
                </a:lnTo>
                <a:lnTo>
                  <a:pt x="29075" y="63023"/>
                </a:lnTo>
                <a:lnTo>
                  <a:pt x="29075" y="63023"/>
                </a:lnTo>
                <a:lnTo>
                  <a:pt x="24812" y="63023"/>
                </a:lnTo>
                <a:lnTo>
                  <a:pt x="15375" y="63023"/>
                </a:lnTo>
                <a:lnTo>
                  <a:pt x="15375" y="79418"/>
                </a:lnTo>
                <a:lnTo>
                  <a:pt x="19393" y="79418"/>
                </a:lnTo>
                <a:lnTo>
                  <a:pt x="19393" y="120000"/>
                </a:lnTo>
                <a:lnTo>
                  <a:pt x="24812" y="120000"/>
                </a:lnTo>
                <a:lnTo>
                  <a:pt x="25057" y="120000"/>
                </a:lnTo>
                <a:lnTo>
                  <a:pt x="25057" y="120000"/>
                </a:lnTo>
                <a:close/>
                <a:moveTo>
                  <a:pt x="19342" y="56976"/>
                </a:moveTo>
                <a:lnTo>
                  <a:pt x="22232" y="22906"/>
                </a:lnTo>
                <a:lnTo>
                  <a:pt x="24812" y="53343"/>
                </a:lnTo>
                <a:lnTo>
                  <a:pt x="24812" y="53343"/>
                </a:lnTo>
                <a:lnTo>
                  <a:pt x="25108" y="56976"/>
                </a:lnTo>
                <a:lnTo>
                  <a:pt x="25108" y="56976"/>
                </a:lnTo>
                <a:lnTo>
                  <a:pt x="30643" y="56976"/>
                </a:lnTo>
                <a:lnTo>
                  <a:pt x="25223" y="0"/>
                </a:lnTo>
                <a:lnTo>
                  <a:pt x="24812" y="0"/>
                </a:lnTo>
                <a:lnTo>
                  <a:pt x="19226" y="0"/>
                </a:lnTo>
                <a:lnTo>
                  <a:pt x="13807" y="56976"/>
                </a:lnTo>
                <a:lnTo>
                  <a:pt x="19342" y="56976"/>
                </a:lnTo>
                <a:close/>
                <a:moveTo>
                  <a:pt x="39132" y="63023"/>
                </a:moveTo>
                <a:lnTo>
                  <a:pt x="33143" y="63023"/>
                </a:lnTo>
                <a:lnTo>
                  <a:pt x="27709" y="120000"/>
                </a:lnTo>
                <a:lnTo>
                  <a:pt x="33251" y="120000"/>
                </a:lnTo>
                <a:lnTo>
                  <a:pt x="36134" y="85930"/>
                </a:lnTo>
                <a:lnTo>
                  <a:pt x="39024" y="120000"/>
                </a:lnTo>
                <a:lnTo>
                  <a:pt x="44566" y="120000"/>
                </a:lnTo>
                <a:lnTo>
                  <a:pt x="39132" y="63023"/>
                </a:lnTo>
                <a:close/>
                <a:moveTo>
                  <a:pt x="33309" y="56976"/>
                </a:moveTo>
                <a:lnTo>
                  <a:pt x="38966" y="56976"/>
                </a:lnTo>
                <a:lnTo>
                  <a:pt x="38966" y="16395"/>
                </a:lnTo>
                <a:lnTo>
                  <a:pt x="42984" y="16395"/>
                </a:lnTo>
                <a:lnTo>
                  <a:pt x="42984" y="0"/>
                </a:lnTo>
                <a:lnTo>
                  <a:pt x="29284" y="0"/>
                </a:lnTo>
                <a:lnTo>
                  <a:pt x="29284" y="16395"/>
                </a:lnTo>
                <a:lnTo>
                  <a:pt x="33309" y="16395"/>
                </a:lnTo>
                <a:lnTo>
                  <a:pt x="33309" y="56976"/>
                </a:lnTo>
                <a:close/>
                <a:moveTo>
                  <a:pt x="47160" y="56976"/>
                </a:moveTo>
                <a:lnTo>
                  <a:pt x="50050" y="22906"/>
                </a:lnTo>
                <a:lnTo>
                  <a:pt x="52926" y="56976"/>
                </a:lnTo>
                <a:lnTo>
                  <a:pt x="58468" y="56976"/>
                </a:lnTo>
                <a:lnTo>
                  <a:pt x="53041" y="0"/>
                </a:lnTo>
                <a:lnTo>
                  <a:pt x="47044" y="0"/>
                </a:lnTo>
                <a:lnTo>
                  <a:pt x="41618" y="56976"/>
                </a:lnTo>
                <a:lnTo>
                  <a:pt x="47160" y="56976"/>
                </a:lnTo>
                <a:close/>
                <a:moveTo>
                  <a:pt x="43193" y="79418"/>
                </a:moveTo>
                <a:lnTo>
                  <a:pt x="47210" y="79418"/>
                </a:lnTo>
                <a:lnTo>
                  <a:pt x="47210" y="120000"/>
                </a:lnTo>
                <a:lnTo>
                  <a:pt x="52875" y="120000"/>
                </a:lnTo>
                <a:lnTo>
                  <a:pt x="52875" y="79418"/>
                </a:lnTo>
                <a:lnTo>
                  <a:pt x="56893" y="79418"/>
                </a:lnTo>
                <a:lnTo>
                  <a:pt x="56893" y="63023"/>
                </a:lnTo>
                <a:lnTo>
                  <a:pt x="43193" y="63023"/>
                </a:lnTo>
                <a:lnTo>
                  <a:pt x="43193" y="79418"/>
                </a:lnTo>
                <a:close/>
                <a:moveTo>
                  <a:pt x="64537" y="86598"/>
                </a:moveTo>
                <a:lnTo>
                  <a:pt x="61712" y="120000"/>
                </a:lnTo>
                <a:lnTo>
                  <a:pt x="56177" y="120000"/>
                </a:lnTo>
                <a:lnTo>
                  <a:pt x="61596" y="63023"/>
                </a:lnTo>
                <a:lnTo>
                  <a:pt x="64537" y="63023"/>
                </a:lnTo>
                <a:lnTo>
                  <a:pt x="67478" y="63023"/>
                </a:lnTo>
                <a:lnTo>
                  <a:pt x="72904" y="120000"/>
                </a:lnTo>
                <a:lnTo>
                  <a:pt x="67369" y="120000"/>
                </a:lnTo>
                <a:lnTo>
                  <a:pt x="64537" y="86598"/>
                </a:lnTo>
                <a:close/>
                <a:moveTo>
                  <a:pt x="64537" y="56976"/>
                </a:moveTo>
                <a:lnTo>
                  <a:pt x="61755" y="56976"/>
                </a:lnTo>
                <a:lnTo>
                  <a:pt x="61755" y="16395"/>
                </a:lnTo>
                <a:lnTo>
                  <a:pt x="57745" y="16395"/>
                </a:lnTo>
                <a:lnTo>
                  <a:pt x="57745" y="0"/>
                </a:lnTo>
                <a:lnTo>
                  <a:pt x="64537" y="0"/>
                </a:lnTo>
                <a:lnTo>
                  <a:pt x="71336" y="0"/>
                </a:lnTo>
                <a:lnTo>
                  <a:pt x="71336" y="16395"/>
                </a:lnTo>
                <a:lnTo>
                  <a:pt x="67319" y="16395"/>
                </a:lnTo>
                <a:lnTo>
                  <a:pt x="67319" y="56976"/>
                </a:lnTo>
                <a:lnTo>
                  <a:pt x="64537" y="56976"/>
                </a:lnTo>
                <a:close/>
                <a:moveTo>
                  <a:pt x="81235" y="120000"/>
                </a:moveTo>
                <a:lnTo>
                  <a:pt x="81235" y="79418"/>
                </a:lnTo>
                <a:lnTo>
                  <a:pt x="85252" y="79418"/>
                </a:lnTo>
                <a:lnTo>
                  <a:pt x="85252" y="79418"/>
                </a:lnTo>
                <a:lnTo>
                  <a:pt x="85252" y="63023"/>
                </a:lnTo>
                <a:lnTo>
                  <a:pt x="85252" y="63023"/>
                </a:lnTo>
                <a:lnTo>
                  <a:pt x="80975" y="63023"/>
                </a:lnTo>
                <a:lnTo>
                  <a:pt x="71553" y="63023"/>
                </a:lnTo>
                <a:lnTo>
                  <a:pt x="71553" y="79418"/>
                </a:lnTo>
                <a:lnTo>
                  <a:pt x="75570" y="79418"/>
                </a:lnTo>
                <a:lnTo>
                  <a:pt x="75570" y="120000"/>
                </a:lnTo>
                <a:lnTo>
                  <a:pt x="80975" y="120000"/>
                </a:lnTo>
                <a:lnTo>
                  <a:pt x="81235" y="120000"/>
                </a:lnTo>
                <a:lnTo>
                  <a:pt x="81235" y="120000"/>
                </a:lnTo>
                <a:close/>
                <a:moveTo>
                  <a:pt x="75520" y="56976"/>
                </a:moveTo>
                <a:lnTo>
                  <a:pt x="78395" y="22906"/>
                </a:lnTo>
                <a:lnTo>
                  <a:pt x="80975" y="53343"/>
                </a:lnTo>
                <a:lnTo>
                  <a:pt x="80975" y="53343"/>
                </a:lnTo>
                <a:lnTo>
                  <a:pt x="81286" y="56976"/>
                </a:lnTo>
                <a:lnTo>
                  <a:pt x="81286" y="56976"/>
                </a:lnTo>
                <a:lnTo>
                  <a:pt x="86820" y="56976"/>
                </a:lnTo>
                <a:lnTo>
                  <a:pt x="81394" y="0"/>
                </a:lnTo>
                <a:lnTo>
                  <a:pt x="80975" y="0"/>
                </a:lnTo>
                <a:lnTo>
                  <a:pt x="75404" y="0"/>
                </a:lnTo>
                <a:lnTo>
                  <a:pt x="69978" y="56976"/>
                </a:lnTo>
                <a:lnTo>
                  <a:pt x="75520" y="56976"/>
                </a:lnTo>
                <a:close/>
                <a:moveTo>
                  <a:pt x="95310" y="63023"/>
                </a:moveTo>
                <a:lnTo>
                  <a:pt x="89320" y="63023"/>
                </a:lnTo>
                <a:lnTo>
                  <a:pt x="83887" y="120000"/>
                </a:lnTo>
                <a:lnTo>
                  <a:pt x="89421" y="120000"/>
                </a:lnTo>
                <a:lnTo>
                  <a:pt x="92312" y="85930"/>
                </a:lnTo>
                <a:lnTo>
                  <a:pt x="95195" y="120000"/>
                </a:lnTo>
                <a:lnTo>
                  <a:pt x="100736" y="120000"/>
                </a:lnTo>
                <a:lnTo>
                  <a:pt x="95310" y="63023"/>
                </a:lnTo>
                <a:close/>
                <a:moveTo>
                  <a:pt x="89479" y="56976"/>
                </a:moveTo>
                <a:lnTo>
                  <a:pt x="95144" y="56976"/>
                </a:lnTo>
                <a:lnTo>
                  <a:pt x="95144" y="16395"/>
                </a:lnTo>
                <a:lnTo>
                  <a:pt x="99154" y="16395"/>
                </a:lnTo>
                <a:lnTo>
                  <a:pt x="99154" y="0"/>
                </a:lnTo>
                <a:lnTo>
                  <a:pt x="85462" y="0"/>
                </a:lnTo>
                <a:lnTo>
                  <a:pt x="85462" y="16395"/>
                </a:lnTo>
                <a:lnTo>
                  <a:pt x="89479" y="16395"/>
                </a:lnTo>
                <a:lnTo>
                  <a:pt x="89479" y="56976"/>
                </a:lnTo>
                <a:close/>
                <a:moveTo>
                  <a:pt x="103338" y="56976"/>
                </a:moveTo>
                <a:lnTo>
                  <a:pt x="106213" y="22906"/>
                </a:lnTo>
                <a:lnTo>
                  <a:pt x="109104" y="56976"/>
                </a:lnTo>
                <a:lnTo>
                  <a:pt x="114638" y="56976"/>
                </a:lnTo>
                <a:lnTo>
                  <a:pt x="109212" y="0"/>
                </a:lnTo>
                <a:lnTo>
                  <a:pt x="103222" y="0"/>
                </a:lnTo>
                <a:lnTo>
                  <a:pt x="97789" y="56976"/>
                </a:lnTo>
                <a:lnTo>
                  <a:pt x="103338" y="56976"/>
                </a:lnTo>
                <a:close/>
                <a:moveTo>
                  <a:pt x="99364" y="79418"/>
                </a:moveTo>
                <a:lnTo>
                  <a:pt x="103388" y="79418"/>
                </a:lnTo>
                <a:lnTo>
                  <a:pt x="103388" y="120000"/>
                </a:lnTo>
                <a:lnTo>
                  <a:pt x="109053" y="120000"/>
                </a:lnTo>
                <a:lnTo>
                  <a:pt x="109053" y="79418"/>
                </a:lnTo>
                <a:lnTo>
                  <a:pt x="113070" y="79418"/>
                </a:lnTo>
                <a:lnTo>
                  <a:pt x="113070" y="63023"/>
                </a:lnTo>
                <a:lnTo>
                  <a:pt x="99364" y="63023"/>
                </a:lnTo>
                <a:lnTo>
                  <a:pt x="99364" y="79418"/>
                </a:lnTo>
                <a:close/>
                <a:moveTo>
                  <a:pt x="117131" y="63023"/>
                </a:moveTo>
                <a:lnTo>
                  <a:pt x="111705" y="120000"/>
                </a:lnTo>
                <a:lnTo>
                  <a:pt x="117239" y="120000"/>
                </a:lnTo>
                <a:lnTo>
                  <a:pt x="120000" y="87470"/>
                </a:lnTo>
                <a:lnTo>
                  <a:pt x="120000" y="63023"/>
                </a:lnTo>
                <a:lnTo>
                  <a:pt x="117131" y="63023"/>
                </a:lnTo>
                <a:close/>
                <a:moveTo>
                  <a:pt x="117290" y="56976"/>
                </a:moveTo>
                <a:lnTo>
                  <a:pt x="120000" y="56976"/>
                </a:lnTo>
                <a:lnTo>
                  <a:pt x="120000" y="0"/>
                </a:lnTo>
                <a:lnTo>
                  <a:pt x="113280" y="0"/>
                </a:lnTo>
                <a:lnTo>
                  <a:pt x="113280" y="16395"/>
                </a:lnTo>
                <a:lnTo>
                  <a:pt x="117290" y="16395"/>
                </a:lnTo>
                <a:lnTo>
                  <a:pt x="117290" y="56976"/>
                </a:lnTo>
                <a:close/>
              </a:path>
            </a:pathLst>
          </a:custGeom>
          <a:gradFill>
            <a:gsLst>
              <a:gs pos="0">
                <a:srgbClr val="EEF5FF">
                  <a:alpha val="55686"/>
                </a:srgbClr>
              </a:gs>
              <a:gs pos="6000">
                <a:srgbClr val="EEF5FF">
                  <a:alpha val="55686"/>
                </a:srgbClr>
              </a:gs>
              <a:gs pos="68000">
                <a:srgbClr val="D7D4CF"/>
              </a:gs>
              <a:gs pos="100000">
                <a:srgbClr val="D7D4C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538347" y="60740"/>
            <a:ext cx="11348851" cy="642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PT Sans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538347" y="924945"/>
            <a:ext cx="1134885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15900" lvl="0" marL="34290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4E84C4"/>
              </a:buClr>
              <a:buSzPct val="100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4E84C4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4E84C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" name="Shape 17"/>
          <p:cNvSpPr/>
          <p:nvPr/>
        </p:nvSpPr>
        <p:spPr>
          <a:xfrm>
            <a:off x="0" y="3810001"/>
            <a:ext cx="12192000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4919133" y="6473951"/>
            <a:ext cx="884766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000" u="non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r>
              <a:rPr b="1" lang="en-US" sz="1000" u="non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.rangel@tc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384466" y="2025481"/>
            <a:ext cx="8229600" cy="224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lnSpc>
                <a:spcPct val="85000"/>
              </a:lnSpc>
              <a:spcBef>
                <a:spcPts val="0"/>
              </a:spcBef>
              <a:buNone/>
            </a:pPr>
            <a:r>
              <a:rPr b="1" lang="en-US" sz="32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PMML for Topic Modeling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5631376" y="6493778"/>
            <a:ext cx="3033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 rtl="0" algn="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DSS CONFIDENTIAL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7547674" y="5928101"/>
            <a:ext cx="375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2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Please send all correspondences to </a:t>
            </a:r>
            <a:r>
              <a:rPr i="1" lang="en-US" sz="1200" u="sng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g.rangel@tcs.com</a:t>
            </a:r>
            <a:r>
              <a:rPr i="1" lang="en-US" sz="12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Shape 374"/>
          <p:cNvPicPr preferRelativeResize="0"/>
          <p:nvPr/>
        </p:nvPicPr>
        <p:blipFill rotWithShape="1">
          <a:blip r:embed="rId3">
            <a:alphaModFix amt="9000"/>
          </a:blip>
          <a:srcRect b="2543" l="0" r="0" t="0"/>
          <a:stretch/>
        </p:blipFill>
        <p:spPr>
          <a:xfrm>
            <a:off x="7266149" y="2835175"/>
            <a:ext cx="3467600" cy="39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>
            <p:ph type="title"/>
          </p:nvPr>
        </p:nvSpPr>
        <p:spPr>
          <a:xfrm>
            <a:off x="538347" y="60740"/>
            <a:ext cx="11349000" cy="64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Topic Modeling (LDA) in PMML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570895" y="1187450"/>
            <a:ext cx="5386800" cy="71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/>
              <a:t>The bad news:</a:t>
            </a:r>
          </a:p>
        </p:txBody>
      </p:sp>
      <p:sp>
        <p:nvSpPr>
          <p:cNvPr id="377" name="Shape 377"/>
          <p:cNvSpPr txBox="1"/>
          <p:nvPr>
            <p:ph idx="2" type="body"/>
          </p:nvPr>
        </p:nvSpPr>
        <p:spPr>
          <a:xfrm>
            <a:off x="570900" y="1916100"/>
            <a:ext cx="11524500" cy="109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-US" sz="2600"/>
              <a:t>transformations and model types like TFIDF and LDA cannot be expressed natively in PMML</a:t>
            </a:r>
          </a:p>
        </p:txBody>
      </p:sp>
      <p:sp>
        <p:nvSpPr>
          <p:cNvPr id="378" name="Shape 378"/>
          <p:cNvSpPr txBox="1"/>
          <p:nvPr>
            <p:ph idx="5" type="body"/>
          </p:nvPr>
        </p:nvSpPr>
        <p:spPr>
          <a:xfrm>
            <a:off x="5384800" y="6551617"/>
            <a:ext cx="3651300" cy="19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570895" y="3016250"/>
            <a:ext cx="5386800" cy="71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/>
              <a:t>The good news:</a:t>
            </a:r>
          </a:p>
        </p:txBody>
      </p:sp>
      <p:sp>
        <p:nvSpPr>
          <p:cNvPr id="380" name="Shape 380"/>
          <p:cNvSpPr txBox="1"/>
          <p:nvPr>
            <p:ph idx="2" type="body"/>
          </p:nvPr>
        </p:nvSpPr>
        <p:spPr>
          <a:xfrm>
            <a:off x="570900" y="3744900"/>
            <a:ext cx="11524500" cy="109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ct val="100000"/>
            </a:pPr>
            <a:r>
              <a:rPr lang="en-US" sz="2600"/>
              <a:t>This model could be integrated into JPMML framework in two ways: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Shape 386"/>
          <p:cNvPicPr preferRelativeResize="0"/>
          <p:nvPr/>
        </p:nvPicPr>
        <p:blipFill rotWithShape="1">
          <a:blip r:embed="rId3">
            <a:alphaModFix amt="9000"/>
          </a:blip>
          <a:srcRect b="2543" l="0" r="0" t="0"/>
          <a:stretch/>
        </p:blipFill>
        <p:spPr>
          <a:xfrm>
            <a:off x="7266149" y="2835175"/>
            <a:ext cx="3467600" cy="39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 txBox="1"/>
          <p:nvPr>
            <p:ph type="title"/>
          </p:nvPr>
        </p:nvSpPr>
        <p:spPr>
          <a:xfrm>
            <a:off x="538347" y="60740"/>
            <a:ext cx="11349000" cy="64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 ways</a:t>
            </a:r>
          </a:p>
        </p:txBody>
      </p:sp>
      <p:sp>
        <p:nvSpPr>
          <p:cNvPr id="388" name="Shape 388"/>
          <p:cNvSpPr txBox="1"/>
          <p:nvPr>
            <p:ph idx="2" type="body"/>
          </p:nvPr>
        </p:nvSpPr>
        <p:spPr>
          <a:xfrm>
            <a:off x="570900" y="1305575"/>
            <a:ext cx="11119200" cy="352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PT Sans"/>
              <a:buAutoNum type="arabicPeriod"/>
            </a:pPr>
            <a:r>
              <a:rPr lang="en-US" sz="2400"/>
              <a:t>As a Java user-defined function (UDF). </a:t>
            </a:r>
          </a:p>
          <a:p>
            <a:pPr indent="-381000" lvl="1" marL="914400" rtl="0">
              <a:spcBef>
                <a:spcPts val="44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Courier New"/>
            </a:pPr>
            <a:r>
              <a:rPr lang="en-US" sz="2400"/>
              <a:t>model such as LDA can be regarded as a function if it has simple I/O interface - such as accepting one string argument (eg. a text sentence), and returning one result (eg. some score).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PT Sans"/>
              <a:buAutoNum type="arabicPeriod"/>
            </a:pPr>
            <a:r>
              <a:rPr lang="en-US" sz="2400"/>
              <a:t>As a Java-backed model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PT Sans"/>
            </a:pPr>
            <a:r>
              <a:rPr lang="en-US" sz="2400"/>
              <a:t>new and untested idea, but it could also be possible to define a new PMML pseudo-element JavaModel (similar to RegressionModel or TreeModel). Java-backed model approach would be more appropriate if the LDA model has complex I/O interface - such as accepting many arguments and returning many (non-primitive-) results.</a:t>
            </a:r>
          </a:p>
        </p:txBody>
      </p:sp>
      <p:sp>
        <p:nvSpPr>
          <p:cNvPr id="389" name="Shape 389"/>
          <p:cNvSpPr txBox="1"/>
          <p:nvPr>
            <p:ph idx="5" type="body"/>
          </p:nvPr>
        </p:nvSpPr>
        <p:spPr>
          <a:xfrm>
            <a:off x="5384800" y="6551617"/>
            <a:ext cx="3651300" cy="19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Shape 395"/>
          <p:cNvPicPr preferRelativeResize="0"/>
          <p:nvPr/>
        </p:nvPicPr>
        <p:blipFill rotWithShape="1">
          <a:blip r:embed="rId3">
            <a:alphaModFix amt="9000"/>
          </a:blip>
          <a:srcRect b="2543" l="0" r="0" t="0"/>
          <a:stretch/>
        </p:blipFill>
        <p:spPr>
          <a:xfrm>
            <a:off x="7266149" y="2835175"/>
            <a:ext cx="3467600" cy="39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>
            <p:ph type="title"/>
          </p:nvPr>
        </p:nvSpPr>
        <p:spPr>
          <a:xfrm>
            <a:off x="538347" y="60740"/>
            <a:ext cx="11349000" cy="64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 few notes</a:t>
            </a:r>
          </a:p>
        </p:txBody>
      </p:sp>
      <p:sp>
        <p:nvSpPr>
          <p:cNvPr id="397" name="Shape 397"/>
          <p:cNvSpPr txBox="1"/>
          <p:nvPr>
            <p:ph idx="2" type="body"/>
          </p:nvPr>
        </p:nvSpPr>
        <p:spPr>
          <a:xfrm>
            <a:off x="570900" y="1305575"/>
            <a:ext cx="11119200" cy="352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Font typeface="PT Sans"/>
              <a:buAutoNum type="arabicPeriod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Both options are going to be non-standard/proprietary extensions in the sense that they depend on JPMML internals APIs.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PT Sans"/>
              <a:buAutoNum type="arabicPeriod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provide a quick and easy fix in a situation where the PMML specification only provides 80% coverage for our workflow. So, we couldimplement the remaining 20% in Java application code (basically, it's about writing a thin layer of glue code, because the majority of the functionality will be provided by some 3rd party Java library anyway), and have everything deployed eg. as Openscoring REST service.</a:t>
            </a:r>
          </a:p>
        </p:txBody>
      </p:sp>
      <p:sp>
        <p:nvSpPr>
          <p:cNvPr id="398" name="Shape 398"/>
          <p:cNvSpPr txBox="1"/>
          <p:nvPr>
            <p:ph idx="5" type="body"/>
          </p:nvPr>
        </p:nvSpPr>
        <p:spPr>
          <a:xfrm>
            <a:off x="5384800" y="6551617"/>
            <a:ext cx="3651300" cy="19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p Template 2014">
  <a:themeElements>
    <a:clrScheme name="TCS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