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4938-5D1E-394E-C16D-3DB311F4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29EE9-E6DE-5D14-CF0A-B41CD2FA3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E2B3A-B69C-EF47-12CE-3F8F33A5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933C-93ED-4A4A-A129-D632B7625B5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1D6D-A80A-C8DB-FCDF-2EFA4805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2218-754D-BAC5-8EA3-1970E753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43-C504-406C-8E7C-F83CDF15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9FF9-5483-51BB-053B-08CBBDE3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011F4-0974-F405-179D-61BBBFCF7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5E50-078F-DA07-8173-6E4A5005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933C-93ED-4A4A-A129-D632B7625B5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CC34-748D-7D5B-5A4C-609E8F92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82AA5-A178-D675-43A0-F80F7B5D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43-C504-406C-8E7C-F83CDF15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8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419E0-0018-04F5-D854-9C6B95795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DC54D-0214-2793-9DEA-01B3078F1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EB6FE-5565-2D4A-6C24-13A7CAC5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933C-93ED-4A4A-A129-D632B7625B5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BAB8C-23DB-E845-77D7-CAC27A9A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DD16-5769-BB7F-7A03-D337C71D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43-C504-406C-8E7C-F83CDF15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9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5ED8-8A66-E667-4E64-AC8C262A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7ED4-42C0-322B-881C-E689D665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25563-4764-AE02-A437-7718FC06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933C-93ED-4A4A-A129-D632B7625B5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2351-4097-BE93-2DCD-14D97B0F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E7A1A-9421-5F08-2A1D-A04207D8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43-C504-406C-8E7C-F83CDF15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4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B5C1-FE25-1FF3-1FB3-808D7728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05EAA-523B-4CD0-7F59-51BA9168F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DE2A-C510-0566-36A8-5D72F2A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933C-93ED-4A4A-A129-D632B7625B5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533D-7A1A-AFD3-DE79-60C52581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D1BE-C795-4986-8733-9450B097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43-C504-406C-8E7C-F83CDF15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4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ED06-54BB-EFB1-5280-AEE3D5A6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E7B4-F3DC-8A96-7CC6-27523F7F5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B7D8C-D245-786E-3448-8DF86514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0238C-E674-8B8B-D394-564177DE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933C-93ED-4A4A-A129-D632B7625B5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8A8BA-4571-888C-D8C1-758B31D4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2FE30-2C5A-C2BF-EEF5-1FEC26CC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43-C504-406C-8E7C-F83CDF15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0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ABC1-7EEE-F9E6-2248-1F64E4BB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6346C-A143-4FC8-0B3D-EB101A7F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33F51-934E-0A53-C4E0-DB01AA22C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A52F4-9910-D925-BC9A-C9C7A23E3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9287F-4510-0A4A-E682-9694096EC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4111F-E5E4-FB65-D2CF-A055BCE3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933C-93ED-4A4A-A129-D632B7625B5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DD9C3-CCF0-036D-203A-C301AC7DB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F1141-422E-BEA6-48B4-1F40B502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43-C504-406C-8E7C-F83CDF15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3047-FE4F-A232-8700-50671E0D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2C3A0-D4A5-C391-8B18-A181CFDC3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933C-93ED-4A4A-A129-D632B7625B5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C9A89-8018-13A5-E58E-64C3FF21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61D93-0924-2F51-68A3-A6F416A6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43-C504-406C-8E7C-F83CDF15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8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0B5-94A0-B859-93A8-BCE14D39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933C-93ED-4A4A-A129-D632B7625B5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436CF-B9B6-7B52-1F0B-65B7E882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A22B9-162F-8B3D-36D3-D834580F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43-C504-406C-8E7C-F83CDF15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A585-33B4-49F7-8574-AFE388F2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CAF0D-8FE1-0F31-C79B-A172E18AE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3032C-F6F1-8A87-AE2D-3DC81A6F0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1FCB7-A203-2AEB-C1AB-879A7F3A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933C-93ED-4A4A-A129-D632B7625B5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04329-638D-6A31-2110-7067BAE4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D39E-F5A7-C3D9-E1B0-CE02BB88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43-C504-406C-8E7C-F83CDF15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4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3AFC-3011-1F07-3694-BB804DE5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AB6E6-B278-BBD9-5443-38B962BCA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A34DA-AA90-F123-B8B0-9A66C4BF1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2FE05-8BF3-FC4F-4B96-9C8A5551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6933C-93ED-4A4A-A129-D632B7625B5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A7B01-9BED-C68F-F74B-E0DB409A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6DF1D-729C-0527-2548-C27BFD18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02B43-C504-406C-8E7C-F83CDF15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8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72A0DF-63E9-78D2-5191-16791F8E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D0BF2-1B03-9C20-923C-88449328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2062-0EAC-BBB8-B957-CAC9CE4B6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6933C-93ED-4A4A-A129-D632B7625B5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49D9D-A971-8BC5-F1D5-1FDB4B208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17F1F-2C08-4597-F5BA-43F2A9495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2B43-C504-406C-8E7C-F83CDF155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697B-83B2-5A0B-BD3D-3A646A893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PowerPoint 02 Nguyễn Văn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4E0F9-9810-0068-D9C5-B3A396D04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4212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Bài tập PowerPoint 02 Nguyễn Văn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C. nheha</dc:creator>
  <cp:lastModifiedBy>C. nheha</cp:lastModifiedBy>
  <cp:revision>1</cp:revision>
  <dcterms:created xsi:type="dcterms:W3CDTF">2025-09-29T01:06:15Z</dcterms:created>
  <dcterms:modified xsi:type="dcterms:W3CDTF">2025-09-29T01:07:02Z</dcterms:modified>
</cp:coreProperties>
</file>