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69CF-A302-E98E-00A5-E8083EA80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0D7FB-6AB2-8EDB-B53F-404D2859B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7F5F6-40BD-5129-7E7D-A806DB73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799F-30C3-46CC-8CAB-2F51B27806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0973A-81E5-7928-6AB8-3B41E7D9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78243-9A1E-D6E6-C79C-E0EA5C75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FAAD-8BAC-4A36-A7D1-C780C1E7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2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9BB8-D505-D9CC-A53D-4BADE4CA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38BA6-B9FF-F0B5-4DFC-545BB32CD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8366-3CB5-2327-A353-831B3234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799F-30C3-46CC-8CAB-2F51B27806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74AE9-0AC7-1408-A9B5-CB1FE777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5EFC-9A48-6979-B0B9-1F83D51A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FAAD-8BAC-4A36-A7D1-C780C1E7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1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15B5C-25A4-9E09-795C-866542E5F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C4999-A4A7-9383-E03B-F9D71E296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58367-FF53-8DD4-AF14-70BDC378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799F-30C3-46CC-8CAB-2F51B27806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CD8CB-AAAA-38FC-0F4F-300F9D88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D8138-E6C1-76F2-3F91-7E0F007B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FAAD-8BAC-4A36-A7D1-C780C1E7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4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837B-3044-D3E7-F365-1D522D43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23A3-3CBD-D2F0-820F-00445520E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AB56D-E7D8-37DC-8D66-A9B1DB84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799F-30C3-46CC-8CAB-2F51B27806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CF3D-291E-A750-8EDC-7F55792B4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991B6-2C08-DED2-1908-5097B92A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FAAD-8BAC-4A36-A7D1-C780C1E7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1032B-C29B-70C3-46B2-1A5F3A8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A6A59-C75C-9356-A592-2AD583467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0A3DB-2C54-1E4F-1A72-A982D63D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799F-30C3-46CC-8CAB-2F51B27806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8A9D6-4DA4-5139-84F2-419BD35B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F7B1-BF7C-A230-CC72-D527452B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FAAD-8BAC-4A36-A7D1-C780C1E7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1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7005-E963-7624-A701-7350FE3A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15FD2-1C3F-4890-C8C4-2A111F741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95A10-BE11-3D79-6BC7-D494B58AE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52488-4D40-5D3D-D803-CC9F1746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799F-30C3-46CC-8CAB-2F51B27806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D8DDB-EDB2-D19D-36EE-8B33ABAB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A449-68D2-8426-4602-45CC5FCD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FAAD-8BAC-4A36-A7D1-C780C1E7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6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8A26-58B1-5ABA-D1F3-46F9C1BB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E6683-AAA9-35EE-9196-4E14DF807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092B0-B129-6D82-A5D3-154A1A719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BDCD3-034B-B5A9-F422-153BDCA50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F37A9-117D-4184-B710-009D5F7B0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AE2B8-96C8-2CE2-EFC2-CE0BDB43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799F-30C3-46CC-8CAB-2F51B27806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DA401-E858-AEC8-ACCC-95C44FB7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7CD12-8524-F8BC-D725-DB9A7C03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FAAD-8BAC-4A36-A7D1-C780C1E7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0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955C-B4FA-6D5C-EA5E-FBF9741F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543B6-A40C-BBBC-4927-8E82E70E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799F-30C3-46CC-8CAB-2F51B27806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CD1E6-F95E-2BA7-ED4A-9663A3CD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2E202-1FD4-91B4-266F-50DEE15D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FAAD-8BAC-4A36-A7D1-C780C1E7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516E6-1242-7B45-6DDF-0B451732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799F-30C3-46CC-8CAB-2F51B27806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50AEF-ECF9-103A-4EC5-CB0CE8DF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9A45F-A117-D047-3924-CB01258B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FAAD-8BAC-4A36-A7D1-C780C1E7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4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9F28-937D-6166-51D7-615E70AB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7CB4-64D5-4F11-323D-A8797472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1AAFB-5D4A-F241-0633-9A216FA14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6EB9E-B6EC-BC69-62C6-13FC1A90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799F-30C3-46CC-8CAB-2F51B27806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9E65B-2AB2-DE06-03B3-773D2BEF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206F1-A370-A663-09E6-9CFBFFEF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FAAD-8BAC-4A36-A7D1-C780C1E7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0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C465-7DCE-47F6-1EC5-E3458633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8F9846-A4AA-AB8F-C593-23E3D4F2D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9569E-A1BE-91DC-D91D-93657FDC1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F713-0D72-315B-DF4A-1FB28025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5799F-30C3-46CC-8CAB-2F51B27806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24CC0-DD10-0B87-28B3-1B613789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34245-9CED-88EC-B24E-4DAACCD2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FAAD-8BAC-4A36-A7D1-C780C1E7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2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FCE5C7-A098-520B-6E1B-076C4B39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A2069-E329-D028-02B0-FF1592496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83C7-0719-ECA2-1982-5CA5749EB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5799F-30C3-46CC-8CAB-2F51B278068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F5E74-5C82-53BC-4EE3-85526283F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D9A22-5DC0-5E7C-EA34-BAC47A0D0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FAAD-8BAC-4A36-A7D1-C780C1E75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6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7F0F19-1FC2-8675-5FF8-78DA03740DE1}"/>
              </a:ext>
            </a:extLst>
          </p:cNvPr>
          <p:cNvSpPr txBox="1"/>
          <p:nvPr/>
        </p:nvSpPr>
        <p:spPr>
          <a:xfrm>
            <a:off x="4912614" y="446270"/>
            <a:ext cx="6094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Skibidi 123</a:t>
            </a:r>
          </a:p>
        </p:txBody>
      </p:sp>
    </p:spTree>
    <p:extLst>
      <p:ext uri="{BB962C8B-B14F-4D97-AF65-F5344CB8AC3E}">
        <p14:creationId xmlns:p14="http://schemas.microsoft.com/office/powerpoint/2010/main" val="35109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FFAFA-4556-4D2B-900D-7272A13E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</a:rPr>
              <a:t>Skibidi 123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CB38-EE6C-A90A-6490-50426DE06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FEA808-1D4D-F489-85A5-B7CA77CE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FF0000"/>
                </a:solidFill>
              </a:rPr>
              <a:t>Skibidi 123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989406-A515-F3FD-6387-0FD10C5EE1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4C4E7-E548-412F-5DA1-1F96149225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9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Skibidi 123</vt:lpstr>
      <vt:lpstr>Skibidi 123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C. nheha</dc:creator>
  <cp:lastModifiedBy>C. nheha</cp:lastModifiedBy>
  <cp:revision>2</cp:revision>
  <dcterms:created xsi:type="dcterms:W3CDTF">2025-09-30T00:26:01Z</dcterms:created>
  <dcterms:modified xsi:type="dcterms:W3CDTF">2025-09-30T00:30:01Z</dcterms:modified>
</cp:coreProperties>
</file>