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D908-557A-779E-A8F2-7DDFB87C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28746-81E8-55CA-5643-0FCDB2372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5344-3F8E-9F47-B8AB-43F6CCE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1F3D-3107-87F9-3BBB-CC62BB8D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CD154-0BFD-59A2-37A9-DDD09CCB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3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C31C-536B-1358-E4A3-309752BE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C9273-BE1C-AB57-2A2A-1516ACD28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C3ED-186D-F7F9-D794-11D58D04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9B3C-A81E-6998-587F-DA34B750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F843-4010-46DA-E648-CAC6AAA2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3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AA3EA-CE24-F831-6A5B-7D9FB427D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07ED4-14CD-AA3C-77F0-49779EB4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1BA1-F7AD-0B74-79C8-DA337EB5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53ED-7CE4-9BF7-3807-51F8CC74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8CC7E-33D4-0980-3BA4-B598930A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DEF2-3D6D-449A-A127-F0906EE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5721F-C65B-A4A5-168E-AF19F2A6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C14E-B3F6-2DB7-D67A-D3C20E67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163C-3228-782B-782F-8C8EE6A9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832E-4E11-8639-0570-7DF5D23B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81C-7E25-2B9D-B9B3-95FD19D3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9E52A-11D0-EB36-2A27-3F336FEC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2B81-2448-E1CB-C203-F853A05C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B48F-532B-A018-9680-9C8A1682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9D46C-DF59-F5FF-759D-6D567E28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796C-FD0B-91F7-541D-E853B089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563E-5EC7-072E-5E23-B34BB8729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4DE7E-4D0F-2D93-269F-608FB048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65484-9CD8-0070-D504-B70FCEC3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117D-4A1C-1A18-CEB3-694D7C21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F653D-0B9B-22D0-5FAD-572C8A37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8385-D990-3967-B190-B3F8C270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CFB0C-1F0C-D60D-E60F-2447D332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36D82-7120-FA2A-EC36-D9C2161BB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7F826-D36B-683A-444B-62D3B5929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80F66-121D-6FF9-72C4-5743EA2B7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CDCA6-F002-9081-9559-6A827C0F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DDA48-A1FF-02BB-2E13-281DC0B5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95CCE-9671-D2C9-4DB8-BF318692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4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0EC2-9E01-A725-8960-3D61BC77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D5010-D9B6-F66C-9495-485570DA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041EE-2AA4-FD76-F92E-71F8A9F6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B569D-3143-189C-BB63-C2D4F813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FC2AC-DAC2-1756-3BF2-F77EADE3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C351F-5CE2-3D50-0ED7-DAD7A4A0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BB1C3-CF8E-A3BA-1BFA-DEEFBA2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F3F-97C6-A9FE-1166-AA0605B0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4B17-6309-3628-74F7-E508E174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CDA8-F021-57D8-CC82-0E2EE5F0E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70FC4-1D59-0673-A082-A7CC9B79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24E16-CB95-90D7-76DE-DFB2990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1F0C1-47CC-16DA-A3DA-8CD7B8B1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8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4C0C-1B80-67E3-3270-43F3932D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50C50-4E83-57BC-D08E-5D3F28ACD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70C46-E2DE-C8CE-E8E1-6DFC28BC2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8F4BE-A3E9-FFFF-FE73-2CADD035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C95E-5A64-E551-4EDC-1DCAA106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7B2D-C05D-81BA-EFCB-5F4E5DBF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12A24-BEF0-0260-2EC6-7F0E26E1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0686-1A27-70AA-CB4F-13890B85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CE6B-2243-0166-D0E6-26EA346B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1D2D-2184-43E2-B34D-1E56EEEDFB5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AC3E-624B-68F3-B0C2-218537C8F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620C-6499-163F-AD65-2A110261D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B688-6708-4AF8-9015-BBC6D781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8FAF6-9816-D3B0-7E1E-3DB47F80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Hình ảnh minh hoạ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E2A97-4DB6-4F54-B387-6593EC9FB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78" y="1690688"/>
            <a:ext cx="7296443" cy="410424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14F678E-6596-5B26-164F-88ED4774C44A}"/>
              </a:ext>
            </a:extLst>
          </p:cNvPr>
          <p:cNvSpPr/>
          <p:nvPr/>
        </p:nvSpPr>
        <p:spPr>
          <a:xfrm>
            <a:off x="10236592" y="3080030"/>
            <a:ext cx="1117208" cy="13255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3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Hình ảnh minh hoạ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 nheha</dc:creator>
  <cp:lastModifiedBy>C. nheha</cp:lastModifiedBy>
  <cp:revision>1</cp:revision>
  <dcterms:created xsi:type="dcterms:W3CDTF">2025-09-30T00:33:19Z</dcterms:created>
  <dcterms:modified xsi:type="dcterms:W3CDTF">2025-09-30T00:33:41Z</dcterms:modified>
</cp:coreProperties>
</file>