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A61F0-7E68-00CB-9F20-ED6B44439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2F28DE-D470-411C-8D56-4DC75B448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E095-BAF4-6159-DD25-75C5DDCC3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2CABA-667C-3A4A-E34D-EA42BE175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0EF75-DBFD-2055-A36F-941744472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2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1DA71-B4C9-603D-795A-B2C14B72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CAEF9F-B42D-7EC7-E9D4-34E9C8B44E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58AB1-B091-FA4D-1DA5-421998F4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A2334-78A0-4556-CC95-A1F384F6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1EE3B9-1326-0D1C-D417-DA7C90A14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10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04B475-C6E4-2728-96A9-218831CB41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2E4E9-6C68-4DFE-C10D-471CD2928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113FD-673E-A2B9-91F3-9BBB0607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874D1-B7F3-C061-626A-EB9169E8C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A5EB1-857E-C188-6333-CA8D5A8D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21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D30FA-0513-6A5D-346B-FECC5A096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9D6C-A8DE-1643-306E-A88DF3EDB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DC0F9-A3F3-5220-E67E-357F6061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1CA7-7885-7ECE-2A97-2CFD880EC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0AA2C-B6B5-7410-C99E-AA950D59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68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C3584-E93F-324A-E0C7-F04C95429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22EF3-5C07-627A-1F31-5D5A6FB9B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B8FDC-880C-3F26-503B-D4F91496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2E24D-37D1-DAFA-79B4-359D8C105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DC1E0-E9AD-6801-233E-2DE498825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16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7CF5-4F96-0942-6E8E-04C75EB0C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30942-E566-31D8-D4A0-571133F50D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0C76-A13C-6498-B0BD-E5916E8818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351FE-AD98-A658-F2AA-989BE013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49295-DB01-DB43-EA29-114342D0F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6F3652-2864-391E-A7F1-68BF3417C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42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81016-1410-4842-8796-CF198DF9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23E6D-D4CD-E14C-6BFE-B997CB5C3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78CC0-9507-3540-9770-883D5DB16F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B95D1-0D9B-B809-FF4D-3E543AE27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FF1E6D-8AFE-1E13-925F-4C3973D09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74C5B-3443-8A47-00C9-87AF8DB71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2CDCA-C462-B1F1-571D-C8F326BA6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5A629C-4A0D-356D-212F-379106C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489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94AB9-8FDC-4B5E-1A4D-F2D11AFC8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DDFE0A-366C-1A85-FA7D-0C5447DF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89B28E-51E0-00E6-3BEE-1E5675379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7D1A1-EABA-4518-25AF-B4D0A88C0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799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84E403-8E22-03EE-3602-DE787A3E7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145D98-798B-F8D8-9838-1E9A05049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8C7EF3-395C-5452-CBA8-5C456FC98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86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5FA91-9B77-54ED-9DA4-9CFC377C15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620C7-06D9-292F-978D-AC89A4E0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89D52-B65A-894E-2AE2-982B889BE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1C691-EBD0-9DB4-8A90-E0C749BBA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5A4E5-4229-960B-DC6B-631A5B791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96D86-E8E5-B212-702A-E6B8B828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8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8D2BB-590F-50FB-3BDB-3A514ED21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2FB5F2-2A54-F0D7-CF3E-1D9AE3B75F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5E8732-704E-1AA0-8402-9AE657D605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ADBD46-1237-783A-7F71-6D9ED936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3BCF9-E660-2C30-9DEB-75153C794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AD14B-DA60-E23D-0F98-B993D4CA2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894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A5244-E509-79FC-33D1-798600BA8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3C8D2-EFE4-EE81-32E6-067CADBA1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A9916-0D4F-1E3B-CFC9-85C678482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694182-3AD8-4956-866D-3FDBABF8EC90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7EEA2-26A1-6AEB-A84E-8221E0932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85743-0ACF-6EC3-823C-8E5397B235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925FB5-A48B-48C8-82DD-96FC9D162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64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B1155-3047-BD07-A5B5-F797FFD270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và Animation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48DAC-CA8B-E0F2-A5B8-8A37083168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769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982F2F-B81F-681D-9C55-807268191E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và Animation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B408060-50CF-0E0B-BE0C-3469BE5E16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7674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96FF69-F8D6-0A63-AFB4-7868F6C51A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Transition và Animation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E9AC925-6842-C773-A26C-72816B6B65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09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Transition và Animation</vt:lpstr>
      <vt:lpstr>Transition và Animation</vt:lpstr>
      <vt:lpstr>Transition và Animation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C. nheha</dc:creator>
  <cp:lastModifiedBy>C. nheha</cp:lastModifiedBy>
  <cp:revision>1</cp:revision>
  <dcterms:created xsi:type="dcterms:W3CDTF">2025-09-30T00:37:14Z</dcterms:created>
  <dcterms:modified xsi:type="dcterms:W3CDTF">2025-09-30T00:37:31Z</dcterms:modified>
</cp:coreProperties>
</file>