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4771-5EF4-4FAF-8F4B-CF50B3467C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69FA-FE49-40B4-8FFF-B2A244AE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8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4771-5EF4-4FAF-8F4B-CF50B3467C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69FA-FE49-40B4-8FFF-B2A244AE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5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4771-5EF4-4FAF-8F4B-CF50B3467C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69FA-FE49-40B4-8FFF-B2A244AE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4771-5EF4-4FAF-8F4B-CF50B3467C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69FA-FE49-40B4-8FFF-B2A244AE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0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4771-5EF4-4FAF-8F4B-CF50B3467C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69FA-FE49-40B4-8FFF-B2A244AE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1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4771-5EF4-4FAF-8F4B-CF50B3467C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69FA-FE49-40B4-8FFF-B2A244AE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4771-5EF4-4FAF-8F4B-CF50B3467C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69FA-FE49-40B4-8FFF-B2A244AE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2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4771-5EF4-4FAF-8F4B-CF50B3467C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69FA-FE49-40B4-8FFF-B2A244AE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4771-5EF4-4FAF-8F4B-CF50B3467C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69FA-FE49-40B4-8FFF-B2A244AE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4771-5EF4-4FAF-8F4B-CF50B3467C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69FA-FE49-40B4-8FFF-B2A244AE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4771-5EF4-4FAF-8F4B-CF50B3467C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69FA-FE49-40B4-8FFF-B2A244AE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4771-5EF4-4FAF-8F4B-CF50B3467C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F69FA-FE49-40B4-8FFF-B2A244AE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9CCD-9FFB-D748-AF3F-86050257D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731521"/>
            <a:ext cx="5829300" cy="14499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  <a:latin typeface="Agency FB" panose="020B0503020202020204" pitchFamily="34" charset="0"/>
              </a:rPr>
              <a:t>Workshop kỹ năng thuyết trình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FEACF-65EF-E2FC-7C70-ECB087AFB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TEC HCM] Workshop &quot;Kỹ năng thuyết trình” cho sinh viên khóa 4: Định hướng,  dẫn dắt thế hệ trẻ">
            <a:extLst>
              <a:ext uri="{FF2B5EF4-FFF2-40B4-BE49-F238E27FC236}">
                <a16:creationId xmlns:a16="http://schemas.microsoft.com/office/drawing/2014/main" id="{01C0BB84-C6C1-4A6D-AD00-076BAAD7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76" y="2600809"/>
            <a:ext cx="4709647" cy="657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60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5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Workshop kỹ năng thuyết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C. nheha</dc:creator>
  <cp:lastModifiedBy>C. nheha</cp:lastModifiedBy>
  <cp:revision>1</cp:revision>
  <dcterms:created xsi:type="dcterms:W3CDTF">2025-09-30T02:07:41Z</dcterms:created>
  <dcterms:modified xsi:type="dcterms:W3CDTF">2025-09-30T02:10:32Z</dcterms:modified>
</cp:coreProperties>
</file>