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A2C45-50D8-41F7-807A-956F171C59F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E04206-322F-4E44-955A-68295C3F2D90}">
      <dgm:prSet phldrT="[Text]" phldr="0"/>
      <dgm:spPr/>
      <dgm:t>
        <a:bodyPr/>
        <a:lstStyle/>
        <a:p>
          <a:r>
            <a:rPr lang="en-US"/>
            <a:t>Học tập</a:t>
          </a:r>
        </a:p>
      </dgm:t>
    </dgm:pt>
    <dgm:pt modelId="{DDD2D98A-8A4E-42BE-A79F-EEB7E3F50C53}" type="parTrans" cxnId="{BC983141-7CAB-4845-878E-0F4608277179}">
      <dgm:prSet/>
      <dgm:spPr/>
      <dgm:t>
        <a:bodyPr/>
        <a:lstStyle/>
        <a:p>
          <a:endParaRPr lang="en-US"/>
        </a:p>
      </dgm:t>
    </dgm:pt>
    <dgm:pt modelId="{90D5D45D-678B-44FD-87AF-4EAC0248F1D3}" type="sibTrans" cxnId="{BC983141-7CAB-4845-878E-0F4608277179}">
      <dgm:prSet/>
      <dgm:spPr/>
      <dgm:t>
        <a:bodyPr/>
        <a:lstStyle/>
        <a:p>
          <a:endParaRPr lang="en-US"/>
        </a:p>
      </dgm:t>
    </dgm:pt>
    <dgm:pt modelId="{11DE7F5D-73E1-40C4-9D32-4D586034E11E}">
      <dgm:prSet phldrT="[Text]" phldr="0"/>
      <dgm:spPr/>
      <dgm:t>
        <a:bodyPr/>
        <a:lstStyle/>
        <a:p>
          <a:r>
            <a:rPr lang="en-US"/>
            <a:t>Thực hành</a:t>
          </a:r>
        </a:p>
      </dgm:t>
    </dgm:pt>
    <dgm:pt modelId="{E42D477F-8F44-4299-A6C2-1F419EE00CA8}" type="parTrans" cxnId="{F3A8F7E8-7E57-42E2-A0A2-27D0AF748463}">
      <dgm:prSet/>
      <dgm:spPr/>
      <dgm:t>
        <a:bodyPr/>
        <a:lstStyle/>
        <a:p>
          <a:endParaRPr lang="en-US"/>
        </a:p>
      </dgm:t>
    </dgm:pt>
    <dgm:pt modelId="{C0A8CE50-BD94-4E42-B07E-FB19101C8274}" type="sibTrans" cxnId="{F3A8F7E8-7E57-42E2-A0A2-27D0AF748463}">
      <dgm:prSet/>
      <dgm:spPr/>
      <dgm:t>
        <a:bodyPr/>
        <a:lstStyle/>
        <a:p>
          <a:endParaRPr lang="en-US"/>
        </a:p>
      </dgm:t>
    </dgm:pt>
    <dgm:pt modelId="{EC3B48F7-712A-49ED-8BDA-B1FC908E11E8}">
      <dgm:prSet phldrT="[Text]" phldr="0"/>
      <dgm:spPr/>
      <dgm:t>
        <a:bodyPr/>
        <a:lstStyle/>
        <a:p>
          <a:r>
            <a:rPr lang="en-US"/>
            <a:t>Đánh giá</a:t>
          </a:r>
        </a:p>
      </dgm:t>
    </dgm:pt>
    <dgm:pt modelId="{2F523412-514B-438E-8716-03F1167533F7}" type="parTrans" cxnId="{F9DEFA34-6DBE-4AB4-9492-0D81750A836C}">
      <dgm:prSet/>
      <dgm:spPr/>
      <dgm:t>
        <a:bodyPr/>
        <a:lstStyle/>
        <a:p>
          <a:endParaRPr lang="en-US"/>
        </a:p>
      </dgm:t>
    </dgm:pt>
    <dgm:pt modelId="{EAC224E4-E7C6-47E9-AB3F-CEA430E0F337}" type="sibTrans" cxnId="{F9DEFA34-6DBE-4AB4-9492-0D81750A836C}">
      <dgm:prSet/>
      <dgm:spPr/>
      <dgm:t>
        <a:bodyPr/>
        <a:lstStyle/>
        <a:p>
          <a:endParaRPr lang="en-US"/>
        </a:p>
      </dgm:t>
    </dgm:pt>
    <dgm:pt modelId="{C878816C-F101-435F-BF7D-FF665CC32244}">
      <dgm:prSet phldrT="[Text]" phldr="0"/>
      <dgm:spPr/>
      <dgm:t>
        <a:bodyPr/>
        <a:lstStyle/>
        <a:p>
          <a:r>
            <a:rPr lang="en-US"/>
            <a:t>Phát triển</a:t>
          </a:r>
        </a:p>
      </dgm:t>
    </dgm:pt>
    <dgm:pt modelId="{4DDF126A-AA1D-4CA1-8647-C7DAAD190A3C}" type="parTrans" cxnId="{3C753CAB-DF2B-441E-9F92-9BFB9D800CCE}">
      <dgm:prSet/>
      <dgm:spPr/>
      <dgm:t>
        <a:bodyPr/>
        <a:lstStyle/>
        <a:p>
          <a:endParaRPr lang="en-US"/>
        </a:p>
      </dgm:t>
    </dgm:pt>
    <dgm:pt modelId="{E2F20266-CC2E-4449-8FB1-85ADFD98ABFB}" type="sibTrans" cxnId="{3C753CAB-DF2B-441E-9F92-9BFB9D800CCE}">
      <dgm:prSet/>
      <dgm:spPr/>
      <dgm:t>
        <a:bodyPr/>
        <a:lstStyle/>
        <a:p>
          <a:endParaRPr lang="en-US"/>
        </a:p>
      </dgm:t>
    </dgm:pt>
    <dgm:pt modelId="{71A2B1C4-B6D4-46D7-AA2D-69E08B796060}" type="pres">
      <dgm:prSet presAssocID="{9A7A2C45-50D8-41F7-807A-956F171C59F7}" presName="Name0" presStyleCnt="0">
        <dgm:presLayoutVars>
          <dgm:dir/>
          <dgm:resizeHandles val="exact"/>
        </dgm:presLayoutVars>
      </dgm:prSet>
      <dgm:spPr/>
    </dgm:pt>
    <dgm:pt modelId="{F7D8C726-4115-40CE-8136-0856A2278F22}" type="pres">
      <dgm:prSet presAssocID="{D2E04206-322F-4E44-955A-68295C3F2D90}" presName="node" presStyleLbl="node1" presStyleIdx="0" presStyleCnt="4">
        <dgm:presLayoutVars>
          <dgm:bulletEnabled val="1"/>
        </dgm:presLayoutVars>
      </dgm:prSet>
      <dgm:spPr/>
    </dgm:pt>
    <dgm:pt modelId="{156B4961-1EFB-4D72-BF31-F1F36476CBA6}" type="pres">
      <dgm:prSet presAssocID="{90D5D45D-678B-44FD-87AF-4EAC0248F1D3}" presName="sibTrans" presStyleLbl="sibTrans2D1" presStyleIdx="0" presStyleCnt="3"/>
      <dgm:spPr/>
    </dgm:pt>
    <dgm:pt modelId="{9CA70C2B-2298-41FA-9CC3-261E7CBB3AD2}" type="pres">
      <dgm:prSet presAssocID="{90D5D45D-678B-44FD-87AF-4EAC0248F1D3}" presName="connectorText" presStyleLbl="sibTrans2D1" presStyleIdx="0" presStyleCnt="3"/>
      <dgm:spPr/>
    </dgm:pt>
    <dgm:pt modelId="{43108669-72F2-4EAB-9462-77D5B1094860}" type="pres">
      <dgm:prSet presAssocID="{11DE7F5D-73E1-40C4-9D32-4D586034E11E}" presName="node" presStyleLbl="node1" presStyleIdx="1" presStyleCnt="4">
        <dgm:presLayoutVars>
          <dgm:bulletEnabled val="1"/>
        </dgm:presLayoutVars>
      </dgm:prSet>
      <dgm:spPr/>
    </dgm:pt>
    <dgm:pt modelId="{F80CAFAC-775F-474B-907A-DB015AF275B6}" type="pres">
      <dgm:prSet presAssocID="{C0A8CE50-BD94-4E42-B07E-FB19101C8274}" presName="sibTrans" presStyleLbl="sibTrans2D1" presStyleIdx="1" presStyleCnt="3"/>
      <dgm:spPr/>
    </dgm:pt>
    <dgm:pt modelId="{B1854B1B-BFE1-44A4-B327-DDCF12076FC5}" type="pres">
      <dgm:prSet presAssocID="{C0A8CE50-BD94-4E42-B07E-FB19101C8274}" presName="connectorText" presStyleLbl="sibTrans2D1" presStyleIdx="1" presStyleCnt="3"/>
      <dgm:spPr/>
    </dgm:pt>
    <dgm:pt modelId="{666E8EC6-DFCC-4E2C-940A-2536620363E1}" type="pres">
      <dgm:prSet presAssocID="{EC3B48F7-712A-49ED-8BDA-B1FC908E11E8}" presName="node" presStyleLbl="node1" presStyleIdx="2" presStyleCnt="4">
        <dgm:presLayoutVars>
          <dgm:bulletEnabled val="1"/>
        </dgm:presLayoutVars>
      </dgm:prSet>
      <dgm:spPr/>
    </dgm:pt>
    <dgm:pt modelId="{A5BB85D2-FB40-4C2D-83C8-2CA782A4D472}" type="pres">
      <dgm:prSet presAssocID="{EAC224E4-E7C6-47E9-AB3F-CEA430E0F337}" presName="sibTrans" presStyleLbl="sibTrans2D1" presStyleIdx="2" presStyleCnt="3"/>
      <dgm:spPr/>
    </dgm:pt>
    <dgm:pt modelId="{27B4090F-DE64-4A1D-89C7-C43766DE7706}" type="pres">
      <dgm:prSet presAssocID="{EAC224E4-E7C6-47E9-AB3F-CEA430E0F337}" presName="connectorText" presStyleLbl="sibTrans2D1" presStyleIdx="2" presStyleCnt="3"/>
      <dgm:spPr/>
    </dgm:pt>
    <dgm:pt modelId="{8311C65B-83E3-4D5E-9EAB-9B354589C36E}" type="pres">
      <dgm:prSet presAssocID="{C878816C-F101-435F-BF7D-FF665CC32244}" presName="node" presStyleLbl="node1" presStyleIdx="3" presStyleCnt="4">
        <dgm:presLayoutVars>
          <dgm:bulletEnabled val="1"/>
        </dgm:presLayoutVars>
      </dgm:prSet>
      <dgm:spPr/>
    </dgm:pt>
  </dgm:ptLst>
  <dgm:cxnLst>
    <dgm:cxn modelId="{C1B9E304-48EA-49A9-ABD5-380C81F1090D}" type="presOf" srcId="{90D5D45D-678B-44FD-87AF-4EAC0248F1D3}" destId="{156B4961-1EFB-4D72-BF31-F1F36476CBA6}" srcOrd="0" destOrd="0" presId="urn:microsoft.com/office/officeart/2005/8/layout/process1"/>
    <dgm:cxn modelId="{56A91D0A-123C-4AF7-A130-36168B02F63E}" type="presOf" srcId="{D2E04206-322F-4E44-955A-68295C3F2D90}" destId="{F7D8C726-4115-40CE-8136-0856A2278F22}" srcOrd="0" destOrd="0" presId="urn:microsoft.com/office/officeart/2005/8/layout/process1"/>
    <dgm:cxn modelId="{3A990B1B-96DB-4E7A-966F-62477E32283F}" type="presOf" srcId="{EAC224E4-E7C6-47E9-AB3F-CEA430E0F337}" destId="{A5BB85D2-FB40-4C2D-83C8-2CA782A4D472}" srcOrd="0" destOrd="0" presId="urn:microsoft.com/office/officeart/2005/8/layout/process1"/>
    <dgm:cxn modelId="{43B90B1D-FF52-4C8C-9E73-5F01960248B4}" type="presOf" srcId="{EC3B48F7-712A-49ED-8BDA-B1FC908E11E8}" destId="{666E8EC6-DFCC-4E2C-940A-2536620363E1}" srcOrd="0" destOrd="0" presId="urn:microsoft.com/office/officeart/2005/8/layout/process1"/>
    <dgm:cxn modelId="{9E9A5F20-0556-4BFB-91CF-457C477FCB45}" type="presOf" srcId="{C0A8CE50-BD94-4E42-B07E-FB19101C8274}" destId="{F80CAFAC-775F-474B-907A-DB015AF275B6}" srcOrd="0" destOrd="0" presId="urn:microsoft.com/office/officeart/2005/8/layout/process1"/>
    <dgm:cxn modelId="{B4BFBF2B-541B-4EA5-801D-D71025DA2352}" type="presOf" srcId="{11DE7F5D-73E1-40C4-9D32-4D586034E11E}" destId="{43108669-72F2-4EAB-9462-77D5B1094860}" srcOrd="0" destOrd="0" presId="urn:microsoft.com/office/officeart/2005/8/layout/process1"/>
    <dgm:cxn modelId="{F9DEFA34-6DBE-4AB4-9492-0D81750A836C}" srcId="{9A7A2C45-50D8-41F7-807A-956F171C59F7}" destId="{EC3B48F7-712A-49ED-8BDA-B1FC908E11E8}" srcOrd="2" destOrd="0" parTransId="{2F523412-514B-438E-8716-03F1167533F7}" sibTransId="{EAC224E4-E7C6-47E9-AB3F-CEA430E0F337}"/>
    <dgm:cxn modelId="{6D4F4660-CD4C-4089-8B8A-4111C45E4CD1}" type="presOf" srcId="{C0A8CE50-BD94-4E42-B07E-FB19101C8274}" destId="{B1854B1B-BFE1-44A4-B327-DDCF12076FC5}" srcOrd="1" destOrd="0" presId="urn:microsoft.com/office/officeart/2005/8/layout/process1"/>
    <dgm:cxn modelId="{BC983141-7CAB-4845-878E-0F4608277179}" srcId="{9A7A2C45-50D8-41F7-807A-956F171C59F7}" destId="{D2E04206-322F-4E44-955A-68295C3F2D90}" srcOrd="0" destOrd="0" parTransId="{DDD2D98A-8A4E-42BE-A79F-EEB7E3F50C53}" sibTransId="{90D5D45D-678B-44FD-87AF-4EAC0248F1D3}"/>
    <dgm:cxn modelId="{D498A848-01DE-4EDF-A665-F19E7CCC1850}" type="presOf" srcId="{90D5D45D-678B-44FD-87AF-4EAC0248F1D3}" destId="{9CA70C2B-2298-41FA-9CC3-261E7CBB3AD2}" srcOrd="1" destOrd="0" presId="urn:microsoft.com/office/officeart/2005/8/layout/process1"/>
    <dgm:cxn modelId="{3BD1C282-15BD-4459-BE84-0F6AF9B0E327}" type="presOf" srcId="{C878816C-F101-435F-BF7D-FF665CC32244}" destId="{8311C65B-83E3-4D5E-9EAB-9B354589C36E}" srcOrd="0" destOrd="0" presId="urn:microsoft.com/office/officeart/2005/8/layout/process1"/>
    <dgm:cxn modelId="{0C0D93A3-2E41-4B5F-927D-718927672AE6}" type="presOf" srcId="{9A7A2C45-50D8-41F7-807A-956F171C59F7}" destId="{71A2B1C4-B6D4-46D7-AA2D-69E08B796060}" srcOrd="0" destOrd="0" presId="urn:microsoft.com/office/officeart/2005/8/layout/process1"/>
    <dgm:cxn modelId="{3C753CAB-DF2B-441E-9F92-9BFB9D800CCE}" srcId="{9A7A2C45-50D8-41F7-807A-956F171C59F7}" destId="{C878816C-F101-435F-BF7D-FF665CC32244}" srcOrd="3" destOrd="0" parTransId="{4DDF126A-AA1D-4CA1-8647-C7DAAD190A3C}" sibTransId="{E2F20266-CC2E-4449-8FB1-85ADFD98ABFB}"/>
    <dgm:cxn modelId="{F3A8F7E8-7E57-42E2-A0A2-27D0AF748463}" srcId="{9A7A2C45-50D8-41F7-807A-956F171C59F7}" destId="{11DE7F5D-73E1-40C4-9D32-4D586034E11E}" srcOrd="1" destOrd="0" parTransId="{E42D477F-8F44-4299-A6C2-1F419EE00CA8}" sibTransId="{C0A8CE50-BD94-4E42-B07E-FB19101C8274}"/>
    <dgm:cxn modelId="{A0009BF5-04EC-4C37-99DF-0B9D28468126}" type="presOf" srcId="{EAC224E4-E7C6-47E9-AB3F-CEA430E0F337}" destId="{27B4090F-DE64-4A1D-89C7-C43766DE7706}" srcOrd="1" destOrd="0" presId="urn:microsoft.com/office/officeart/2005/8/layout/process1"/>
    <dgm:cxn modelId="{120AD42C-777A-4C2A-8BEC-E00670F4DB41}" type="presParOf" srcId="{71A2B1C4-B6D4-46D7-AA2D-69E08B796060}" destId="{F7D8C726-4115-40CE-8136-0856A2278F22}" srcOrd="0" destOrd="0" presId="urn:microsoft.com/office/officeart/2005/8/layout/process1"/>
    <dgm:cxn modelId="{39EBD3B3-581C-4D1E-A549-1F2D4B0F8A61}" type="presParOf" srcId="{71A2B1C4-B6D4-46D7-AA2D-69E08B796060}" destId="{156B4961-1EFB-4D72-BF31-F1F36476CBA6}" srcOrd="1" destOrd="0" presId="urn:microsoft.com/office/officeart/2005/8/layout/process1"/>
    <dgm:cxn modelId="{50CAE106-E9BA-495B-A1CE-7792E3D9BA8C}" type="presParOf" srcId="{156B4961-1EFB-4D72-BF31-F1F36476CBA6}" destId="{9CA70C2B-2298-41FA-9CC3-261E7CBB3AD2}" srcOrd="0" destOrd="0" presId="urn:microsoft.com/office/officeart/2005/8/layout/process1"/>
    <dgm:cxn modelId="{801AF1CE-47FF-4414-8629-225ABA8B195D}" type="presParOf" srcId="{71A2B1C4-B6D4-46D7-AA2D-69E08B796060}" destId="{43108669-72F2-4EAB-9462-77D5B1094860}" srcOrd="2" destOrd="0" presId="urn:microsoft.com/office/officeart/2005/8/layout/process1"/>
    <dgm:cxn modelId="{95285E9E-EF08-45D3-BC1F-431A3D7C81AD}" type="presParOf" srcId="{71A2B1C4-B6D4-46D7-AA2D-69E08B796060}" destId="{F80CAFAC-775F-474B-907A-DB015AF275B6}" srcOrd="3" destOrd="0" presId="urn:microsoft.com/office/officeart/2005/8/layout/process1"/>
    <dgm:cxn modelId="{FBCBEB72-FE43-45D7-8A53-1D2E7EDD9662}" type="presParOf" srcId="{F80CAFAC-775F-474B-907A-DB015AF275B6}" destId="{B1854B1B-BFE1-44A4-B327-DDCF12076FC5}" srcOrd="0" destOrd="0" presId="urn:microsoft.com/office/officeart/2005/8/layout/process1"/>
    <dgm:cxn modelId="{4B3CE020-5874-4E94-BD80-1786D94C5E04}" type="presParOf" srcId="{71A2B1C4-B6D4-46D7-AA2D-69E08B796060}" destId="{666E8EC6-DFCC-4E2C-940A-2536620363E1}" srcOrd="4" destOrd="0" presId="urn:microsoft.com/office/officeart/2005/8/layout/process1"/>
    <dgm:cxn modelId="{E97A5D70-1891-476C-BA20-118E5F6D8CD0}" type="presParOf" srcId="{71A2B1C4-B6D4-46D7-AA2D-69E08B796060}" destId="{A5BB85D2-FB40-4C2D-83C8-2CA782A4D472}" srcOrd="5" destOrd="0" presId="urn:microsoft.com/office/officeart/2005/8/layout/process1"/>
    <dgm:cxn modelId="{1DAB30A2-6F6B-4949-A9AF-2C0A7D3507BD}" type="presParOf" srcId="{A5BB85D2-FB40-4C2D-83C8-2CA782A4D472}" destId="{27B4090F-DE64-4A1D-89C7-C43766DE7706}" srcOrd="0" destOrd="0" presId="urn:microsoft.com/office/officeart/2005/8/layout/process1"/>
    <dgm:cxn modelId="{B26E3BDB-A152-43E5-93F5-EDDD27D4BF5B}" type="presParOf" srcId="{71A2B1C4-B6D4-46D7-AA2D-69E08B796060}" destId="{8311C65B-83E3-4D5E-9EAB-9B354589C36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8C726-4115-40CE-8136-0856A2278F2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Học tập</a:t>
          </a:r>
        </a:p>
      </dsp:txBody>
      <dsp:txXfrm>
        <a:off x="31015" y="2268266"/>
        <a:ext cx="1506815" cy="882133"/>
      </dsp:txXfrm>
    </dsp:sp>
    <dsp:sp modelId="{156B4961-1EFB-4D72-BF31-F1F36476CBA6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21445" y="2593142"/>
        <a:ext cx="231757" cy="232382"/>
      </dsp:txXfrm>
    </dsp:sp>
    <dsp:sp modelId="{43108669-72F2-4EAB-9462-77D5B1094860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Thực hành</a:t>
          </a:r>
        </a:p>
      </dsp:txBody>
      <dsp:txXfrm>
        <a:off x="2217400" y="2268266"/>
        <a:ext cx="1506815" cy="882133"/>
      </dsp:txXfrm>
    </dsp:sp>
    <dsp:sp modelId="{F80CAFAC-775F-474B-907A-DB015AF275B6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07829" y="2593142"/>
        <a:ext cx="231757" cy="232382"/>
      </dsp:txXfrm>
    </dsp:sp>
    <dsp:sp modelId="{666E8EC6-DFCC-4E2C-940A-2536620363E1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Đánh giá</a:t>
          </a:r>
        </a:p>
      </dsp:txBody>
      <dsp:txXfrm>
        <a:off x="4403784" y="2268266"/>
        <a:ext cx="1506815" cy="882133"/>
      </dsp:txXfrm>
    </dsp:sp>
    <dsp:sp modelId="{A5BB85D2-FB40-4C2D-83C8-2CA782A4D472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094214" y="2593142"/>
        <a:ext cx="231757" cy="232382"/>
      </dsp:txXfrm>
    </dsp:sp>
    <dsp:sp modelId="{8311C65B-83E3-4D5E-9EAB-9B354589C36E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Phát triển</a:t>
          </a:r>
        </a:p>
      </dsp:txBody>
      <dsp:txXfrm>
        <a:off x="6590168" y="2268266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BE06-F85C-135E-88B4-CA0B8094B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F9003-67DB-5CCB-273A-B2B7BF201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2B54-F446-F432-5BFB-D8AF37DF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D6F0-7D62-452A-A191-D2BBBB9A59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F99A7-C12E-C902-4610-85FCF86A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622E3-22B0-6C90-9314-3681797B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860-4141-4CBE-B534-E1905310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6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255E-21BB-C660-AF2C-496EDC3C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46526-E27B-0D51-F47B-827B613D5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B3A5C-C270-5CF3-2586-14D5D1E5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D6F0-7D62-452A-A191-D2BBBB9A59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D3648-92C8-3E81-B609-B50E7716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493A-D0FB-7F71-6E52-F8D71BB6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860-4141-4CBE-B534-E1905310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3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5D7B2-7983-B7AE-B4D9-3302E687D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590A3-4D56-7D62-7699-BAC9F604C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F8934-9FA9-ACCF-E95C-2A1B1FF5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D6F0-7D62-452A-A191-D2BBBB9A59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EFD1C-DA47-7838-F741-1D194895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3EC82-BCCE-5BE1-DB85-A1B1C830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860-4141-4CBE-B534-E1905310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FF8C-8185-F325-0AF3-CF75B15E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8338-0F4F-0DAF-C131-5BCC2C70A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3DCB8-F519-4168-8BCA-06AA332A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D6F0-7D62-452A-A191-D2BBBB9A59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B120B-F1B5-AD66-A73C-99681CE8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AE43-DA41-9497-0B33-F73182CF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860-4141-4CBE-B534-E1905310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0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13D8-5323-6261-2B6E-008BE527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CFF3B-C730-2F4A-5891-584DA8D0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046A6-AFEE-7E1B-32C8-37D3429B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D6F0-7D62-452A-A191-D2BBBB9A59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4742-25CA-9BEC-5630-D2FF8DFA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851B-2BC0-DFF5-0635-C0D3C750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860-4141-4CBE-B534-E1905310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B817-4CA5-0415-A058-9CBB798F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82A2-CC85-F06A-6DA6-E0A2CBF32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C62AC-BCF1-3B16-482D-95FC7693B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FC6BA-FA85-E236-FE69-CCD28304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D6F0-7D62-452A-A191-D2BBBB9A59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8850E-4208-772C-5636-6370F647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7C62-6266-5152-0E48-EC49AC66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860-4141-4CBE-B534-E1905310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9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360C-94C9-7A2F-6F07-8F9DA2ED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CD1A1-2208-66ED-5E5C-C8C60B86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D8398-F9D5-7D51-E28A-EC81B8B20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E06CA-9B19-4D96-643C-5DBE71CA9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DBE8D-117B-BDAB-11AD-F22196947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348A4-F082-51EB-32A1-AEF7D27E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D6F0-7D62-452A-A191-D2BBBB9A59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76D12-28E6-7985-DDE5-8DCB7FDC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04DA5-524C-69CD-421F-12033B1A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860-4141-4CBE-B534-E1905310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9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BD34-B4A8-BC28-9257-E73F45CD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F7C76-EA6E-CB7B-06AF-9B10E8DD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D6F0-7D62-452A-A191-D2BBBB9A59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BC9E5-A4EB-9E8C-063B-C3A10F57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BC987-BE18-85D0-2E91-A06777CF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860-4141-4CBE-B534-E1905310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5C1D3-DC24-1D44-7036-9BE3EDE7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D6F0-7D62-452A-A191-D2BBBB9A59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3C9CB-14C4-6DDB-051E-7BFDA229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1FABC-2786-BA41-04C2-496B7192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860-4141-4CBE-B534-E1905310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0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F544-D2B9-1BBF-6465-D5EABDC2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1813-81E8-A5FE-4C90-041591974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D4C1A-A606-01AC-A907-148D2E0CF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D3095-82C1-770C-BE06-2F515A45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D6F0-7D62-452A-A191-D2BBBB9A59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B49D8-FEDD-9A78-3DC5-1C74C56B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EAFF9-A2E1-6575-A87A-967704C8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860-4141-4CBE-B534-E1905310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5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B0EF-E152-FE13-0A11-B5F14A96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C0857-D44A-A5AC-F06D-06C1C87C5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2C148-F1B8-B7F8-6CB3-67A0C69A7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99937-1FE0-3394-DD54-8D46D1BA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D6F0-7D62-452A-A191-D2BBBB9A59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B4382-3A84-29B5-EE06-47747CC7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5FA79-2B47-EA1A-5760-7BB83AE3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B860-4141-4CBE-B534-E1905310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8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9B9A3-81C2-6E61-2B99-0B1783F1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5B0F1-B81D-560B-E219-90C138B1E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831B8-9AE0-F2AB-E6F7-1DCDDAB7B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D6F0-7D62-452A-A191-D2BBBB9A59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0D4B-A86A-E13D-6A86-E30FC6E1E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24840-2CA5-C0BE-76CB-09B1A92FB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B860-4141-4CBE-B534-E1905310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82B0BC-B03B-FEE2-ECBC-FCB341C5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InFographic về kỹ năng cá nhân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D1A47E-96E8-2ABA-5486-FA1BDE20B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61273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Open book with solid fill">
            <a:extLst>
              <a:ext uri="{FF2B5EF4-FFF2-40B4-BE49-F238E27FC236}">
                <a16:creationId xmlns:a16="http://schemas.microsoft.com/office/drawing/2014/main" id="{91BAB6E6-E070-5334-FAE3-47E93DEC5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05867" y="2045229"/>
            <a:ext cx="914400" cy="914400"/>
          </a:xfrm>
          <a:prstGeom prst="rect">
            <a:avLst/>
          </a:prstGeom>
        </p:spPr>
      </p:pic>
      <p:pic>
        <p:nvPicPr>
          <p:cNvPr id="9" name="Graphic 8" descr="Closed book with solid fill">
            <a:extLst>
              <a:ext uri="{FF2B5EF4-FFF2-40B4-BE49-F238E27FC236}">
                <a16:creationId xmlns:a16="http://schemas.microsoft.com/office/drawing/2014/main" id="{EDAFE05F-8155-263D-1155-40BBD16E56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52134" y="2045229"/>
            <a:ext cx="914400" cy="914400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4EA7632A-7615-D672-D28B-2D06484ED8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71735" y="2045229"/>
            <a:ext cx="914400" cy="914400"/>
          </a:xfrm>
          <a:prstGeom prst="rect">
            <a:avLst/>
          </a:prstGeom>
        </p:spPr>
      </p:pic>
      <p:pic>
        <p:nvPicPr>
          <p:cNvPr id="13" name="Graphic 12" descr="Bar graph with upward trend with solid fill">
            <a:extLst>
              <a:ext uri="{FF2B5EF4-FFF2-40B4-BE49-F238E27FC236}">
                <a16:creationId xmlns:a16="http://schemas.microsoft.com/office/drawing/2014/main" id="{ABD31B48-856F-8E1C-C917-95A79561E5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25466" y="20452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InFographic về kỹ năng cá nhân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C. nheha</dc:creator>
  <cp:lastModifiedBy>C. nheha</cp:lastModifiedBy>
  <cp:revision>1</cp:revision>
  <dcterms:created xsi:type="dcterms:W3CDTF">2025-09-30T01:19:12Z</dcterms:created>
  <dcterms:modified xsi:type="dcterms:W3CDTF">2025-09-30T01:19:22Z</dcterms:modified>
</cp:coreProperties>
</file>