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AB2E-657D-C275-3C05-1EF4875D0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55BF6-6954-4A98-8335-C87B30EF6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81FB8-CE6A-B8C3-70C9-2E06302A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A4C6-D300-861D-B5B4-EF6B4CFE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78C9-43AA-23D9-31FF-F3A776E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4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569-F797-AAED-40BB-F74B9080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BB389-C96F-370A-F2E5-17D7A00F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418C8-74B8-D7D1-D476-BDA1CCF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14A9-BE55-84DF-33E5-CD7A1C57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FA6-0030-A73E-D486-6986C770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4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37D4A-7127-4CAF-6A60-B3F015CF4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13A6F-E665-2CA3-F93E-36C626EE4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31D7-F81C-44DF-A6D3-CFB30EE9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9564-FC72-0441-F424-3533CA493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A0AE1-C12C-5DEF-4909-E9F6CBCE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2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0CED-1B45-BDCC-1A0C-BDBF5C6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E1127-1950-6950-977B-A9000B4CD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D1A55-E626-5A05-E976-F544E91D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B5560-4F8A-966F-541F-2C5B41D0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251F3-0249-923D-6EC5-360B8DAB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5B67B-086D-85CA-69F3-7C2E7BAD9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A5C56-DDBA-5AE7-D9F0-CCFC0795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98BC1-F296-5E32-D047-8D90E209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AA05-BC0D-1F67-CCCE-E4E48E97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56D4-E6C1-1EA8-9293-E8BB22B3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FE76-8AC1-C26F-6F68-13666F34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71F9-65D4-0DBE-A885-1E6C4A490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DE4E-7370-E402-F2D7-C790E373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5D4D-4115-58D9-D76E-AF9E2F38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6B034-7D7D-7277-0C3C-8EAEE596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98950-F6C2-4AF6-735E-FA34538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6782-4C90-1103-387B-ABFC56C0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0017-D1E8-7CB7-B78E-6FB4D282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EFA8-21F3-69A2-CDFA-73C59EAF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5E8A2-5546-53B0-D69D-81E07B67E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0AEA7-46D7-9B37-C139-EB303B13C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913-2433-C4CE-6704-440BE334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23230-7FDE-A340-5550-055E6C59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EE0CF-283E-7713-ACF6-4CB6A9ED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4957-48E8-9083-49D0-ED69E1DE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76260-A9D2-0BE4-FFFB-2E98CA1F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F736B-70FC-CADB-4D13-A20386E3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C753F-A5A9-2E19-DBD8-CFD493B7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012D6-E2FE-8ED9-7602-A50F4EA2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2B4D6-B042-A9F5-B3D9-4AAD3023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9E089-44BD-1B7E-B182-C024C5FA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9163-7093-8F73-B07C-36AE57D2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5176-5A3E-743F-5FB8-7DB0EC3D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FECF8-E1D4-8002-6E40-AE2B414A3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DE99-3882-2249-3DD3-3519555B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DEA66-560C-5653-78BB-F25B390D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6E64-8120-C976-AC3D-A4A2C787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1F16-C9C3-20E1-0B67-D262106E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86911-F218-638B-17D1-8A6C4C2F5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13FC8-07A2-39DD-97C9-D6CB1A790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EF01-E7EF-B697-4922-C5F3454A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C4C1-6989-6BA1-0CAF-196FAF32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08EE-BCC9-F6D7-ABF0-A735030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36224-019F-0AFE-6490-53C350F3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8394-40BA-698E-DAE5-C350BD6BF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8CE3-D7FF-444C-55D5-9CA794227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1414-5090-44CD-8116-BF3C17E7331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96C2E-8E6E-50FE-4D20-28C25CE9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64FB-F10A-AA0D-FCD0-B8A26DE6C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79D9-BAA5-4227-8057-8495BBF95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37ilBcY9q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6D3D5B-3CF5-311E-E04E-D4D4E09F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Giới thiệu du lịch Việt Nam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98B547-11D0-A3DC-EE1C-44963D48A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355" y="1690688"/>
            <a:ext cx="7224263" cy="417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fadedlowequality">
            <a:hlinkClick r:id="" action="ppaction://media"/>
            <a:extLst>
              <a:ext uri="{FF2B5EF4-FFF2-40B4-BE49-F238E27FC236}">
                <a16:creationId xmlns:a16="http://schemas.microsoft.com/office/drawing/2014/main" id="{6D6A6B05-A877-C1AF-475F-7C91472291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53800" y="24553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3C81-0CB8-6F2B-063D-F6FF3317C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DF2017-2CEF-4A56-4AAC-75518F60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Vịnh Hạ Long (Quảng Ninh)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B0EE7-A2E7-B9B8-AA80-6E4B9AD8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/>
              <a:t>Kỳ quan thiên nhiên thế giới, UNESCO công nhận.</a:t>
            </a:r>
          </a:p>
          <a:p>
            <a:r>
              <a:rPr lang="vi-VN"/>
              <a:t>Gồm hàng nghìn hòn đảo đá vôi với nhiều hang động kỳ thú.</a:t>
            </a:r>
          </a:p>
          <a:p>
            <a:r>
              <a:rPr lang="vi-VN"/>
              <a:t>Điểm du lịch thu hút du khách trong và ngoài nước.</a:t>
            </a:r>
          </a:p>
          <a:p>
            <a:endParaRPr lang="en-US"/>
          </a:p>
        </p:txBody>
      </p:sp>
      <p:pic>
        <p:nvPicPr>
          <p:cNvPr id="5124" name="Picture 4" descr="Vịnh Hạ Long - Vẻ đẹp kỳ vĩ làm say lòng du khách muôn phương | Xanh SM">
            <a:extLst>
              <a:ext uri="{FF2B5EF4-FFF2-40B4-BE49-F238E27FC236}">
                <a16:creationId xmlns:a16="http://schemas.microsoft.com/office/drawing/2014/main" id="{7D93CF36-444D-4DE7-C57F-B707E2F0B20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5" r="1053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F81CD0-9F24-A828-B579-D2EB00EF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Phố cổ Hội An (Quảng Nam)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FC776-C8C5-FCFB-EDD2-B2CCB7D4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Di sản văn hóa thế giới từ năm 1999.</a:t>
            </a:r>
          </a:p>
          <a:p>
            <a:r>
              <a:rPr lang="en-US"/>
              <a:t>Nổi bật với kiến trúc cổ kính, đèn lồng và văn hóa giao thoa.</a:t>
            </a:r>
          </a:p>
          <a:p>
            <a:r>
              <a:rPr lang="en-US"/>
              <a:t>Địa điểm hấp dẫn cho du lịch văn hóa, ẩm thực.</a:t>
            </a:r>
          </a:p>
          <a:p>
            <a:endParaRPr lang="en-US"/>
          </a:p>
        </p:txBody>
      </p:sp>
      <p:pic>
        <p:nvPicPr>
          <p:cNvPr id="6148" name="Picture 4" descr="Du lịch phố cổ Hội An - review đầy đủ và chi tiết từ A - Z">
            <a:extLst>
              <a:ext uri="{FF2B5EF4-FFF2-40B4-BE49-F238E27FC236}">
                <a16:creationId xmlns:a16="http://schemas.microsoft.com/office/drawing/2014/main" id="{7FDF9127-C780-D2D1-1C99-015BA9B20A7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r="1116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FE0E-1F19-21BE-FE8E-3E5CCCD7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Cố đô Huế (Thừa Thiên Huế)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B6FB79-ED07-89E2-FFD8-229C880820D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318201"/>
            <a:ext cx="39322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 tâm văn hóa, lịch sử Việt Nam.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Quần thể di tích và nhã nhạc cung đình Huế được UNESCO công nhận.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Nổi tiếng với Hoàng thành, lăng tẩm các vua Nguyễn</a:t>
            </a:r>
          </a:p>
        </p:txBody>
      </p:sp>
      <p:pic>
        <p:nvPicPr>
          <p:cNvPr id="3076" name="Picture 4" descr="Quần Thể Di Tích Cố Đô Huế - Đi Đâu? Ăn Gì? | Thuê Xe Tự Lái Huế">
            <a:extLst>
              <a:ext uri="{FF2B5EF4-FFF2-40B4-BE49-F238E27FC236}">
                <a16:creationId xmlns:a16="http://schemas.microsoft.com/office/drawing/2014/main" id="{65A71208-FDCD-A977-8597-B4402C260A6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5" r="1375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31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53CD-C9B3-809C-04E8-EBB845C9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Thủ đô Hà Nội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92021C-87D1-196C-AA01-FE2752D133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6612" y="2408574"/>
            <a:ext cx="34561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 tâm chính trị, văn hóa và kinh tế lớn.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Nổi bật với Hồ Gươm, Văn Miếu – Quốc Tử Giám, Lăng Bác.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Thành phố nghìn năm văn hiến.</a:t>
            </a:r>
          </a:p>
        </p:txBody>
      </p:sp>
      <p:pic>
        <p:nvPicPr>
          <p:cNvPr id="4102" name="Picture 6" descr="Hoàn thiện thể chế phát triển Thủ đô Hà Nội">
            <a:extLst>
              <a:ext uri="{FF2B5EF4-FFF2-40B4-BE49-F238E27FC236}">
                <a16:creationId xmlns:a16="http://schemas.microsoft.com/office/drawing/2014/main" id="{2F182DC0-E386-57B7-656C-9381F033943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4" r="149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53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Tourist introduce video - Mẫu video giới thiệu du lịch (SP 12)">
            <a:hlinkClick r:id="" action="ppaction://media"/>
            <a:extLst>
              <a:ext uri="{FF2B5EF4-FFF2-40B4-BE49-F238E27FC236}">
                <a16:creationId xmlns:a16="http://schemas.microsoft.com/office/drawing/2014/main" id="{92F69099-45A7-764A-9537-9C6242D2391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30399" y="1143589"/>
            <a:ext cx="8795280" cy="4969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9DC79-5AD0-C368-1528-191C135A8ABC}"/>
              </a:ext>
            </a:extLst>
          </p:cNvPr>
          <p:cNvSpPr txBox="1"/>
          <p:nvPr/>
        </p:nvSpPr>
        <p:spPr>
          <a:xfrm>
            <a:off x="3759200" y="-16933"/>
            <a:ext cx="467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Xem đi</a:t>
            </a:r>
          </a:p>
        </p:txBody>
      </p:sp>
    </p:spTree>
    <p:extLst>
      <p:ext uri="{BB962C8B-B14F-4D97-AF65-F5344CB8AC3E}">
        <p14:creationId xmlns:p14="http://schemas.microsoft.com/office/powerpoint/2010/main" val="19592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182</Words>
  <Application>Microsoft Office PowerPoint</Application>
  <PresentationFormat>Widescreen</PresentationFormat>
  <Paragraphs>18</Paragraphs>
  <Slides>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Giới thiệu du lịch Việt Nam</vt:lpstr>
      <vt:lpstr>Vịnh Hạ Long (Quảng Ninh)</vt:lpstr>
      <vt:lpstr>Phố cổ Hội An (Quảng Nam)</vt:lpstr>
      <vt:lpstr>Cố đô Huế (Thừa Thiên Huế)</vt:lpstr>
      <vt:lpstr>Thủ đô Hà Nội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2025-10-01T13:01:25Z</dcterms:created>
  <dcterms:modified xsi:type="dcterms:W3CDTF">2025-10-01T13:16:26Z</dcterms:modified>
</cp:coreProperties>
</file>