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163B-2F5C-FDEE-6821-3C453D38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9F64C-39D0-0049-65A0-BEAF29EC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8804-D075-75FB-3DA4-5B2C29D8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764A-D14B-9538-46DA-66E8439A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593E-729C-F6EF-36F3-752A7A79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B93C-A9CA-1965-063E-0D2B2B8D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450E-F521-B296-743E-5CC0DF131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48EE-309C-A984-3273-733677B2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00D8B-C46A-7316-4A3B-11A10FA2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344F-EE31-A5DD-C092-64FBFB1C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C423A-2A66-D417-5E91-B7D06F374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C7D93-A037-0092-A86B-5AE0D932A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0C7D-A225-C23A-3147-8FFE29E5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B384-EF88-7D8F-F6A2-B18CCFDD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6706B-66D0-8528-33C0-9F48A463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B950-C179-C69E-2971-AF07DA14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E2E7-DFB3-9C1F-7CCB-B7ED10CA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35933-7D9E-FB4C-8A50-EBAF49FD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5A20-B511-700C-39CF-15721DCF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9B68-641F-D7B8-D202-1C001A9E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C010-CF01-61EA-AA8B-CBBDAC0F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CC0F3-8AD4-E074-03BC-536EF354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8F594-19A8-311A-08FD-B2405A1EE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E820-A724-5FB1-007B-17F4E998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6AB-873A-49FC-A4A3-80F6EFC4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EE3D-96A7-9C8C-5E26-4576EF4B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BFC9-DD63-1ACF-85F3-44F63020A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72817-D72A-85A3-0F8C-422955D8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07D59-1B20-B1F0-41F5-3D8CE061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DEBDB-5D9D-4CA0-038B-35039387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0993-1248-C47B-1959-C0FD5AFE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BBA-C2B8-E195-5261-63D9090B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BA56F-C950-599E-E3BC-10B42BF1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6AEDC-E204-98A9-B64B-D873144FE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2CFDF-AAC0-78B3-BB04-7CB9D520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76C16-79BF-B332-A6A4-567B50FC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DE1D7-3A71-1988-154E-DC4DDB58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19AEF-53DA-BCB6-4DDF-B35C51BE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1E86B-7636-F6B4-2993-B35DB245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AF2-5B7B-F00E-B921-196D3EB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A0C57-C9D2-A54C-32F6-A3B108D5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B1CB7-6F1D-5D6D-9241-8BA73204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0D42-EBD3-671A-C9C1-270DADDB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D5108-78CC-FD5F-A2CE-63484403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CD014-1AB4-77C8-D7D3-F50C24C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9CC24-A338-E3FA-DF7F-9ADF3FCA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6427-AB32-78F2-43AD-06849B2A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BC44-71D0-EA28-D800-611908CD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C9FE0-5261-4247-BF20-9DA66895E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7F48-FE04-30CB-6A63-1D00DC0A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5DEF-D6BD-D283-D0DB-AFAABA15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65E2-453A-AF43-8C7D-AFF75837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6DBB-E2A0-9CD0-4ACA-81AF8547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9BCEA-D303-DDAE-5E63-3B7419533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3F5DA-3BE9-C666-86C6-1863C066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E0500-A9D3-8FE2-3F54-A1FF66D8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F41E1-7B72-7038-EC47-5E10A572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CC2D9-2A7E-2CC6-98C1-51E725A5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925B0-3962-4A1E-E906-1919034A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FCF3-49AA-8909-606E-B71D44B1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2A8E-3344-BA6B-AE32-C886A11F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075A-D830-42A6-BF8A-E79B585932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95E-772D-AF03-E29B-2BE80059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0061-2D9F-311A-9A40-047F9DB34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7243E-C556-496D-8B22-2CB02F537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rth - Wikipedia">
            <a:extLst>
              <a:ext uri="{FF2B5EF4-FFF2-40B4-BE49-F238E27FC236}">
                <a16:creationId xmlns:a16="http://schemas.microsoft.com/office/drawing/2014/main" id="{C88169F4-2ABB-43BC-615D-35CDF055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295" y="2883077"/>
            <a:ext cx="6612726" cy="39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67C35-3D0B-4C09-22B0-E361D535A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01637"/>
            <a:ext cx="9144000" cy="2387600"/>
          </a:xfrm>
        </p:spPr>
        <p:txBody>
          <a:bodyPr/>
          <a:lstStyle/>
          <a:p>
            <a:r>
              <a:rPr lang="en-US"/>
              <a:t>Biến đổi khí hậu – Thách thức toàn cầu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19307-68D0-729F-505B-84F17B0B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948" y="2350754"/>
            <a:ext cx="9144000" cy="1655762"/>
          </a:xfrm>
        </p:spPr>
        <p:txBody>
          <a:bodyPr/>
          <a:lstStyle/>
          <a:p>
            <a:r>
              <a:rPr lang="en-US"/>
              <a:t>Do cucnheha</a:t>
            </a:r>
          </a:p>
        </p:txBody>
      </p:sp>
    </p:spTree>
    <p:extLst>
      <p:ext uri="{BB962C8B-B14F-4D97-AF65-F5344CB8AC3E}">
        <p14:creationId xmlns:p14="http://schemas.microsoft.com/office/powerpoint/2010/main" val="3862642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5FB92-92F4-4B8E-DE07-2E589CA9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/>
              <a:t>Khái niệm</a:t>
            </a:r>
            <a:br>
              <a:rPr lang="vi-VN" b="1"/>
            </a:b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CCB3AE-625E-41C8-7566-15A626E2E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18" y="987425"/>
            <a:ext cx="5695340" cy="48736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F3C474-5000-941E-9644-7E8A739A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/>
              <a:t>Biến đổi khí hậu là sự thay đổi dài hạn về nhiệt độ, lượng mưa, gió… trên Trái đất.</a:t>
            </a:r>
          </a:p>
          <a:p>
            <a:r>
              <a:rPr lang="vi-VN"/>
              <a:t>Nguyên nhân chính: do tự nhiên và đặc biệt là hoạt động của con người (khí thải nhà kính, chặt phá rừng, công nghiệp hóa…).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46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283A7A-6264-2556-87E9-F423D06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/>
              <a:t>Nguyên nhân</a:t>
            </a:r>
            <a:br>
              <a:rPr lang="vi-VN" b="1"/>
            </a:b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FB684B-9947-A808-34E2-FC5C775D3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08" y="1778317"/>
            <a:ext cx="5852160" cy="329184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3B7DE1-FFE1-242D-05D9-29267B56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/>
              <a:t>Khí thải CO₂ từ giao thông, công nghiệp.</a:t>
            </a:r>
          </a:p>
          <a:p>
            <a:r>
              <a:rPr lang="vi-VN"/>
              <a:t>Chặt phá rừng, suy giảm diện tích rừng.</a:t>
            </a:r>
          </a:p>
          <a:p>
            <a:r>
              <a:rPr lang="vi-VN"/>
              <a:t>Sử dụng năng lượng hóa thạch quá mức.</a:t>
            </a:r>
          </a:p>
          <a:p>
            <a:r>
              <a:rPr lang="vi-VN"/>
              <a:t>Rác thải và ô nhiễm môi trường.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E783B3-9523-15E3-C7E5-19B6CEB1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/>
              <a:t>Hậu quả</a:t>
            </a:r>
            <a:br>
              <a:rPr lang="vi-VN" b="1"/>
            </a:b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E9E59-DB40-71DD-DCDA-6FCF467C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/>
              <a:t>Nhiệt độ Trái đất tăng, hiện tượng nóng lên toàn cầu.</a:t>
            </a:r>
          </a:p>
          <a:p>
            <a:r>
              <a:rPr lang="vi-VN"/>
              <a:t>Tan băng, mực nước biển dâng.</a:t>
            </a:r>
          </a:p>
          <a:p>
            <a:r>
              <a:rPr lang="vi-VN"/>
              <a:t>Thời tiết cực đoan: bão, hạn hán, lũ lụt.</a:t>
            </a:r>
          </a:p>
          <a:p>
            <a:r>
              <a:rPr lang="vi-VN"/>
              <a:t>Ảnh hưởng sức khỏe, an ninh lương thực, sinh vật tuyệt chủng.</a:t>
            </a:r>
          </a:p>
          <a:p>
            <a:endParaRPr lang="en-US"/>
          </a:p>
        </p:txBody>
      </p:sp>
      <p:pic>
        <p:nvPicPr>
          <p:cNvPr id="2050" name="Picture 2" descr="Nuclear explosion - Wikipedia">
            <a:extLst>
              <a:ext uri="{FF2B5EF4-FFF2-40B4-BE49-F238E27FC236}">
                <a16:creationId xmlns:a16="http://schemas.microsoft.com/office/drawing/2014/main" id="{6AD1F4BE-C31C-C99F-D555-8E0E18A72FA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" b="346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51F221-3F47-3850-A721-AF2BA169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Giải pháp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C0CDD-0A6E-153D-2657-05D70DD0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/>
              <a:t>Trồng cây, bảo vệ rừng.</a:t>
            </a:r>
          </a:p>
          <a:p>
            <a:r>
              <a:rPr lang="vi-VN"/>
              <a:t>Giảm khí thải, tiết kiệm năng lượng.</a:t>
            </a:r>
          </a:p>
          <a:p>
            <a:r>
              <a:rPr lang="vi-VN"/>
              <a:t>Tăng cường sử dụng năng lượng sạch: mặt trời, gió.</a:t>
            </a:r>
          </a:p>
          <a:p>
            <a:r>
              <a:rPr lang="vi-VN"/>
              <a:t>Nâng cao nhận thức cộng đồng về bảo vệ môi trường.</a:t>
            </a:r>
          </a:p>
          <a:p>
            <a:endParaRPr lang="en-US"/>
          </a:p>
        </p:txBody>
      </p:sp>
      <p:pic>
        <p:nvPicPr>
          <p:cNvPr id="3074" name="Picture 2" descr="Liên Quân Mobile: Garena tặng cả server người cây Y'Bneth với yêu cầu đơn  giản">
            <a:extLst>
              <a:ext uri="{FF2B5EF4-FFF2-40B4-BE49-F238E27FC236}">
                <a16:creationId xmlns:a16="http://schemas.microsoft.com/office/drawing/2014/main" id="{5712D04F-CCE1-3CB6-1C19-67CC45D3222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1" b="1274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4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B1B013-BB3C-7324-A9EF-7D82F86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luận – Lời kêu gọi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DA4B8C-29DD-CF1E-671F-3A058A6E4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/>
              <a:t>Biến đổi khí hậu là vấn đề cấp bách toàn cầu.</a:t>
            </a:r>
          </a:p>
          <a:p>
            <a:r>
              <a:rPr lang="vi-VN"/>
              <a:t>Mỗi cá nhân có thể góp phần bảo vệ môi trường từ những hành động nhỏ.</a:t>
            </a:r>
          </a:p>
          <a:p>
            <a:r>
              <a:rPr lang="vi-VN"/>
              <a:t>"Hãy chung tay vì một Trái đất xanh." </a:t>
            </a:r>
            <a:r>
              <a:rPr lang="en-US"/>
              <a:t>🌍💚</a:t>
            </a:r>
          </a:p>
          <a:p>
            <a:endParaRPr lang="en-US"/>
          </a:p>
        </p:txBody>
      </p:sp>
      <p:pic>
        <p:nvPicPr>
          <p:cNvPr id="4104" name="Picture 8" descr="Manchester United F.C. – Wikipedia tiếng Việt">
            <a:extLst>
              <a:ext uri="{FF2B5EF4-FFF2-40B4-BE49-F238E27FC236}">
                <a16:creationId xmlns:a16="http://schemas.microsoft.com/office/drawing/2014/main" id="{DE355F2D-B38F-DDE1-609A-9AE185769C5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8" b="110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1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Biến đổi khí hậu – Thách thức toàn cầu</vt:lpstr>
      <vt:lpstr>Khái niệm </vt:lpstr>
      <vt:lpstr>Nguyên nhân </vt:lpstr>
      <vt:lpstr>Hậu quả </vt:lpstr>
      <vt:lpstr>Giải pháp</vt:lpstr>
      <vt:lpstr>Kết luận – Lời kêu gọi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2025-10-01T12:28:43Z</dcterms:created>
  <dcterms:modified xsi:type="dcterms:W3CDTF">2025-10-01T12:28:54Z</dcterms:modified>
</cp:coreProperties>
</file>