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24969D-E6F6-410D-93F7-FF91EB765B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A665F-64D9-A25B-664E-B4A5CF32F9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C15A2-6B3D-47A2-A8B7-A7EE60BF5BB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EEDCF-35B6-FC39-1191-0896340DC7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Menu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96367-B55B-8B9C-9166-82B3222246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619A1-240C-40AB-8251-0033B4FC5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166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A22CD-6C34-4668-AA66-C14DFC97A22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Menu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25FD3-6447-471E-85F3-93D6C03A2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620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16821-36E8-EEA8-510E-A0B047AF7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14FDD-9115-E233-CD8B-20BAB6225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51F26-39BC-7640-D44A-40B11416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ADBC-2139-4711-9E84-FC6F934B571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73390-0251-D782-CE51-3C0C4FE9E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Menu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5DFF4-A81F-E521-3C1F-D591CD39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14E3-F8F5-4A40-8BBF-A8B71366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5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B864-1BE0-A368-930C-EF4A1AEB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41315-FC00-C820-9974-E6E83D01F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5D293-2577-6CF0-7242-101E7DD5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ADBC-2139-4711-9E84-FC6F934B571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F0B6F-7D96-2921-6E7F-B296E763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2AA9F-4C93-F80A-BEED-15FBF4D1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14E3-F8F5-4A40-8BBF-A8B71366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1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4E240A-C781-0F5C-99C3-4DB812D32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A8761-96B6-5E0F-CB94-594FD3C6F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54E65-2923-C8AE-3BAB-BA8A633C1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ADBC-2139-4711-9E84-FC6F934B571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A970A-799D-47FD-7CEC-0775000C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DF921-E070-6BEF-CCDC-250B6DC5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14E3-F8F5-4A40-8BBF-A8B71366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1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D341-9E68-2E2D-9CEA-183A23A8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B3FE0-4E47-8605-16D9-BD5ACDD06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02988-0FA2-F60B-4628-80461DB73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ADBC-2139-4711-9E84-FC6F934B571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893F0-5A71-9555-7452-19FF849A5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D1C2A-C19E-72CC-661B-FC74B445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14E3-F8F5-4A40-8BBF-A8B71366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6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AA11-9AE5-BE8E-722E-D9D25631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680A4-6B6A-9A36-1C3E-C5BB88923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00D8A-E648-6E1B-BE76-11E42280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ADBC-2139-4711-9E84-FC6F934B571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2468A-B21A-DC99-DF8C-AA6B4219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17197-014E-B3F4-54F1-D108C802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14E3-F8F5-4A40-8BBF-A8B71366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8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442A4-AB0C-997E-6BBF-196D3F42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6BB9-AAA5-0066-FDAF-00ED7CFA5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A332D-4705-DE02-637C-9BC710183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24BBB-3C30-BFF4-F881-E8C3C36C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ADBC-2139-4711-9E84-FC6F934B571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88564-5D79-7BC5-8A58-6451AABC2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34E4C-0A59-ACF0-4115-E6249061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14E3-F8F5-4A40-8BBF-A8B71366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0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D72C-3585-DE30-C37F-23710E0F8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74AA5-630B-D94A-8832-AEACC994E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17830-30B2-F8C0-88BD-6E530AE50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0DB9F-126C-9679-2CD0-65BCCA091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43B58D-86A2-D88F-CF91-E1A7EC674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7DA7D-3788-E19E-47C5-7A85BBA5C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ADBC-2139-4711-9E84-FC6F934B571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DE736-BA80-3B39-3D02-8BBE62D0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09D5A-B865-6650-BFFE-EA2503F1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14E3-F8F5-4A40-8BBF-A8B71366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5B11-BFE1-CC8A-AEC9-96110BD3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5F2EE1-F32E-B9A7-518C-E810485B7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ADBC-2139-4711-9E84-FC6F934B571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C0632-DAD5-EDC4-6F4E-4D5A09BE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8835C-6B25-C9B0-B4DF-7AA2E3F2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14E3-F8F5-4A40-8BBF-A8B71366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0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984A83-F2C8-986D-F7F1-0DD04780F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ADBC-2139-4711-9E84-FC6F934B571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3C6B4F-A9B7-2E23-53FC-2066E8DC7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56720-0873-3130-C72E-19BC73B6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14E3-F8F5-4A40-8BBF-A8B71366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0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C074-FC19-1D1A-FA6F-058DF603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415FE-2EA3-AB96-C1D3-ECFC18930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4CCB8-4D07-51BE-D343-706C9185E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06C73-33D4-6ACB-0A31-980AF58B8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ADBC-2139-4711-9E84-FC6F934B571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3F6A6-146D-C8D4-80A3-316887CF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41890-93F0-E211-56D4-088562F2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14E3-F8F5-4A40-8BBF-A8B71366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9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8CF78-1ACF-F1EC-D42C-7B802AFE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D4EC70-98A9-C8F3-343D-1802E67E6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B20D8-3B8D-4800-D31E-3567465D6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48B87-424B-115A-B501-2CE5AA0E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ADBC-2139-4711-9E84-FC6F934B571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79455-FC84-FCDB-AD39-29D1B427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BEE35-F118-5BF8-BC96-5A7E88D0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14E3-F8F5-4A40-8BBF-A8B71366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4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559A61-AE46-399B-CDD6-98817254E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29924-23EE-D632-2F3F-EE67940BF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D0CE5-0B2A-1BB3-83DE-A8983C6E0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ADBC-2139-4711-9E84-FC6F934B571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2124B-0018-1C40-F58E-2AFA7650A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DC105-529A-4B16-8935-1A4F504D8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814E3-F8F5-4A40-8BBF-A8B7136623D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 descr="House with solid fill">
            <a:hlinkClick r:id="rId13" action="ppaction://hlinksldjump"/>
            <a:extLst>
              <a:ext uri="{FF2B5EF4-FFF2-40B4-BE49-F238E27FC236}">
                <a16:creationId xmlns:a16="http://schemas.microsoft.com/office/drawing/2014/main" id="{C7B0C2A3-3A59-C5C6-1C32-E289BD520A5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38800" y="52625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4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D882-B0D7-C9AD-59CD-FA452F41F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93800"/>
            <a:ext cx="9144000" cy="2387600"/>
          </a:xfrm>
        </p:spPr>
        <p:txBody>
          <a:bodyPr/>
          <a:lstStyle/>
          <a:p>
            <a:r>
              <a:rPr lang="en-US" b="1"/>
              <a:t>Danh mục sản phẩm công ty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464A3D-D438-B565-926B-D46C73F6A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15" y="1773238"/>
            <a:ext cx="11951369" cy="1655762"/>
          </a:xfrm>
        </p:spPr>
        <p:txBody>
          <a:bodyPr>
            <a:noAutofit/>
          </a:bodyPr>
          <a:lstStyle/>
          <a:p>
            <a:pPr lvl="1" algn="l" fontAlgn="base"/>
            <a:r>
              <a:rPr lang="en-US" sz="4000"/>
              <a:t>Sản phẩm A: </a:t>
            </a:r>
            <a:r>
              <a:rPr lang="en-US" sz="4000">
                <a:hlinkClick r:id="" action="ppaction://hlinkshowjump?jump=nextslide"/>
              </a:rPr>
              <a:t>www.keoraucuquangvinhvlog.com</a:t>
            </a:r>
            <a:endParaRPr lang="en-US" sz="4000"/>
          </a:p>
          <a:p>
            <a:pPr lvl="1" algn="l" fontAlgn="base"/>
            <a:endParaRPr lang="en-US" sz="4000"/>
          </a:p>
          <a:p>
            <a:pPr lvl="1" algn="l" fontAlgn="base"/>
            <a:r>
              <a:rPr lang="en-US" sz="4000"/>
              <a:t>Sản phẩm B: </a:t>
            </a:r>
            <a:r>
              <a:rPr lang="en-US" sz="4000">
                <a:hlinkClick r:id="rId2" action="ppaction://hlinksldjump"/>
              </a:rPr>
              <a:t>www.aomanchesterunited.com</a:t>
            </a:r>
            <a:endParaRPr lang="en-US" sz="4000"/>
          </a:p>
          <a:p>
            <a:pPr lvl="1" algn="l" fontAlgn="base"/>
            <a:endParaRPr lang="en-US" sz="4000"/>
          </a:p>
          <a:p>
            <a:pPr lvl="1" algn="l" fontAlgn="base"/>
            <a:r>
              <a:rPr lang="en-US" sz="4000"/>
              <a:t>Sản phẩm C: </a:t>
            </a:r>
            <a:r>
              <a:rPr lang="en-US" sz="4000">
                <a:hlinkClick r:id="rId3" action="ppaction://hlinksldjump"/>
              </a:rPr>
              <a:t>www.skibiditoilettoys.com</a:t>
            </a:r>
            <a:endParaRPr lang="en-US" sz="4000"/>
          </a:p>
          <a:p>
            <a:pPr algn="l"/>
            <a:br>
              <a:rPr lang="en-US" sz="4000"/>
            </a:b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64144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ẹo rau củ Kera chứa 33% Sorbitol - chất làm thuốc xổ: Đánh vào nỗi sợ của  nhiều người">
            <a:extLst>
              <a:ext uri="{FF2B5EF4-FFF2-40B4-BE49-F238E27FC236}">
                <a16:creationId xmlns:a16="http://schemas.microsoft.com/office/drawing/2014/main" id="{22A015DA-EB96-1ECF-D988-1BB4CB197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33" y="248525"/>
            <a:ext cx="5556334" cy="437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8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Áo Đấu Sân Nhà Manchester United 22/23">
            <a:extLst>
              <a:ext uri="{FF2B5EF4-FFF2-40B4-BE49-F238E27FC236}">
                <a16:creationId xmlns:a16="http://schemas.microsoft.com/office/drawing/2014/main" id="{EAF30393-F5D5-4225-8231-00972DA06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372" y="415412"/>
            <a:ext cx="4337255" cy="433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eet the company making Skibidi Toilet a toy-aisle bestseller - Tubefilter">
            <a:extLst>
              <a:ext uri="{FF2B5EF4-FFF2-40B4-BE49-F238E27FC236}">
                <a16:creationId xmlns:a16="http://schemas.microsoft.com/office/drawing/2014/main" id="{F52B2266-BB61-BF79-B542-D217F977F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752" y="686513"/>
            <a:ext cx="7300495" cy="408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19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Danh mục sản phẩm công ty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C. nheha</dc:creator>
  <cp:lastModifiedBy>C. nheha</cp:lastModifiedBy>
  <cp:revision>1</cp:revision>
  <dcterms:created xsi:type="dcterms:W3CDTF">2025-10-01T12:33:59Z</dcterms:created>
  <dcterms:modified xsi:type="dcterms:W3CDTF">2025-10-01T12:58:15Z</dcterms:modified>
</cp:coreProperties>
</file>