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9129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747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08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8913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46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619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613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4797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606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41585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5786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02E48-0BDA-4B9D-A742-128482AEE5BA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C98F7-63D8-4CD1-8EC1-2D4486898EED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6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64127" y="286604"/>
            <a:ext cx="7902633" cy="1352001"/>
          </a:xfrm>
        </p:spPr>
        <p:txBody>
          <a:bodyPr>
            <a:normAutofit/>
          </a:bodyPr>
          <a:lstStyle/>
          <a:p>
            <a:r>
              <a:rPr lang="de-AT" sz="3600" dirty="0" smtClean="0">
                <a:solidFill>
                  <a:srgbClr val="FF0000"/>
                </a:solidFill>
                <a:latin typeface="Kristen ITC" panose="03050502040202030202" pitchFamily="66" charset="0"/>
                <a:ea typeface="KBGoogleyEyes" panose="02000603000000000000" pitchFamily="2" charset="0"/>
              </a:rPr>
              <a:t>Fragen, Fragen, Fragen,…</a:t>
            </a:r>
            <a:endParaRPr lang="de-AT" sz="2000" dirty="0">
              <a:solidFill>
                <a:srgbClr val="FF0000"/>
              </a:solidFill>
              <a:latin typeface="Kristen ITC" panose="03050502040202030202" pitchFamily="66" charset="0"/>
              <a:ea typeface="KBGoogleyEyes" panose="02000603000000000000" pitchFamily="2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81000" y="1700791"/>
            <a:ext cx="8375293" cy="4658445"/>
          </a:xfrm>
        </p:spPr>
        <p:txBody>
          <a:bodyPr>
            <a:normAutofit fontScale="92500"/>
          </a:bodyPr>
          <a:lstStyle/>
          <a:p>
            <a:r>
              <a:rPr lang="de-AT" b="1" dirty="0" smtClean="0">
                <a:solidFill>
                  <a:schemeClr val="tx1"/>
                </a:solidFill>
              </a:rPr>
              <a:t>Was </a:t>
            </a:r>
            <a:r>
              <a:rPr lang="de-AT" b="1" dirty="0">
                <a:solidFill>
                  <a:schemeClr val="tx1"/>
                </a:solidFill>
              </a:rPr>
              <a:t>studierst du?</a:t>
            </a:r>
            <a:r>
              <a:rPr lang="de-AT" dirty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Ich </a:t>
            </a:r>
            <a:r>
              <a:rPr lang="de-AT" i="1" dirty="0">
                <a:solidFill>
                  <a:schemeClr val="tx1"/>
                </a:solidFill>
              </a:rPr>
              <a:t>studiere </a:t>
            </a:r>
            <a:r>
              <a:rPr lang="de-AT" i="1" dirty="0" smtClean="0">
                <a:solidFill>
                  <a:schemeClr val="tx1"/>
                </a:solidFill>
              </a:rPr>
              <a:t>… </a:t>
            </a:r>
          </a:p>
          <a:p>
            <a:pPr lvl="1"/>
            <a:r>
              <a:rPr lang="de-AT" sz="1700" b="1" dirty="0" smtClean="0">
                <a:solidFill>
                  <a:schemeClr val="tx1"/>
                </a:solidFill>
              </a:rPr>
              <a:t>Was </a:t>
            </a:r>
            <a:r>
              <a:rPr lang="de-AT" sz="1700" b="1" dirty="0">
                <a:solidFill>
                  <a:schemeClr val="tx1"/>
                </a:solidFill>
              </a:rPr>
              <a:t>ist dein Hauptfach? </a:t>
            </a:r>
            <a:r>
              <a:rPr lang="de-AT" sz="1700" i="1" dirty="0">
                <a:solidFill>
                  <a:schemeClr val="tx1"/>
                </a:solidFill>
              </a:rPr>
              <a:t>Mein Hauptfach ist…</a:t>
            </a:r>
          </a:p>
          <a:p>
            <a:pPr lvl="1"/>
            <a:r>
              <a:rPr lang="de-AT" sz="1700" b="1" dirty="0">
                <a:solidFill>
                  <a:schemeClr val="tx1"/>
                </a:solidFill>
              </a:rPr>
              <a:t>Was ist dein Nebenfach? </a:t>
            </a:r>
            <a:r>
              <a:rPr lang="de-AT" sz="1700" i="1" dirty="0">
                <a:solidFill>
                  <a:schemeClr val="tx1"/>
                </a:solidFill>
              </a:rPr>
              <a:t>Mein Nebenfach ist</a:t>
            </a:r>
            <a:r>
              <a:rPr lang="de-AT" sz="1700" i="1" dirty="0" smtClean="0">
                <a:solidFill>
                  <a:schemeClr val="tx1"/>
                </a:solidFill>
              </a:rPr>
              <a:t>…</a:t>
            </a:r>
          </a:p>
          <a:p>
            <a:pPr lvl="1"/>
            <a:endParaRPr lang="de-AT" sz="800" i="1" dirty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ist dein Name, bitte?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Mein Name ist… / Ich heiße… 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ist deine Adresse? </a:t>
            </a:r>
            <a:r>
              <a:rPr lang="de-AT" i="1" dirty="0" smtClean="0">
                <a:solidFill>
                  <a:schemeClr val="tx1"/>
                </a:solidFill>
              </a:rPr>
              <a:t>Meine Adresse ist… 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ist deine Telefonnummer?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Meine Telefonnummer ist…</a:t>
            </a:r>
            <a:endParaRPr lang="de-AT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Was ist dein Geburtsort?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Ich bin in … geboren. </a:t>
            </a:r>
          </a:p>
          <a:p>
            <a:r>
              <a:rPr lang="de-AT" b="1" dirty="0" smtClean="0">
                <a:solidFill>
                  <a:schemeClr val="tx1"/>
                </a:solidFill>
              </a:rPr>
              <a:t>Wie groß bist du?</a:t>
            </a:r>
            <a:r>
              <a:rPr lang="de-AT" dirty="0" smtClean="0">
                <a:solidFill>
                  <a:schemeClr val="tx1"/>
                </a:solidFill>
              </a:rPr>
              <a:t> </a:t>
            </a:r>
            <a:r>
              <a:rPr lang="de-AT" i="1" dirty="0" smtClean="0">
                <a:solidFill>
                  <a:schemeClr val="tx1"/>
                </a:solidFill>
              </a:rPr>
              <a:t>Ich bin … (Meter) groß.</a:t>
            </a:r>
          </a:p>
          <a:p>
            <a:endParaRPr lang="de-AT" sz="800" i="1" dirty="0" smtClean="0">
              <a:solidFill>
                <a:schemeClr val="tx1"/>
              </a:solidFill>
            </a:endParaRPr>
          </a:p>
          <a:p>
            <a:r>
              <a:rPr lang="de-AT" b="1" dirty="0" smtClean="0">
                <a:solidFill>
                  <a:schemeClr val="tx1"/>
                </a:solidFill>
              </a:rPr>
              <a:t>Wie alt bist </a:t>
            </a:r>
            <a:r>
              <a:rPr lang="de-AT" b="1" dirty="0">
                <a:solidFill>
                  <a:schemeClr val="tx1"/>
                </a:solidFill>
              </a:rPr>
              <a:t>du? </a:t>
            </a:r>
            <a:r>
              <a:rPr lang="de-AT" i="1" dirty="0">
                <a:solidFill>
                  <a:schemeClr val="tx1"/>
                </a:solidFill>
              </a:rPr>
              <a:t>Ich bin </a:t>
            </a:r>
            <a:r>
              <a:rPr lang="de-AT" i="1" dirty="0" smtClean="0">
                <a:solidFill>
                  <a:schemeClr val="tx1"/>
                </a:solidFill>
              </a:rPr>
              <a:t>… Jahre alt.</a:t>
            </a:r>
            <a:endParaRPr lang="de-AT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://ts4.mm.bing.net/th?id=HN.608023574038712108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1" y="348789"/>
            <a:ext cx="1705043" cy="170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99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KBGoogleyEyes</vt:lpstr>
      <vt:lpstr>Kristen ITC</vt:lpstr>
      <vt:lpstr>Office Theme</vt:lpstr>
      <vt:lpstr>Fragen, Fragen, Fragen,…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Fragen, Fragen, Fragen,…</dc:title>
  <dc:creator>Sandra A. Fink</dc:creator>
  <cp:lastModifiedBy>Sandra A. Fink</cp:lastModifiedBy>
  <cp:revision>3</cp:revision>
  <dcterms:created xsi:type="dcterms:W3CDTF">2015-01-22T21:22:30Z</dcterms:created>
  <dcterms:modified xsi:type="dcterms:W3CDTF">2015-04-28T21:36:00Z</dcterms:modified>
</cp:coreProperties>
</file>