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r:id="rId1"/>
  </p:sldMasterIdLst>
  <p:sldIdLst>
    <p:sldId id="257" r:id="rId2"/>
    <p:sldId id="260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0000FF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 horzBarState="maximized">
    <p:restoredLeft sz="16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-84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2E48-0BDA-4B9D-A742-128482AEE5BA}" type="datetimeFigureOut">
              <a:rPr lang="de-AT" smtClean="0"/>
              <a:pPr/>
              <a:t>9/7/17</a:t>
            </a:fld>
            <a:endParaRPr lang="de-A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11C98F7-63D8-4CD1-8EC1-2D4486898EED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2E48-0BDA-4B9D-A742-128482AEE5BA}" type="datetimeFigureOut">
              <a:rPr lang="de-AT" smtClean="0"/>
              <a:pPr/>
              <a:t>9/7/17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98F7-63D8-4CD1-8EC1-2D4486898EED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2E48-0BDA-4B9D-A742-128482AEE5BA}" type="datetimeFigureOut">
              <a:rPr lang="de-AT" smtClean="0"/>
              <a:pPr/>
              <a:t>9/7/17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98F7-63D8-4CD1-8EC1-2D4486898EED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2E48-0BDA-4B9D-A742-128482AEE5BA}" type="datetimeFigureOut">
              <a:rPr lang="de-AT" smtClean="0"/>
              <a:pPr/>
              <a:t>9/7/17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98F7-63D8-4CD1-8EC1-2D4486898EED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2E48-0BDA-4B9D-A742-128482AEE5BA}" type="datetimeFigureOut">
              <a:rPr lang="de-AT" smtClean="0"/>
              <a:pPr/>
              <a:t>9/7/17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de-AT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11C98F7-63D8-4CD1-8EC1-2D4486898EED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2E48-0BDA-4B9D-A742-128482AEE5BA}" type="datetimeFigureOut">
              <a:rPr lang="de-AT" smtClean="0"/>
              <a:pPr/>
              <a:t>9/7/17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98F7-63D8-4CD1-8EC1-2D4486898EED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2E48-0BDA-4B9D-A742-128482AEE5BA}" type="datetimeFigureOut">
              <a:rPr lang="de-AT" smtClean="0"/>
              <a:pPr/>
              <a:t>9/7/17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98F7-63D8-4CD1-8EC1-2D4486898EED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2E48-0BDA-4B9D-A742-128482AEE5BA}" type="datetimeFigureOut">
              <a:rPr lang="de-AT" smtClean="0"/>
              <a:pPr/>
              <a:t>9/7/17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98F7-63D8-4CD1-8EC1-2D4486898EED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2E48-0BDA-4B9D-A742-128482AEE5BA}" type="datetimeFigureOut">
              <a:rPr lang="de-AT" smtClean="0"/>
              <a:pPr/>
              <a:t>9/7/17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98F7-63D8-4CD1-8EC1-2D4486898EED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2E48-0BDA-4B9D-A742-128482AEE5BA}" type="datetimeFigureOut">
              <a:rPr lang="de-AT" smtClean="0"/>
              <a:pPr/>
              <a:t>9/7/17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98F7-63D8-4CD1-8EC1-2D4486898EED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2E48-0BDA-4B9D-A742-128482AEE5BA}" type="datetimeFigureOut">
              <a:rPr lang="de-AT" smtClean="0"/>
              <a:pPr/>
              <a:t>9/7/17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11C98F7-63D8-4CD1-8EC1-2D4486898EED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802E48-0BDA-4B9D-A742-128482AEE5BA}" type="datetimeFigureOut">
              <a:rPr lang="de-AT" smtClean="0"/>
              <a:pPr/>
              <a:t>9/7/17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11C98F7-63D8-4CD1-8EC1-2D4486898EED}" type="slidenum">
              <a:rPr lang="de-AT" smtClean="0"/>
              <a:pPr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df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4127" y="286604"/>
            <a:ext cx="7902633" cy="1352001"/>
          </a:xfrm>
        </p:spPr>
        <p:txBody>
          <a:bodyPr>
            <a:normAutofit/>
          </a:bodyPr>
          <a:lstStyle/>
          <a:p>
            <a:r>
              <a:rPr lang="de-AT" sz="3600" dirty="0" smtClean="0">
                <a:solidFill>
                  <a:srgbClr val="FF0000"/>
                </a:solidFill>
                <a:latin typeface="Kristen ITC" panose="03050502040202030202" pitchFamily="66" charset="0"/>
                <a:ea typeface="KBGoogleyEyes" panose="02000603000000000000" pitchFamily="2" charset="0"/>
              </a:rPr>
              <a:t>Fragen, Fragen, Fragen,…</a:t>
            </a:r>
            <a:endParaRPr lang="de-AT" sz="2000" dirty="0">
              <a:solidFill>
                <a:srgbClr val="FF0000"/>
              </a:solidFill>
              <a:latin typeface="Kristen ITC" panose="03050502040202030202" pitchFamily="66" charset="0"/>
              <a:ea typeface="KBGoogleyEyes" panose="02000603000000000000" pitchFamily="2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sz="quarter" idx="1"/>
          </p:nvPr>
        </p:nvSpPr>
        <p:spPr>
          <a:xfrm>
            <a:off x="381000" y="1700791"/>
            <a:ext cx="8375293" cy="4658445"/>
          </a:xfrm>
        </p:spPr>
        <p:txBody>
          <a:bodyPr>
            <a:normAutofit/>
          </a:bodyPr>
          <a:lstStyle/>
          <a:p>
            <a:r>
              <a:rPr lang="de-AT" b="1" dirty="0" smtClean="0">
                <a:solidFill>
                  <a:schemeClr val="tx1"/>
                </a:solidFill>
              </a:rPr>
              <a:t>Was </a:t>
            </a:r>
            <a:r>
              <a:rPr lang="de-AT" b="1" dirty="0">
                <a:solidFill>
                  <a:schemeClr val="tx1"/>
                </a:solidFill>
              </a:rPr>
              <a:t>studierst du?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i="1" dirty="0" smtClean="0">
                <a:solidFill>
                  <a:schemeClr val="tx1"/>
                </a:solidFill>
              </a:rPr>
              <a:t>Ich </a:t>
            </a:r>
            <a:r>
              <a:rPr lang="de-AT" i="1" dirty="0">
                <a:solidFill>
                  <a:schemeClr val="tx1"/>
                </a:solidFill>
              </a:rPr>
              <a:t>studiere </a:t>
            </a:r>
            <a:r>
              <a:rPr lang="de-AT" i="1" dirty="0" smtClean="0">
                <a:solidFill>
                  <a:schemeClr val="tx1"/>
                </a:solidFill>
              </a:rPr>
              <a:t>… </a:t>
            </a:r>
          </a:p>
          <a:p>
            <a:pPr lvl="1"/>
            <a:r>
              <a:rPr lang="de-AT" sz="1700" b="1" dirty="0" smtClean="0">
                <a:solidFill>
                  <a:schemeClr val="tx1"/>
                </a:solidFill>
              </a:rPr>
              <a:t>Was </a:t>
            </a:r>
            <a:r>
              <a:rPr lang="de-AT" sz="1700" b="1" dirty="0">
                <a:solidFill>
                  <a:schemeClr val="tx1"/>
                </a:solidFill>
              </a:rPr>
              <a:t>ist dein Hauptfach? </a:t>
            </a:r>
            <a:r>
              <a:rPr lang="de-AT" sz="1700" i="1" dirty="0">
                <a:solidFill>
                  <a:schemeClr val="tx1"/>
                </a:solidFill>
              </a:rPr>
              <a:t>Mein Hauptfach ist…</a:t>
            </a:r>
          </a:p>
          <a:p>
            <a:pPr lvl="1"/>
            <a:r>
              <a:rPr lang="de-AT" sz="1700" b="1" dirty="0">
                <a:solidFill>
                  <a:schemeClr val="tx1"/>
                </a:solidFill>
              </a:rPr>
              <a:t>Was ist dein Nebenfach? </a:t>
            </a:r>
            <a:r>
              <a:rPr lang="de-AT" sz="1700" i="1" dirty="0">
                <a:solidFill>
                  <a:schemeClr val="tx1"/>
                </a:solidFill>
              </a:rPr>
              <a:t>Mein Nebenfach ist</a:t>
            </a:r>
            <a:r>
              <a:rPr lang="de-AT" sz="1700" i="1" dirty="0" smtClean="0">
                <a:solidFill>
                  <a:schemeClr val="tx1"/>
                </a:solidFill>
              </a:rPr>
              <a:t>…</a:t>
            </a:r>
          </a:p>
          <a:p>
            <a:pPr lvl="1"/>
            <a:endParaRPr lang="de-AT" sz="800" i="1" dirty="0">
              <a:solidFill>
                <a:schemeClr val="tx1"/>
              </a:solidFill>
            </a:endParaRPr>
          </a:p>
          <a:p>
            <a:r>
              <a:rPr lang="de-AT" b="1" dirty="0" smtClean="0">
                <a:solidFill>
                  <a:schemeClr val="tx1"/>
                </a:solidFill>
              </a:rPr>
              <a:t>Wie ist dein Name, bitte?</a:t>
            </a:r>
            <a:r>
              <a:rPr lang="de-AT" dirty="0" smtClean="0">
                <a:solidFill>
                  <a:schemeClr val="tx1"/>
                </a:solidFill>
              </a:rPr>
              <a:t> </a:t>
            </a:r>
            <a:r>
              <a:rPr lang="de-AT" i="1" dirty="0" smtClean="0">
                <a:solidFill>
                  <a:schemeClr val="tx1"/>
                </a:solidFill>
              </a:rPr>
              <a:t>Mein Name ist… / Ich heiße… </a:t>
            </a:r>
            <a:endParaRPr lang="de-AT" dirty="0" smtClean="0">
              <a:solidFill>
                <a:schemeClr val="tx1"/>
              </a:solidFill>
            </a:endParaRPr>
          </a:p>
          <a:p>
            <a:r>
              <a:rPr lang="de-AT" b="1" dirty="0" smtClean="0">
                <a:solidFill>
                  <a:schemeClr val="tx1"/>
                </a:solidFill>
              </a:rPr>
              <a:t>Wie ist deine Adresse? </a:t>
            </a:r>
            <a:r>
              <a:rPr lang="de-AT" i="1" dirty="0" smtClean="0">
                <a:solidFill>
                  <a:schemeClr val="tx1"/>
                </a:solidFill>
              </a:rPr>
              <a:t>Meine Adresse ist… </a:t>
            </a:r>
            <a:endParaRPr lang="de-AT" dirty="0" smtClean="0">
              <a:solidFill>
                <a:schemeClr val="tx1"/>
              </a:solidFill>
            </a:endParaRPr>
          </a:p>
          <a:p>
            <a:r>
              <a:rPr lang="de-AT" b="1" dirty="0" smtClean="0">
                <a:solidFill>
                  <a:schemeClr val="tx1"/>
                </a:solidFill>
              </a:rPr>
              <a:t>Wie ist deine Telefonnummer?</a:t>
            </a:r>
            <a:r>
              <a:rPr lang="de-AT" dirty="0" smtClean="0">
                <a:solidFill>
                  <a:schemeClr val="tx1"/>
                </a:solidFill>
              </a:rPr>
              <a:t> </a:t>
            </a:r>
            <a:r>
              <a:rPr lang="de-AT" i="1" dirty="0" smtClean="0">
                <a:solidFill>
                  <a:schemeClr val="tx1"/>
                </a:solidFill>
              </a:rPr>
              <a:t>Meine Telefonnummer ist…</a:t>
            </a:r>
            <a:endParaRPr lang="de-AT" dirty="0" smtClean="0">
              <a:solidFill>
                <a:schemeClr val="tx1"/>
              </a:solidFill>
            </a:endParaRPr>
          </a:p>
          <a:p>
            <a:r>
              <a:rPr lang="de-AT" b="1" dirty="0" smtClean="0">
                <a:solidFill>
                  <a:schemeClr val="tx1"/>
                </a:solidFill>
              </a:rPr>
              <a:t>Was ist dein Geburtsort?</a:t>
            </a:r>
            <a:r>
              <a:rPr lang="de-AT" dirty="0" smtClean="0">
                <a:solidFill>
                  <a:schemeClr val="tx1"/>
                </a:solidFill>
              </a:rPr>
              <a:t> </a:t>
            </a:r>
            <a:r>
              <a:rPr lang="de-AT" i="1" dirty="0" smtClean="0">
                <a:solidFill>
                  <a:schemeClr val="tx1"/>
                </a:solidFill>
              </a:rPr>
              <a:t>Ich bin in … geboren. </a:t>
            </a:r>
          </a:p>
          <a:p>
            <a:r>
              <a:rPr lang="de-AT" b="1" dirty="0" smtClean="0">
                <a:solidFill>
                  <a:schemeClr val="tx1"/>
                </a:solidFill>
              </a:rPr>
              <a:t>Wie groß bist du?</a:t>
            </a:r>
            <a:r>
              <a:rPr lang="de-AT" dirty="0" smtClean="0">
                <a:solidFill>
                  <a:schemeClr val="tx1"/>
                </a:solidFill>
              </a:rPr>
              <a:t> </a:t>
            </a:r>
            <a:r>
              <a:rPr lang="de-AT" i="1" dirty="0" smtClean="0">
                <a:solidFill>
                  <a:schemeClr val="tx1"/>
                </a:solidFill>
              </a:rPr>
              <a:t>Ich bin … (Meter) groß.</a:t>
            </a:r>
          </a:p>
          <a:p>
            <a:endParaRPr lang="de-AT" sz="800" i="1" dirty="0" smtClean="0">
              <a:solidFill>
                <a:schemeClr val="tx1"/>
              </a:solidFill>
            </a:endParaRPr>
          </a:p>
          <a:p>
            <a:r>
              <a:rPr lang="de-AT" b="1" dirty="0" smtClean="0">
                <a:solidFill>
                  <a:schemeClr val="tx1"/>
                </a:solidFill>
              </a:rPr>
              <a:t>Wie alt bist </a:t>
            </a:r>
            <a:r>
              <a:rPr lang="de-AT" b="1" dirty="0">
                <a:solidFill>
                  <a:schemeClr val="tx1"/>
                </a:solidFill>
              </a:rPr>
              <a:t>du? </a:t>
            </a:r>
            <a:r>
              <a:rPr lang="de-AT" i="1" dirty="0">
                <a:solidFill>
                  <a:schemeClr val="tx1"/>
                </a:solidFill>
              </a:rPr>
              <a:t>Ich bin </a:t>
            </a:r>
            <a:r>
              <a:rPr lang="de-AT" i="1" dirty="0" smtClean="0">
                <a:solidFill>
                  <a:schemeClr val="tx1"/>
                </a:solidFill>
              </a:rPr>
              <a:t>… Jahre alt.</a:t>
            </a:r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ts4.mm.bing.net/th?id=HN.608023574038712108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25491" y="348789"/>
            <a:ext cx="1705043" cy="170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289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rbeitsblatt - Interessen.pdf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6666" y="537209"/>
            <a:ext cx="4357992" cy="5639754"/>
          </a:xfrm>
        </p:spPr>
      </p:pic>
      <p:pic>
        <p:nvPicPr>
          <p:cNvPr id="6" name="Content Placeholder 5" descr="Arbeitsblatt - Interessen.pdf"/>
          <p:cNvPicPr>
            <a:picLocks noGrp="1" noChangeAspect="1"/>
          </p:cNvPicPr>
          <p:nvPr>
            <p:ph sz="quarter" idx="2"/>
          </p:nvPr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4515024" y="670638"/>
            <a:ext cx="4630914" cy="599294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Equity.thmx</Template>
  <TotalTime>17</TotalTime>
  <Words>100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Equity</vt:lpstr>
      <vt:lpstr>Fragen, Fragen, Fragen,…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Fragen, Fragen, Fragen,…</dc:title>
  <dc:creator>Sandra A. Fink</dc:creator>
  <cp:lastModifiedBy>Alexis Meneely</cp:lastModifiedBy>
  <cp:revision>4</cp:revision>
  <dcterms:created xsi:type="dcterms:W3CDTF">2017-09-07T19:21:43Z</dcterms:created>
  <dcterms:modified xsi:type="dcterms:W3CDTF">2017-09-07T19:39:33Z</dcterms:modified>
</cp:coreProperties>
</file>