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6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5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918B-8569-B846-B4CC-D9B6042EB57C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9479-4BBC-3442-89D9-10A8D1C9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Human Gene Mutation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Dr. </a:t>
            </a:r>
            <a:r>
              <a:rPr lang="en-US" dirty="0" err="1" smtClean="0"/>
              <a:t>Ananda</a:t>
            </a:r>
            <a:r>
              <a:rPr lang="en-US" dirty="0" smtClean="0"/>
              <a:t> </a:t>
            </a:r>
            <a:r>
              <a:rPr lang="en-US" dirty="0" err="1" smtClean="0"/>
              <a:t>Mondal</a:t>
            </a:r>
            <a:endParaRPr lang="en-US" dirty="0" smtClean="0"/>
          </a:p>
          <a:p>
            <a:r>
              <a:rPr lang="en-US" dirty="0" smtClean="0"/>
              <a:t>Kumar 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3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7729"/>
          </a:xfrm>
        </p:spPr>
        <p:txBody>
          <a:bodyPr/>
          <a:lstStyle/>
          <a:p>
            <a:r>
              <a:rPr lang="en-US" dirty="0" smtClean="0"/>
              <a:t>HGMD database from </a:t>
            </a:r>
            <a:r>
              <a:rPr lang="en-US" dirty="0" err="1" smtClean="0"/>
              <a:t>BioBase</a:t>
            </a:r>
            <a:r>
              <a:rPr lang="en-US" dirty="0" smtClean="0"/>
              <a:t> International</a:t>
            </a:r>
          </a:p>
          <a:p>
            <a:r>
              <a:rPr lang="en-US" dirty="0" smtClean="0"/>
              <a:t>MySQL local server to access the database</a:t>
            </a:r>
          </a:p>
          <a:p>
            <a:r>
              <a:rPr lang="en-US" dirty="0" smtClean="0"/>
              <a:t>Four different databases, numerous table</a:t>
            </a:r>
          </a:p>
          <a:p>
            <a:r>
              <a:rPr lang="en-US" dirty="0" smtClean="0"/>
              <a:t>Diseased gene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Mutation Table Look up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2544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6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Analyzing Human Gene Mutation </vt:lpstr>
      <vt:lpstr>Data Collection</vt:lpstr>
      <vt:lpstr>Initial Data Examination</vt:lpstr>
    </vt:vector>
  </TitlesOfParts>
  <Company>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Human Gene Mutation </dc:title>
  <dc:creator>Cumar</dc:creator>
  <cp:lastModifiedBy>Cumar</cp:lastModifiedBy>
  <cp:revision>2</cp:revision>
  <dcterms:created xsi:type="dcterms:W3CDTF">2015-02-03T15:25:29Z</dcterms:created>
  <dcterms:modified xsi:type="dcterms:W3CDTF">2015-02-05T02:38:55Z</dcterms:modified>
</cp:coreProperties>
</file>