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4" r:id="rId4"/>
    <p:sldId id="267" r:id="rId5"/>
    <p:sldId id="268" r:id="rId6"/>
    <p:sldId id="274" r:id="rId7"/>
  </p:sldIdLst>
  <p:sldSz cx="1219517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0636F7-EEB7-FB4A-8FA6-707ABBC13173}">
          <p14:sldIdLst>
            <p14:sldId id="256"/>
            <p14:sldId id="266"/>
          </p14:sldIdLst>
        </p14:section>
        <p14:section name="최충은" id="{717DEEF7-7F80-9C42-84F3-F61508A22B9C}">
          <p14:sldIdLst>
            <p14:sldId id="264"/>
          </p14:sldIdLst>
        </p14:section>
        <p14:section name="석수민" id="{4AD6E1C0-CAC7-F945-8505-B57EA660E416}">
          <p14:sldIdLst>
            <p14:sldId id="267"/>
          </p14:sldIdLst>
        </p14:section>
        <p14:section name="김훈석" id="{230DB0BD-BE54-984C-A941-7083AAB8D4EF}">
          <p14:sldIdLst>
            <p14:sldId id="26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18A"/>
    <a:srgbClr val="233981"/>
    <a:srgbClr val="3072C2"/>
    <a:srgbClr val="151C53"/>
    <a:srgbClr val="4081D0"/>
    <a:srgbClr val="212D83"/>
    <a:srgbClr val="2E41A2"/>
    <a:srgbClr val="2A23AD"/>
    <a:srgbClr val="2E6CB8"/>
    <a:srgbClr val="007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83810" autoAdjust="0"/>
  </p:normalViewPr>
  <p:slideViewPr>
    <p:cSldViewPr>
      <p:cViewPr varScale="1">
        <p:scale>
          <a:sx n="106" d="100"/>
          <a:sy n="106" d="100"/>
        </p:scale>
        <p:origin x="1648" y="184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487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4887E-69EB-41FD-864B-3279EA4EF3B9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EE986-811B-4377-9E59-36865D730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03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2B77F-CF3E-411A-8B4F-31EEBDF70B4C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E4FEA-E2C5-4889-B761-56ED8EB6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5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5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3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3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3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28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6375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7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42375" y="27463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03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3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79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17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2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9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67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67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316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59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0917-74D3-4214-ABB5-5D4552964AA4}" type="datetimeFigureOut">
              <a:rPr lang="ko-KR" altLang="en-US" smtClean="0"/>
              <a:t>2023. 2. 20.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6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디자인\토탈\현대자동차 ppt\스톡이미지\배경이미지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" y="-47982"/>
            <a:ext cx="12195175" cy="69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디자인\토탈\현대자동차 ppt\스톡이미지\812 [변환됨]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63" y="1144326"/>
            <a:ext cx="9243336" cy="69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개체 틀 1"/>
          <p:cNvSpPr txBox="1">
            <a:spLocks/>
          </p:cNvSpPr>
          <p:nvPr/>
        </p:nvSpPr>
        <p:spPr>
          <a:xfrm>
            <a:off x="552971" y="1171045"/>
            <a:ext cx="8311775" cy="2117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i="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</a:p>
          <a:p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971" y="311879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개발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주간보고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6459" y="510663"/>
            <a:ext cx="312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Generation</a:t>
            </a:r>
            <a:endParaRPr lang="en-US" altLang="ko-KR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 Platform</a:t>
            </a:r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71" y="4774793"/>
            <a:ext cx="1896673" cy="448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2023. 02. 17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-23093" y="1311918"/>
            <a:ext cx="4091352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8552017" y="1311918"/>
            <a:ext cx="3643157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-23093" y="4725144"/>
            <a:ext cx="2664296" cy="9955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0" descr="(주)타임게이트 로고">
            <a:extLst>
              <a:ext uri="{FF2B5EF4-FFF2-40B4-BE49-F238E27FC236}">
                <a16:creationId xmlns:a16="http://schemas.microsoft.com/office/drawing/2014/main" id="{36E0D5F3-276F-E903-1F8A-F98127BB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4" y="479344"/>
            <a:ext cx="1017445" cy="42937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5317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 txBox="1">
            <a:spLocks/>
          </p:cNvSpPr>
          <p:nvPr/>
        </p:nvSpPr>
        <p:spPr>
          <a:xfrm>
            <a:off x="6211933" y="1250910"/>
            <a:ext cx="5184576" cy="4349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i="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3600" dirty="0"/>
              <a:t>Index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진척 및 업무 진행사항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이슈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리스크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건의 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4221" y="510663"/>
            <a:ext cx="2632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en-US" altLang="ko-KR" sz="220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</a:t>
            </a:r>
          </a:p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Analysis Forum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4067" y="577441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8552017" y="1311918"/>
            <a:ext cx="3643157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073774" y="1280104"/>
            <a:ext cx="6847774" cy="3960000"/>
            <a:chOff x="1201043" y="2537982"/>
            <a:chExt cx="6847774" cy="396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1201043" y="2537982"/>
              <a:ext cx="6847774" cy="3960000"/>
              <a:chOff x="1201041" y="2513935"/>
              <a:chExt cx="6847774" cy="3960000"/>
            </a:xfrm>
          </p:grpSpPr>
          <p:sp>
            <p:nvSpPr>
              <p:cNvPr id="15" name="타원 14" descr="Z:\디자인\토탈\현대자동차 ppt\스톡이미지\배경이미지-02.jpg"/>
              <p:cNvSpPr/>
              <p:nvPr/>
            </p:nvSpPr>
            <p:spPr>
              <a:xfrm>
                <a:off x="1201041" y="2513935"/>
                <a:ext cx="3960000" cy="3960000"/>
              </a:xfrm>
              <a:prstGeom prst="ellipse">
                <a:avLst/>
              </a:prstGeom>
              <a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8000" r="-38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자유형 15"/>
              <p:cNvSpPr/>
              <p:nvPr/>
            </p:nvSpPr>
            <p:spPr>
              <a:xfrm>
                <a:off x="4146359" y="3597415"/>
                <a:ext cx="3902456" cy="2012203"/>
              </a:xfrm>
              <a:custGeom>
                <a:avLst/>
                <a:gdLst>
                  <a:gd name="connsiteX0" fmla="*/ 0 w 3902456"/>
                  <a:gd name="connsiteY0" fmla="*/ 0 h 2012203"/>
                  <a:gd name="connsiteX1" fmla="*/ 3902456 w 3902456"/>
                  <a:gd name="connsiteY1" fmla="*/ 0 h 2012203"/>
                  <a:gd name="connsiteX2" fmla="*/ 3902456 w 3902456"/>
                  <a:gd name="connsiteY2" fmla="*/ 2012203 h 2012203"/>
                  <a:gd name="connsiteX3" fmla="*/ 0 w 3902456"/>
                  <a:gd name="connsiteY3" fmla="*/ 2012203 h 2012203"/>
                  <a:gd name="connsiteX4" fmla="*/ 0 w 3902456"/>
                  <a:gd name="connsiteY4" fmla="*/ 0 h 20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456" h="2012203">
                    <a:moveTo>
                      <a:pt x="0" y="0"/>
                    </a:moveTo>
                    <a:lnTo>
                      <a:pt x="3902456" y="0"/>
                    </a:lnTo>
                    <a:lnTo>
                      <a:pt x="3902456" y="2012203"/>
                    </a:lnTo>
                    <a:lnTo>
                      <a:pt x="0" y="201220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1866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4200" kern="1200" dirty="0"/>
              </a:p>
              <a:p>
                <a:pPr lvl="0" algn="ctr" defTabSz="1866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4200" kern="1200" dirty="0"/>
              </a:p>
            </p:txBody>
          </p:sp>
        </p:grpSp>
        <p:sp>
          <p:nvSpPr>
            <p:cNvPr id="22" name="제목 개체 틀 1"/>
            <p:cNvSpPr txBox="1">
              <a:spLocks/>
            </p:cNvSpPr>
            <p:nvPr/>
          </p:nvSpPr>
          <p:spPr>
            <a:xfrm>
              <a:off x="1764064" y="3891516"/>
              <a:ext cx="3796311" cy="1252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i="0" kern="12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7000" dirty="0"/>
                <a:t>INEDX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814947" y="903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최충은</a:t>
            </a:r>
          </a:p>
        </p:txBody>
      </p:sp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73B34E-9C31-EA31-E1ED-FC2319A1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9846"/>
              </p:ext>
            </p:extLst>
          </p:nvPr>
        </p:nvGraphicFramePr>
        <p:xfrm>
          <a:off x="612249" y="1609711"/>
          <a:ext cx="10957945" cy="484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298">
                  <a:extLst>
                    <a:ext uri="{9D8B030D-6E8A-4147-A177-3AD203B41FA5}">
                      <a16:colId xmlns:a16="http://schemas.microsoft.com/office/drawing/2014/main" val="16624155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1310834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7922979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38776646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617263107"/>
                    </a:ext>
                  </a:extLst>
                </a:gridCol>
              </a:tblGrid>
              <a:tr h="54511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금주진행업무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진척률</a:t>
                      </a:r>
                      <a:endParaRPr lang="en-US" altLang="ko-Kore-KR" sz="1200" dirty="0"/>
                    </a:p>
                    <a:p>
                      <a:pPr algn="ctr"/>
                      <a:r>
                        <a:rPr lang="en-US" altLang="ko-Kore-KR" sz="1200" dirty="0"/>
                        <a:t>(%)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차주예정업무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진척률</a:t>
                      </a:r>
                      <a:endParaRPr lang="en-US" altLang="ko-Kore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(%)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완료예정일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48255"/>
                  </a:ext>
                </a:extLst>
              </a:tr>
              <a:tr h="429851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altLang="ko-KR" sz="1000" dirty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수집</a:t>
                      </a:r>
                      <a:endParaRPr lang="en-US" altLang="ko-KR" sz="1000" dirty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endParaRPr lang="en-US" altLang="ko-Kore-KR" sz="1000" dirty="0"/>
                    </a:p>
                    <a:p>
                      <a:pPr marL="685800" lvl="1" indent="-228600">
                        <a:buFont typeface="+mj-lt"/>
                        <a:buAutoNum type="arabicParenR"/>
                      </a:pPr>
                      <a:r>
                        <a:rPr lang="en-US" altLang="ko-Kore-KR" sz="1000" dirty="0"/>
                        <a:t>ETL </a:t>
                      </a:r>
                      <a:r>
                        <a:rPr lang="ko-KR" altLang="en-US" sz="1000" dirty="0"/>
                        <a:t>파이프라인 구축 및 정리</a:t>
                      </a:r>
                      <a:endParaRPr lang="en-US" altLang="ko-KR" sz="1000" dirty="0"/>
                    </a:p>
                    <a:p>
                      <a:pPr marL="685800" lvl="1" indent="-228600">
                        <a:buFont typeface="+mj-lt"/>
                        <a:buAutoNum type="arabicParenR"/>
                      </a:pPr>
                      <a:endParaRPr lang="en-US" altLang="ko-Kore-KR" sz="1000" dirty="0"/>
                    </a:p>
                    <a:p>
                      <a:pPr marL="1085850" lvl="2" indent="-171450">
                        <a:buFontTx/>
                        <a:buChar char="-"/>
                      </a:pPr>
                      <a:r>
                        <a:rPr lang="ko-KR" altLang="en-US" sz="1000" dirty="0"/>
                        <a:t>로컬 환경 </a:t>
                      </a:r>
                      <a:r>
                        <a:rPr lang="en-US" altLang="ko-KR" sz="1000" dirty="0"/>
                        <a:t>sample </a:t>
                      </a:r>
                      <a:r>
                        <a:rPr lang="ko-KR" altLang="en-US" sz="1000" dirty="0"/>
                        <a:t>용 </a:t>
                      </a:r>
                      <a:r>
                        <a:rPr lang="en-US" altLang="ko-KR" sz="1000" dirty="0"/>
                        <a:t>elastic stack </a:t>
                      </a:r>
                      <a:r>
                        <a:rPr lang="ko-KR" altLang="en-US" sz="1000" dirty="0"/>
                        <a:t>구축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prometheus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(#1985)</a:t>
                      </a:r>
                    </a:p>
                    <a:p>
                      <a:pPr marL="1085850" lvl="2" indent="-171450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pPr marL="1371600" lvl="3" indent="0">
                        <a:buFontTx/>
                        <a:buNone/>
                      </a:pPr>
                      <a:r>
                        <a:rPr lang="ko-KR" altLang="en-US" sz="1000" dirty="0"/>
                        <a:t>테스트를 위한 </a:t>
                      </a:r>
                      <a:r>
                        <a:rPr lang="en-US" altLang="ko-KR" sz="1000" dirty="0"/>
                        <a:t>Prometheus </a:t>
                      </a:r>
                      <a:r>
                        <a:rPr lang="ko-KR" altLang="en-US" sz="1000" dirty="0"/>
                        <a:t>환경 구축 </a:t>
                      </a:r>
                      <a:r>
                        <a:rPr lang="en-US" altLang="ko-KR" sz="1000" dirty="0"/>
                        <a:t>(#1986)</a:t>
                      </a:r>
                    </a:p>
                    <a:p>
                      <a:pPr marL="1371600" lvl="3" indent="0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1371600" lvl="3" indent="0">
                        <a:buFont typeface="+mj-lt"/>
                        <a:buNone/>
                      </a:pPr>
                      <a:endParaRPr lang="en-US" altLang="ko-KR" sz="1000" dirty="0"/>
                    </a:p>
                    <a:p>
                      <a:pPr marL="628650" lvl="1" indent="-171450"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현재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/50</a:t>
                      </a:r>
                    </a:p>
                    <a:p>
                      <a:pPr algn="ctr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ore-KR" sz="1000" dirty="0"/>
                    </a:p>
                    <a:p>
                      <a:endParaRPr lang="en-US" altLang="ko-Kore-KR" sz="1000" dirty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ko-KR" altLang="en-US" sz="1000" dirty="0"/>
                        <a:t>수집</a:t>
                      </a:r>
                      <a:endParaRPr lang="en-US" altLang="ko-KR" sz="1000" dirty="0"/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endParaRPr lang="en-US" altLang="ko-Kore-KR" sz="1000" dirty="0"/>
                    </a:p>
                    <a:p>
                      <a:pPr marL="685800" lvl="1" indent="-228600">
                        <a:buFont typeface="+mj-lt"/>
                        <a:buAutoNum type="arabicParenR"/>
                      </a:pPr>
                      <a:r>
                        <a:rPr lang="en-US" altLang="ko-Kore-KR" sz="1000" dirty="0"/>
                        <a:t>ETL </a:t>
                      </a:r>
                      <a:r>
                        <a:rPr lang="ko-KR" altLang="en-US" sz="1000" dirty="0"/>
                        <a:t>파이프라인 구축 및 정리</a:t>
                      </a:r>
                      <a:endParaRPr lang="en-US" altLang="ko-KR" sz="1000" dirty="0"/>
                    </a:p>
                    <a:p>
                      <a:pPr marL="685800" lvl="1" indent="-228600">
                        <a:buFont typeface="+mj-lt"/>
                        <a:buAutoNum type="arabicParenR"/>
                      </a:pPr>
                      <a:endParaRPr lang="en-US" altLang="ko-Kore-KR" sz="1000" dirty="0"/>
                    </a:p>
                    <a:p>
                      <a:pPr marL="1085850" lvl="2" indent="-171450">
                        <a:buFontTx/>
                        <a:buChar char="-"/>
                      </a:pPr>
                      <a:r>
                        <a:rPr lang="ko-KR" altLang="en-US" sz="1000" dirty="0"/>
                        <a:t>로컬 환경 </a:t>
                      </a:r>
                      <a:r>
                        <a:rPr lang="en-US" altLang="ko-KR" sz="1000" dirty="0"/>
                        <a:t>sample </a:t>
                      </a:r>
                      <a:r>
                        <a:rPr lang="ko-KR" altLang="en-US" sz="1000" dirty="0"/>
                        <a:t>용 </a:t>
                      </a:r>
                      <a:r>
                        <a:rPr lang="en-US" altLang="ko-KR" sz="1000" dirty="0"/>
                        <a:t>elastic stack </a:t>
                      </a:r>
                      <a:r>
                        <a:rPr lang="ko-KR" altLang="en-US" sz="1000" dirty="0"/>
                        <a:t>구축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다른 데이터 대상으로 한번 더 진행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1085850" lvl="2" indent="-171450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pPr marL="1085850" lvl="2" indent="-171450">
                        <a:buFontTx/>
                        <a:buChar char="-"/>
                      </a:pPr>
                      <a:endParaRPr lang="en-US" altLang="ko-Kore-KR" sz="1000" dirty="0"/>
                    </a:p>
                    <a:p>
                      <a:pPr marL="1085850" lvl="2" indent="-171450">
                        <a:buFontTx/>
                        <a:buChar char="-"/>
                      </a:pPr>
                      <a:endParaRPr lang="en-US" altLang="ko-Kore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금주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목표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r>
                        <a:rPr lang="en-US" altLang="ko-KR" sz="1000" dirty="0"/>
                        <a:t>40/80</a:t>
                      </a:r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endParaRPr lang="en-US" altLang="ko-KR" sz="1000" dirty="0"/>
                    </a:p>
                    <a:p>
                      <a:pPr algn="ctr"/>
                      <a:r>
                        <a:rPr lang="en-US" altLang="ko-KR" sz="1000" dirty="0"/>
                        <a:t>02.17</a:t>
                      </a:r>
                    </a:p>
                    <a:p>
                      <a:pPr algn="ctr"/>
                      <a:endParaRPr lang="en-US" altLang="ko-Kore-KR" sz="1000" dirty="0"/>
                    </a:p>
                    <a:p>
                      <a:pPr algn="ctr"/>
                      <a:endParaRPr lang="en-US" altLang="ko-Kore-KR" sz="1000" dirty="0"/>
                    </a:p>
                    <a:p>
                      <a:pPr algn="ctr"/>
                      <a:endParaRPr lang="en-US" altLang="ko-Kore-KR" sz="1000" dirty="0"/>
                    </a:p>
                    <a:p>
                      <a:pPr algn="ctr"/>
                      <a:endParaRPr lang="en-US" altLang="ko-Kore-KR" sz="1000" dirty="0"/>
                    </a:p>
                    <a:p>
                      <a:pPr algn="ctr"/>
                      <a:endParaRPr lang="en-US" altLang="ko-Kore-KR" sz="1000" dirty="0"/>
                    </a:p>
                    <a:p>
                      <a:pPr algn="ctr"/>
                      <a:endParaRPr lang="en-US" altLang="ko-Kore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1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0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643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9219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FE17A62-7AE5-F58A-B849-998B8BA3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14947" y="903346"/>
            <a:ext cx="3470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T-Cloud-Portal</a:t>
            </a:r>
            <a:r>
              <a:rPr lang="ko-KR" altLang="en-US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이슈</a:t>
            </a:r>
            <a:r>
              <a:rPr lang="en-US" altLang="ko-KR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리스크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73B34E-9C31-EA31-E1ED-FC2319A12300}"/>
              </a:ext>
            </a:extLst>
          </p:cNvPr>
          <p:cNvGraphicFramePr>
            <a:graphicFrameLocks noGrp="1"/>
          </p:cNvGraphicFramePr>
          <p:nvPr/>
        </p:nvGraphicFramePr>
        <p:xfrm>
          <a:off x="615024" y="1412776"/>
          <a:ext cx="10957945" cy="274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94">
                  <a:extLst>
                    <a:ext uri="{9D8B030D-6E8A-4147-A177-3AD203B41FA5}">
                      <a16:colId xmlns:a16="http://schemas.microsoft.com/office/drawing/2014/main" val="166241559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908274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1310834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279229793"/>
                    </a:ext>
                  </a:extLst>
                </a:gridCol>
                <a:gridCol w="2419833">
                  <a:extLst>
                    <a:ext uri="{9D8B030D-6E8A-4147-A177-3AD203B41FA5}">
                      <a16:colId xmlns:a16="http://schemas.microsoft.com/office/drawing/2014/main" val="2638776646"/>
                    </a:ext>
                  </a:extLst>
                </a:gridCol>
                <a:gridCol w="892534">
                  <a:extLst>
                    <a:ext uri="{9D8B030D-6E8A-4147-A177-3AD203B41FA5}">
                      <a16:colId xmlns:a16="http://schemas.microsoft.com/office/drawing/2014/main" val="617263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제목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필요한 조치사항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영향도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48255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818747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761936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898972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084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8DF721-CE60-ABBC-0683-5B402C415F3D}"/>
              </a:ext>
            </a:extLst>
          </p:cNvPr>
          <p:cNvSpPr txBox="1"/>
          <p:nvPr/>
        </p:nvSpPr>
        <p:spPr>
          <a:xfrm>
            <a:off x="615024" y="44998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dirty="0"/>
              <a:t>기타</a:t>
            </a:r>
            <a:r>
              <a:rPr kumimoji="1" lang="ko-KR" altLang="en-US" dirty="0"/>
              <a:t> 건의사항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44C1C-C490-B88E-2A2A-5B5C3C06B9F4}"/>
              </a:ext>
            </a:extLst>
          </p:cNvPr>
          <p:cNvSpPr/>
          <p:nvPr/>
        </p:nvSpPr>
        <p:spPr>
          <a:xfrm>
            <a:off x="615024" y="4476286"/>
            <a:ext cx="7056784" cy="37178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F4433-FA6A-936C-1D61-73296EF6CA20}"/>
              </a:ext>
            </a:extLst>
          </p:cNvPr>
          <p:cNvSpPr/>
          <p:nvPr/>
        </p:nvSpPr>
        <p:spPr>
          <a:xfrm>
            <a:off x="618312" y="4947729"/>
            <a:ext cx="7056784" cy="16496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건의사항 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검의사항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건의해주세요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034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6496</TotalTime>
  <Words>89</Words>
  <Application>Microsoft Macintosh PowerPoint</Application>
  <PresentationFormat>사용자 지정</PresentationFormat>
  <Paragraphs>33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메인제목</dc:title>
  <dc:creator>03</dc:creator>
  <cp:lastModifiedBy>최충은</cp:lastModifiedBy>
  <cp:revision>75</cp:revision>
  <dcterms:created xsi:type="dcterms:W3CDTF">2021-07-20T01:52:57Z</dcterms:created>
  <dcterms:modified xsi:type="dcterms:W3CDTF">2023-02-20T07:05:32Z</dcterms:modified>
</cp:coreProperties>
</file>