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8"/>
  </p:notesMasterIdLst>
  <p:handoutMasterIdLst>
    <p:handoutMasterId r:id="rId9"/>
  </p:handoutMasterIdLst>
  <p:sldIdLst>
    <p:sldId id="256" r:id="rId2"/>
    <p:sldId id="266" r:id="rId3"/>
    <p:sldId id="264" r:id="rId4"/>
    <p:sldId id="275" r:id="rId5"/>
    <p:sldId id="276" r:id="rId6"/>
    <p:sldId id="274" r:id="rId7"/>
  </p:sldIdLst>
  <p:sldSz cx="12195175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518A"/>
    <a:srgbClr val="233981"/>
    <a:srgbClr val="3072C2"/>
    <a:srgbClr val="151C53"/>
    <a:srgbClr val="4081D0"/>
    <a:srgbClr val="212D83"/>
    <a:srgbClr val="2E41A2"/>
    <a:srgbClr val="2A23AD"/>
    <a:srgbClr val="2E6CB8"/>
    <a:srgbClr val="007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6" autoAdjust="0"/>
    <p:restoredTop sz="83810" autoAdjust="0"/>
  </p:normalViewPr>
  <p:slideViewPr>
    <p:cSldViewPr>
      <p:cViewPr varScale="1">
        <p:scale>
          <a:sx n="106" d="100"/>
          <a:sy n="106" d="100"/>
        </p:scale>
        <p:origin x="1648" y="184"/>
      </p:cViewPr>
      <p:guideLst>
        <p:guide orient="horz" pos="2160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0" d="100"/>
        <a:sy n="7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30" d="100"/>
          <a:sy n="130" d="100"/>
        </p:scale>
        <p:origin x="-4876" y="-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4887E-69EB-41FD-864B-3279EA4EF3B9}" type="datetimeFigureOut">
              <a:rPr lang="ko-KR" altLang="en-US" smtClean="0"/>
              <a:t>2023. 2. 22.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EE986-811B-4377-9E59-36865D730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703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2B77F-CF3E-411A-8B4F-31EEBDF70B4C}" type="datetimeFigureOut">
              <a:rPr lang="ko-KR" altLang="en-US" smtClean="0"/>
              <a:t>2023. 2. 22.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E4FEA-E2C5-4889-B761-56ED8EB60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85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E4FEA-E2C5-4889-B761-56ED8EB6078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953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E4FEA-E2C5-4889-B761-56ED8EB6078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254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E4FEA-E2C5-4889-B761-56ED8EB6078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831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E4FEA-E2C5-4889-B761-56ED8EB6078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854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E4FEA-E2C5-4889-B761-56ED8EB6078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E4FEA-E2C5-4889-B761-56ED8EB6078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192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6375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757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0917-74D3-4214-ABB5-5D4552964AA4}" type="datetimeFigureOut">
              <a:rPr lang="ko-KR" altLang="en-US" smtClean="0"/>
              <a:t>2023. 2. 22.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336-B4B5-485A-A52E-F20C710AF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82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0917-74D3-4214-ABB5-5D4552964AA4}" type="datetimeFigureOut">
              <a:rPr lang="ko-KR" altLang="en-US" smtClean="0"/>
              <a:t>2023. 2. 22.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336-B4B5-485A-A52E-F20C710AF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47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42375" y="274638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80375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0917-74D3-4214-ABB5-5D4552964AA4}" type="datetimeFigureOut">
              <a:rPr lang="ko-KR" altLang="en-US" smtClean="0"/>
              <a:t>2023. 2. 22.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336-B4B5-485A-A52E-F20C710AF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030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793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0917-74D3-4214-ABB5-5D4552964AA4}" type="datetimeFigureOut">
              <a:rPr lang="ko-KR" altLang="en-US" smtClean="0"/>
              <a:t>2023. 2. 22.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336-B4B5-485A-A52E-F20C710AF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31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0917-74D3-4214-ABB5-5D4552964AA4}" type="datetimeFigureOut">
              <a:rPr lang="ko-KR" altLang="en-US" smtClean="0"/>
              <a:t>2023. 2. 22.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336-B4B5-485A-A52E-F20C710AF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74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17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0917-74D3-4214-ABB5-5D4552964AA4}" type="datetimeFigureOut">
              <a:rPr lang="ko-KR" altLang="en-US" smtClean="0"/>
              <a:t>2023. 2. 22.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336-B4B5-485A-A52E-F20C710AF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823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79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79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4425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4425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0917-74D3-4214-ABB5-5D4552964AA4}" type="datetimeFigureOut">
              <a:rPr lang="ko-KR" altLang="en-US" smtClean="0"/>
              <a:t>2023. 2. 22.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336-B4B5-485A-A52E-F20C710AF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09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0917-74D3-4214-ABB5-5D4552964AA4}" type="datetimeFigureOut">
              <a:rPr lang="ko-KR" altLang="en-US" smtClean="0"/>
              <a:t>2023. 2. 22.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336-B4B5-485A-A52E-F20C710AF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68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0917-74D3-4214-ABB5-5D4552964AA4}" type="datetimeFigureOut">
              <a:rPr lang="ko-KR" altLang="en-US" smtClean="0"/>
              <a:t>2023. 2. 22.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336-B4B5-485A-A52E-F20C710AF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13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263" y="273050"/>
            <a:ext cx="681831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0917-74D3-4214-ABB5-5D4552964AA4}" type="datetimeFigureOut">
              <a:rPr lang="ko-KR" altLang="en-US" smtClean="0"/>
              <a:t>2023. 2. 22.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336-B4B5-485A-A52E-F20C710AF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99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678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678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67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0917-74D3-4214-ABB5-5D4552964AA4}" type="datetimeFigureOut">
              <a:rPr lang="ko-KR" altLang="en-US" smtClean="0"/>
              <a:t>2023. 2. 22.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336-B4B5-485A-A52E-F20C710AF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23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597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597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30917-74D3-4214-ABB5-5D4552964AA4}" type="datetimeFigureOut">
              <a:rPr lang="ko-KR" altLang="en-US" smtClean="0"/>
              <a:t>2023. 2. 22.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7188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9188" y="6356350"/>
            <a:ext cx="2846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53336-B4B5-485A-A52E-F20C710AF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56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디자인\토탈\현대자동차 ppt\스톡이미지\배경이미지-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" y="-47982"/>
            <a:ext cx="12195175" cy="695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Z:\디자인\토탈\현대자동차 ppt\스톡이미지\812 [변환됨]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63" y="1144326"/>
            <a:ext cx="9243336" cy="693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개체 틀 1"/>
          <p:cNvSpPr txBox="1">
            <a:spLocks/>
          </p:cNvSpPr>
          <p:nvPr/>
        </p:nvSpPr>
        <p:spPr>
          <a:xfrm>
            <a:off x="552971" y="1171045"/>
            <a:ext cx="8311775" cy="21170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i="0" kern="12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T-Cloud Platform</a:t>
            </a:r>
          </a:p>
          <a:p>
            <a:endParaRPr lang="en-US" altLang="ko-KR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2971" y="3118795"/>
            <a:ext cx="293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플랫폼 개발 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팀 주간보고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16459" y="510663"/>
            <a:ext cx="31202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200" baseline="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Next Generation</a:t>
            </a:r>
            <a:endParaRPr lang="en-US" altLang="ko-KR" sz="2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en-US" altLang="ko-KR" sz="2200" baseline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Cloud Platform</a:t>
            </a:r>
            <a:r>
              <a:rPr lang="en-US" altLang="ko-KR" sz="2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200" baseline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Service</a:t>
            </a:r>
            <a:endParaRPr lang="ko-KR" altLang="en-US" sz="2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971" y="4774793"/>
            <a:ext cx="1896673" cy="448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2023. 02. 17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-23093" y="1311918"/>
            <a:ext cx="4091352" cy="0"/>
          </a:xfrm>
          <a:prstGeom prst="straightConnector1">
            <a:avLst/>
          </a:prstGeom>
          <a:ln w="19050" cap="rnd" cmpd="sng">
            <a:solidFill>
              <a:schemeClr val="bg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8552017" y="1311918"/>
            <a:ext cx="3643157" cy="0"/>
          </a:xfrm>
          <a:prstGeom prst="straightConnector1">
            <a:avLst/>
          </a:prstGeom>
          <a:ln w="19050" cap="rnd" cmpd="sng">
            <a:solidFill>
              <a:schemeClr val="bg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-23093" y="4725144"/>
            <a:ext cx="2664296" cy="9955"/>
          </a:xfrm>
          <a:prstGeom prst="straightConnector1">
            <a:avLst/>
          </a:prstGeom>
          <a:ln w="19050" cap="rnd" cmpd="sng">
            <a:solidFill>
              <a:schemeClr val="bg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0" descr="(주)타임게이트 로고">
            <a:extLst>
              <a:ext uri="{FF2B5EF4-FFF2-40B4-BE49-F238E27FC236}">
                <a16:creationId xmlns:a16="http://schemas.microsoft.com/office/drawing/2014/main" id="{36E0D5F3-276F-E903-1F8A-F98127BB8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54" y="479344"/>
            <a:ext cx="1017445" cy="429376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05317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개체 틀 1"/>
          <p:cNvSpPr txBox="1">
            <a:spLocks/>
          </p:cNvSpPr>
          <p:nvPr/>
        </p:nvSpPr>
        <p:spPr>
          <a:xfrm>
            <a:off x="6211933" y="1250910"/>
            <a:ext cx="5184576" cy="4349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i="0" kern="12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en-US" altLang="ko-KR" sz="3600" dirty="0"/>
              <a:t>Index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진척 및 업무 진행사항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이슈 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리스크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기타 건의 사항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04221" y="510663"/>
            <a:ext cx="26324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Big</a:t>
            </a:r>
            <a:r>
              <a:rPr lang="en-US" altLang="ko-KR" sz="2200" baseline="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Data</a:t>
            </a:r>
          </a:p>
          <a:p>
            <a:pPr algn="r"/>
            <a:r>
              <a:rPr lang="en-US" altLang="ko-KR" sz="2200" baseline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 Analysis Forum</a:t>
            </a:r>
            <a:endParaRPr lang="ko-KR" altLang="en-US" sz="2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04067" y="577441"/>
            <a:ext cx="0" cy="15101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8552017" y="1311918"/>
            <a:ext cx="3643157" cy="0"/>
          </a:xfrm>
          <a:prstGeom prst="straightConnector1">
            <a:avLst/>
          </a:prstGeom>
          <a:ln w="19050" cap="rnd" cmpd="sng">
            <a:solidFill>
              <a:schemeClr val="bg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1073774" y="1280104"/>
            <a:ext cx="6847774" cy="3960000"/>
            <a:chOff x="1201043" y="2537982"/>
            <a:chExt cx="6847774" cy="3960000"/>
          </a:xfrm>
        </p:grpSpPr>
        <p:grpSp>
          <p:nvGrpSpPr>
            <p:cNvPr id="14" name="그룹 13"/>
            <p:cNvGrpSpPr/>
            <p:nvPr/>
          </p:nvGrpSpPr>
          <p:grpSpPr>
            <a:xfrm>
              <a:off x="1201043" y="2537982"/>
              <a:ext cx="6847774" cy="3960000"/>
              <a:chOff x="1201041" y="2513935"/>
              <a:chExt cx="6847774" cy="3960000"/>
            </a:xfrm>
          </p:grpSpPr>
          <p:sp>
            <p:nvSpPr>
              <p:cNvPr id="15" name="타원 14" descr="Z:\디자인\토탈\현대자동차 ppt\스톡이미지\배경이미지-02.jpg"/>
              <p:cNvSpPr/>
              <p:nvPr/>
            </p:nvSpPr>
            <p:spPr>
              <a:xfrm>
                <a:off x="1201041" y="2513935"/>
                <a:ext cx="3960000" cy="3960000"/>
              </a:xfrm>
              <a:prstGeom prst="ellipse">
                <a:avLst/>
              </a:prstGeom>
              <a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38000" r="-38000"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6" name="자유형 15"/>
              <p:cNvSpPr/>
              <p:nvPr/>
            </p:nvSpPr>
            <p:spPr>
              <a:xfrm>
                <a:off x="4146359" y="3597415"/>
                <a:ext cx="3902456" cy="2012203"/>
              </a:xfrm>
              <a:custGeom>
                <a:avLst/>
                <a:gdLst>
                  <a:gd name="connsiteX0" fmla="*/ 0 w 3902456"/>
                  <a:gd name="connsiteY0" fmla="*/ 0 h 2012203"/>
                  <a:gd name="connsiteX1" fmla="*/ 3902456 w 3902456"/>
                  <a:gd name="connsiteY1" fmla="*/ 0 h 2012203"/>
                  <a:gd name="connsiteX2" fmla="*/ 3902456 w 3902456"/>
                  <a:gd name="connsiteY2" fmla="*/ 2012203 h 2012203"/>
                  <a:gd name="connsiteX3" fmla="*/ 0 w 3902456"/>
                  <a:gd name="connsiteY3" fmla="*/ 2012203 h 2012203"/>
                  <a:gd name="connsiteX4" fmla="*/ 0 w 3902456"/>
                  <a:gd name="connsiteY4" fmla="*/ 0 h 2012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2456" h="2012203">
                    <a:moveTo>
                      <a:pt x="0" y="0"/>
                    </a:moveTo>
                    <a:lnTo>
                      <a:pt x="3902456" y="0"/>
                    </a:lnTo>
                    <a:lnTo>
                      <a:pt x="3902456" y="2012203"/>
                    </a:lnTo>
                    <a:lnTo>
                      <a:pt x="0" y="201220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b" anchorCtr="0">
                <a:noAutofit/>
              </a:bodyPr>
              <a:lstStyle/>
              <a:p>
                <a:pPr lvl="0" algn="ctr" defTabSz="18669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altLang="ko-KR" sz="4200" kern="1200" dirty="0"/>
              </a:p>
              <a:p>
                <a:pPr lvl="0" algn="ctr" defTabSz="18669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ko-KR" altLang="en-US" sz="4200" kern="1200" dirty="0"/>
              </a:p>
            </p:txBody>
          </p:sp>
        </p:grpSp>
        <p:sp>
          <p:nvSpPr>
            <p:cNvPr id="22" name="제목 개체 틀 1"/>
            <p:cNvSpPr txBox="1">
              <a:spLocks/>
            </p:cNvSpPr>
            <p:nvPr/>
          </p:nvSpPr>
          <p:spPr>
            <a:xfrm>
              <a:off x="1764064" y="3891516"/>
              <a:ext cx="3796311" cy="125293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2000" i="0" kern="120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j-cs"/>
                </a:defRPr>
              </a:lvl1pPr>
            </a:lstStyle>
            <a:p>
              <a:r>
                <a:rPr lang="en-US" altLang="ko-KR" sz="7000" dirty="0"/>
                <a:t>INEDX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856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Z:\디자인\토탈\현대자동차 ppt\스톡이미지\배경이미지-02.jpg">
            <a:extLst>
              <a:ext uri="{FF2B5EF4-FFF2-40B4-BE49-F238E27FC236}">
                <a16:creationId xmlns:a16="http://schemas.microsoft.com/office/drawing/2014/main" id="{9B200813-0676-75D2-2DDA-4A8525749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79" y="681799"/>
            <a:ext cx="12202349" cy="617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화살표 연결선 33"/>
          <p:cNvCxnSpPr/>
          <p:nvPr/>
        </p:nvCxnSpPr>
        <p:spPr>
          <a:xfrm>
            <a:off x="-23093" y="1093440"/>
            <a:ext cx="792088" cy="0"/>
          </a:xfrm>
          <a:prstGeom prst="straightConnector1">
            <a:avLst/>
          </a:prstGeom>
          <a:ln w="9525" cap="rnd" cmpd="sng">
            <a:solidFill>
              <a:srgbClr val="233981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Z:\디자인\토탈\현대자동차 ppt\스톡이미지\상단이미지-0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7179" y="-5924"/>
            <a:ext cx="12202353" cy="69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제목 개체 틀 1"/>
          <p:cNvSpPr txBox="1">
            <a:spLocks/>
          </p:cNvSpPr>
          <p:nvPr/>
        </p:nvSpPr>
        <p:spPr>
          <a:xfrm>
            <a:off x="841002" y="188640"/>
            <a:ext cx="482453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400" dirty="0">
                <a:solidFill>
                  <a:schemeClr val="bg1"/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클라우드 환경에서 고객의 가치를 견인하는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T-Cloud Platform</a:t>
            </a:r>
            <a:endParaRPr lang="ko-KR" altLang="en-US" sz="1400" dirty="0">
              <a:solidFill>
                <a:schemeClr val="bg1"/>
              </a:solidFill>
              <a:effectLst>
                <a:outerShdw dist="50800" sx="1000" sy="1000" algn="ctr" rotWithShape="0">
                  <a:srgbClr val="000000"/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841003" y="318260"/>
            <a:ext cx="0" cy="15101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10" descr="(주)타임게이트 로고">
            <a:extLst>
              <a:ext uri="{FF2B5EF4-FFF2-40B4-BE49-F238E27FC236}">
                <a16:creationId xmlns:a16="http://schemas.microsoft.com/office/drawing/2014/main" id="{DB7776C4-260F-B188-75EA-E62A231C0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323" y="188640"/>
            <a:ext cx="840864" cy="354856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373606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Z:\디자인\토탈\현대자동차 ppt\스톡이미지\배경이미지-02.jpg">
            <a:extLst>
              <a:ext uri="{FF2B5EF4-FFF2-40B4-BE49-F238E27FC236}">
                <a16:creationId xmlns:a16="http://schemas.microsoft.com/office/drawing/2014/main" id="{9B200813-0676-75D2-2DDA-4A8525749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79" y="681799"/>
            <a:ext cx="12202349" cy="617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화살표 연결선 33"/>
          <p:cNvCxnSpPr/>
          <p:nvPr/>
        </p:nvCxnSpPr>
        <p:spPr>
          <a:xfrm>
            <a:off x="-23093" y="1093440"/>
            <a:ext cx="792088" cy="0"/>
          </a:xfrm>
          <a:prstGeom prst="straightConnector1">
            <a:avLst/>
          </a:prstGeom>
          <a:ln w="9525" cap="rnd" cmpd="sng">
            <a:solidFill>
              <a:srgbClr val="233981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Z:\디자인\토탈\현대자동차 ppt\스톡이미지\상단이미지-0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7179" y="-5924"/>
            <a:ext cx="12202353" cy="69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제목 개체 틀 1"/>
          <p:cNvSpPr txBox="1">
            <a:spLocks/>
          </p:cNvSpPr>
          <p:nvPr/>
        </p:nvSpPr>
        <p:spPr>
          <a:xfrm>
            <a:off x="841002" y="188640"/>
            <a:ext cx="482453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400" dirty="0">
                <a:solidFill>
                  <a:schemeClr val="bg1"/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클라우드 환경에서 고객의 가치를 견인하는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T-Cloud Platform</a:t>
            </a:r>
            <a:endParaRPr lang="ko-KR" altLang="en-US" sz="1400" dirty="0">
              <a:solidFill>
                <a:schemeClr val="bg1"/>
              </a:solidFill>
              <a:effectLst>
                <a:outerShdw dist="50800" sx="1000" sy="1000" algn="ctr" rotWithShape="0">
                  <a:srgbClr val="000000"/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841003" y="318260"/>
            <a:ext cx="0" cy="15101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10" descr="(주)타임게이트 로고">
            <a:extLst>
              <a:ext uri="{FF2B5EF4-FFF2-40B4-BE49-F238E27FC236}">
                <a16:creationId xmlns:a16="http://schemas.microsoft.com/office/drawing/2014/main" id="{DB7776C4-260F-B188-75EA-E62A231C0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323" y="188640"/>
            <a:ext cx="840864" cy="354856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900906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Z:\디자인\토탈\현대자동차 ppt\스톡이미지\배경이미지-02.jpg">
            <a:extLst>
              <a:ext uri="{FF2B5EF4-FFF2-40B4-BE49-F238E27FC236}">
                <a16:creationId xmlns:a16="http://schemas.microsoft.com/office/drawing/2014/main" id="{9B200813-0676-75D2-2DDA-4A8525749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79" y="681799"/>
            <a:ext cx="12202349" cy="617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화살표 연결선 33"/>
          <p:cNvCxnSpPr/>
          <p:nvPr/>
        </p:nvCxnSpPr>
        <p:spPr>
          <a:xfrm>
            <a:off x="-23093" y="1093440"/>
            <a:ext cx="792088" cy="0"/>
          </a:xfrm>
          <a:prstGeom prst="straightConnector1">
            <a:avLst/>
          </a:prstGeom>
          <a:ln w="9525" cap="rnd" cmpd="sng">
            <a:solidFill>
              <a:srgbClr val="233981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Z:\디자인\토탈\현대자동차 ppt\스톡이미지\상단이미지-0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7179" y="-5924"/>
            <a:ext cx="12202353" cy="69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제목 개체 틀 1"/>
          <p:cNvSpPr txBox="1">
            <a:spLocks/>
          </p:cNvSpPr>
          <p:nvPr/>
        </p:nvSpPr>
        <p:spPr>
          <a:xfrm>
            <a:off x="841002" y="188640"/>
            <a:ext cx="482453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400" dirty="0">
                <a:solidFill>
                  <a:schemeClr val="bg1"/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클라우드 환경에서 고객의 가치를 견인하는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T-Cloud Platform</a:t>
            </a:r>
            <a:endParaRPr lang="ko-KR" altLang="en-US" sz="1400" dirty="0">
              <a:solidFill>
                <a:schemeClr val="bg1"/>
              </a:solidFill>
              <a:effectLst>
                <a:outerShdw dist="50800" sx="1000" sy="1000" algn="ctr" rotWithShape="0">
                  <a:srgbClr val="000000"/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841003" y="318260"/>
            <a:ext cx="0" cy="15101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10" descr="(주)타임게이트 로고">
            <a:extLst>
              <a:ext uri="{FF2B5EF4-FFF2-40B4-BE49-F238E27FC236}">
                <a16:creationId xmlns:a16="http://schemas.microsoft.com/office/drawing/2014/main" id="{DB7776C4-260F-B188-75EA-E62A231C0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323" y="188640"/>
            <a:ext cx="840864" cy="354856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602373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Z:\디자인\토탈\현대자동차 ppt\스톡이미지\배경이미지-02.jpg">
            <a:extLst>
              <a:ext uri="{FF2B5EF4-FFF2-40B4-BE49-F238E27FC236}">
                <a16:creationId xmlns:a16="http://schemas.microsoft.com/office/drawing/2014/main" id="{9FE17A62-7AE5-F58A-B849-998B8BA36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79" y="681799"/>
            <a:ext cx="12202349" cy="617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814947" y="903346"/>
            <a:ext cx="3470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23398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T-Cloud-Portal</a:t>
            </a:r>
            <a:r>
              <a:rPr lang="ko-KR" altLang="en-US" sz="2000" dirty="0">
                <a:solidFill>
                  <a:srgbClr val="23398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이슈</a:t>
            </a:r>
            <a:r>
              <a:rPr lang="en-US" altLang="ko-KR" sz="2000" dirty="0">
                <a:solidFill>
                  <a:srgbClr val="23398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</a:t>
            </a:r>
            <a:r>
              <a:rPr lang="ko-KR" altLang="en-US" sz="2000" dirty="0">
                <a:solidFill>
                  <a:srgbClr val="23398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리스크</a:t>
            </a: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-23093" y="1093440"/>
            <a:ext cx="792088" cy="0"/>
          </a:xfrm>
          <a:prstGeom prst="straightConnector1">
            <a:avLst/>
          </a:prstGeom>
          <a:ln w="9525" cap="rnd" cmpd="sng">
            <a:solidFill>
              <a:srgbClr val="233981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Z:\디자인\토탈\현대자동차 ppt\스톡이미지\상단이미지-0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7179" y="-5924"/>
            <a:ext cx="12202353" cy="69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제목 개체 틀 1"/>
          <p:cNvSpPr txBox="1">
            <a:spLocks/>
          </p:cNvSpPr>
          <p:nvPr/>
        </p:nvSpPr>
        <p:spPr>
          <a:xfrm>
            <a:off x="841002" y="188640"/>
            <a:ext cx="482453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400" dirty="0">
                <a:solidFill>
                  <a:schemeClr val="bg1"/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클라우드 환경에서 고객의 가치를 견인하는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T-Cloud Platform</a:t>
            </a:r>
            <a:endParaRPr lang="ko-KR" altLang="en-US" sz="1400" dirty="0">
              <a:solidFill>
                <a:schemeClr val="bg1"/>
              </a:solidFill>
              <a:effectLst>
                <a:outerShdw dist="50800" sx="1000" sy="1000" algn="ctr" rotWithShape="0">
                  <a:srgbClr val="000000"/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841003" y="318260"/>
            <a:ext cx="0" cy="15101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10" descr="(주)타임게이트 로고">
            <a:extLst>
              <a:ext uri="{FF2B5EF4-FFF2-40B4-BE49-F238E27FC236}">
                <a16:creationId xmlns:a16="http://schemas.microsoft.com/office/drawing/2014/main" id="{DB7776C4-260F-B188-75EA-E62A231C0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323" y="188640"/>
            <a:ext cx="840864" cy="354856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473B34E-9C31-EA31-E1ED-FC2319A12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992105"/>
              </p:ext>
            </p:extLst>
          </p:nvPr>
        </p:nvGraphicFramePr>
        <p:xfrm>
          <a:off x="615024" y="1412776"/>
          <a:ext cx="10957945" cy="2746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794">
                  <a:extLst>
                    <a:ext uri="{9D8B030D-6E8A-4147-A177-3AD203B41FA5}">
                      <a16:colId xmlns:a16="http://schemas.microsoft.com/office/drawing/2014/main" val="166241559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809082743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113108343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3279229793"/>
                    </a:ext>
                  </a:extLst>
                </a:gridCol>
                <a:gridCol w="2419833">
                  <a:extLst>
                    <a:ext uri="{9D8B030D-6E8A-4147-A177-3AD203B41FA5}">
                      <a16:colId xmlns:a16="http://schemas.microsoft.com/office/drawing/2014/main" val="2638776646"/>
                    </a:ext>
                  </a:extLst>
                </a:gridCol>
                <a:gridCol w="892534">
                  <a:extLst>
                    <a:ext uri="{9D8B030D-6E8A-4147-A177-3AD203B41FA5}">
                      <a16:colId xmlns:a16="http://schemas.microsoft.com/office/drawing/2014/main" val="6172631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등록일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제목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필요한 조치사항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영향도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448255"/>
                  </a:ext>
                </a:extLst>
              </a:tr>
              <a:tr h="617921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ko-Kore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7818747"/>
                  </a:ext>
                </a:extLst>
              </a:tr>
              <a:tr h="617921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ko-Kore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761936"/>
                  </a:ext>
                </a:extLst>
              </a:tr>
              <a:tr h="617921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ko-Kore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898972"/>
                  </a:ext>
                </a:extLst>
              </a:tr>
              <a:tr h="617921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ko-Kore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708449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88DF721-CE60-ABBC-0683-5B402C415F3D}"/>
              </a:ext>
            </a:extLst>
          </p:cNvPr>
          <p:cNvSpPr txBox="1"/>
          <p:nvPr/>
        </p:nvSpPr>
        <p:spPr>
          <a:xfrm>
            <a:off x="615024" y="449982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ore-KR" altLang="en-US" dirty="0"/>
              <a:t>기타</a:t>
            </a:r>
            <a:r>
              <a:rPr kumimoji="1" lang="ko-KR" altLang="en-US" dirty="0"/>
              <a:t> 건의사항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644C1C-C490-B88E-2A2A-5B5C3C06B9F4}"/>
              </a:ext>
            </a:extLst>
          </p:cNvPr>
          <p:cNvSpPr/>
          <p:nvPr/>
        </p:nvSpPr>
        <p:spPr>
          <a:xfrm>
            <a:off x="615024" y="4476286"/>
            <a:ext cx="7056784" cy="37178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EF4433-FA6A-936C-1D61-73296EF6CA20}"/>
              </a:ext>
            </a:extLst>
          </p:cNvPr>
          <p:cNvSpPr/>
          <p:nvPr/>
        </p:nvSpPr>
        <p:spPr>
          <a:xfrm>
            <a:off x="618312" y="4947729"/>
            <a:ext cx="7056784" cy="164962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900" dirty="0">
                <a:solidFill>
                  <a:schemeClr val="tx1"/>
                </a:solidFill>
              </a:rPr>
              <a:t>건의사항 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900" dirty="0">
                <a:solidFill>
                  <a:schemeClr val="tx1"/>
                </a:solidFill>
              </a:rPr>
              <a:t>검의사항 있습니다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900" dirty="0">
                <a:solidFill>
                  <a:schemeClr val="tx1"/>
                </a:solidFill>
              </a:rPr>
              <a:t>건의해주세요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703424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6522</TotalTime>
  <Words>89</Words>
  <Application>Microsoft Macintosh PowerPoint</Application>
  <PresentationFormat>사용자 지정</PresentationFormat>
  <Paragraphs>33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나눔스퀘어</vt:lpstr>
      <vt:lpstr>나눔스퀘어 Bold</vt:lpstr>
      <vt:lpstr>나눔스퀘어 ExtraBold</vt:lpstr>
      <vt:lpstr>맑은 고딕</vt:lpstr>
      <vt:lpstr>Arial</vt:lpstr>
      <vt:lpstr>Courier New</vt:lpstr>
      <vt:lpstr>Wingdings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메인제목</dc:title>
  <dc:creator>03</dc:creator>
  <cp:lastModifiedBy>최충은</cp:lastModifiedBy>
  <cp:revision>68</cp:revision>
  <dcterms:created xsi:type="dcterms:W3CDTF">2021-07-20T01:52:57Z</dcterms:created>
  <dcterms:modified xsi:type="dcterms:W3CDTF">2023-02-22T04:06:53Z</dcterms:modified>
</cp:coreProperties>
</file>