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E09F004-9EBF-45A4-94B9-D1F2D36A89B7}" type="datetimeFigureOut">
              <a:rPr lang="hu-HU" smtClean="0"/>
              <a:t>2025. 10. 02.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358C558-4A00-48C2-8FE2-0BFDC6814805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8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F004-9EBF-45A4-94B9-D1F2D36A89B7}" type="datetimeFigureOut">
              <a:rPr lang="hu-HU" smtClean="0"/>
              <a:t>2025. 10. 02.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C558-4A00-48C2-8FE2-0BFDC68148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818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F004-9EBF-45A4-94B9-D1F2D36A89B7}" type="datetimeFigureOut">
              <a:rPr lang="hu-HU" smtClean="0"/>
              <a:t>2025. 10. 02.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C558-4A00-48C2-8FE2-0BFDC6814805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507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F004-9EBF-45A4-94B9-D1F2D36A89B7}" type="datetimeFigureOut">
              <a:rPr lang="hu-HU" smtClean="0"/>
              <a:t>2025. 10. 02.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C558-4A00-48C2-8FE2-0BFDC6814805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1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F004-9EBF-45A4-94B9-D1F2D36A89B7}" type="datetimeFigureOut">
              <a:rPr lang="hu-HU" smtClean="0"/>
              <a:t>2025. 10. 02.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C558-4A00-48C2-8FE2-0BFDC68148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8081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F004-9EBF-45A4-94B9-D1F2D36A89B7}" type="datetimeFigureOut">
              <a:rPr lang="hu-HU" smtClean="0"/>
              <a:t>2025. 10. 02.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C558-4A00-48C2-8FE2-0BFDC6814805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068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F004-9EBF-45A4-94B9-D1F2D36A89B7}" type="datetimeFigureOut">
              <a:rPr lang="hu-HU" smtClean="0"/>
              <a:t>2025. 10. 02.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C558-4A00-48C2-8FE2-0BFDC6814805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701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F004-9EBF-45A4-94B9-D1F2D36A89B7}" type="datetimeFigureOut">
              <a:rPr lang="hu-HU" smtClean="0"/>
              <a:t>2025. 10. 02.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C558-4A00-48C2-8FE2-0BFDC6814805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264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F004-9EBF-45A4-94B9-D1F2D36A89B7}" type="datetimeFigureOut">
              <a:rPr lang="hu-HU" smtClean="0"/>
              <a:t>2025. 10. 02.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C558-4A00-48C2-8FE2-0BFDC6814805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1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F004-9EBF-45A4-94B9-D1F2D36A89B7}" type="datetimeFigureOut">
              <a:rPr lang="hu-HU" smtClean="0"/>
              <a:t>2025. 10. 02.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C558-4A00-48C2-8FE2-0BFDC68148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491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F004-9EBF-45A4-94B9-D1F2D36A89B7}" type="datetimeFigureOut">
              <a:rPr lang="hu-HU" smtClean="0"/>
              <a:t>2025. 10. 02.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C558-4A00-48C2-8FE2-0BFDC6814805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09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F004-9EBF-45A4-94B9-D1F2D36A89B7}" type="datetimeFigureOut">
              <a:rPr lang="hu-HU" smtClean="0"/>
              <a:t>2025. 10. 02.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C558-4A00-48C2-8FE2-0BFDC68148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080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F004-9EBF-45A4-94B9-D1F2D36A89B7}" type="datetimeFigureOut">
              <a:rPr lang="hu-HU" smtClean="0"/>
              <a:t>2025. 10. 02.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C558-4A00-48C2-8FE2-0BFDC6814805}" type="slidenum">
              <a:rPr lang="hu-HU" smtClean="0"/>
              <a:t>‹#›</a:t>
            </a:fld>
            <a:endParaRPr lang="hu-H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0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F004-9EBF-45A4-94B9-D1F2D36A89B7}" type="datetimeFigureOut">
              <a:rPr lang="hu-HU" smtClean="0"/>
              <a:t>2025. 10. 02.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C558-4A00-48C2-8FE2-0BFDC6814805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64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F004-9EBF-45A4-94B9-D1F2D36A89B7}" type="datetimeFigureOut">
              <a:rPr lang="hu-HU" smtClean="0"/>
              <a:t>2025. 10. 02.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C558-4A00-48C2-8FE2-0BFDC68148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265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F004-9EBF-45A4-94B9-D1F2D36A89B7}" type="datetimeFigureOut">
              <a:rPr lang="hu-HU" smtClean="0"/>
              <a:t>2025. 10. 02.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C558-4A00-48C2-8FE2-0BFDC6814805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8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F004-9EBF-45A4-94B9-D1F2D36A89B7}" type="datetimeFigureOut">
              <a:rPr lang="hu-HU" smtClean="0"/>
              <a:t>2025. 10. 02.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8C558-4A00-48C2-8FE2-0BFDC68148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239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09F004-9EBF-45A4-94B9-D1F2D36A89B7}" type="datetimeFigureOut">
              <a:rPr lang="hu-HU" smtClean="0"/>
              <a:t>2025. 10. 02.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58C558-4A00-48C2-8FE2-0BFDC68148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67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600" b="1" dirty="0" smtClean="0"/>
              <a:t>2025 SZFM</a:t>
            </a:r>
            <a:endParaRPr lang="hu-HU" sz="6600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GROUP 3 PROJEKTMUNKA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sz="1800" i="1" dirty="0" smtClean="0"/>
              <a:t>Koszta Félix, Erdélyi Péter, Dániel Magyar, </a:t>
            </a:r>
            <a:r>
              <a:rPr lang="hu-HU" sz="1800" i="1" dirty="0" err="1" smtClean="0"/>
              <a:t>Hoszpodár</a:t>
            </a:r>
            <a:r>
              <a:rPr lang="hu-HU" sz="1800" i="1" dirty="0" smtClean="0"/>
              <a:t> Patrik</a:t>
            </a:r>
            <a:endParaRPr lang="hu-HU" sz="1800" i="1" dirty="0"/>
          </a:p>
        </p:txBody>
      </p:sp>
    </p:spTree>
    <p:extLst>
      <p:ext uri="{BB962C8B-B14F-4D97-AF65-F5344CB8AC3E}">
        <p14:creationId xmlns:p14="http://schemas.microsoft.com/office/powerpoint/2010/main" val="357800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Elképzelés ötlet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295402" y="2795954"/>
            <a:ext cx="9256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Az eredeti koncepció, hogy egy </a:t>
            </a:r>
            <a:r>
              <a:rPr lang="hu-HU" dirty="0" err="1" smtClean="0"/>
              <a:t>Wolt</a:t>
            </a:r>
            <a:r>
              <a:rPr lang="hu-HU" dirty="0" smtClean="0"/>
              <a:t>/</a:t>
            </a:r>
            <a:r>
              <a:rPr lang="hu-HU" dirty="0" err="1" smtClean="0"/>
              <a:t>Foodora</a:t>
            </a:r>
            <a:r>
              <a:rPr lang="hu-HU" dirty="0" smtClean="0"/>
              <a:t> másolatot hozzunk létre. Ahol ételt/italt lehet rendelni</a:t>
            </a:r>
          </a:p>
          <a:p>
            <a:r>
              <a:rPr lang="hu-HU" dirty="0" smtClean="0"/>
              <a:t>Különböző feladóktól(éttermi szolgáltatóktól)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380393" y="4185138"/>
            <a:ext cx="1934308" cy="1362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Üzemeltetési lehetőség</a:t>
            </a:r>
            <a:endParaRPr lang="hu-HU" dirty="0"/>
          </a:p>
        </p:txBody>
      </p:sp>
      <p:cxnSp>
        <p:nvCxnSpPr>
          <p:cNvPr id="7" name="Egyenes összekötő nyíllal 6"/>
          <p:cNvCxnSpPr>
            <a:stCxn id="5" idx="3"/>
          </p:cNvCxnSpPr>
          <p:nvPr/>
        </p:nvCxnSpPr>
        <p:spPr>
          <a:xfrm>
            <a:off x="3314701" y="4866542"/>
            <a:ext cx="1362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églalap 9"/>
          <p:cNvSpPr/>
          <p:nvPr/>
        </p:nvSpPr>
        <p:spPr>
          <a:xfrm>
            <a:off x="4677508" y="4185138"/>
            <a:ext cx="1934308" cy="1362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Piaci lehetőség</a:t>
            </a:r>
            <a:endParaRPr lang="hu-HU" dirty="0"/>
          </a:p>
        </p:txBody>
      </p:sp>
      <p:cxnSp>
        <p:nvCxnSpPr>
          <p:cNvPr id="11" name="Egyenes összekötő nyíllal 10"/>
          <p:cNvCxnSpPr>
            <a:stCxn id="10" idx="3"/>
          </p:cNvCxnSpPr>
          <p:nvPr/>
        </p:nvCxnSpPr>
        <p:spPr>
          <a:xfrm>
            <a:off x="6611816" y="4866542"/>
            <a:ext cx="1362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églalap 11"/>
          <p:cNvSpPr/>
          <p:nvPr/>
        </p:nvSpPr>
        <p:spPr>
          <a:xfrm>
            <a:off x="7974623" y="4185138"/>
            <a:ext cx="1934308" cy="1362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Felhasználói felület</a:t>
            </a:r>
            <a:endParaRPr lang="hu-HU" dirty="0"/>
          </a:p>
        </p:txBody>
      </p:sp>
      <p:cxnSp>
        <p:nvCxnSpPr>
          <p:cNvPr id="13" name="Egyenes összekötő nyíllal 12"/>
          <p:cNvCxnSpPr>
            <a:stCxn id="12" idx="3"/>
          </p:cNvCxnSpPr>
          <p:nvPr/>
        </p:nvCxnSpPr>
        <p:spPr>
          <a:xfrm>
            <a:off x="9908931" y="4866542"/>
            <a:ext cx="1362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8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Tervezett első soros ötletek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Bejelentkezés -&gt; felhasználói fiók (létrehozás/törlés és egyéb menedzsment)</a:t>
            </a:r>
          </a:p>
          <a:p>
            <a:r>
              <a:rPr lang="hu-HU" dirty="0" smtClean="0"/>
              <a:t>Különböző felhasználói </a:t>
            </a:r>
            <a:r>
              <a:rPr lang="hu-HU" dirty="0" err="1" smtClean="0"/>
              <a:t>szerepkkörök</a:t>
            </a:r>
            <a:endParaRPr lang="hu-HU" dirty="0" smtClean="0"/>
          </a:p>
          <a:p>
            <a:r>
              <a:rPr lang="hu-HU" dirty="0" smtClean="0"/>
              <a:t>Adminisztrációs felület</a:t>
            </a:r>
          </a:p>
          <a:p>
            <a:r>
              <a:rPr lang="hu-HU" dirty="0" smtClean="0"/>
              <a:t>Dinamikus skálázhatóság</a:t>
            </a:r>
          </a:p>
          <a:p>
            <a:r>
              <a:rPr lang="hu-HU" dirty="0" smtClean="0"/>
              <a:t>Adatvédelmi irányelvek</a:t>
            </a:r>
          </a:p>
          <a:p>
            <a:r>
              <a:rPr lang="hu-HU" dirty="0" smtClean="0"/>
              <a:t>Kész piac képes termék koncepció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47" y="3677074"/>
            <a:ext cx="3950350" cy="19689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5531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…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4615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ku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u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72</Words>
  <Application>Microsoft Office PowerPoint</Application>
  <PresentationFormat>Szélesvásznú</PresentationFormat>
  <Paragraphs>19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Organikus</vt:lpstr>
      <vt:lpstr>2025 SZFM</vt:lpstr>
      <vt:lpstr>Elképzelés ötlet</vt:lpstr>
      <vt:lpstr>Tervezett első soros ötletek</vt:lpstr>
      <vt:lpstr>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 SZFM</dc:title>
  <dc:creator>-</dc:creator>
  <cp:lastModifiedBy>-</cp:lastModifiedBy>
  <cp:revision>3</cp:revision>
  <dcterms:created xsi:type="dcterms:W3CDTF">2025-10-02T11:39:06Z</dcterms:created>
  <dcterms:modified xsi:type="dcterms:W3CDTF">2025-10-02T11:44:49Z</dcterms:modified>
</cp:coreProperties>
</file>