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20574000" cx="36576000"/>
  <p:notesSz cx="6858000" cy="9144000"/>
  <p:embeddedFontLst>
    <p:embeddedFont>
      <p:font typeface="NVIDIA Sans"/>
      <p:regular r:id="rId14"/>
      <p:bold r:id="rId15"/>
      <p:italic r:id="rId16"/>
      <p:boldItalic r:id="rId17"/>
    </p:embeddedFont>
    <p:embeddedFont>
      <p:font typeface="NVIDIA Sans Medium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  <p:embeddedFont>
      <p:font typeface="NVIDIA Sans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j3wK2Ti4zn34/R1dLHCR+hA78s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VIDIASansMedium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NVIDIASansMedium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VIDIASansLight-regular.fntdata"/><Relationship Id="rId25" Type="http://schemas.openxmlformats.org/officeDocument/2006/relationships/font" Target="fonts/RobotoMono-boldItalic.fntdata"/><Relationship Id="rId28" Type="http://schemas.openxmlformats.org/officeDocument/2006/relationships/font" Target="fonts/NVIDIASansLight-italic.fntdata"/><Relationship Id="rId27" Type="http://schemas.openxmlformats.org/officeDocument/2006/relationships/font" Target="fonts/NVIDIASans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VIDIASans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NVIDIASans-bold.fntdata"/><Relationship Id="rId14" Type="http://schemas.openxmlformats.org/officeDocument/2006/relationships/font" Target="fonts/NVIDIASans-regular.fntdata"/><Relationship Id="rId17" Type="http://schemas.openxmlformats.org/officeDocument/2006/relationships/font" Target="fonts/NVIDIASans-boldItalic.fntdata"/><Relationship Id="rId16" Type="http://schemas.openxmlformats.org/officeDocument/2006/relationships/font" Target="fonts/NVIDIASans-italic.fntdata"/><Relationship Id="rId19" Type="http://schemas.openxmlformats.org/officeDocument/2006/relationships/font" Target="fonts/NVIDIASansMedium-bold.fntdata"/><Relationship Id="rId18" Type="http://schemas.openxmlformats.org/officeDocument/2006/relationships/font" Target="fonts/NVIDIASans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2" type="sldNum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pic>
        <p:nvPicPr>
          <p:cNvPr id="7" name="Google Shape;7;n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77346" y="8736014"/>
            <a:ext cx="963023" cy="33178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:notes"/>
          <p:cNvSpPr txBox="1"/>
          <p:nvPr>
            <p:ph idx="12" type="sldNum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18:notes"/>
          <p:cNvSpPr txBox="1"/>
          <p:nvPr>
            <p:ph idx="12" type="sldNum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3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3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green and white background&#10;&#10;Description automatically generated" id="14" name="Google Shape;1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6576000" cy="2057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graphics, logo, symbol, graphic design&#10;&#10;Description automatically generated" id="15" name="Google Shape;1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125" y="773531"/>
            <a:ext cx="8365991" cy="288231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0"/>
          <p:cNvSpPr txBox="1"/>
          <p:nvPr>
            <p:ph type="ctrTitle"/>
          </p:nvPr>
        </p:nvSpPr>
        <p:spPr>
          <a:xfrm>
            <a:off x="1513012" y="2983577"/>
            <a:ext cx="19282214" cy="4937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NVIDIA Sans"/>
              <a:buNone/>
              <a:defRPr b="1" sz="8800" cap="none"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513012" y="7941727"/>
            <a:ext cx="19282214" cy="1703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NVIDIA Sans"/>
              <a:buNone/>
              <a:defRPr b="0" i="0" sz="6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None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VIDIA Sans"/>
              <a:buNone/>
              <a:defRPr b="0" i="0" sz="48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VIDIA Sans"/>
              <a:buNone/>
              <a:defRPr b="0" i="0" sz="48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VIDIA Sans"/>
              <a:buNone/>
              <a:defRPr b="0" i="0" sz="48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VIDIA Sans"/>
              <a:buNone/>
              <a:defRPr b="0" i="0" sz="48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VIDIA Sans"/>
              <a:buNone/>
              <a:defRPr b="0" i="0" sz="48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VIDIA Sans"/>
              <a:buNone/>
              <a:defRPr b="0" i="0" sz="48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wo Colum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NVIDIA Sans"/>
              <a:buNone/>
              <a:defRPr b="1" sz="7200" cap="none"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idx="1" type="body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b="0" i="0" sz="4800" u="none" cap="none" strike="noStrike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9" name="Google Shape;69;p29"/>
          <p:cNvSpPr txBox="1"/>
          <p:nvPr>
            <p:ph idx="2" type="body"/>
          </p:nvPr>
        </p:nvSpPr>
        <p:spPr>
          <a:xfrm>
            <a:off x="2514600" y="4846320"/>
            <a:ext cx="15215615" cy="13651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080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b="0" i="0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b="0" i="0" sz="40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4572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b="0" i="0" sz="36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b="0" i="0" sz="32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70" name="Google Shape;70;p29"/>
          <p:cNvSpPr txBox="1"/>
          <p:nvPr>
            <p:ph idx="3" type="body"/>
          </p:nvPr>
        </p:nvSpPr>
        <p:spPr>
          <a:xfrm>
            <a:off x="18845785" y="4846320"/>
            <a:ext cx="15215615" cy="13651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080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b="0" i="0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b="0" i="0" sz="40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4572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b="0" i="0" sz="36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b="0" i="0" sz="32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IDENTIAL_Two Column">
  <p:cSld name="CONFIDENTIAL_Two Colum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0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NVIDIA Sans"/>
              <a:buNone/>
              <a:defRPr b="1" sz="7200" cap="none"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" type="body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b="0" i="0" sz="4800" u="none" cap="none" strike="noStrike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74" name="Google Shape;74;p30"/>
          <p:cNvSpPr txBox="1"/>
          <p:nvPr>
            <p:ph idx="2" type="body"/>
          </p:nvPr>
        </p:nvSpPr>
        <p:spPr>
          <a:xfrm>
            <a:off x="2514600" y="4846320"/>
            <a:ext cx="15215615" cy="13651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080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b="0" i="0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b="0" i="0" sz="40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4572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b="0" i="0" sz="36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b="0" i="0" sz="32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75" name="Google Shape;75;p30"/>
          <p:cNvSpPr txBox="1"/>
          <p:nvPr>
            <p:ph idx="3" type="body"/>
          </p:nvPr>
        </p:nvSpPr>
        <p:spPr>
          <a:xfrm>
            <a:off x="18845785" y="4846320"/>
            <a:ext cx="15215615" cy="13651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080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b="0" i="0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b="0" i="0" sz="40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4572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b="0" i="0" sz="36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b="0" i="0" sz="32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76" name="Google Shape;76;p30"/>
          <p:cNvSpPr txBox="1"/>
          <p:nvPr/>
        </p:nvSpPr>
        <p:spPr>
          <a:xfrm>
            <a:off x="708485" y="19635786"/>
            <a:ext cx="6504666" cy="44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rPr>
              <a:t>NVIDIA CONFIDENTIAL. DO NOT DISTRIBUTE.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Left - Text Right">
  <p:cSld name="Image Left - Text Righ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1"/>
          <p:cNvSpPr/>
          <p:nvPr>
            <p:ph idx="2" type="pic"/>
          </p:nvPr>
        </p:nvSpPr>
        <p:spPr>
          <a:xfrm>
            <a:off x="0" y="0"/>
            <a:ext cx="16413163" cy="20574000"/>
          </a:xfrm>
          <a:prstGeom prst="rect">
            <a:avLst/>
          </a:prstGeom>
          <a:solidFill>
            <a:srgbClr val="F2F2F2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1"/>
          <p:cNvSpPr txBox="1"/>
          <p:nvPr>
            <p:ph type="title"/>
          </p:nvPr>
        </p:nvSpPr>
        <p:spPr>
          <a:xfrm>
            <a:off x="19129248" y="302065"/>
            <a:ext cx="14639544" cy="33656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NVIDIA Sans"/>
              <a:buNone/>
              <a:defRPr b="1" sz="7200" cap="none"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" type="body"/>
          </p:nvPr>
        </p:nvSpPr>
        <p:spPr>
          <a:xfrm>
            <a:off x="19129248" y="6988192"/>
            <a:ext cx="14639544" cy="11345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080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b="0" i="0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b="0" i="0" sz="40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4572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b="0" i="0" sz="36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b="0" i="0" sz="32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81" name="Google Shape;81;p31"/>
          <p:cNvSpPr txBox="1"/>
          <p:nvPr>
            <p:ph idx="3" type="body"/>
          </p:nvPr>
        </p:nvSpPr>
        <p:spPr>
          <a:xfrm>
            <a:off x="19129248" y="3731768"/>
            <a:ext cx="14639544" cy="1408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b="0" i="0" sz="4800" u="none" cap="none" strike="noStrike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cxnSp>
        <p:nvCxnSpPr>
          <p:cNvPr id="82" name="Google Shape;82;p31"/>
          <p:cNvCxnSpPr/>
          <p:nvPr/>
        </p:nvCxnSpPr>
        <p:spPr>
          <a:xfrm>
            <a:off x="16413162" y="5693228"/>
            <a:ext cx="17282478" cy="0"/>
          </a:xfrm>
          <a:prstGeom prst="straightConnector1">
            <a:avLst/>
          </a:prstGeom>
          <a:noFill/>
          <a:ln cap="flat" cmpd="sng" w="317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Left - Text Right NO SUBTITLE">
  <p:cSld name="Image Left - Text Right NO SUBTITL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/>
          <p:nvPr>
            <p:ph idx="1" type="body"/>
          </p:nvPr>
        </p:nvSpPr>
        <p:spPr>
          <a:xfrm>
            <a:off x="19129248" y="6988192"/>
            <a:ext cx="14639544" cy="11345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080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b="0" i="0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b="0" i="0" sz="40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4572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b="0" i="0" sz="36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b="0" i="0" sz="32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cxnSp>
        <p:nvCxnSpPr>
          <p:cNvPr id="85" name="Google Shape;85;p32"/>
          <p:cNvCxnSpPr/>
          <p:nvPr/>
        </p:nvCxnSpPr>
        <p:spPr>
          <a:xfrm>
            <a:off x="16413162" y="5693228"/>
            <a:ext cx="17282478" cy="0"/>
          </a:xfrm>
          <a:prstGeom prst="straightConnector1">
            <a:avLst/>
          </a:prstGeom>
          <a:noFill/>
          <a:ln cap="flat" cmpd="sng" w="317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32"/>
          <p:cNvSpPr txBox="1"/>
          <p:nvPr>
            <p:ph type="title"/>
          </p:nvPr>
        </p:nvSpPr>
        <p:spPr>
          <a:xfrm>
            <a:off x="19129248" y="1218776"/>
            <a:ext cx="14639544" cy="33656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NVIDIA Sans"/>
              <a:buNone/>
              <a:defRPr b="1" sz="7200" cap="none"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2"/>
          <p:cNvSpPr/>
          <p:nvPr>
            <p:ph idx="2" type="pic"/>
          </p:nvPr>
        </p:nvSpPr>
        <p:spPr>
          <a:xfrm>
            <a:off x="0" y="0"/>
            <a:ext cx="16413163" cy="20574000"/>
          </a:xfrm>
          <a:prstGeom prst="rect">
            <a:avLst/>
          </a:prstGeom>
          <a:solidFill>
            <a:srgbClr val="F2F2F2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Right - Text Left">
  <p:cSld name="Image Right - Text Lef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3"/>
          <p:cNvSpPr/>
          <p:nvPr/>
        </p:nvSpPr>
        <p:spPr>
          <a:xfrm>
            <a:off x="32964120" y="18928080"/>
            <a:ext cx="3611880" cy="16459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0" name="Google Shape;90;p33"/>
          <p:cNvSpPr/>
          <p:nvPr>
            <p:ph idx="2" type="pic"/>
          </p:nvPr>
        </p:nvSpPr>
        <p:spPr>
          <a:xfrm>
            <a:off x="20162837" y="0"/>
            <a:ext cx="16413163" cy="20574000"/>
          </a:xfrm>
          <a:prstGeom prst="rect">
            <a:avLst/>
          </a:prstGeom>
          <a:solidFill>
            <a:srgbClr val="F2F2F2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33"/>
          <p:cNvSpPr txBox="1"/>
          <p:nvPr>
            <p:ph type="title"/>
          </p:nvPr>
        </p:nvSpPr>
        <p:spPr>
          <a:xfrm>
            <a:off x="2596896" y="302065"/>
            <a:ext cx="14639544" cy="33656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NVIDIA Sans"/>
              <a:buNone/>
              <a:defRPr b="1" sz="7200" cap="none"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3"/>
          <p:cNvSpPr txBox="1"/>
          <p:nvPr>
            <p:ph idx="1" type="body"/>
          </p:nvPr>
        </p:nvSpPr>
        <p:spPr>
          <a:xfrm>
            <a:off x="2596896" y="6988192"/>
            <a:ext cx="14639544" cy="11345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080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b="0" i="0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b="0" i="0" sz="40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4572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b="0" i="0" sz="36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b="0" i="0" sz="32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93" name="Google Shape;93;p33"/>
          <p:cNvSpPr txBox="1"/>
          <p:nvPr>
            <p:ph idx="3" type="body"/>
          </p:nvPr>
        </p:nvSpPr>
        <p:spPr>
          <a:xfrm>
            <a:off x="2596896" y="3731768"/>
            <a:ext cx="14639544" cy="1408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b="0" i="0" sz="4800" u="none" cap="none" strike="noStrike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grpSp>
        <p:nvGrpSpPr>
          <p:cNvPr id="94" name="Google Shape;94;p33"/>
          <p:cNvGrpSpPr/>
          <p:nvPr/>
        </p:nvGrpSpPr>
        <p:grpSpPr>
          <a:xfrm>
            <a:off x="0" y="19504414"/>
            <a:ext cx="2330569" cy="1082936"/>
            <a:chOff x="0" y="19504414"/>
            <a:chExt cx="2330569" cy="1082936"/>
          </a:xfrm>
        </p:grpSpPr>
        <p:sp>
          <p:nvSpPr>
            <p:cNvPr id="95" name="Google Shape;95;p33"/>
            <p:cNvSpPr/>
            <p:nvPr/>
          </p:nvSpPr>
          <p:spPr>
            <a:xfrm>
              <a:off x="0" y="19697679"/>
              <a:ext cx="155448" cy="88967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endParaRPr>
            </a:p>
          </p:txBody>
        </p:sp>
        <p:pic>
          <p:nvPicPr>
            <p:cNvPr descr="A picture containing shape&#10;&#10;Description automatically generated" id="96" name="Google Shape;96;p3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27131" y="19504414"/>
              <a:ext cx="2003438" cy="69023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97" name="Google Shape;97;p33"/>
          <p:cNvCxnSpPr/>
          <p:nvPr/>
        </p:nvCxnSpPr>
        <p:spPr>
          <a:xfrm>
            <a:off x="0" y="5693228"/>
            <a:ext cx="17236440" cy="0"/>
          </a:xfrm>
          <a:prstGeom prst="straightConnector1">
            <a:avLst/>
          </a:prstGeom>
          <a:noFill/>
          <a:ln cap="flat" cmpd="sng" w="317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ING Layout">
  <p:cSld name="CODING Layou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4"/>
          <p:cNvSpPr/>
          <p:nvPr/>
        </p:nvSpPr>
        <p:spPr>
          <a:xfrm>
            <a:off x="32689800" y="18333715"/>
            <a:ext cx="3886200" cy="224028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100" name="Google Shape;100;p34"/>
          <p:cNvSpPr txBox="1"/>
          <p:nvPr>
            <p:ph type="title"/>
          </p:nvPr>
        </p:nvSpPr>
        <p:spPr>
          <a:xfrm>
            <a:off x="2596896" y="302065"/>
            <a:ext cx="14639544" cy="33656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ono"/>
              <a:buNone/>
              <a:defRPr b="1" sz="7200" cap="none"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4"/>
          <p:cNvSpPr txBox="1"/>
          <p:nvPr>
            <p:ph idx="1" type="body"/>
          </p:nvPr>
        </p:nvSpPr>
        <p:spPr>
          <a:xfrm>
            <a:off x="2596896" y="6988192"/>
            <a:ext cx="14639544" cy="11345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080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b="0" i="0" sz="4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b="0" i="0" sz="4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4572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b="0" i="0" sz="36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b="0" i="0" sz="3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b="0" i="0" sz="28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02" name="Google Shape;102;p34"/>
          <p:cNvSpPr txBox="1"/>
          <p:nvPr>
            <p:ph idx="2" type="body"/>
          </p:nvPr>
        </p:nvSpPr>
        <p:spPr>
          <a:xfrm>
            <a:off x="2596896" y="3731768"/>
            <a:ext cx="14639544" cy="1408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b="0" i="0" sz="4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03" name="Google Shape;103;p34"/>
          <p:cNvSpPr/>
          <p:nvPr/>
        </p:nvSpPr>
        <p:spPr>
          <a:xfrm>
            <a:off x="20162837" y="0"/>
            <a:ext cx="16413163" cy="205739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21945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</a:pPr>
            <a:r>
              <a:t/>
            </a:r>
            <a:endParaRPr sz="4000">
              <a:solidFill>
                <a:schemeClr val="lt2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grpSp>
        <p:nvGrpSpPr>
          <p:cNvPr id="104" name="Google Shape;104;p34"/>
          <p:cNvGrpSpPr/>
          <p:nvPr/>
        </p:nvGrpSpPr>
        <p:grpSpPr>
          <a:xfrm>
            <a:off x="0" y="19504414"/>
            <a:ext cx="2330569" cy="1082936"/>
            <a:chOff x="0" y="19504414"/>
            <a:chExt cx="2330569" cy="1082936"/>
          </a:xfrm>
        </p:grpSpPr>
        <p:sp>
          <p:nvSpPr>
            <p:cNvPr id="105" name="Google Shape;105;p34"/>
            <p:cNvSpPr/>
            <p:nvPr/>
          </p:nvSpPr>
          <p:spPr>
            <a:xfrm>
              <a:off x="0" y="19697679"/>
              <a:ext cx="155448" cy="88967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endParaRPr>
            </a:p>
          </p:txBody>
        </p:sp>
        <p:pic>
          <p:nvPicPr>
            <p:cNvPr descr="A picture containing shape&#10;&#10;Description automatically generated" id="106" name="Google Shape;106;p3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27131" y="19504414"/>
              <a:ext cx="2003438" cy="69023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07" name="Google Shape;107;p34"/>
          <p:cNvCxnSpPr/>
          <p:nvPr/>
        </p:nvCxnSpPr>
        <p:spPr>
          <a:xfrm>
            <a:off x="0" y="5693228"/>
            <a:ext cx="17236440" cy="0"/>
          </a:xfrm>
          <a:prstGeom prst="straightConnector1">
            <a:avLst/>
          </a:prstGeom>
          <a:noFill/>
          <a:ln cap="flat" cmpd="sng" w="317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eft NO SUBTITLE - Image Right">
  <p:cSld name="Text Left NO SUBTITLE - Image Righ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5"/>
          <p:cNvSpPr/>
          <p:nvPr/>
        </p:nvSpPr>
        <p:spPr>
          <a:xfrm>
            <a:off x="32964120" y="18928080"/>
            <a:ext cx="3611880" cy="16459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110" name="Google Shape;110;p35"/>
          <p:cNvSpPr txBox="1"/>
          <p:nvPr>
            <p:ph type="title"/>
          </p:nvPr>
        </p:nvSpPr>
        <p:spPr>
          <a:xfrm>
            <a:off x="2596896" y="1218776"/>
            <a:ext cx="14639544" cy="33656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NVIDIA Sans"/>
              <a:buNone/>
              <a:defRPr b="1" sz="7200" cap="none"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5"/>
          <p:cNvSpPr txBox="1"/>
          <p:nvPr>
            <p:ph idx="1" type="body"/>
          </p:nvPr>
        </p:nvSpPr>
        <p:spPr>
          <a:xfrm>
            <a:off x="2596896" y="6988192"/>
            <a:ext cx="14639544" cy="11345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080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b="0" i="0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b="0" i="0" sz="40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4572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b="0" i="0" sz="36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b="0" i="0" sz="32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grpSp>
        <p:nvGrpSpPr>
          <p:cNvPr id="112" name="Google Shape;112;p35"/>
          <p:cNvGrpSpPr/>
          <p:nvPr/>
        </p:nvGrpSpPr>
        <p:grpSpPr>
          <a:xfrm>
            <a:off x="0" y="19504414"/>
            <a:ext cx="2330569" cy="1082936"/>
            <a:chOff x="0" y="19504414"/>
            <a:chExt cx="2330569" cy="1082936"/>
          </a:xfrm>
        </p:grpSpPr>
        <p:sp>
          <p:nvSpPr>
            <p:cNvPr id="113" name="Google Shape;113;p35"/>
            <p:cNvSpPr/>
            <p:nvPr/>
          </p:nvSpPr>
          <p:spPr>
            <a:xfrm>
              <a:off x="0" y="19697679"/>
              <a:ext cx="155448" cy="88967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endParaRPr>
            </a:p>
          </p:txBody>
        </p:sp>
        <p:pic>
          <p:nvPicPr>
            <p:cNvPr descr="A picture containing shape&#10;&#10;Description automatically generated" id="114" name="Google Shape;114;p3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27131" y="19504414"/>
              <a:ext cx="2003438" cy="69023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15" name="Google Shape;115;p35"/>
          <p:cNvCxnSpPr/>
          <p:nvPr/>
        </p:nvCxnSpPr>
        <p:spPr>
          <a:xfrm>
            <a:off x="0" y="5693228"/>
            <a:ext cx="17236440" cy="0"/>
          </a:xfrm>
          <a:prstGeom prst="straightConnector1">
            <a:avLst/>
          </a:prstGeom>
          <a:noFill/>
          <a:ln cap="flat" cmpd="sng" w="317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35"/>
          <p:cNvSpPr/>
          <p:nvPr>
            <p:ph idx="2" type="pic"/>
          </p:nvPr>
        </p:nvSpPr>
        <p:spPr>
          <a:xfrm>
            <a:off x="20162837" y="0"/>
            <a:ext cx="16413163" cy="20574000"/>
          </a:xfrm>
          <a:prstGeom prst="rect">
            <a:avLst/>
          </a:prstGeom>
          <a:solidFill>
            <a:srgbClr val="F2F2F2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eft TITLE ONLY - Image Right">
  <p:cSld name="Text Left TITLE ONLY - Image Righ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6"/>
          <p:cNvSpPr/>
          <p:nvPr/>
        </p:nvSpPr>
        <p:spPr>
          <a:xfrm>
            <a:off x="32964120" y="18928080"/>
            <a:ext cx="3611880" cy="16459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119" name="Google Shape;119;p36"/>
          <p:cNvSpPr/>
          <p:nvPr>
            <p:ph idx="2" type="pic"/>
          </p:nvPr>
        </p:nvSpPr>
        <p:spPr>
          <a:xfrm>
            <a:off x="16422623" y="0"/>
            <a:ext cx="20153377" cy="20574000"/>
          </a:xfrm>
          <a:prstGeom prst="rect">
            <a:avLst/>
          </a:prstGeom>
          <a:solidFill>
            <a:srgbClr val="F2F2F2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36"/>
          <p:cNvSpPr txBox="1"/>
          <p:nvPr>
            <p:ph type="title"/>
          </p:nvPr>
        </p:nvSpPr>
        <p:spPr>
          <a:xfrm>
            <a:off x="2596896" y="8604153"/>
            <a:ext cx="12179806" cy="3365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NVIDIA Sans"/>
              <a:buNone/>
              <a:defRPr b="1" sz="7200" cap="none"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1" name="Google Shape;121;p36"/>
          <p:cNvGrpSpPr/>
          <p:nvPr/>
        </p:nvGrpSpPr>
        <p:grpSpPr>
          <a:xfrm>
            <a:off x="0" y="19504414"/>
            <a:ext cx="2330569" cy="1082936"/>
            <a:chOff x="0" y="19504414"/>
            <a:chExt cx="2330569" cy="1082936"/>
          </a:xfrm>
        </p:grpSpPr>
        <p:sp>
          <p:nvSpPr>
            <p:cNvPr id="122" name="Google Shape;122;p36"/>
            <p:cNvSpPr/>
            <p:nvPr/>
          </p:nvSpPr>
          <p:spPr>
            <a:xfrm>
              <a:off x="0" y="19697679"/>
              <a:ext cx="155448" cy="88967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endParaRPr>
            </a:p>
          </p:txBody>
        </p:sp>
        <p:pic>
          <p:nvPicPr>
            <p:cNvPr descr="A picture containing shape&#10;&#10;Description automatically generated" id="123" name="Google Shape;123;p3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27131" y="19504414"/>
              <a:ext cx="2003438" cy="69023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eft NO BULLETS - Image Right ">
  <p:cSld name="Text Left NO BULLETS - Image Right 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7"/>
          <p:cNvSpPr/>
          <p:nvPr/>
        </p:nvSpPr>
        <p:spPr>
          <a:xfrm>
            <a:off x="32964120" y="18928080"/>
            <a:ext cx="3611880" cy="16459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126" name="Google Shape;126;p37"/>
          <p:cNvSpPr txBox="1"/>
          <p:nvPr>
            <p:ph type="title"/>
          </p:nvPr>
        </p:nvSpPr>
        <p:spPr>
          <a:xfrm>
            <a:off x="2596896" y="6829593"/>
            <a:ext cx="12143232" cy="33656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NVIDIA Sans"/>
              <a:buNone/>
              <a:defRPr b="1" sz="7200" cap="none"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7"/>
          <p:cNvSpPr txBox="1"/>
          <p:nvPr>
            <p:ph idx="1" type="body"/>
          </p:nvPr>
        </p:nvSpPr>
        <p:spPr>
          <a:xfrm>
            <a:off x="2596896" y="10283120"/>
            <a:ext cx="12143232" cy="1408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b="0" i="0" sz="4800" u="none" cap="none" strike="noStrike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grpSp>
        <p:nvGrpSpPr>
          <p:cNvPr id="128" name="Google Shape;128;p37"/>
          <p:cNvGrpSpPr/>
          <p:nvPr/>
        </p:nvGrpSpPr>
        <p:grpSpPr>
          <a:xfrm>
            <a:off x="0" y="19504414"/>
            <a:ext cx="2330569" cy="1082936"/>
            <a:chOff x="0" y="19504414"/>
            <a:chExt cx="2330569" cy="1082936"/>
          </a:xfrm>
        </p:grpSpPr>
        <p:sp>
          <p:nvSpPr>
            <p:cNvPr id="129" name="Google Shape;129;p37"/>
            <p:cNvSpPr/>
            <p:nvPr/>
          </p:nvSpPr>
          <p:spPr>
            <a:xfrm>
              <a:off x="0" y="19697679"/>
              <a:ext cx="155448" cy="88967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endParaRPr>
            </a:p>
          </p:txBody>
        </p:sp>
        <p:pic>
          <p:nvPicPr>
            <p:cNvPr descr="A picture containing shape&#10;&#10;Description automatically generated" id="130" name="Google Shape;130;p3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27131" y="19504414"/>
              <a:ext cx="2003438" cy="69023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37"/>
          <p:cNvSpPr/>
          <p:nvPr>
            <p:ph idx="2" type="pic"/>
          </p:nvPr>
        </p:nvSpPr>
        <p:spPr>
          <a:xfrm>
            <a:off x="16422623" y="0"/>
            <a:ext cx="20153377" cy="20574000"/>
          </a:xfrm>
          <a:prstGeom prst="rect">
            <a:avLst/>
          </a:prstGeom>
          <a:solidFill>
            <a:srgbClr val="F2F2F2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Image Layout">
  <p:cSld name="Single Image Layou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8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NVIDIA Sans"/>
              <a:buNone/>
              <a:defRPr b="1" sz="7200" cap="none"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8"/>
          <p:cNvSpPr txBox="1"/>
          <p:nvPr>
            <p:ph idx="1" type="body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b="0" i="0" sz="4800" u="none" cap="none" strike="noStrike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35" name="Google Shape;135;p38"/>
          <p:cNvSpPr/>
          <p:nvPr>
            <p:ph idx="2" type="pic"/>
          </p:nvPr>
        </p:nvSpPr>
        <p:spPr>
          <a:xfrm>
            <a:off x="6062650" y="4849813"/>
            <a:ext cx="24450701" cy="12019835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38"/>
          <p:cNvSpPr txBox="1"/>
          <p:nvPr>
            <p:ph idx="3" type="body"/>
          </p:nvPr>
        </p:nvSpPr>
        <p:spPr>
          <a:xfrm>
            <a:off x="6062650" y="17063961"/>
            <a:ext cx="24450701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37" name="Google Shape;137;p38"/>
          <p:cNvSpPr txBox="1"/>
          <p:nvPr>
            <p:ph idx="4" type="body"/>
          </p:nvPr>
        </p:nvSpPr>
        <p:spPr>
          <a:xfrm>
            <a:off x="6062650" y="17751568"/>
            <a:ext cx="24450701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w/ Text">
  <p:cSld name="Image w/ 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19354800" y="6919968"/>
            <a:ext cx="15583596" cy="7879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5080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b="0" i="0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b="0" i="0" sz="40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4572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b="0" i="0" sz="36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b="0" i="0" sz="32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0" name="Google Shape;20;p21"/>
          <p:cNvSpPr/>
          <p:nvPr>
            <p:ph idx="2" type="pic"/>
          </p:nvPr>
        </p:nvSpPr>
        <p:spPr>
          <a:xfrm>
            <a:off x="1637604" y="4849813"/>
            <a:ext cx="16345595" cy="12019835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" name="Google Shape;21;p21"/>
          <p:cNvSpPr txBox="1"/>
          <p:nvPr>
            <p:ph idx="3" type="body"/>
          </p:nvPr>
        </p:nvSpPr>
        <p:spPr>
          <a:xfrm>
            <a:off x="1637604" y="17063961"/>
            <a:ext cx="16345595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2" name="Google Shape;22;p21"/>
          <p:cNvSpPr txBox="1"/>
          <p:nvPr>
            <p:ph idx="4" type="body"/>
          </p:nvPr>
        </p:nvSpPr>
        <p:spPr>
          <a:xfrm>
            <a:off x="1637604" y="17751568"/>
            <a:ext cx="16345595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3" name="Google Shape;23;p21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NVIDIA Sans"/>
              <a:buNone/>
              <a:defRPr b="1" sz="7200" cap="none"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5" type="body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b="0" i="0" sz="4800" u="none" cap="none" strike="noStrike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Image">
  <p:cSld name="2-up Imag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9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NVIDIA Sans"/>
              <a:buNone/>
              <a:defRPr b="1" sz="7200" cap="none"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9"/>
          <p:cNvSpPr txBox="1"/>
          <p:nvPr>
            <p:ph idx="1" type="body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b="0" i="0" sz="4800" u="none" cap="none" strike="noStrike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41" name="Google Shape;141;p39"/>
          <p:cNvSpPr/>
          <p:nvPr>
            <p:ph idx="2" type="pic"/>
          </p:nvPr>
        </p:nvSpPr>
        <p:spPr>
          <a:xfrm>
            <a:off x="1637604" y="4849813"/>
            <a:ext cx="16345595" cy="12019835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39"/>
          <p:cNvSpPr/>
          <p:nvPr>
            <p:ph idx="3" type="pic"/>
          </p:nvPr>
        </p:nvSpPr>
        <p:spPr>
          <a:xfrm>
            <a:off x="18592799" y="4849813"/>
            <a:ext cx="16345595" cy="12019835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39"/>
          <p:cNvSpPr txBox="1"/>
          <p:nvPr>
            <p:ph idx="4" type="body"/>
          </p:nvPr>
        </p:nvSpPr>
        <p:spPr>
          <a:xfrm>
            <a:off x="1637604" y="17063961"/>
            <a:ext cx="16345595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44" name="Google Shape;144;p39"/>
          <p:cNvSpPr txBox="1"/>
          <p:nvPr>
            <p:ph idx="5" type="body"/>
          </p:nvPr>
        </p:nvSpPr>
        <p:spPr>
          <a:xfrm>
            <a:off x="1637604" y="17751568"/>
            <a:ext cx="16345595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45" name="Google Shape;145;p39"/>
          <p:cNvSpPr txBox="1"/>
          <p:nvPr>
            <p:ph idx="6" type="body"/>
          </p:nvPr>
        </p:nvSpPr>
        <p:spPr>
          <a:xfrm>
            <a:off x="18592805" y="17063961"/>
            <a:ext cx="16346278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46" name="Google Shape;146;p39"/>
          <p:cNvSpPr txBox="1"/>
          <p:nvPr>
            <p:ph idx="7" type="body"/>
          </p:nvPr>
        </p:nvSpPr>
        <p:spPr>
          <a:xfrm>
            <a:off x="18592805" y="17751568"/>
            <a:ext cx="16346278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Image Layout with Bullets">
  <p:cSld name="2-up Image Layout with Bullet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NVIDIA Sans"/>
              <a:buNone/>
              <a:defRPr b="1" sz="7200" cap="none"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0"/>
          <p:cNvSpPr txBox="1"/>
          <p:nvPr>
            <p:ph idx="1" type="body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b="0" i="0" sz="4800" u="none" cap="none" strike="noStrike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50" name="Google Shape;150;p40"/>
          <p:cNvSpPr/>
          <p:nvPr>
            <p:ph idx="2" type="pic"/>
          </p:nvPr>
        </p:nvSpPr>
        <p:spPr>
          <a:xfrm>
            <a:off x="1637604" y="4849813"/>
            <a:ext cx="8832277" cy="12019835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40"/>
          <p:cNvSpPr txBox="1"/>
          <p:nvPr>
            <p:ph idx="3" type="body"/>
          </p:nvPr>
        </p:nvSpPr>
        <p:spPr>
          <a:xfrm>
            <a:off x="11058350" y="6919968"/>
            <a:ext cx="6924849" cy="7879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5080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b="0" i="0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b="0" i="0" sz="40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4572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b="0" i="0" sz="36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b="0" i="0" sz="32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52" name="Google Shape;152;p40"/>
          <p:cNvSpPr/>
          <p:nvPr>
            <p:ph idx="4" type="pic"/>
          </p:nvPr>
        </p:nvSpPr>
        <p:spPr>
          <a:xfrm>
            <a:off x="18592805" y="4849813"/>
            <a:ext cx="8832277" cy="12019835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40"/>
          <p:cNvSpPr txBox="1"/>
          <p:nvPr>
            <p:ph idx="5" type="body"/>
          </p:nvPr>
        </p:nvSpPr>
        <p:spPr>
          <a:xfrm>
            <a:off x="28013551" y="6919968"/>
            <a:ext cx="6924849" cy="7879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5080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b="0" i="0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b="0" i="0" sz="40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4572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b="0" i="0" sz="36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b="0" i="0" sz="32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54" name="Google Shape;154;p40"/>
          <p:cNvSpPr txBox="1"/>
          <p:nvPr>
            <p:ph idx="6" type="body"/>
          </p:nvPr>
        </p:nvSpPr>
        <p:spPr>
          <a:xfrm>
            <a:off x="1637604" y="17063961"/>
            <a:ext cx="8832277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55" name="Google Shape;155;p40"/>
          <p:cNvSpPr txBox="1"/>
          <p:nvPr>
            <p:ph idx="7" type="body"/>
          </p:nvPr>
        </p:nvSpPr>
        <p:spPr>
          <a:xfrm>
            <a:off x="1637604" y="17751568"/>
            <a:ext cx="8832277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56" name="Google Shape;156;p40"/>
          <p:cNvSpPr txBox="1"/>
          <p:nvPr>
            <p:ph idx="8" type="body"/>
          </p:nvPr>
        </p:nvSpPr>
        <p:spPr>
          <a:xfrm>
            <a:off x="18592805" y="17063961"/>
            <a:ext cx="8832646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57" name="Google Shape;157;p40"/>
          <p:cNvSpPr txBox="1"/>
          <p:nvPr>
            <p:ph idx="9" type="body"/>
          </p:nvPr>
        </p:nvSpPr>
        <p:spPr>
          <a:xfrm>
            <a:off x="18592805" y="17751568"/>
            <a:ext cx="8832646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 Image">
  <p:cSld name="4-up Image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1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NVIDIA Sans"/>
              <a:buNone/>
              <a:defRPr b="1" sz="7200" cap="none"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41"/>
          <p:cNvSpPr txBox="1"/>
          <p:nvPr>
            <p:ph idx="1" type="body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b="0" i="0" sz="4800" u="none" cap="none" strike="noStrike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61" name="Google Shape;161;p41"/>
          <p:cNvSpPr/>
          <p:nvPr>
            <p:ph idx="2" type="pic"/>
          </p:nvPr>
        </p:nvSpPr>
        <p:spPr>
          <a:xfrm>
            <a:off x="18520757" y="4849813"/>
            <a:ext cx="7982985" cy="12019835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41"/>
          <p:cNvSpPr/>
          <p:nvPr>
            <p:ph idx="3" type="pic"/>
          </p:nvPr>
        </p:nvSpPr>
        <p:spPr>
          <a:xfrm>
            <a:off x="10072254" y="4849813"/>
            <a:ext cx="7982985" cy="12019835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41"/>
          <p:cNvSpPr/>
          <p:nvPr>
            <p:ph idx="4" type="pic"/>
          </p:nvPr>
        </p:nvSpPr>
        <p:spPr>
          <a:xfrm>
            <a:off x="1637606" y="4849813"/>
            <a:ext cx="7969130" cy="12019835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41"/>
          <p:cNvSpPr/>
          <p:nvPr>
            <p:ph idx="5" type="pic"/>
          </p:nvPr>
        </p:nvSpPr>
        <p:spPr>
          <a:xfrm>
            <a:off x="26969260" y="4849813"/>
            <a:ext cx="7969133" cy="12019835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41"/>
          <p:cNvSpPr txBox="1"/>
          <p:nvPr>
            <p:ph idx="6" type="body"/>
          </p:nvPr>
        </p:nvSpPr>
        <p:spPr>
          <a:xfrm>
            <a:off x="10087333" y="17063961"/>
            <a:ext cx="7967906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66" name="Google Shape;166;p41"/>
          <p:cNvSpPr txBox="1"/>
          <p:nvPr>
            <p:ph idx="7" type="body"/>
          </p:nvPr>
        </p:nvSpPr>
        <p:spPr>
          <a:xfrm>
            <a:off x="1630527" y="17063961"/>
            <a:ext cx="7946970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67" name="Google Shape;167;p41"/>
          <p:cNvSpPr txBox="1"/>
          <p:nvPr>
            <p:ph idx="8" type="body"/>
          </p:nvPr>
        </p:nvSpPr>
        <p:spPr>
          <a:xfrm>
            <a:off x="10087333" y="17751568"/>
            <a:ext cx="7967906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68" name="Google Shape;168;p41"/>
          <p:cNvSpPr txBox="1"/>
          <p:nvPr>
            <p:ph idx="9" type="body"/>
          </p:nvPr>
        </p:nvSpPr>
        <p:spPr>
          <a:xfrm>
            <a:off x="1630527" y="17751568"/>
            <a:ext cx="7946970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69" name="Google Shape;169;p41"/>
          <p:cNvSpPr txBox="1"/>
          <p:nvPr>
            <p:ph idx="13" type="body"/>
          </p:nvPr>
        </p:nvSpPr>
        <p:spPr>
          <a:xfrm>
            <a:off x="18527529" y="17063961"/>
            <a:ext cx="7946972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70" name="Google Shape;170;p41"/>
          <p:cNvSpPr txBox="1"/>
          <p:nvPr>
            <p:ph idx="14" type="body"/>
          </p:nvPr>
        </p:nvSpPr>
        <p:spPr>
          <a:xfrm>
            <a:off x="18527529" y="17751568"/>
            <a:ext cx="7946972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71" name="Google Shape;171;p41"/>
          <p:cNvSpPr txBox="1"/>
          <p:nvPr>
            <p:ph idx="15" type="body"/>
          </p:nvPr>
        </p:nvSpPr>
        <p:spPr>
          <a:xfrm>
            <a:off x="26976037" y="17063961"/>
            <a:ext cx="7947304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72" name="Google Shape;172;p41"/>
          <p:cNvSpPr txBox="1"/>
          <p:nvPr>
            <p:ph idx="16" type="body"/>
          </p:nvPr>
        </p:nvSpPr>
        <p:spPr>
          <a:xfrm>
            <a:off x="26976037" y="17751568"/>
            <a:ext cx="7947304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-up Image">
  <p:cSld name="5-up Image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2"/>
          <p:cNvSpPr/>
          <p:nvPr>
            <p:ph idx="2" type="pic"/>
          </p:nvPr>
        </p:nvSpPr>
        <p:spPr>
          <a:xfrm>
            <a:off x="12891393" y="4849814"/>
            <a:ext cx="1078992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42"/>
          <p:cNvSpPr/>
          <p:nvPr>
            <p:ph idx="3" type="pic"/>
          </p:nvPr>
        </p:nvSpPr>
        <p:spPr>
          <a:xfrm>
            <a:off x="1645583" y="4849814"/>
            <a:ext cx="1078992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42"/>
          <p:cNvSpPr/>
          <p:nvPr>
            <p:ph idx="4" type="pic"/>
          </p:nvPr>
        </p:nvSpPr>
        <p:spPr>
          <a:xfrm>
            <a:off x="24148473" y="4849814"/>
            <a:ext cx="1078992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42"/>
          <p:cNvSpPr txBox="1"/>
          <p:nvPr>
            <p:ph idx="1" type="body"/>
          </p:nvPr>
        </p:nvSpPr>
        <p:spPr>
          <a:xfrm>
            <a:off x="1656844" y="9981886"/>
            <a:ext cx="10778652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78" name="Google Shape;178;p42"/>
          <p:cNvSpPr txBox="1"/>
          <p:nvPr>
            <p:ph idx="5" type="body"/>
          </p:nvPr>
        </p:nvSpPr>
        <p:spPr>
          <a:xfrm>
            <a:off x="1656844" y="10669493"/>
            <a:ext cx="10778652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79" name="Google Shape;179;p42"/>
          <p:cNvSpPr txBox="1"/>
          <p:nvPr>
            <p:ph idx="6" type="body"/>
          </p:nvPr>
        </p:nvSpPr>
        <p:spPr>
          <a:xfrm>
            <a:off x="12894348" y="9981886"/>
            <a:ext cx="10778652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80" name="Google Shape;180;p42"/>
          <p:cNvSpPr txBox="1"/>
          <p:nvPr>
            <p:ph idx="7" type="body"/>
          </p:nvPr>
        </p:nvSpPr>
        <p:spPr>
          <a:xfrm>
            <a:off x="12894348" y="10669493"/>
            <a:ext cx="10778652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81" name="Google Shape;181;p42"/>
          <p:cNvSpPr txBox="1"/>
          <p:nvPr>
            <p:ph idx="8" type="body"/>
          </p:nvPr>
        </p:nvSpPr>
        <p:spPr>
          <a:xfrm>
            <a:off x="24151315" y="9981886"/>
            <a:ext cx="10779102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82" name="Google Shape;182;p42"/>
          <p:cNvSpPr txBox="1"/>
          <p:nvPr>
            <p:ph idx="9" type="body"/>
          </p:nvPr>
        </p:nvSpPr>
        <p:spPr>
          <a:xfrm>
            <a:off x="24151315" y="10669493"/>
            <a:ext cx="10779102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83" name="Google Shape;183;p42"/>
          <p:cNvSpPr/>
          <p:nvPr>
            <p:ph idx="13" type="pic"/>
          </p:nvPr>
        </p:nvSpPr>
        <p:spPr>
          <a:xfrm>
            <a:off x="18520757" y="11931888"/>
            <a:ext cx="1078992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42"/>
          <p:cNvSpPr/>
          <p:nvPr>
            <p:ph idx="14" type="pic"/>
          </p:nvPr>
        </p:nvSpPr>
        <p:spPr>
          <a:xfrm>
            <a:off x="7265320" y="11931888"/>
            <a:ext cx="10789919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42"/>
          <p:cNvSpPr txBox="1"/>
          <p:nvPr>
            <p:ph idx="15" type="body"/>
          </p:nvPr>
        </p:nvSpPr>
        <p:spPr>
          <a:xfrm>
            <a:off x="7276587" y="17063961"/>
            <a:ext cx="10778651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86" name="Google Shape;186;p42"/>
          <p:cNvSpPr txBox="1"/>
          <p:nvPr>
            <p:ph idx="16" type="body"/>
          </p:nvPr>
        </p:nvSpPr>
        <p:spPr>
          <a:xfrm>
            <a:off x="7276587" y="17751568"/>
            <a:ext cx="10778651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87" name="Google Shape;187;p42"/>
          <p:cNvSpPr txBox="1"/>
          <p:nvPr>
            <p:ph idx="17" type="body"/>
          </p:nvPr>
        </p:nvSpPr>
        <p:spPr>
          <a:xfrm>
            <a:off x="18533554" y="17063961"/>
            <a:ext cx="10779102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88" name="Google Shape;188;p42"/>
          <p:cNvSpPr txBox="1"/>
          <p:nvPr>
            <p:ph idx="18" type="body"/>
          </p:nvPr>
        </p:nvSpPr>
        <p:spPr>
          <a:xfrm>
            <a:off x="18533554" y="17751568"/>
            <a:ext cx="10779102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89" name="Google Shape;189;p42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NVIDIA Sans"/>
              <a:buNone/>
              <a:defRPr b="1" sz="7200" cap="none"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2"/>
          <p:cNvSpPr txBox="1"/>
          <p:nvPr>
            <p:ph idx="19" type="body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b="0" i="0" sz="4800" u="none" cap="none" strike="noStrike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-up Image">
  <p:cSld name="6-up Image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/>
          <p:nvPr>
            <p:ph idx="2" type="pic"/>
          </p:nvPr>
        </p:nvSpPr>
        <p:spPr>
          <a:xfrm>
            <a:off x="12891393" y="4849814"/>
            <a:ext cx="1078992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43"/>
          <p:cNvSpPr/>
          <p:nvPr>
            <p:ph idx="3" type="pic"/>
          </p:nvPr>
        </p:nvSpPr>
        <p:spPr>
          <a:xfrm>
            <a:off x="1645583" y="4849814"/>
            <a:ext cx="1078992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43"/>
          <p:cNvSpPr/>
          <p:nvPr>
            <p:ph idx="4" type="pic"/>
          </p:nvPr>
        </p:nvSpPr>
        <p:spPr>
          <a:xfrm>
            <a:off x="24148473" y="4849814"/>
            <a:ext cx="1078992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43"/>
          <p:cNvSpPr txBox="1"/>
          <p:nvPr>
            <p:ph idx="1" type="body"/>
          </p:nvPr>
        </p:nvSpPr>
        <p:spPr>
          <a:xfrm>
            <a:off x="1656844" y="9981886"/>
            <a:ext cx="10778652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96" name="Google Shape;196;p43"/>
          <p:cNvSpPr txBox="1"/>
          <p:nvPr>
            <p:ph idx="5" type="body"/>
          </p:nvPr>
        </p:nvSpPr>
        <p:spPr>
          <a:xfrm>
            <a:off x="1656844" y="10669493"/>
            <a:ext cx="10778652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97" name="Google Shape;197;p43"/>
          <p:cNvSpPr txBox="1"/>
          <p:nvPr>
            <p:ph idx="6" type="body"/>
          </p:nvPr>
        </p:nvSpPr>
        <p:spPr>
          <a:xfrm>
            <a:off x="12894348" y="9981886"/>
            <a:ext cx="10778652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98" name="Google Shape;198;p43"/>
          <p:cNvSpPr txBox="1"/>
          <p:nvPr>
            <p:ph idx="7" type="body"/>
          </p:nvPr>
        </p:nvSpPr>
        <p:spPr>
          <a:xfrm>
            <a:off x="12894348" y="10669493"/>
            <a:ext cx="10778652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99" name="Google Shape;199;p43"/>
          <p:cNvSpPr txBox="1"/>
          <p:nvPr>
            <p:ph idx="8" type="body"/>
          </p:nvPr>
        </p:nvSpPr>
        <p:spPr>
          <a:xfrm>
            <a:off x="24151315" y="9981886"/>
            <a:ext cx="10779102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00" name="Google Shape;200;p43"/>
          <p:cNvSpPr txBox="1"/>
          <p:nvPr>
            <p:ph idx="9" type="body"/>
          </p:nvPr>
        </p:nvSpPr>
        <p:spPr>
          <a:xfrm>
            <a:off x="24151315" y="10669493"/>
            <a:ext cx="10779102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01" name="Google Shape;201;p43"/>
          <p:cNvSpPr/>
          <p:nvPr>
            <p:ph idx="13" type="pic"/>
          </p:nvPr>
        </p:nvSpPr>
        <p:spPr>
          <a:xfrm>
            <a:off x="12902654" y="11931889"/>
            <a:ext cx="1078992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43"/>
          <p:cNvSpPr/>
          <p:nvPr>
            <p:ph idx="14" type="pic"/>
          </p:nvPr>
        </p:nvSpPr>
        <p:spPr>
          <a:xfrm>
            <a:off x="1656844" y="11931889"/>
            <a:ext cx="1078992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43"/>
          <p:cNvSpPr/>
          <p:nvPr>
            <p:ph idx="15" type="pic"/>
          </p:nvPr>
        </p:nvSpPr>
        <p:spPr>
          <a:xfrm>
            <a:off x="24159734" y="11931889"/>
            <a:ext cx="1078992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43"/>
          <p:cNvSpPr txBox="1"/>
          <p:nvPr>
            <p:ph idx="16" type="body"/>
          </p:nvPr>
        </p:nvSpPr>
        <p:spPr>
          <a:xfrm>
            <a:off x="1668105" y="17063961"/>
            <a:ext cx="10778652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05" name="Google Shape;205;p43"/>
          <p:cNvSpPr txBox="1"/>
          <p:nvPr>
            <p:ph idx="17" type="body"/>
          </p:nvPr>
        </p:nvSpPr>
        <p:spPr>
          <a:xfrm>
            <a:off x="1668105" y="17751568"/>
            <a:ext cx="10778652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06" name="Google Shape;206;p43"/>
          <p:cNvSpPr txBox="1"/>
          <p:nvPr>
            <p:ph idx="18" type="body"/>
          </p:nvPr>
        </p:nvSpPr>
        <p:spPr>
          <a:xfrm>
            <a:off x="12905609" y="17063961"/>
            <a:ext cx="10778652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07" name="Google Shape;207;p43"/>
          <p:cNvSpPr txBox="1"/>
          <p:nvPr>
            <p:ph idx="19" type="body"/>
          </p:nvPr>
        </p:nvSpPr>
        <p:spPr>
          <a:xfrm>
            <a:off x="12905609" y="17751568"/>
            <a:ext cx="10778652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08" name="Google Shape;208;p43"/>
          <p:cNvSpPr txBox="1"/>
          <p:nvPr>
            <p:ph idx="20" type="body"/>
          </p:nvPr>
        </p:nvSpPr>
        <p:spPr>
          <a:xfrm>
            <a:off x="24162576" y="17063961"/>
            <a:ext cx="10779102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09" name="Google Shape;209;p43"/>
          <p:cNvSpPr txBox="1"/>
          <p:nvPr>
            <p:ph idx="21" type="body"/>
          </p:nvPr>
        </p:nvSpPr>
        <p:spPr>
          <a:xfrm>
            <a:off x="24162576" y="17751568"/>
            <a:ext cx="10779102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10" name="Google Shape;210;p43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NVIDIA Sans"/>
              <a:buNone/>
              <a:defRPr b="1" sz="7200" cap="none"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43"/>
          <p:cNvSpPr txBox="1"/>
          <p:nvPr>
            <p:ph idx="22" type="body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b="0" i="0" sz="4800" u="none" cap="none" strike="noStrike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-up Image">
  <p:cSld name="7-up Image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4"/>
          <p:cNvSpPr txBox="1"/>
          <p:nvPr>
            <p:ph idx="1" type="body"/>
          </p:nvPr>
        </p:nvSpPr>
        <p:spPr>
          <a:xfrm>
            <a:off x="14335071" y="17059122"/>
            <a:ext cx="7955280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14" name="Google Shape;214;p44"/>
          <p:cNvSpPr txBox="1"/>
          <p:nvPr>
            <p:ph idx="2" type="body"/>
          </p:nvPr>
        </p:nvSpPr>
        <p:spPr>
          <a:xfrm>
            <a:off x="5886573" y="17059122"/>
            <a:ext cx="7970338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15" name="Google Shape;215;p44"/>
          <p:cNvSpPr txBox="1"/>
          <p:nvPr>
            <p:ph idx="3" type="body"/>
          </p:nvPr>
        </p:nvSpPr>
        <p:spPr>
          <a:xfrm>
            <a:off x="14335071" y="17727056"/>
            <a:ext cx="7955280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16" name="Google Shape;216;p44"/>
          <p:cNvSpPr txBox="1"/>
          <p:nvPr>
            <p:ph idx="4" type="body"/>
          </p:nvPr>
        </p:nvSpPr>
        <p:spPr>
          <a:xfrm>
            <a:off x="5886573" y="17727056"/>
            <a:ext cx="7970338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17" name="Google Shape;217;p44"/>
          <p:cNvSpPr/>
          <p:nvPr>
            <p:ph idx="5" type="pic"/>
          </p:nvPr>
        </p:nvSpPr>
        <p:spPr>
          <a:xfrm>
            <a:off x="5886573" y="11926198"/>
            <a:ext cx="795528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44"/>
          <p:cNvSpPr/>
          <p:nvPr>
            <p:ph idx="6" type="pic"/>
          </p:nvPr>
        </p:nvSpPr>
        <p:spPr>
          <a:xfrm>
            <a:off x="14335074" y="11926198"/>
            <a:ext cx="795528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44"/>
          <p:cNvSpPr/>
          <p:nvPr>
            <p:ph idx="7" type="pic"/>
          </p:nvPr>
        </p:nvSpPr>
        <p:spPr>
          <a:xfrm>
            <a:off x="22783576" y="11926198"/>
            <a:ext cx="795528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44"/>
          <p:cNvSpPr txBox="1"/>
          <p:nvPr>
            <p:ph idx="8" type="body"/>
          </p:nvPr>
        </p:nvSpPr>
        <p:spPr>
          <a:xfrm>
            <a:off x="22783575" y="17059122"/>
            <a:ext cx="7951467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21" name="Google Shape;221;p44"/>
          <p:cNvSpPr txBox="1"/>
          <p:nvPr>
            <p:ph idx="9" type="body"/>
          </p:nvPr>
        </p:nvSpPr>
        <p:spPr>
          <a:xfrm>
            <a:off x="22783575" y="17727056"/>
            <a:ext cx="7951467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22" name="Google Shape;222;p44"/>
          <p:cNvSpPr/>
          <p:nvPr>
            <p:ph idx="13" type="pic"/>
          </p:nvPr>
        </p:nvSpPr>
        <p:spPr>
          <a:xfrm>
            <a:off x="18534610" y="4849814"/>
            <a:ext cx="795528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44"/>
          <p:cNvSpPr/>
          <p:nvPr>
            <p:ph idx="14" type="pic"/>
          </p:nvPr>
        </p:nvSpPr>
        <p:spPr>
          <a:xfrm>
            <a:off x="10086108" y="4849814"/>
            <a:ext cx="795528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44"/>
          <p:cNvSpPr/>
          <p:nvPr>
            <p:ph idx="15" type="pic"/>
          </p:nvPr>
        </p:nvSpPr>
        <p:spPr>
          <a:xfrm>
            <a:off x="1637606" y="4849814"/>
            <a:ext cx="795528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44"/>
          <p:cNvSpPr/>
          <p:nvPr>
            <p:ph idx="16" type="pic"/>
          </p:nvPr>
        </p:nvSpPr>
        <p:spPr>
          <a:xfrm>
            <a:off x="26983113" y="4849814"/>
            <a:ext cx="795528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44"/>
          <p:cNvSpPr txBox="1"/>
          <p:nvPr>
            <p:ph idx="17" type="body"/>
          </p:nvPr>
        </p:nvSpPr>
        <p:spPr>
          <a:xfrm>
            <a:off x="10094409" y="9981886"/>
            <a:ext cx="7946972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27" name="Google Shape;227;p44"/>
          <p:cNvSpPr txBox="1"/>
          <p:nvPr>
            <p:ph idx="18" type="body"/>
          </p:nvPr>
        </p:nvSpPr>
        <p:spPr>
          <a:xfrm>
            <a:off x="1637603" y="9981886"/>
            <a:ext cx="7946970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28" name="Google Shape;228;p44"/>
          <p:cNvSpPr txBox="1"/>
          <p:nvPr>
            <p:ph idx="19" type="body"/>
          </p:nvPr>
        </p:nvSpPr>
        <p:spPr>
          <a:xfrm>
            <a:off x="10094409" y="10669493"/>
            <a:ext cx="7946972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29" name="Google Shape;229;p44"/>
          <p:cNvSpPr txBox="1"/>
          <p:nvPr>
            <p:ph idx="20" type="body"/>
          </p:nvPr>
        </p:nvSpPr>
        <p:spPr>
          <a:xfrm>
            <a:off x="1637603" y="10669493"/>
            <a:ext cx="7946970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30" name="Google Shape;230;p44"/>
          <p:cNvSpPr txBox="1"/>
          <p:nvPr>
            <p:ph idx="21" type="body"/>
          </p:nvPr>
        </p:nvSpPr>
        <p:spPr>
          <a:xfrm>
            <a:off x="18534605" y="9981886"/>
            <a:ext cx="7946972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31" name="Google Shape;231;p44"/>
          <p:cNvSpPr txBox="1"/>
          <p:nvPr>
            <p:ph idx="22" type="body"/>
          </p:nvPr>
        </p:nvSpPr>
        <p:spPr>
          <a:xfrm>
            <a:off x="18534605" y="10669493"/>
            <a:ext cx="7946972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32" name="Google Shape;232;p44"/>
          <p:cNvSpPr txBox="1"/>
          <p:nvPr>
            <p:ph idx="23" type="body"/>
          </p:nvPr>
        </p:nvSpPr>
        <p:spPr>
          <a:xfrm>
            <a:off x="26983113" y="9981886"/>
            <a:ext cx="7947304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33" name="Google Shape;233;p44"/>
          <p:cNvSpPr txBox="1"/>
          <p:nvPr>
            <p:ph idx="24" type="body"/>
          </p:nvPr>
        </p:nvSpPr>
        <p:spPr>
          <a:xfrm>
            <a:off x="26983113" y="10669493"/>
            <a:ext cx="7947304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34" name="Google Shape;234;p44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NVIDIA Sans"/>
              <a:buNone/>
              <a:defRPr b="1" sz="7200" cap="none"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44"/>
          <p:cNvSpPr txBox="1"/>
          <p:nvPr>
            <p:ph idx="25" type="body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b="0" i="0" sz="4800" u="none" cap="none" strike="noStrike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-up Image">
  <p:cSld name="8-up Image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5"/>
          <p:cNvSpPr/>
          <p:nvPr>
            <p:ph idx="2" type="pic"/>
          </p:nvPr>
        </p:nvSpPr>
        <p:spPr>
          <a:xfrm>
            <a:off x="1637603" y="11926198"/>
            <a:ext cx="795528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45"/>
          <p:cNvSpPr/>
          <p:nvPr>
            <p:ph idx="3" type="pic"/>
          </p:nvPr>
        </p:nvSpPr>
        <p:spPr>
          <a:xfrm>
            <a:off x="10086104" y="11926198"/>
            <a:ext cx="795528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45"/>
          <p:cNvSpPr/>
          <p:nvPr>
            <p:ph idx="4" type="pic"/>
          </p:nvPr>
        </p:nvSpPr>
        <p:spPr>
          <a:xfrm>
            <a:off x="18534606" y="11926198"/>
            <a:ext cx="795528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45"/>
          <p:cNvSpPr/>
          <p:nvPr>
            <p:ph idx="5" type="pic"/>
          </p:nvPr>
        </p:nvSpPr>
        <p:spPr>
          <a:xfrm>
            <a:off x="18534610" y="4849814"/>
            <a:ext cx="795528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45"/>
          <p:cNvSpPr/>
          <p:nvPr>
            <p:ph idx="6" type="pic"/>
          </p:nvPr>
        </p:nvSpPr>
        <p:spPr>
          <a:xfrm>
            <a:off x="10086108" y="4849814"/>
            <a:ext cx="795528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45"/>
          <p:cNvSpPr/>
          <p:nvPr>
            <p:ph idx="7" type="pic"/>
          </p:nvPr>
        </p:nvSpPr>
        <p:spPr>
          <a:xfrm>
            <a:off x="1637606" y="4849814"/>
            <a:ext cx="795528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45"/>
          <p:cNvSpPr/>
          <p:nvPr>
            <p:ph idx="8" type="pic"/>
          </p:nvPr>
        </p:nvSpPr>
        <p:spPr>
          <a:xfrm>
            <a:off x="26983113" y="4849814"/>
            <a:ext cx="795528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45"/>
          <p:cNvSpPr/>
          <p:nvPr>
            <p:ph idx="9" type="pic"/>
          </p:nvPr>
        </p:nvSpPr>
        <p:spPr>
          <a:xfrm>
            <a:off x="26968061" y="11926198"/>
            <a:ext cx="795528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45"/>
          <p:cNvSpPr txBox="1"/>
          <p:nvPr>
            <p:ph idx="1" type="body"/>
          </p:nvPr>
        </p:nvSpPr>
        <p:spPr>
          <a:xfrm>
            <a:off x="10094409" y="9981886"/>
            <a:ext cx="7946972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46" name="Google Shape;246;p45"/>
          <p:cNvSpPr txBox="1"/>
          <p:nvPr>
            <p:ph idx="13" type="body"/>
          </p:nvPr>
        </p:nvSpPr>
        <p:spPr>
          <a:xfrm>
            <a:off x="1637603" y="9981886"/>
            <a:ext cx="7946970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47" name="Google Shape;247;p45"/>
          <p:cNvSpPr txBox="1"/>
          <p:nvPr>
            <p:ph idx="14" type="body"/>
          </p:nvPr>
        </p:nvSpPr>
        <p:spPr>
          <a:xfrm>
            <a:off x="10094409" y="10669493"/>
            <a:ext cx="7946972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48" name="Google Shape;248;p45"/>
          <p:cNvSpPr txBox="1"/>
          <p:nvPr>
            <p:ph idx="15" type="body"/>
          </p:nvPr>
        </p:nvSpPr>
        <p:spPr>
          <a:xfrm>
            <a:off x="1637603" y="10669493"/>
            <a:ext cx="7946970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49" name="Google Shape;249;p45"/>
          <p:cNvSpPr txBox="1"/>
          <p:nvPr>
            <p:ph idx="16" type="body"/>
          </p:nvPr>
        </p:nvSpPr>
        <p:spPr>
          <a:xfrm>
            <a:off x="18534605" y="9981886"/>
            <a:ext cx="7946972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50" name="Google Shape;250;p45"/>
          <p:cNvSpPr txBox="1"/>
          <p:nvPr>
            <p:ph idx="17" type="body"/>
          </p:nvPr>
        </p:nvSpPr>
        <p:spPr>
          <a:xfrm>
            <a:off x="18534605" y="10669493"/>
            <a:ext cx="7946972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51" name="Google Shape;251;p45"/>
          <p:cNvSpPr txBox="1"/>
          <p:nvPr>
            <p:ph idx="18" type="body"/>
          </p:nvPr>
        </p:nvSpPr>
        <p:spPr>
          <a:xfrm>
            <a:off x="26983113" y="9981886"/>
            <a:ext cx="7947304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52" name="Google Shape;252;p45"/>
          <p:cNvSpPr txBox="1"/>
          <p:nvPr>
            <p:ph idx="19" type="body"/>
          </p:nvPr>
        </p:nvSpPr>
        <p:spPr>
          <a:xfrm>
            <a:off x="26983113" y="10669493"/>
            <a:ext cx="7947304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53" name="Google Shape;253;p45"/>
          <p:cNvSpPr txBox="1"/>
          <p:nvPr>
            <p:ph idx="20" type="body"/>
          </p:nvPr>
        </p:nvSpPr>
        <p:spPr>
          <a:xfrm>
            <a:off x="10087333" y="17059122"/>
            <a:ext cx="7946972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54" name="Google Shape;254;p45"/>
          <p:cNvSpPr txBox="1"/>
          <p:nvPr>
            <p:ph idx="21" type="body"/>
          </p:nvPr>
        </p:nvSpPr>
        <p:spPr>
          <a:xfrm>
            <a:off x="1630527" y="17059122"/>
            <a:ext cx="7946970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55" name="Google Shape;255;p45"/>
          <p:cNvSpPr txBox="1"/>
          <p:nvPr>
            <p:ph idx="22" type="body"/>
          </p:nvPr>
        </p:nvSpPr>
        <p:spPr>
          <a:xfrm>
            <a:off x="10087333" y="17746729"/>
            <a:ext cx="7946972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56" name="Google Shape;256;p45"/>
          <p:cNvSpPr txBox="1"/>
          <p:nvPr>
            <p:ph idx="23" type="body"/>
          </p:nvPr>
        </p:nvSpPr>
        <p:spPr>
          <a:xfrm>
            <a:off x="1630527" y="17746729"/>
            <a:ext cx="7946970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57" name="Google Shape;257;p45"/>
          <p:cNvSpPr txBox="1"/>
          <p:nvPr>
            <p:ph idx="24" type="body"/>
          </p:nvPr>
        </p:nvSpPr>
        <p:spPr>
          <a:xfrm>
            <a:off x="18527529" y="17059122"/>
            <a:ext cx="7946972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58" name="Google Shape;258;p45"/>
          <p:cNvSpPr txBox="1"/>
          <p:nvPr>
            <p:ph idx="25" type="body"/>
          </p:nvPr>
        </p:nvSpPr>
        <p:spPr>
          <a:xfrm>
            <a:off x="18527529" y="17746729"/>
            <a:ext cx="7946972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59" name="Google Shape;259;p45"/>
          <p:cNvSpPr txBox="1"/>
          <p:nvPr>
            <p:ph idx="26" type="body"/>
          </p:nvPr>
        </p:nvSpPr>
        <p:spPr>
          <a:xfrm>
            <a:off x="26976037" y="17059122"/>
            <a:ext cx="7947304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60" name="Google Shape;260;p45"/>
          <p:cNvSpPr txBox="1"/>
          <p:nvPr>
            <p:ph idx="27" type="body"/>
          </p:nvPr>
        </p:nvSpPr>
        <p:spPr>
          <a:xfrm>
            <a:off x="26976037" y="17746729"/>
            <a:ext cx="7947304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61" name="Google Shape;261;p45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NVIDIA Sans"/>
              <a:buNone/>
              <a:defRPr b="1" sz="7200" cap="none"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45"/>
          <p:cNvSpPr txBox="1"/>
          <p:nvPr>
            <p:ph idx="28" type="body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b="0" i="0" sz="4800" u="none" cap="none" strike="noStrike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-up Image">
  <p:cSld name="9-up Image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/>
          <p:nvPr>
            <p:ph idx="1" type="body"/>
          </p:nvPr>
        </p:nvSpPr>
        <p:spPr>
          <a:xfrm>
            <a:off x="11782110" y="17059122"/>
            <a:ext cx="6261482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65" name="Google Shape;265;p46"/>
          <p:cNvSpPr txBox="1"/>
          <p:nvPr>
            <p:ph idx="2" type="body"/>
          </p:nvPr>
        </p:nvSpPr>
        <p:spPr>
          <a:xfrm>
            <a:off x="5037420" y="17059122"/>
            <a:ext cx="6254842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66" name="Google Shape;266;p46"/>
          <p:cNvSpPr txBox="1"/>
          <p:nvPr>
            <p:ph idx="3" type="body"/>
          </p:nvPr>
        </p:nvSpPr>
        <p:spPr>
          <a:xfrm>
            <a:off x="11782110" y="17727056"/>
            <a:ext cx="6261482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67" name="Google Shape;267;p46"/>
          <p:cNvSpPr txBox="1"/>
          <p:nvPr>
            <p:ph idx="4" type="body"/>
          </p:nvPr>
        </p:nvSpPr>
        <p:spPr>
          <a:xfrm>
            <a:off x="5037420" y="17727056"/>
            <a:ext cx="6254842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68" name="Google Shape;268;p46"/>
          <p:cNvSpPr/>
          <p:nvPr>
            <p:ph idx="5" type="pic"/>
          </p:nvPr>
        </p:nvSpPr>
        <p:spPr>
          <a:xfrm>
            <a:off x="5021177" y="11926198"/>
            <a:ext cx="626364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46"/>
          <p:cNvSpPr/>
          <p:nvPr>
            <p:ph idx="6" type="pic"/>
          </p:nvPr>
        </p:nvSpPr>
        <p:spPr>
          <a:xfrm>
            <a:off x="11779715" y="11926198"/>
            <a:ext cx="626364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46"/>
          <p:cNvSpPr/>
          <p:nvPr>
            <p:ph idx="7" type="pic"/>
          </p:nvPr>
        </p:nvSpPr>
        <p:spPr>
          <a:xfrm>
            <a:off x="25286158" y="11926198"/>
            <a:ext cx="626364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46"/>
          <p:cNvSpPr txBox="1"/>
          <p:nvPr>
            <p:ph idx="8" type="body"/>
          </p:nvPr>
        </p:nvSpPr>
        <p:spPr>
          <a:xfrm>
            <a:off x="18532409" y="17059122"/>
            <a:ext cx="6263641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72" name="Google Shape;272;p46"/>
          <p:cNvSpPr txBox="1"/>
          <p:nvPr>
            <p:ph idx="9" type="body"/>
          </p:nvPr>
        </p:nvSpPr>
        <p:spPr>
          <a:xfrm>
            <a:off x="18532409" y="17727056"/>
            <a:ext cx="6263641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73" name="Google Shape;273;p46"/>
          <p:cNvSpPr/>
          <p:nvPr>
            <p:ph idx="13" type="pic"/>
          </p:nvPr>
        </p:nvSpPr>
        <p:spPr>
          <a:xfrm>
            <a:off x="15152060" y="4848840"/>
            <a:ext cx="626364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46"/>
          <p:cNvSpPr/>
          <p:nvPr>
            <p:ph idx="14" type="pic"/>
          </p:nvPr>
        </p:nvSpPr>
        <p:spPr>
          <a:xfrm>
            <a:off x="8394833" y="4848840"/>
            <a:ext cx="626364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46"/>
          <p:cNvSpPr/>
          <p:nvPr>
            <p:ph idx="15" type="pic"/>
          </p:nvPr>
        </p:nvSpPr>
        <p:spPr>
          <a:xfrm>
            <a:off x="1637606" y="4848840"/>
            <a:ext cx="626364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46"/>
          <p:cNvSpPr/>
          <p:nvPr>
            <p:ph idx="16" type="pic"/>
          </p:nvPr>
        </p:nvSpPr>
        <p:spPr>
          <a:xfrm>
            <a:off x="21909287" y="4848840"/>
            <a:ext cx="626364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46"/>
          <p:cNvSpPr/>
          <p:nvPr>
            <p:ph idx="17" type="pic"/>
          </p:nvPr>
        </p:nvSpPr>
        <p:spPr>
          <a:xfrm>
            <a:off x="28666515" y="4848840"/>
            <a:ext cx="626364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46"/>
          <p:cNvSpPr/>
          <p:nvPr>
            <p:ph idx="18" type="pic"/>
          </p:nvPr>
        </p:nvSpPr>
        <p:spPr>
          <a:xfrm>
            <a:off x="18527620" y="11926198"/>
            <a:ext cx="626364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46"/>
          <p:cNvSpPr txBox="1"/>
          <p:nvPr>
            <p:ph idx="19" type="body"/>
          </p:nvPr>
        </p:nvSpPr>
        <p:spPr>
          <a:xfrm>
            <a:off x="25307424" y="17059122"/>
            <a:ext cx="6263640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80" name="Google Shape;280;p46"/>
          <p:cNvSpPr txBox="1"/>
          <p:nvPr>
            <p:ph idx="20" type="body"/>
          </p:nvPr>
        </p:nvSpPr>
        <p:spPr>
          <a:xfrm>
            <a:off x="25307424" y="17727056"/>
            <a:ext cx="6263640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81" name="Google Shape;281;p46"/>
          <p:cNvSpPr txBox="1"/>
          <p:nvPr>
            <p:ph idx="21" type="body"/>
          </p:nvPr>
        </p:nvSpPr>
        <p:spPr>
          <a:xfrm>
            <a:off x="15141913" y="9981886"/>
            <a:ext cx="6263640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82" name="Google Shape;282;p46"/>
          <p:cNvSpPr txBox="1"/>
          <p:nvPr>
            <p:ph idx="22" type="body"/>
          </p:nvPr>
        </p:nvSpPr>
        <p:spPr>
          <a:xfrm>
            <a:off x="8391957" y="9981886"/>
            <a:ext cx="6263639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83" name="Google Shape;283;p46"/>
          <p:cNvSpPr txBox="1"/>
          <p:nvPr>
            <p:ph idx="23" type="body"/>
          </p:nvPr>
        </p:nvSpPr>
        <p:spPr>
          <a:xfrm>
            <a:off x="15141913" y="10669493"/>
            <a:ext cx="6263640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84" name="Google Shape;284;p46"/>
          <p:cNvSpPr txBox="1"/>
          <p:nvPr>
            <p:ph idx="24" type="body"/>
          </p:nvPr>
        </p:nvSpPr>
        <p:spPr>
          <a:xfrm>
            <a:off x="8391957" y="10669493"/>
            <a:ext cx="6263639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85" name="Google Shape;285;p46"/>
          <p:cNvSpPr txBox="1"/>
          <p:nvPr>
            <p:ph idx="25" type="body"/>
          </p:nvPr>
        </p:nvSpPr>
        <p:spPr>
          <a:xfrm>
            <a:off x="21900662" y="9981886"/>
            <a:ext cx="6263640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86" name="Google Shape;286;p46"/>
          <p:cNvSpPr txBox="1"/>
          <p:nvPr>
            <p:ph idx="26" type="body"/>
          </p:nvPr>
        </p:nvSpPr>
        <p:spPr>
          <a:xfrm>
            <a:off x="21900662" y="10669493"/>
            <a:ext cx="6263640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87" name="Google Shape;287;p46"/>
          <p:cNvSpPr txBox="1"/>
          <p:nvPr>
            <p:ph idx="27" type="body"/>
          </p:nvPr>
        </p:nvSpPr>
        <p:spPr>
          <a:xfrm>
            <a:off x="28666515" y="9981886"/>
            <a:ext cx="6263902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88" name="Google Shape;288;p46"/>
          <p:cNvSpPr txBox="1"/>
          <p:nvPr>
            <p:ph idx="28" type="body"/>
          </p:nvPr>
        </p:nvSpPr>
        <p:spPr>
          <a:xfrm>
            <a:off x="28666515" y="10669493"/>
            <a:ext cx="6263902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89" name="Google Shape;289;p46"/>
          <p:cNvSpPr txBox="1"/>
          <p:nvPr>
            <p:ph idx="29" type="body"/>
          </p:nvPr>
        </p:nvSpPr>
        <p:spPr>
          <a:xfrm>
            <a:off x="1637606" y="9981886"/>
            <a:ext cx="6263639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90" name="Google Shape;290;p46"/>
          <p:cNvSpPr txBox="1"/>
          <p:nvPr>
            <p:ph idx="30" type="body"/>
          </p:nvPr>
        </p:nvSpPr>
        <p:spPr>
          <a:xfrm>
            <a:off x="1637606" y="10669493"/>
            <a:ext cx="6263639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91" name="Google Shape;291;p46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NVIDIA Sans"/>
              <a:buNone/>
              <a:defRPr b="1" sz="7200" cap="none"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46"/>
          <p:cNvSpPr txBox="1"/>
          <p:nvPr>
            <p:ph idx="31" type="body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b="0" i="0" sz="4800" u="none" cap="none" strike="noStrike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-up Image">
  <p:cSld name="10-up Image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7"/>
          <p:cNvSpPr txBox="1"/>
          <p:nvPr>
            <p:ph idx="1" type="body"/>
          </p:nvPr>
        </p:nvSpPr>
        <p:spPr>
          <a:xfrm>
            <a:off x="8382295" y="17059122"/>
            <a:ext cx="6261482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95" name="Google Shape;295;p47"/>
          <p:cNvSpPr txBox="1"/>
          <p:nvPr>
            <p:ph idx="2" type="body"/>
          </p:nvPr>
        </p:nvSpPr>
        <p:spPr>
          <a:xfrm>
            <a:off x="1637605" y="17059122"/>
            <a:ext cx="6254842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96" name="Google Shape;296;p47"/>
          <p:cNvSpPr txBox="1"/>
          <p:nvPr>
            <p:ph idx="3" type="body"/>
          </p:nvPr>
        </p:nvSpPr>
        <p:spPr>
          <a:xfrm>
            <a:off x="8382295" y="17727056"/>
            <a:ext cx="6261482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97" name="Google Shape;297;p47"/>
          <p:cNvSpPr txBox="1"/>
          <p:nvPr>
            <p:ph idx="4" type="body"/>
          </p:nvPr>
        </p:nvSpPr>
        <p:spPr>
          <a:xfrm>
            <a:off x="1637605" y="17727056"/>
            <a:ext cx="6254842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98" name="Google Shape;298;p47"/>
          <p:cNvSpPr/>
          <p:nvPr>
            <p:ph idx="5" type="pic"/>
          </p:nvPr>
        </p:nvSpPr>
        <p:spPr>
          <a:xfrm>
            <a:off x="1637605" y="11926198"/>
            <a:ext cx="626364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47"/>
          <p:cNvSpPr/>
          <p:nvPr>
            <p:ph idx="6" type="pic"/>
          </p:nvPr>
        </p:nvSpPr>
        <p:spPr>
          <a:xfrm>
            <a:off x="8396143" y="11926198"/>
            <a:ext cx="626364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47"/>
          <p:cNvSpPr/>
          <p:nvPr>
            <p:ph idx="7" type="pic"/>
          </p:nvPr>
        </p:nvSpPr>
        <p:spPr>
          <a:xfrm>
            <a:off x="21902586" y="11926198"/>
            <a:ext cx="626364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47"/>
          <p:cNvSpPr txBox="1"/>
          <p:nvPr>
            <p:ph idx="8" type="body"/>
          </p:nvPr>
        </p:nvSpPr>
        <p:spPr>
          <a:xfrm>
            <a:off x="15132594" y="17059122"/>
            <a:ext cx="6263641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02" name="Google Shape;302;p47"/>
          <p:cNvSpPr txBox="1"/>
          <p:nvPr>
            <p:ph idx="9" type="body"/>
          </p:nvPr>
        </p:nvSpPr>
        <p:spPr>
          <a:xfrm>
            <a:off x="15132594" y="17727056"/>
            <a:ext cx="6263641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03" name="Google Shape;303;p47"/>
          <p:cNvSpPr/>
          <p:nvPr>
            <p:ph idx="13" type="pic"/>
          </p:nvPr>
        </p:nvSpPr>
        <p:spPr>
          <a:xfrm>
            <a:off x="15152060" y="4848840"/>
            <a:ext cx="626364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47"/>
          <p:cNvSpPr/>
          <p:nvPr>
            <p:ph idx="14" type="pic"/>
          </p:nvPr>
        </p:nvSpPr>
        <p:spPr>
          <a:xfrm>
            <a:off x="8394833" y="4848840"/>
            <a:ext cx="626364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47"/>
          <p:cNvSpPr/>
          <p:nvPr>
            <p:ph idx="15" type="pic"/>
          </p:nvPr>
        </p:nvSpPr>
        <p:spPr>
          <a:xfrm>
            <a:off x="1637606" y="4848840"/>
            <a:ext cx="626364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47"/>
          <p:cNvSpPr/>
          <p:nvPr>
            <p:ph idx="16" type="pic"/>
          </p:nvPr>
        </p:nvSpPr>
        <p:spPr>
          <a:xfrm>
            <a:off x="21909287" y="4848840"/>
            <a:ext cx="626364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47"/>
          <p:cNvSpPr/>
          <p:nvPr>
            <p:ph idx="17" type="pic"/>
          </p:nvPr>
        </p:nvSpPr>
        <p:spPr>
          <a:xfrm>
            <a:off x="28666515" y="4848840"/>
            <a:ext cx="626364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47"/>
          <p:cNvSpPr/>
          <p:nvPr>
            <p:ph idx="18" type="pic"/>
          </p:nvPr>
        </p:nvSpPr>
        <p:spPr>
          <a:xfrm>
            <a:off x="15144048" y="11926198"/>
            <a:ext cx="626364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47"/>
          <p:cNvSpPr txBox="1"/>
          <p:nvPr>
            <p:ph idx="19" type="body"/>
          </p:nvPr>
        </p:nvSpPr>
        <p:spPr>
          <a:xfrm>
            <a:off x="21907609" y="17059122"/>
            <a:ext cx="6263640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10" name="Google Shape;310;p47"/>
          <p:cNvSpPr txBox="1"/>
          <p:nvPr>
            <p:ph idx="20" type="body"/>
          </p:nvPr>
        </p:nvSpPr>
        <p:spPr>
          <a:xfrm>
            <a:off x="21907609" y="17727056"/>
            <a:ext cx="6263640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11" name="Google Shape;311;p47"/>
          <p:cNvSpPr txBox="1"/>
          <p:nvPr>
            <p:ph idx="21" type="body"/>
          </p:nvPr>
        </p:nvSpPr>
        <p:spPr>
          <a:xfrm>
            <a:off x="15141913" y="9981886"/>
            <a:ext cx="6263640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12" name="Google Shape;312;p47"/>
          <p:cNvSpPr txBox="1"/>
          <p:nvPr>
            <p:ph idx="22" type="body"/>
          </p:nvPr>
        </p:nvSpPr>
        <p:spPr>
          <a:xfrm>
            <a:off x="8391957" y="9981886"/>
            <a:ext cx="6263639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13" name="Google Shape;313;p47"/>
          <p:cNvSpPr txBox="1"/>
          <p:nvPr>
            <p:ph idx="23" type="body"/>
          </p:nvPr>
        </p:nvSpPr>
        <p:spPr>
          <a:xfrm>
            <a:off x="15141913" y="10669493"/>
            <a:ext cx="6263640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14" name="Google Shape;314;p47"/>
          <p:cNvSpPr txBox="1"/>
          <p:nvPr>
            <p:ph idx="24" type="body"/>
          </p:nvPr>
        </p:nvSpPr>
        <p:spPr>
          <a:xfrm>
            <a:off x="8391957" y="10669493"/>
            <a:ext cx="6263639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15" name="Google Shape;315;p47"/>
          <p:cNvSpPr txBox="1"/>
          <p:nvPr>
            <p:ph idx="25" type="body"/>
          </p:nvPr>
        </p:nvSpPr>
        <p:spPr>
          <a:xfrm>
            <a:off x="21900662" y="9981886"/>
            <a:ext cx="6263640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16" name="Google Shape;316;p47"/>
          <p:cNvSpPr txBox="1"/>
          <p:nvPr>
            <p:ph idx="26" type="body"/>
          </p:nvPr>
        </p:nvSpPr>
        <p:spPr>
          <a:xfrm>
            <a:off x="21900662" y="10669493"/>
            <a:ext cx="6263640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17" name="Google Shape;317;p47"/>
          <p:cNvSpPr txBox="1"/>
          <p:nvPr>
            <p:ph idx="27" type="body"/>
          </p:nvPr>
        </p:nvSpPr>
        <p:spPr>
          <a:xfrm>
            <a:off x="28666515" y="9981886"/>
            <a:ext cx="6263902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18" name="Google Shape;318;p47"/>
          <p:cNvSpPr txBox="1"/>
          <p:nvPr>
            <p:ph idx="28" type="body"/>
          </p:nvPr>
        </p:nvSpPr>
        <p:spPr>
          <a:xfrm>
            <a:off x="28666515" y="10669493"/>
            <a:ext cx="6263902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19" name="Google Shape;319;p47"/>
          <p:cNvSpPr/>
          <p:nvPr>
            <p:ph idx="29" type="pic"/>
          </p:nvPr>
        </p:nvSpPr>
        <p:spPr>
          <a:xfrm>
            <a:off x="28661124" y="11926198"/>
            <a:ext cx="626364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47"/>
          <p:cNvSpPr txBox="1"/>
          <p:nvPr>
            <p:ph idx="30" type="body"/>
          </p:nvPr>
        </p:nvSpPr>
        <p:spPr>
          <a:xfrm>
            <a:off x="28644881" y="17103569"/>
            <a:ext cx="6263902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21" name="Google Shape;321;p47"/>
          <p:cNvSpPr txBox="1"/>
          <p:nvPr>
            <p:ph idx="31" type="body"/>
          </p:nvPr>
        </p:nvSpPr>
        <p:spPr>
          <a:xfrm>
            <a:off x="28644881" y="17791176"/>
            <a:ext cx="6263902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22" name="Google Shape;322;p47"/>
          <p:cNvSpPr txBox="1"/>
          <p:nvPr>
            <p:ph idx="32" type="body"/>
          </p:nvPr>
        </p:nvSpPr>
        <p:spPr>
          <a:xfrm>
            <a:off x="1637606" y="9981886"/>
            <a:ext cx="6263639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23" name="Google Shape;323;p47"/>
          <p:cNvSpPr txBox="1"/>
          <p:nvPr>
            <p:ph idx="33" type="body"/>
          </p:nvPr>
        </p:nvSpPr>
        <p:spPr>
          <a:xfrm>
            <a:off x="1637606" y="10669493"/>
            <a:ext cx="6263639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24" name="Google Shape;324;p47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NVIDIA Sans"/>
              <a:buNone/>
              <a:defRPr b="1" sz="7200" cap="none"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47"/>
          <p:cNvSpPr txBox="1"/>
          <p:nvPr>
            <p:ph idx="34" type="body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b="0" i="0" sz="4800" u="none" cap="none" strike="noStrike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 Case Layout">
  <p:cSld name="Use Case Layout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6576000" cy="205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8"/>
          <p:cNvSpPr/>
          <p:nvPr>
            <p:ph idx="2" type="pic"/>
          </p:nvPr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">
  <p:cSld name="Title, Sub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NVIDIA Sans"/>
              <a:buNone/>
              <a:defRPr b="1" sz="7200" cap="none"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" type="body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b="0" i="0" sz="4800" u="none" cap="none" strike="noStrike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emo - Image Layout">
  <p:cSld name="1_Demo - Image Layout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6576000" cy="205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9"/>
          <p:cNvSpPr/>
          <p:nvPr>
            <p:ph idx="2" type="pic"/>
          </p:nvPr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- Insert Video Layout">
  <p:cSld name="Demo - Insert Video Layout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/>
          <p:nvPr/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334" name="Google Shape;334;p50"/>
          <p:cNvSpPr/>
          <p:nvPr>
            <p:ph idx="2" type="media"/>
          </p:nvPr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206225" lIns="91425" spcFirstLastPara="1" rIns="91425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8400"/>
              <a:buFont typeface="NVIDIA Sans"/>
              <a:buNone/>
              <a:defRPr b="1" i="0" sz="8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"/>
              <a:buChar char="•"/>
              <a:defRPr b="0" i="0" sz="72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NVIDIA Sans"/>
              <a:buChar char="•"/>
              <a:defRPr b="0" i="0" sz="6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green and white background&#10;&#10;Description automatically generated" id="336" name="Google Shape;336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6576000" cy="205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51"/>
          <p:cNvSpPr/>
          <p:nvPr/>
        </p:nvSpPr>
        <p:spPr>
          <a:xfrm>
            <a:off x="0" y="6963916"/>
            <a:ext cx="36576000" cy="13610084"/>
          </a:xfrm>
          <a:prstGeom prst="rect">
            <a:avLst/>
          </a:prstGeom>
          <a:gradFill>
            <a:gsLst>
              <a:gs pos="0">
                <a:schemeClr val="dk1"/>
              </a:gs>
              <a:gs pos="78000">
                <a:srgbClr val="FFFFFF">
                  <a:alpha val="54901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cxnSp>
        <p:nvCxnSpPr>
          <p:cNvPr id="338" name="Google Shape;338;p51"/>
          <p:cNvCxnSpPr/>
          <p:nvPr/>
        </p:nvCxnSpPr>
        <p:spPr>
          <a:xfrm>
            <a:off x="0" y="11329275"/>
            <a:ext cx="36576000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9" name="Google Shape;339;p51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NVIDIA Sans"/>
              <a:buNone/>
              <a:defRPr b="1" sz="7200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51"/>
          <p:cNvSpPr txBox="1"/>
          <p:nvPr>
            <p:ph idx="1" type="body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b="0" i="0" sz="4800" u="none" cap="none" strike="noStrike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x_Timeline">
  <p:cSld name="Complex_Timeline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green and white background&#10;&#10;Description automatically generated" id="342" name="Google Shape;342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6576000" cy="205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2"/>
          <p:cNvSpPr/>
          <p:nvPr/>
        </p:nvSpPr>
        <p:spPr>
          <a:xfrm>
            <a:off x="0" y="6963916"/>
            <a:ext cx="36576000" cy="13610084"/>
          </a:xfrm>
          <a:prstGeom prst="rect">
            <a:avLst/>
          </a:prstGeom>
          <a:gradFill>
            <a:gsLst>
              <a:gs pos="0">
                <a:schemeClr val="dk1"/>
              </a:gs>
              <a:gs pos="78000">
                <a:srgbClr val="FFFFFF">
                  <a:alpha val="54901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344" name="Google Shape;344;p52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NVIDIA Sans"/>
              <a:buNone/>
              <a:defRPr b="1" sz="7200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52"/>
          <p:cNvSpPr txBox="1"/>
          <p:nvPr>
            <p:ph idx="1" type="body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b="0" i="0" sz="4800" u="none" cap="none" strike="noStrike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w/ Images Layout">
  <p:cSld name="Timeline w/ Images Layout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green and white background&#10;&#10;Description automatically generated" id="347" name="Google Shape;347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6576000" cy="205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53"/>
          <p:cNvSpPr/>
          <p:nvPr/>
        </p:nvSpPr>
        <p:spPr>
          <a:xfrm>
            <a:off x="0" y="6963916"/>
            <a:ext cx="36576000" cy="13610084"/>
          </a:xfrm>
          <a:prstGeom prst="rect">
            <a:avLst/>
          </a:prstGeom>
          <a:gradFill>
            <a:gsLst>
              <a:gs pos="0">
                <a:schemeClr val="dk1"/>
              </a:gs>
              <a:gs pos="78000">
                <a:srgbClr val="FFFFFF">
                  <a:alpha val="54901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349" name="Google Shape;349;p53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NVIDIA Sans"/>
              <a:buNone/>
              <a:defRPr b="1" sz="7200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53"/>
          <p:cNvSpPr txBox="1"/>
          <p:nvPr>
            <p:ph idx="1" type="body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b="0" i="0" sz="4800" u="none" cap="none" strike="noStrike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cxnSp>
        <p:nvCxnSpPr>
          <p:cNvPr id="351" name="Google Shape;351;p53"/>
          <p:cNvCxnSpPr/>
          <p:nvPr/>
        </p:nvCxnSpPr>
        <p:spPr>
          <a:xfrm>
            <a:off x="0" y="12517118"/>
            <a:ext cx="36576000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2" name="Google Shape;352;p53"/>
          <p:cNvSpPr/>
          <p:nvPr>
            <p:ph idx="2" type="pic"/>
          </p:nvPr>
        </p:nvSpPr>
        <p:spPr>
          <a:xfrm>
            <a:off x="1104900" y="8828853"/>
            <a:ext cx="6172214" cy="4209393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53"/>
          <p:cNvSpPr txBox="1"/>
          <p:nvPr>
            <p:ph idx="3" type="body"/>
          </p:nvPr>
        </p:nvSpPr>
        <p:spPr>
          <a:xfrm>
            <a:off x="1104901" y="7235683"/>
            <a:ext cx="6172213" cy="7955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54" name="Google Shape;354;p53"/>
          <p:cNvSpPr txBox="1"/>
          <p:nvPr>
            <p:ph idx="4" type="body"/>
          </p:nvPr>
        </p:nvSpPr>
        <p:spPr>
          <a:xfrm>
            <a:off x="1104900" y="7947588"/>
            <a:ext cx="6172214" cy="679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55" name="Google Shape;355;p53"/>
          <p:cNvSpPr txBox="1"/>
          <p:nvPr>
            <p:ph idx="5" type="body"/>
          </p:nvPr>
        </p:nvSpPr>
        <p:spPr>
          <a:xfrm>
            <a:off x="1104901" y="6492954"/>
            <a:ext cx="6172213" cy="7955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NVIDIA Sans"/>
              <a:buNone/>
              <a:defRPr b="0" i="0" sz="7200" u="none" cap="none" strike="noStrike">
                <a:solidFill>
                  <a:schemeClr val="lt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56" name="Google Shape;356;p53"/>
          <p:cNvSpPr/>
          <p:nvPr>
            <p:ph idx="6" type="pic"/>
          </p:nvPr>
        </p:nvSpPr>
        <p:spPr>
          <a:xfrm>
            <a:off x="8153396" y="12016056"/>
            <a:ext cx="6172214" cy="4209393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53"/>
          <p:cNvSpPr txBox="1"/>
          <p:nvPr>
            <p:ph idx="7" type="body"/>
          </p:nvPr>
        </p:nvSpPr>
        <p:spPr>
          <a:xfrm>
            <a:off x="8153397" y="10422886"/>
            <a:ext cx="6172213" cy="7955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58" name="Google Shape;358;p53"/>
          <p:cNvSpPr txBox="1"/>
          <p:nvPr>
            <p:ph idx="8" type="body"/>
          </p:nvPr>
        </p:nvSpPr>
        <p:spPr>
          <a:xfrm>
            <a:off x="8153396" y="11134791"/>
            <a:ext cx="6172214" cy="679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59" name="Google Shape;359;p53"/>
          <p:cNvSpPr txBox="1"/>
          <p:nvPr>
            <p:ph idx="9" type="body"/>
          </p:nvPr>
        </p:nvSpPr>
        <p:spPr>
          <a:xfrm>
            <a:off x="8153397" y="9680157"/>
            <a:ext cx="6172213" cy="7955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NVIDIA Sans"/>
              <a:buNone/>
              <a:defRPr b="0" i="0" sz="7200" u="none" cap="none" strike="noStrike">
                <a:solidFill>
                  <a:schemeClr val="lt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60" name="Google Shape;360;p53"/>
          <p:cNvSpPr/>
          <p:nvPr>
            <p:ph idx="13" type="pic"/>
          </p:nvPr>
        </p:nvSpPr>
        <p:spPr>
          <a:xfrm>
            <a:off x="15163793" y="8828853"/>
            <a:ext cx="6172214" cy="4209393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53"/>
          <p:cNvSpPr txBox="1"/>
          <p:nvPr>
            <p:ph idx="14" type="body"/>
          </p:nvPr>
        </p:nvSpPr>
        <p:spPr>
          <a:xfrm>
            <a:off x="15163794" y="7235683"/>
            <a:ext cx="6172213" cy="7955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62" name="Google Shape;362;p53"/>
          <p:cNvSpPr txBox="1"/>
          <p:nvPr>
            <p:ph idx="15" type="body"/>
          </p:nvPr>
        </p:nvSpPr>
        <p:spPr>
          <a:xfrm>
            <a:off x="15163793" y="7947588"/>
            <a:ext cx="6172214" cy="679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63" name="Google Shape;363;p53"/>
          <p:cNvSpPr txBox="1"/>
          <p:nvPr>
            <p:ph idx="16" type="body"/>
          </p:nvPr>
        </p:nvSpPr>
        <p:spPr>
          <a:xfrm>
            <a:off x="15163794" y="6492954"/>
            <a:ext cx="6172213" cy="7955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NVIDIA Sans"/>
              <a:buNone/>
              <a:defRPr b="0" i="0" sz="7200" u="none" cap="none" strike="noStrike">
                <a:solidFill>
                  <a:schemeClr val="lt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64" name="Google Shape;364;p53"/>
          <p:cNvSpPr/>
          <p:nvPr>
            <p:ph idx="17" type="pic"/>
          </p:nvPr>
        </p:nvSpPr>
        <p:spPr>
          <a:xfrm>
            <a:off x="22212297" y="12016056"/>
            <a:ext cx="6172214" cy="4209393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53"/>
          <p:cNvSpPr txBox="1"/>
          <p:nvPr>
            <p:ph idx="18" type="body"/>
          </p:nvPr>
        </p:nvSpPr>
        <p:spPr>
          <a:xfrm>
            <a:off x="22212298" y="10422886"/>
            <a:ext cx="6172213" cy="7955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66" name="Google Shape;366;p53"/>
          <p:cNvSpPr txBox="1"/>
          <p:nvPr>
            <p:ph idx="19" type="body"/>
          </p:nvPr>
        </p:nvSpPr>
        <p:spPr>
          <a:xfrm>
            <a:off x="22212297" y="11134791"/>
            <a:ext cx="6172214" cy="679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67" name="Google Shape;367;p53"/>
          <p:cNvSpPr txBox="1"/>
          <p:nvPr>
            <p:ph idx="20" type="body"/>
          </p:nvPr>
        </p:nvSpPr>
        <p:spPr>
          <a:xfrm>
            <a:off x="22212298" y="9680157"/>
            <a:ext cx="6172213" cy="7955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NVIDIA Sans"/>
              <a:buNone/>
              <a:defRPr b="0" i="0" sz="7200" u="none" cap="none" strike="noStrike">
                <a:solidFill>
                  <a:schemeClr val="lt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68" name="Google Shape;368;p53"/>
          <p:cNvSpPr/>
          <p:nvPr>
            <p:ph idx="21" type="pic"/>
          </p:nvPr>
        </p:nvSpPr>
        <p:spPr>
          <a:xfrm>
            <a:off x="29298902" y="8828853"/>
            <a:ext cx="6172214" cy="4209393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53"/>
          <p:cNvSpPr txBox="1"/>
          <p:nvPr>
            <p:ph idx="22" type="body"/>
          </p:nvPr>
        </p:nvSpPr>
        <p:spPr>
          <a:xfrm>
            <a:off x="29298903" y="7235683"/>
            <a:ext cx="6172213" cy="7955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70" name="Google Shape;370;p53"/>
          <p:cNvSpPr txBox="1"/>
          <p:nvPr>
            <p:ph idx="23" type="body"/>
          </p:nvPr>
        </p:nvSpPr>
        <p:spPr>
          <a:xfrm>
            <a:off x="29298902" y="7947588"/>
            <a:ext cx="6172214" cy="679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71" name="Google Shape;371;p53"/>
          <p:cNvSpPr txBox="1"/>
          <p:nvPr>
            <p:ph idx="24" type="body"/>
          </p:nvPr>
        </p:nvSpPr>
        <p:spPr>
          <a:xfrm>
            <a:off x="29298903" y="6492954"/>
            <a:ext cx="6172213" cy="7955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NVIDIA Sans"/>
              <a:buNone/>
              <a:defRPr b="0" i="0" sz="7200" u="none" cap="none" strike="noStrike">
                <a:solidFill>
                  <a:schemeClr val="lt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LONG Layout">
  <p:cSld name="Quote - LONG Layout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green and white background&#10;&#10;Description automatically generated" id="373" name="Google Shape;373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36576003" cy="20574001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4"/>
          <p:cNvSpPr/>
          <p:nvPr/>
        </p:nvSpPr>
        <p:spPr>
          <a:xfrm>
            <a:off x="0" y="4143768"/>
            <a:ext cx="36576000" cy="2151778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375" name="Google Shape;375;p54"/>
          <p:cNvSpPr/>
          <p:nvPr/>
        </p:nvSpPr>
        <p:spPr>
          <a:xfrm flipH="1" rot="10800000">
            <a:off x="0" y="15269900"/>
            <a:ext cx="36576000" cy="421824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376" name="Google Shape;376;p54"/>
          <p:cNvSpPr/>
          <p:nvPr/>
        </p:nvSpPr>
        <p:spPr>
          <a:xfrm>
            <a:off x="0" y="1068230"/>
            <a:ext cx="36576000" cy="421824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377" name="Google Shape;377;p54"/>
          <p:cNvSpPr txBox="1"/>
          <p:nvPr>
            <p:ph idx="1" type="body"/>
          </p:nvPr>
        </p:nvSpPr>
        <p:spPr>
          <a:xfrm>
            <a:off x="6158753" y="13434560"/>
            <a:ext cx="24258494" cy="1043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None/>
              <a:defRPr b="0" i="1" sz="4400" u="none" cap="none" strike="noStrike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7539"/>
              <a:buFont typeface="NVIDIA Sans"/>
              <a:buNone/>
              <a:defRPr b="0" i="0" sz="7539" u="none" cap="none" strike="noStrike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7539"/>
              <a:buFont typeface="NVIDIA Sans"/>
              <a:buNone/>
              <a:defRPr b="0" i="0" sz="7539" u="none" cap="none" strike="noStrike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None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5715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78" name="Google Shape;378;p54"/>
          <p:cNvSpPr txBox="1"/>
          <p:nvPr>
            <p:ph idx="2" type="body"/>
          </p:nvPr>
        </p:nvSpPr>
        <p:spPr>
          <a:xfrm>
            <a:off x="6158754" y="5706208"/>
            <a:ext cx="24258494" cy="7307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NVIDIA Sans"/>
              <a:buNone/>
              <a:defRPr b="0" i="0" sz="12000" u="none" cap="none" strike="noStrike">
                <a:solidFill>
                  <a:schemeClr val="lt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7539"/>
              <a:buFont typeface="NVIDIA Sans"/>
              <a:buNone/>
              <a:defRPr b="0" i="0" sz="7539" u="none" cap="none" strike="noStrike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7539"/>
              <a:buFont typeface="NVIDIA Sans"/>
              <a:buNone/>
              <a:defRPr b="0" i="0" sz="7539" u="none" cap="none" strike="noStrike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None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5715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79" name="Google Shape;379;p54"/>
          <p:cNvSpPr txBox="1"/>
          <p:nvPr/>
        </p:nvSpPr>
        <p:spPr>
          <a:xfrm rot="10800000">
            <a:off x="17582278" y="12276665"/>
            <a:ext cx="1468672" cy="4508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700">
                <a:solidFill>
                  <a:schemeClr val="dk2"/>
                </a:solidFill>
                <a:latin typeface="NVIDIA Sans Light"/>
                <a:ea typeface="NVIDIA Sans Light"/>
                <a:cs typeface="NVIDIA Sans Light"/>
                <a:sym typeface="NVIDIA Sans Light"/>
              </a:rPr>
              <a:t>“</a:t>
            </a:r>
            <a:endParaRPr/>
          </a:p>
        </p:txBody>
      </p:sp>
      <p:cxnSp>
        <p:nvCxnSpPr>
          <p:cNvPr id="380" name="Google Shape;380;p54"/>
          <p:cNvCxnSpPr/>
          <p:nvPr/>
        </p:nvCxnSpPr>
        <p:spPr>
          <a:xfrm>
            <a:off x="6158753" y="15523509"/>
            <a:ext cx="11394911" cy="0"/>
          </a:xfrm>
          <a:prstGeom prst="straightConnector1">
            <a:avLst/>
          </a:prstGeom>
          <a:noFill/>
          <a:ln cap="flat" cmpd="sng" w="31750">
            <a:solidFill>
              <a:srgbClr val="588A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1" name="Google Shape;381;p54"/>
          <p:cNvCxnSpPr/>
          <p:nvPr/>
        </p:nvCxnSpPr>
        <p:spPr>
          <a:xfrm>
            <a:off x="19022336" y="15523509"/>
            <a:ext cx="11394911" cy="0"/>
          </a:xfrm>
          <a:prstGeom prst="straightConnector1">
            <a:avLst/>
          </a:prstGeom>
          <a:noFill/>
          <a:ln cap="flat" cmpd="sng" w="31750">
            <a:solidFill>
              <a:srgbClr val="588A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82" name="Google Shape;382;p54"/>
          <p:cNvGrpSpPr/>
          <p:nvPr/>
        </p:nvGrpSpPr>
        <p:grpSpPr>
          <a:xfrm>
            <a:off x="6158753" y="3796809"/>
            <a:ext cx="24258494" cy="4508927"/>
            <a:chOff x="6158753" y="6234204"/>
            <a:chExt cx="24258494" cy="4508927"/>
          </a:xfrm>
        </p:grpSpPr>
        <p:sp>
          <p:nvSpPr>
            <p:cNvPr id="383" name="Google Shape;383;p54"/>
            <p:cNvSpPr txBox="1"/>
            <p:nvPr/>
          </p:nvSpPr>
          <p:spPr>
            <a:xfrm>
              <a:off x="17553664" y="6234204"/>
              <a:ext cx="1468672" cy="45089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700">
                  <a:solidFill>
                    <a:schemeClr val="dk2"/>
                  </a:solidFill>
                  <a:latin typeface="NVIDIA Sans Light"/>
                  <a:ea typeface="NVIDIA Sans Light"/>
                  <a:cs typeface="NVIDIA Sans Light"/>
                  <a:sym typeface="NVIDIA Sans Light"/>
                </a:rPr>
                <a:t>“</a:t>
              </a:r>
              <a:endParaRPr/>
            </a:p>
          </p:txBody>
        </p:sp>
        <p:cxnSp>
          <p:nvCxnSpPr>
            <p:cNvPr id="384" name="Google Shape;384;p54"/>
            <p:cNvCxnSpPr/>
            <p:nvPr/>
          </p:nvCxnSpPr>
          <p:spPr>
            <a:xfrm>
              <a:off x="6158753" y="7454586"/>
              <a:ext cx="11394911" cy="0"/>
            </a:xfrm>
            <a:prstGeom prst="straightConnector1">
              <a:avLst/>
            </a:prstGeom>
            <a:noFill/>
            <a:ln cap="flat" cmpd="sng" w="31750">
              <a:solidFill>
                <a:srgbClr val="588A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5" name="Google Shape;385;p54"/>
            <p:cNvCxnSpPr/>
            <p:nvPr/>
          </p:nvCxnSpPr>
          <p:spPr>
            <a:xfrm>
              <a:off x="19022336" y="7454586"/>
              <a:ext cx="11394911" cy="0"/>
            </a:xfrm>
            <a:prstGeom prst="straightConnector1">
              <a:avLst/>
            </a:prstGeom>
            <a:noFill/>
            <a:ln cap="flat" cmpd="sng" w="31750">
              <a:solidFill>
                <a:srgbClr val="588A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SHORT Layout">
  <p:cSld name="Quote - SHORT Layout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green and white background&#10;&#10;Description automatically generated" id="387" name="Google Shape;387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36576003" cy="20574001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5"/>
          <p:cNvSpPr/>
          <p:nvPr/>
        </p:nvSpPr>
        <p:spPr>
          <a:xfrm>
            <a:off x="0" y="4143768"/>
            <a:ext cx="36576000" cy="2151778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389" name="Google Shape;389;p55"/>
          <p:cNvSpPr/>
          <p:nvPr/>
        </p:nvSpPr>
        <p:spPr>
          <a:xfrm flipH="1" rot="10800000">
            <a:off x="0" y="15269900"/>
            <a:ext cx="36576000" cy="421824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390" name="Google Shape;390;p55"/>
          <p:cNvSpPr/>
          <p:nvPr/>
        </p:nvSpPr>
        <p:spPr>
          <a:xfrm>
            <a:off x="0" y="1068230"/>
            <a:ext cx="36576000" cy="421824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391" name="Google Shape;391;p55"/>
          <p:cNvSpPr/>
          <p:nvPr/>
        </p:nvSpPr>
        <p:spPr>
          <a:xfrm>
            <a:off x="0" y="4143768"/>
            <a:ext cx="36576000" cy="2151778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392" name="Google Shape;392;p55"/>
          <p:cNvSpPr txBox="1"/>
          <p:nvPr>
            <p:ph idx="1" type="body"/>
          </p:nvPr>
        </p:nvSpPr>
        <p:spPr>
          <a:xfrm>
            <a:off x="6158753" y="11878330"/>
            <a:ext cx="24258494" cy="1043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None/>
              <a:defRPr b="0" i="1" sz="4400" u="none" cap="none" strike="noStrike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7539"/>
              <a:buFont typeface="NVIDIA Sans"/>
              <a:buNone/>
              <a:defRPr b="0" i="0" sz="7539" u="none" cap="none" strike="noStrike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7539"/>
              <a:buFont typeface="NVIDIA Sans"/>
              <a:buNone/>
              <a:defRPr b="0" i="0" sz="7539" u="none" cap="none" strike="noStrike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None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5715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93" name="Google Shape;393;p55"/>
          <p:cNvSpPr txBox="1"/>
          <p:nvPr>
            <p:ph idx="2" type="body"/>
          </p:nvPr>
        </p:nvSpPr>
        <p:spPr>
          <a:xfrm>
            <a:off x="6158754" y="7053551"/>
            <a:ext cx="24258494" cy="4403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NVIDIA Sans"/>
              <a:buNone/>
              <a:defRPr b="0" i="0" sz="12000" u="none" cap="none" strike="noStrike">
                <a:solidFill>
                  <a:schemeClr val="lt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7539"/>
              <a:buFont typeface="NVIDIA Sans"/>
              <a:buNone/>
              <a:defRPr b="0" i="0" sz="7539" u="none" cap="none" strike="noStrike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7539"/>
              <a:buFont typeface="NVIDIA Sans"/>
              <a:buNone/>
              <a:defRPr b="0" i="0" sz="7539" u="none" cap="none" strike="noStrike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None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5715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grpSp>
        <p:nvGrpSpPr>
          <p:cNvPr id="394" name="Google Shape;394;p55"/>
          <p:cNvGrpSpPr/>
          <p:nvPr/>
        </p:nvGrpSpPr>
        <p:grpSpPr>
          <a:xfrm>
            <a:off x="6158753" y="5267062"/>
            <a:ext cx="24258494" cy="10102852"/>
            <a:chOff x="6158753" y="6264684"/>
            <a:chExt cx="24258494" cy="10102852"/>
          </a:xfrm>
        </p:grpSpPr>
        <p:grpSp>
          <p:nvGrpSpPr>
            <p:cNvPr id="395" name="Google Shape;395;p55"/>
            <p:cNvGrpSpPr/>
            <p:nvPr/>
          </p:nvGrpSpPr>
          <p:grpSpPr>
            <a:xfrm>
              <a:off x="17553664" y="6264684"/>
              <a:ext cx="1497286" cy="10102852"/>
              <a:chOff x="17553664" y="5634063"/>
              <a:chExt cx="1497286" cy="10102852"/>
            </a:xfrm>
          </p:grpSpPr>
          <p:sp>
            <p:nvSpPr>
              <p:cNvPr id="396" name="Google Shape;396;p55"/>
              <p:cNvSpPr txBox="1"/>
              <p:nvPr/>
            </p:nvSpPr>
            <p:spPr>
              <a:xfrm>
                <a:off x="17553664" y="5634063"/>
                <a:ext cx="1468672" cy="4508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700">
                    <a:solidFill>
                      <a:schemeClr val="dk2"/>
                    </a:solidFill>
                    <a:latin typeface="NVIDIA Sans Light"/>
                    <a:ea typeface="NVIDIA Sans Light"/>
                    <a:cs typeface="NVIDIA Sans Light"/>
                    <a:sym typeface="NVIDIA Sans Light"/>
                  </a:rPr>
                  <a:t>“</a:t>
                </a:r>
                <a:endParaRPr/>
              </a:p>
            </p:txBody>
          </p:sp>
          <p:sp>
            <p:nvSpPr>
              <p:cNvPr id="397" name="Google Shape;397;p55"/>
              <p:cNvSpPr txBox="1"/>
              <p:nvPr/>
            </p:nvSpPr>
            <p:spPr>
              <a:xfrm rot="10800000">
                <a:off x="17582278" y="11227988"/>
                <a:ext cx="1468672" cy="4508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700">
                    <a:solidFill>
                      <a:schemeClr val="dk2"/>
                    </a:solidFill>
                    <a:latin typeface="NVIDIA Sans Light"/>
                    <a:ea typeface="NVIDIA Sans Light"/>
                    <a:cs typeface="NVIDIA Sans Light"/>
                    <a:sym typeface="NVIDIA Sans Light"/>
                  </a:rPr>
                  <a:t>“</a:t>
                </a:r>
                <a:endParaRPr/>
              </a:p>
            </p:txBody>
          </p:sp>
        </p:grpSp>
        <p:cxnSp>
          <p:nvCxnSpPr>
            <p:cNvPr id="398" name="Google Shape;398;p55"/>
            <p:cNvCxnSpPr/>
            <p:nvPr/>
          </p:nvCxnSpPr>
          <p:spPr>
            <a:xfrm>
              <a:off x="6158753" y="7454586"/>
              <a:ext cx="11394911" cy="0"/>
            </a:xfrm>
            <a:prstGeom prst="straightConnector1">
              <a:avLst/>
            </a:prstGeom>
            <a:noFill/>
            <a:ln cap="flat" cmpd="sng" w="317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9" name="Google Shape;399;p55"/>
            <p:cNvCxnSpPr/>
            <p:nvPr/>
          </p:nvCxnSpPr>
          <p:spPr>
            <a:xfrm>
              <a:off x="19022336" y="7454586"/>
              <a:ext cx="11394911" cy="0"/>
            </a:xfrm>
            <a:prstGeom prst="straightConnector1">
              <a:avLst/>
            </a:prstGeom>
            <a:noFill/>
            <a:ln cap="flat" cmpd="sng" w="317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0" name="Google Shape;400;p55"/>
            <p:cNvCxnSpPr/>
            <p:nvPr/>
          </p:nvCxnSpPr>
          <p:spPr>
            <a:xfrm>
              <a:off x="6158753" y="15144241"/>
              <a:ext cx="11394911" cy="0"/>
            </a:xfrm>
            <a:prstGeom prst="straightConnector1">
              <a:avLst/>
            </a:prstGeom>
            <a:noFill/>
            <a:ln cap="flat" cmpd="sng" w="317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1" name="Google Shape;401;p55"/>
            <p:cNvCxnSpPr/>
            <p:nvPr/>
          </p:nvCxnSpPr>
          <p:spPr>
            <a:xfrm>
              <a:off x="19022336" y="15144241"/>
              <a:ext cx="11394911" cy="0"/>
            </a:xfrm>
            <a:prstGeom prst="straightConnector1">
              <a:avLst/>
            </a:prstGeom>
            <a:noFill/>
            <a:ln cap="flat" cmpd="sng" w="317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genda">
  <p:cSld name="1_Agenda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green curved lines with a bright light behind them&#10;&#10;Description automatically generated" id="403" name="Google Shape;403;p56"/>
          <p:cNvPicPr preferRelativeResize="0"/>
          <p:nvPr/>
        </p:nvPicPr>
        <p:blipFill rotWithShape="1">
          <a:blip r:embed="rId2">
            <a:alphaModFix/>
          </a:blip>
          <a:srcRect b="926" l="2408" r="51135" t="0"/>
          <a:stretch/>
        </p:blipFill>
        <p:spPr>
          <a:xfrm>
            <a:off x="0" y="0"/>
            <a:ext cx="17150706" cy="205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56"/>
          <p:cNvSpPr/>
          <p:nvPr/>
        </p:nvSpPr>
        <p:spPr>
          <a:xfrm>
            <a:off x="0" y="0"/>
            <a:ext cx="17150706" cy="2057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405" name="Google Shape;405;p56"/>
          <p:cNvSpPr/>
          <p:nvPr/>
        </p:nvSpPr>
        <p:spPr>
          <a:xfrm>
            <a:off x="17204620" y="5394960"/>
            <a:ext cx="566928" cy="151790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">
  <p:cSld name="Transition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-up of green and white&#10;&#10;Description automatically generated" id="407" name="Google Shape;407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6576000" cy="205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7"/>
          <p:cNvSpPr txBox="1"/>
          <p:nvPr>
            <p:ph idx="1" type="body"/>
          </p:nvPr>
        </p:nvSpPr>
        <p:spPr>
          <a:xfrm>
            <a:off x="1473866" y="1865236"/>
            <a:ext cx="18476688" cy="59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NVIDIA Sans"/>
              <a:buNone/>
              <a:defRPr b="1" i="0" sz="90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NVIDIA Sans"/>
              <a:buNone/>
              <a:defRPr b="1" i="0" sz="8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NVIDIA Sans"/>
              <a:buNone/>
              <a:defRPr b="1" i="0" sz="8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NVIDIA Sans"/>
              <a:buNone/>
              <a:defRPr b="1" i="0" sz="8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NVIDIA Sans"/>
              <a:buNone/>
              <a:defRPr b="1" i="0" sz="8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409" name="Google Shape;409;p57"/>
          <p:cNvSpPr/>
          <p:nvPr/>
        </p:nvSpPr>
        <p:spPr>
          <a:xfrm>
            <a:off x="-1" y="0"/>
            <a:ext cx="566928" cy="7498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bargo">
  <p:cSld name="Embargo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8"/>
          <p:cNvSpPr/>
          <p:nvPr/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412" name="Google Shape;412;p58"/>
          <p:cNvSpPr txBox="1"/>
          <p:nvPr>
            <p:ph idx="1" type="body"/>
          </p:nvPr>
        </p:nvSpPr>
        <p:spPr>
          <a:xfrm>
            <a:off x="7634260" y="10771999"/>
            <a:ext cx="22733876" cy="5476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7539"/>
              <a:buFont typeface="NVIDIA Sans"/>
              <a:buNone/>
              <a:defRPr b="0" i="0" sz="7539" u="none" cap="none" strike="noStrike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7539"/>
              <a:buFont typeface="NVIDIA Sans"/>
              <a:buNone/>
              <a:defRPr b="0" i="0" sz="7539" u="none" cap="none" strike="noStrike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None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5715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413" name="Google Shape;413;p58"/>
          <p:cNvSpPr txBox="1"/>
          <p:nvPr>
            <p:ph type="title"/>
          </p:nvPr>
        </p:nvSpPr>
        <p:spPr>
          <a:xfrm>
            <a:off x="7634260" y="9024760"/>
            <a:ext cx="22733877" cy="17542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NVIDIA Sans Light"/>
              <a:buNone/>
              <a:defRPr b="0" sz="12000" cap="none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A close up of a logo&#10;&#10;Description automatically generated" id="414" name="Google Shape;414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93140" y="6248046"/>
            <a:ext cx="2357259" cy="2357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up Image">
  <p:cSld name="3-up Imag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NVIDIA Sans"/>
              <a:buNone/>
              <a:defRPr b="1" sz="7200" cap="none"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b="0" i="0" sz="4800" u="none" cap="none" strike="noStrike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1" name="Google Shape;31;p23"/>
          <p:cNvSpPr/>
          <p:nvPr>
            <p:ph idx="2" type="pic"/>
          </p:nvPr>
        </p:nvSpPr>
        <p:spPr>
          <a:xfrm>
            <a:off x="24148473" y="4849813"/>
            <a:ext cx="10789920" cy="12019835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p23"/>
          <p:cNvSpPr/>
          <p:nvPr>
            <p:ph idx="3" type="pic"/>
          </p:nvPr>
        </p:nvSpPr>
        <p:spPr>
          <a:xfrm>
            <a:off x="12893038" y="4849813"/>
            <a:ext cx="10789920" cy="12019835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3"/>
          <p:cNvSpPr/>
          <p:nvPr>
            <p:ph idx="4" type="pic"/>
          </p:nvPr>
        </p:nvSpPr>
        <p:spPr>
          <a:xfrm>
            <a:off x="1637604" y="4849813"/>
            <a:ext cx="10789920" cy="12019835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23"/>
          <p:cNvSpPr txBox="1"/>
          <p:nvPr>
            <p:ph idx="5" type="body"/>
          </p:nvPr>
        </p:nvSpPr>
        <p:spPr>
          <a:xfrm>
            <a:off x="1653110" y="17063961"/>
            <a:ext cx="10789920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5" name="Google Shape;35;p23"/>
          <p:cNvSpPr txBox="1"/>
          <p:nvPr>
            <p:ph idx="6" type="body"/>
          </p:nvPr>
        </p:nvSpPr>
        <p:spPr>
          <a:xfrm>
            <a:off x="1653110" y="17751568"/>
            <a:ext cx="10789920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6" name="Google Shape;36;p23"/>
          <p:cNvSpPr txBox="1"/>
          <p:nvPr>
            <p:ph idx="7" type="body"/>
          </p:nvPr>
        </p:nvSpPr>
        <p:spPr>
          <a:xfrm>
            <a:off x="12893040" y="17063961"/>
            <a:ext cx="10789920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7" name="Google Shape;37;p23"/>
          <p:cNvSpPr txBox="1"/>
          <p:nvPr>
            <p:ph idx="8" type="body"/>
          </p:nvPr>
        </p:nvSpPr>
        <p:spPr>
          <a:xfrm>
            <a:off x="12893040" y="17751568"/>
            <a:ext cx="10789920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8" name="Google Shape;38;p23"/>
          <p:cNvSpPr txBox="1"/>
          <p:nvPr>
            <p:ph idx="9" type="body"/>
          </p:nvPr>
        </p:nvSpPr>
        <p:spPr>
          <a:xfrm>
            <a:off x="24132970" y="17063961"/>
            <a:ext cx="10790371" cy="750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b="0" i="0" sz="40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9" name="Google Shape;39;p23"/>
          <p:cNvSpPr txBox="1"/>
          <p:nvPr>
            <p:ph idx="13" type="body"/>
          </p:nvPr>
        </p:nvSpPr>
        <p:spPr>
          <a:xfrm>
            <a:off x="24132970" y="17751568"/>
            <a:ext cx="10790371" cy="75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"/>
              <a:buNone/>
              <a:defRPr b="1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>
  <p:cSld name="Closing Slide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green and white background&#10;&#10;Description automatically generated" id="416" name="Google Shape;416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6576000" cy="2057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graphics, logo, symbol, graphic design&#10;&#10;Description automatically generated" id="417" name="Google Shape;417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125" y="773531"/>
            <a:ext cx="8365991" cy="2882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Bullets">
  <p:cSld name="Title, Subtitle, Bulle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NVIDIA Sans"/>
              <a:buNone/>
              <a:defRPr b="1" sz="7200" cap="none"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b="0" i="0" sz="4800" u="none" cap="none" strike="noStrike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2514600" y="4846320"/>
            <a:ext cx="31546800" cy="13651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080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b="0" i="0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b="0" i="0" sz="40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4572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b="0" i="0" sz="36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b="0" i="0" sz="32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t Testing Layout">
  <p:cSld name="Font Testing Layou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NVIDIA Sans"/>
              <a:buNone/>
              <a:defRPr b="1" sz="7200" cap="none"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b="0" i="0" sz="4800" u="none" cap="none" strike="noStrike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47" name="Google Shape;47;p25"/>
          <p:cNvSpPr txBox="1"/>
          <p:nvPr>
            <p:ph idx="2" type="body"/>
          </p:nvPr>
        </p:nvSpPr>
        <p:spPr>
          <a:xfrm>
            <a:off x="2514600" y="4846320"/>
            <a:ext cx="31546800" cy="13651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080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b="0" i="0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b="0" i="0" sz="40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4572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b="0" i="0" sz="36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b="0" i="0" sz="32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48" name="Google Shape;48;p25"/>
          <p:cNvSpPr/>
          <p:nvPr/>
        </p:nvSpPr>
        <p:spPr>
          <a:xfrm>
            <a:off x="15000920" y="10556523"/>
            <a:ext cx="11020290" cy="749209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600">
              <a:solidFill>
                <a:schemeClr val="dk1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pic>
        <p:nvPicPr>
          <p:cNvPr id="49" name="Google Shape;4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87422" y="10556523"/>
            <a:ext cx="11022523" cy="786452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25"/>
          <p:cNvSpPr txBox="1"/>
          <p:nvPr>
            <p:ph idx="3" type="body"/>
          </p:nvPr>
        </p:nvSpPr>
        <p:spPr>
          <a:xfrm>
            <a:off x="15951796" y="11141440"/>
            <a:ext cx="9273032" cy="2550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VIDIA Sans"/>
              <a:buNone/>
              <a:defRPr b="1" i="0" sz="96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VIDIA Sans"/>
              <a:buNone/>
              <a:defRPr b="1" i="0" sz="96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VIDIA Sans"/>
              <a:buNone/>
              <a:defRPr b="1" i="0" sz="96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VIDIA Sans"/>
              <a:buNone/>
              <a:defRPr b="1" i="0" sz="96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VIDIA Sans"/>
              <a:buNone/>
              <a:defRPr b="1" i="0" sz="96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51" name="Google Shape;51;p25"/>
          <p:cNvSpPr txBox="1"/>
          <p:nvPr>
            <p:ph idx="4" type="body"/>
          </p:nvPr>
        </p:nvSpPr>
        <p:spPr>
          <a:xfrm>
            <a:off x="15951796" y="13730012"/>
            <a:ext cx="9273032" cy="2550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VIDIA Sans"/>
              <a:buNone/>
              <a:defRPr b="0" i="0" sz="96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VIDIA Sans"/>
              <a:buNone/>
              <a:defRPr b="1" i="0" sz="96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VIDIA Sans"/>
              <a:buNone/>
              <a:defRPr b="1" i="0" sz="96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VIDIA Sans"/>
              <a:buNone/>
              <a:defRPr b="1" i="0" sz="96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VIDIA Sans"/>
              <a:buNone/>
              <a:defRPr b="1" i="0" sz="96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IDENTIAL">
  <p:cSld name="CONFIDENTIAL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NVIDIA Sans"/>
              <a:buNone/>
              <a:defRPr b="1" sz="7200" cap="none"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" type="body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b="0" i="0" sz="4800" u="none" cap="none" strike="noStrike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55" name="Google Shape;55;p26"/>
          <p:cNvSpPr txBox="1"/>
          <p:nvPr>
            <p:ph idx="2" type="body"/>
          </p:nvPr>
        </p:nvSpPr>
        <p:spPr>
          <a:xfrm>
            <a:off x="2514600" y="4846320"/>
            <a:ext cx="31546800" cy="13651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080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b="0" i="0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b="0" i="0" sz="40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4572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b="0" i="0" sz="36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b="0" i="0" sz="32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b="0"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56" name="Google Shape;56;p26"/>
          <p:cNvSpPr txBox="1"/>
          <p:nvPr/>
        </p:nvSpPr>
        <p:spPr>
          <a:xfrm>
            <a:off x="708485" y="19635786"/>
            <a:ext cx="6504666" cy="44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rPr>
              <a:t>NVIDIA CONFIDENTIAL. DO NOT DISTRIBUTE.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ING_Title, Subtitle, Bullets">
  <p:cSld name="CODING_Title, Subtitle, Bulle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ono"/>
              <a:buNone/>
              <a:defRPr b="1" sz="7200" cap="none"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" type="body"/>
          </p:nvPr>
        </p:nvSpPr>
        <p:spPr>
          <a:xfrm>
            <a:off x="2514600" y="4873752"/>
            <a:ext cx="31546800" cy="13651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080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b="0" i="0" sz="4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b="0" i="0" sz="4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4572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b="0" i="0" sz="36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b="0" i="0" sz="3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b="0" i="0" sz="28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0" name="Google Shape;60;p27"/>
          <p:cNvSpPr txBox="1"/>
          <p:nvPr>
            <p:ph idx="2" type="body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b="0" i="0" sz="4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IDENTIAL_Coding">
  <p:cSld name="CONFIDENTIAL_Coding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ono"/>
              <a:buNone/>
              <a:defRPr b="1" sz="7200" cap="none"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" type="body"/>
          </p:nvPr>
        </p:nvSpPr>
        <p:spPr>
          <a:xfrm>
            <a:off x="2514600" y="4873752"/>
            <a:ext cx="31546800" cy="13651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080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b="0" i="0" sz="4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b="0" i="0" sz="4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4572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b="0" i="0" sz="36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b="0" i="0" sz="3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b="0" i="0" sz="28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4" name="Google Shape;64;p28"/>
          <p:cNvSpPr txBox="1"/>
          <p:nvPr>
            <p:ph idx="2" type="body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b="0" i="0" sz="4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b="0"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b="0"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5" name="Google Shape;65;p28"/>
          <p:cNvSpPr txBox="1"/>
          <p:nvPr/>
        </p:nvSpPr>
        <p:spPr>
          <a:xfrm>
            <a:off x="708485" y="19635786"/>
            <a:ext cx="6504666" cy="44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rPr>
              <a:t>NVIDIA CONFIDENTIAL. DO NOT DISTRIBUTE.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19.xml"/><Relationship Id="rId42" Type="http://schemas.openxmlformats.org/officeDocument/2006/relationships/theme" Target="../theme/theme1.xml"/><Relationship Id="rId41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37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13.xml"/><Relationship Id="rId3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16.xml"/><Relationship Id="rId39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15.xml"/><Relationship Id="rId38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9"/>
          <p:cNvSpPr txBox="1"/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NVIDIA Sans"/>
              <a:buNone/>
              <a:defRPr b="1" i="0" sz="72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10" name="Google Shape;10;p19"/>
          <p:cNvGrpSpPr/>
          <p:nvPr/>
        </p:nvGrpSpPr>
        <p:grpSpPr>
          <a:xfrm>
            <a:off x="34061399" y="19504414"/>
            <a:ext cx="2514601" cy="1072783"/>
            <a:chOff x="34061399" y="19504414"/>
            <a:chExt cx="2514601" cy="1072783"/>
          </a:xfrm>
        </p:grpSpPr>
        <p:sp>
          <p:nvSpPr>
            <p:cNvPr id="11" name="Google Shape;11;p19"/>
            <p:cNvSpPr/>
            <p:nvPr/>
          </p:nvSpPr>
          <p:spPr>
            <a:xfrm>
              <a:off x="36420552" y="19687526"/>
              <a:ext cx="155448" cy="88967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endParaRPr>
            </a:p>
          </p:txBody>
        </p:sp>
        <p:pic>
          <p:nvPicPr>
            <p:cNvPr descr="A picture containing shape&#10;&#10;Description automatically generated" id="12" name="Google Shape;12;p19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34061399" y="19504414"/>
              <a:ext cx="2003438" cy="69023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hyperlink" Target="https://arxiv.org/pdf/2401.09253.pdf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9.png"/><Relationship Id="rId4" Type="http://schemas.openxmlformats.org/officeDocument/2006/relationships/hyperlink" Target="https://arxiv.org/pdf/2401.09253.pdf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hyperlink" Target="https://arxiv.org/pdf/2401.09253.pdf" TargetMode="External"/><Relationship Id="rId5" Type="http://schemas.openxmlformats.org/officeDocument/2006/relationships/image" Target="../media/image15.png"/><Relationship Id="rId6" Type="http://schemas.openxmlformats.org/officeDocument/2006/relationships/image" Target="../media/image10.pn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hyperlink" Target="https://arxiv.org/pdf/2401.09253.pdf" TargetMode="External"/><Relationship Id="rId6" Type="http://schemas.openxmlformats.org/officeDocument/2006/relationships/image" Target="../media/image15.png"/><Relationship Id="rId7" Type="http://schemas.openxmlformats.org/officeDocument/2006/relationships/image" Target="../media/image6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rxiv.org/pdf/2401.09253.pdf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27.png"/><Relationship Id="rId6" Type="http://schemas.openxmlformats.org/officeDocument/2006/relationships/image" Target="../media/image26.png"/><Relationship Id="rId7" Type="http://schemas.openxmlformats.org/officeDocument/2006/relationships/image" Target="../media/image10.png"/><Relationship Id="rId8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rxiv.org/pdf/2401.09253.pdf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"/>
          <p:cNvSpPr txBox="1"/>
          <p:nvPr>
            <p:ph type="ctrTitle"/>
          </p:nvPr>
        </p:nvSpPr>
        <p:spPr>
          <a:xfrm>
            <a:off x="1513012" y="2983577"/>
            <a:ext cx="25619053" cy="49496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NVIDIA Sans"/>
              <a:buNone/>
            </a:pPr>
            <a:r>
              <a:rPr lang="en-US"/>
              <a:t>Generative Quantum Eigensolver</a:t>
            </a:r>
            <a:endParaRPr/>
          </a:p>
        </p:txBody>
      </p:sp>
      <p:sp>
        <p:nvSpPr>
          <p:cNvPr id="424" name="Google Shape;424;p1"/>
          <p:cNvSpPr txBox="1"/>
          <p:nvPr>
            <p:ph idx="1" type="subTitle"/>
          </p:nvPr>
        </p:nvSpPr>
        <p:spPr>
          <a:xfrm>
            <a:off x="1513012" y="8627526"/>
            <a:ext cx="34035705" cy="10777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5800"/>
              <a:t>Pooja Rao</a:t>
            </a:r>
            <a:r>
              <a:rPr lang="en-US" sz="5800">
                <a:latin typeface="NVIDIA Sans"/>
                <a:ea typeface="NVIDIA Sans"/>
                <a:cs typeface="NVIDIA Sans"/>
                <a:sym typeface="NVIDIA Sans"/>
              </a:rPr>
              <a:t>, </a:t>
            </a:r>
            <a:r>
              <a:rPr lang="en-US" sz="5800"/>
              <a:t>Senior</a:t>
            </a:r>
            <a:r>
              <a:rPr lang="en-US" sz="5800">
                <a:latin typeface="NVIDIA Sans"/>
                <a:ea typeface="NVIDIA Sans"/>
                <a:cs typeface="NVIDIA Sans"/>
                <a:sym typeface="NVIDIA Sans"/>
              </a:rPr>
              <a:t> Quantum Algorithm Engineer</a:t>
            </a:r>
            <a:r>
              <a:rPr lang="en-US" sz="5800"/>
              <a:t>, NVIDIA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>
              <a:latin typeface="NVIDIA Sans"/>
              <a:ea typeface="NVIDIA Sans"/>
              <a:cs typeface="NVIDIA Sans"/>
              <a:sym typeface="NVIDI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>
              <a:latin typeface="NVIDIA Sans"/>
              <a:ea typeface="NVIDIA Sans"/>
              <a:cs typeface="NVIDIA Sans"/>
              <a:sym typeface="NVIDI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>
              <a:latin typeface="NVIDIA Sans"/>
              <a:ea typeface="NVIDIA Sans"/>
              <a:cs typeface="NVIDIA Sans"/>
              <a:sym typeface="NVIDI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>
              <a:latin typeface="NVIDIA Sans"/>
              <a:ea typeface="NVIDIA Sans"/>
              <a:cs typeface="NVIDIA Sans"/>
              <a:sym typeface="NVIDI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>
              <a:latin typeface="NVIDIA Sans"/>
              <a:ea typeface="NVIDIA Sans"/>
              <a:cs typeface="NVIDIA Sans"/>
              <a:sym typeface="NVIDI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>
              <a:latin typeface="NVIDIA Sans"/>
              <a:ea typeface="NVIDIA Sans"/>
              <a:cs typeface="NVIDIA Sans"/>
              <a:sym typeface="NVIDI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>
              <a:latin typeface="NVIDIA Sans"/>
              <a:ea typeface="NVIDIA Sans"/>
              <a:cs typeface="NVIDIA Sans"/>
              <a:sym typeface="NVIDI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>
              <a:latin typeface="NVIDIA Sans"/>
              <a:ea typeface="NVIDIA Sans"/>
              <a:cs typeface="NVIDIA Sans"/>
              <a:sym typeface="NVIDI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>
              <a:latin typeface="NVIDIA Sans"/>
              <a:ea typeface="NVIDIA Sans"/>
              <a:cs typeface="NVIDIA Sans"/>
              <a:sym typeface="NVIDI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>
              <a:latin typeface="NVIDIA Sans"/>
              <a:ea typeface="NVIDIA Sans"/>
              <a:cs typeface="NVIDIA Sans"/>
              <a:sym typeface="NVIDI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>
              <a:latin typeface="NVIDIA Sans"/>
              <a:ea typeface="NVIDIA Sans"/>
              <a:cs typeface="NVIDIA Sans"/>
              <a:sym typeface="NVIDIA Sans"/>
            </a:endParaRPr>
          </a:p>
          <a:p>
            <a:pPr indent="0" lvl="0" marL="0" rtl="0" algn="r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0"/>
          <p:cNvSpPr txBox="1"/>
          <p:nvPr/>
        </p:nvSpPr>
        <p:spPr>
          <a:xfrm>
            <a:off x="2514600" y="-15875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NVIDIA Sans"/>
              <a:buNone/>
            </a:pPr>
            <a:r>
              <a:rPr b="1" lang="en-US" sz="7200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rPr>
              <a:t>The Generative Quantum Eigensolver</a:t>
            </a:r>
            <a:endParaRPr b="1" sz="7200" cap="none">
              <a:solidFill>
                <a:schemeClr val="lt1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pic>
        <p:nvPicPr>
          <p:cNvPr descr="Refer to caption" id="430" name="Google Shape;430;p10"/>
          <p:cNvPicPr preferRelativeResize="0"/>
          <p:nvPr/>
        </p:nvPicPr>
        <p:blipFill rotWithShape="1">
          <a:blip r:embed="rId3">
            <a:alphaModFix/>
          </a:blip>
          <a:srcRect b="0" l="0" r="0" t="48865"/>
          <a:stretch/>
        </p:blipFill>
        <p:spPr>
          <a:xfrm>
            <a:off x="1251329" y="4179041"/>
            <a:ext cx="19050264" cy="68861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fer to caption" id="431" name="Google Shape;431;p10"/>
          <p:cNvPicPr preferRelativeResize="0"/>
          <p:nvPr/>
        </p:nvPicPr>
        <p:blipFill rotWithShape="1">
          <a:blip r:embed="rId3">
            <a:alphaModFix/>
          </a:blip>
          <a:srcRect b="49634" l="0" r="0" t="0"/>
          <a:stretch/>
        </p:blipFill>
        <p:spPr>
          <a:xfrm>
            <a:off x="1483803" y="10486027"/>
            <a:ext cx="19050264" cy="6782628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10"/>
          <p:cNvSpPr txBox="1"/>
          <p:nvPr/>
        </p:nvSpPr>
        <p:spPr>
          <a:xfrm>
            <a:off x="2514600" y="2487168"/>
            <a:ext cx="31546800" cy="1408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</a:pPr>
            <a:r>
              <a:rPr lang="en-US"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rPr>
              <a:t>The first demonstration of a GPT-generated quantum circuit in the literature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</a:pPr>
            <a:r>
              <a:t/>
            </a:r>
            <a:endParaRPr sz="4800">
              <a:solidFill>
                <a:schemeClr val="dk2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433" name="Google Shape;433;p10"/>
          <p:cNvSpPr txBox="1"/>
          <p:nvPr/>
        </p:nvSpPr>
        <p:spPr>
          <a:xfrm>
            <a:off x="2716590" y="19328237"/>
            <a:ext cx="80463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https://arxiv.org/pdf/2401.09253.pdf</a:t>
            </a:r>
            <a:endParaRPr sz="3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34" name="Google Shape;43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4058" y="18507500"/>
            <a:ext cx="1815037" cy="17820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iversity of Toronto png logo - DLF" id="435" name="Google Shape;435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025600" y="18971278"/>
            <a:ext cx="3486150" cy="1431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319140" y="18507500"/>
            <a:ext cx="2450819" cy="2026717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10"/>
          <p:cNvSpPr txBox="1"/>
          <p:nvPr/>
        </p:nvSpPr>
        <p:spPr>
          <a:xfrm>
            <a:off x="21275501" y="4765514"/>
            <a:ext cx="12782023" cy="12588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rPr>
              <a:t>In VQE, the parameters to be optimized are a part of the quantum circuit computation.</a:t>
            </a:r>
            <a:br>
              <a:rPr lang="en-US" sz="1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rPr>
            </a:br>
            <a:endParaRPr sz="4000" u="none" cap="none" strike="noStrike">
              <a:solidFill>
                <a:schemeClr val="lt1"/>
              </a:solidFill>
              <a:latin typeface="NVIDIA Sans"/>
              <a:ea typeface="NVIDIA Sans"/>
              <a:cs typeface="NVIDIA Sans"/>
              <a:sym typeface="NVIDIA Sans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rPr>
              <a:t>Training and optimization limitations such as local minima for small-medium range for number of qubits and barren plateau for higher number of qubits.</a:t>
            </a:r>
            <a:endParaRPr/>
          </a:p>
          <a:p>
            <a:pPr indent="-317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  <a:latin typeface="NVIDIA Sans"/>
              <a:ea typeface="NVIDIA Sans"/>
              <a:cs typeface="NVIDIA Sans"/>
              <a:sym typeface="NVIDIA Sans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rPr>
              <a:t>The idea is to leverage the training capabilities and scalability of classical models to overcome the above limitations.</a:t>
            </a:r>
            <a:endParaRPr/>
          </a:p>
          <a:p>
            <a:pPr indent="-317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  <a:latin typeface="NVIDIA Sans"/>
              <a:ea typeface="NVIDIA Sans"/>
              <a:cs typeface="NVIDIA Sans"/>
              <a:sym typeface="NVIDIA Sans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rPr>
              <a:t>Circuit evaluations can be used in a classical machine learning feedback loop to train the weights in the neural network via a provided cost function </a:t>
            </a:r>
            <a:endParaRPr sz="4000" u="none" cap="none" strike="noStrike">
              <a:solidFill>
                <a:schemeClr val="lt1"/>
              </a:solidFill>
              <a:latin typeface="NVIDIA Sans"/>
              <a:ea typeface="NVIDIA Sans"/>
              <a:cs typeface="NVIDIA Sans"/>
              <a:sym typeface="NVIDIA Sans"/>
            </a:endParaRPr>
          </a:p>
          <a:p>
            <a:pPr indent="-570864" lvl="1" marL="1028064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urier New"/>
              <a:buChar char="o"/>
            </a:pPr>
            <a:r>
              <a:rPr b="0" i="0" lang="en-US" sz="40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rPr>
              <a:t>Each training epoch can produce more accurate circuits (based on the supplied cost function) without the need for a search over the valid circuit space such as in VQE.</a:t>
            </a:r>
            <a:endParaRPr b="0" i="0" sz="4000" u="none" cap="none" strike="noStrike">
              <a:solidFill>
                <a:schemeClr val="lt1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1"/>
          <p:cNvSpPr txBox="1"/>
          <p:nvPr/>
        </p:nvSpPr>
        <p:spPr>
          <a:xfrm>
            <a:off x="2387600" y="-66675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NVIDIA Sans"/>
              <a:buNone/>
            </a:pPr>
            <a:r>
              <a:rPr b="1" lang="en-US" sz="7200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rPr>
              <a:t>Generative Pre-trained Transformer Quantum Eigensolver</a:t>
            </a:r>
            <a:endParaRPr b="1" sz="7200" cap="none">
              <a:solidFill>
                <a:schemeClr val="lt1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443" name="Google Shape;443;p11"/>
          <p:cNvSpPr txBox="1"/>
          <p:nvPr/>
        </p:nvSpPr>
        <p:spPr>
          <a:xfrm>
            <a:off x="2508250" y="2083943"/>
            <a:ext cx="31546800" cy="1408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</a:pPr>
            <a:r>
              <a:rPr lang="en-US"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rPr>
              <a:t>The first demonstration of a GPT-generated quantum circuit in the literature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</a:pPr>
            <a:r>
              <a:t/>
            </a:r>
            <a:endParaRPr sz="4800">
              <a:solidFill>
                <a:schemeClr val="dk2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pic>
        <p:nvPicPr>
          <p:cNvPr descr="A diagram of a graph&#10;&#10;Description automatically generated" id="444" name="Google Shape;44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2548" y="3811449"/>
            <a:ext cx="21405272" cy="13499232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11"/>
          <p:cNvSpPr txBox="1"/>
          <p:nvPr/>
        </p:nvSpPr>
        <p:spPr>
          <a:xfrm>
            <a:off x="2716590" y="19328237"/>
            <a:ext cx="80463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https://arxiv.org/pdf/2401.09253.pdf</a:t>
            </a:r>
            <a:endParaRPr sz="3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46" name="Google Shape;44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4058" y="18507500"/>
            <a:ext cx="1815037" cy="17820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iversity of Toronto png logo - DLF" id="447" name="Google Shape;447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025600" y="18971278"/>
            <a:ext cx="3486150" cy="1431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319140" y="18507500"/>
            <a:ext cx="2450819" cy="2026717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11"/>
          <p:cNvSpPr txBox="1"/>
          <p:nvPr/>
        </p:nvSpPr>
        <p:spPr>
          <a:xfrm>
            <a:off x="22379756" y="9907076"/>
            <a:ext cx="12782023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rPr>
              <a:t>Use the logic of the GPT architecture </a:t>
            </a:r>
            <a:endParaRPr sz="4000">
              <a:solidFill>
                <a:schemeClr val="lt1"/>
              </a:solidFill>
              <a:latin typeface="NVIDIA Sans"/>
              <a:ea typeface="NVIDIA Sans"/>
              <a:cs typeface="NVIDIA Sans"/>
              <a:sym typeface="NVIDIA Sans"/>
            </a:endParaRPr>
          </a:p>
          <a:p>
            <a:pPr indent="-571500" lvl="1" marL="10287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urier New"/>
              <a:buChar char="o"/>
            </a:pPr>
            <a:r>
              <a:rPr b="0" i="0" lang="en-US" sz="40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rPr>
              <a:t>Quantum Gates are analogous to words (tokens)</a:t>
            </a:r>
            <a:endParaRPr b="0" i="0" sz="4000" u="none" cap="none" strike="noStrike">
              <a:solidFill>
                <a:schemeClr val="lt1"/>
              </a:solidFill>
              <a:latin typeface="NVIDIA Sans"/>
              <a:ea typeface="NVIDIA Sans"/>
              <a:cs typeface="NVIDIA Sans"/>
              <a:sym typeface="NVIDIA Sans"/>
            </a:endParaRPr>
          </a:p>
          <a:p>
            <a:pPr indent="-571500" lvl="1" marL="10287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urier New"/>
              <a:buChar char="o"/>
            </a:pPr>
            <a:r>
              <a:rPr b="0" i="0" lang="en-US" sz="40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rPr>
              <a:t>Quantum Circuits to sentences </a:t>
            </a:r>
            <a:endParaRPr b="0" i="0" sz="4000" u="none" cap="none" strike="noStrike">
              <a:solidFill>
                <a:schemeClr val="lt1"/>
              </a:solidFill>
              <a:latin typeface="NVIDIA Sans"/>
              <a:ea typeface="NVIDIA Sans"/>
              <a:cs typeface="NVIDIA Sans"/>
              <a:sym typeface="NVIDIA Sans"/>
            </a:endParaRPr>
          </a:p>
          <a:p>
            <a:pPr indent="-317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  <a:latin typeface="NVIDIA Sans"/>
              <a:ea typeface="NVIDIA Sans"/>
              <a:cs typeface="NVIDIA Sans"/>
              <a:sym typeface="NVIDI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 u="none" cap="none" strike="noStrike">
              <a:solidFill>
                <a:schemeClr val="lt1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2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NVIDIA Sans"/>
              <a:buNone/>
            </a:pPr>
            <a:r>
              <a:rPr lang="en-US"/>
              <a:t>Ground state search</a:t>
            </a:r>
            <a:endParaRPr/>
          </a:p>
        </p:txBody>
      </p:sp>
      <p:sp>
        <p:nvSpPr>
          <p:cNvPr id="455" name="Google Shape;455;p12"/>
          <p:cNvSpPr txBox="1"/>
          <p:nvPr>
            <p:ph idx="1" type="body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</a:pPr>
            <a:r>
              <a:rPr lang="en-US"/>
              <a:t>Verification</a:t>
            </a:r>
            <a:endParaRPr/>
          </a:p>
        </p:txBody>
      </p:sp>
      <p:pic>
        <p:nvPicPr>
          <p:cNvPr id="456" name="Google Shape;456;p12"/>
          <p:cNvPicPr preferRelativeResize="0"/>
          <p:nvPr/>
        </p:nvPicPr>
        <p:blipFill rotWithShape="1">
          <a:blip r:embed="rId3">
            <a:alphaModFix/>
          </a:blip>
          <a:srcRect b="0" l="2737" r="0" t="0"/>
          <a:stretch/>
        </p:blipFill>
        <p:spPr>
          <a:xfrm>
            <a:off x="17508076" y="3675672"/>
            <a:ext cx="17555882" cy="13340119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12"/>
          <p:cNvSpPr txBox="1"/>
          <p:nvPr/>
        </p:nvSpPr>
        <p:spPr>
          <a:xfrm>
            <a:off x="2135095" y="5335076"/>
            <a:ext cx="13866905" cy="9325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66065" lvl="0" marL="57086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 sz="4800">
              <a:solidFill>
                <a:srgbClr val="000000"/>
              </a:solidFill>
              <a:latin typeface="NVIDIA Sans"/>
              <a:ea typeface="NVIDIA Sans"/>
              <a:cs typeface="NVIDIA Sans"/>
              <a:sym typeface="NVIDIA Sans"/>
            </a:endParaRPr>
          </a:p>
          <a:p>
            <a:pPr indent="-570865" lvl="0" marL="570865" marR="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lang="en-US" sz="4800" u="none" cap="none" strike="noStrike">
                <a:solidFill>
                  <a:srgbClr val="000000"/>
                </a:solidFill>
                <a:latin typeface="NVIDIA Sans"/>
                <a:ea typeface="NVIDIA Sans"/>
                <a:cs typeface="NVIDIA Sans"/>
                <a:sym typeface="NVIDIA Sans"/>
              </a:rPr>
              <a:t>A powerful example of leveraging AI to accelerate quantum computing</a:t>
            </a:r>
            <a:endParaRPr sz="4800" u="none" cap="none" strike="noStrike">
              <a:solidFill>
                <a:srgbClr val="000000"/>
              </a:solidFill>
              <a:latin typeface="NVIDIA Sans"/>
              <a:ea typeface="NVIDIA Sans"/>
              <a:cs typeface="NVIDIA Sans"/>
              <a:sym typeface="NVIDIA Sans"/>
            </a:endParaRPr>
          </a:p>
          <a:p>
            <a:pPr indent="-266065" lvl="0" marL="570865" marR="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 sz="4800" u="none" cap="none" strike="noStrike">
              <a:solidFill>
                <a:srgbClr val="000000"/>
              </a:solidFill>
              <a:latin typeface="NVIDIA Sans"/>
              <a:ea typeface="NVIDIA Sans"/>
              <a:cs typeface="NVIDIA Sans"/>
              <a:sym typeface="NVIDIA Sans"/>
            </a:endParaRPr>
          </a:p>
          <a:p>
            <a:pPr indent="-570865" lvl="0" marL="570865" marR="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lang="en-US" sz="4800" u="none" cap="none" strike="noStrike">
                <a:solidFill>
                  <a:srgbClr val="000000"/>
                </a:solidFill>
                <a:latin typeface="NVIDIA Sans"/>
                <a:ea typeface="NVIDIA Sans"/>
                <a:cs typeface="NVIDIA Sans"/>
                <a:sym typeface="NVIDIA Sans"/>
              </a:rPr>
              <a:t>Executed using CUDA Quantum on A100 GPUs on Perlmutter</a:t>
            </a:r>
            <a:endParaRPr sz="4800" u="none" cap="none" strike="noStrike">
              <a:solidFill>
                <a:srgbClr val="000000"/>
              </a:solidFill>
              <a:latin typeface="NVIDIA Sans"/>
              <a:ea typeface="NVIDIA Sans"/>
              <a:cs typeface="NVIDIA Sans"/>
              <a:sym typeface="NVIDI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VIDIA Sans"/>
              <a:buNone/>
            </a:pPr>
            <a:r>
              <a:t/>
            </a:r>
            <a:endParaRPr sz="4800" u="none" cap="none" strike="noStrike">
              <a:solidFill>
                <a:srgbClr val="000000"/>
              </a:solidFill>
              <a:latin typeface="NVIDIA Sans"/>
              <a:ea typeface="NVIDIA Sans"/>
              <a:cs typeface="NVIDIA Sans"/>
              <a:sym typeface="NVIDIA Sans"/>
            </a:endParaRPr>
          </a:p>
          <a:p>
            <a:pPr indent="-570865" lvl="0" marL="570865" marR="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lang="en-US" sz="4800" u="none" cap="none" strike="noStrike">
                <a:solidFill>
                  <a:srgbClr val="000000"/>
                </a:solidFill>
                <a:latin typeface="NVIDIA Sans"/>
                <a:ea typeface="NVIDIA Sans"/>
                <a:cs typeface="NVIDIA Sans"/>
                <a:sym typeface="NVIDIA Sans"/>
              </a:rPr>
              <a:t>Opens the door to a wide variety of novel Generative Quantum Algorithms (GQAs) for drug discovery, materials science, and environmental challenges</a:t>
            </a:r>
            <a:endParaRPr sz="4800" u="none" cap="none" strike="noStrike">
              <a:solidFill>
                <a:srgbClr val="000000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458" name="Google Shape;458;p12"/>
          <p:cNvSpPr txBox="1"/>
          <p:nvPr/>
        </p:nvSpPr>
        <p:spPr>
          <a:xfrm>
            <a:off x="2716590" y="19328237"/>
            <a:ext cx="80463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https://arxiv.org/pdf/2401.09253.pdf</a:t>
            </a:r>
            <a:endParaRPr sz="3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University of Toronto png logo - DLF" id="459" name="Google Shape;459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025600" y="18971278"/>
            <a:ext cx="3486150" cy="1431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319140" y="18507500"/>
            <a:ext cx="2450819" cy="2026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4058" y="18507500"/>
            <a:ext cx="1815037" cy="1782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3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NVIDIA Sans"/>
              <a:buNone/>
            </a:pPr>
            <a:r>
              <a:rPr lang="en-US">
                <a:latin typeface="NVIDIA Sans"/>
                <a:ea typeface="NVIDIA Sans"/>
                <a:cs typeface="NVIDIA Sans"/>
                <a:sym typeface="NVIDIA Sans"/>
              </a:rPr>
              <a:t>Pretraining</a:t>
            </a:r>
            <a:endParaRPr/>
          </a:p>
        </p:txBody>
      </p:sp>
      <p:pic>
        <p:nvPicPr>
          <p:cNvPr descr="A screenshot of a computer&#10;&#10;Description automatically generated" id="467" name="Google Shape;46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87866" y="3639127"/>
            <a:ext cx="12179300" cy="1450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graph&#10;&#10;Description automatically generated" id="468" name="Google Shape;468;p13"/>
          <p:cNvPicPr preferRelativeResize="0"/>
          <p:nvPr/>
        </p:nvPicPr>
        <p:blipFill rotWithShape="1">
          <a:blip r:embed="rId4">
            <a:alphaModFix/>
          </a:blip>
          <a:srcRect b="-156" l="0" r="-339" t="1098"/>
          <a:stretch/>
        </p:blipFill>
        <p:spPr>
          <a:xfrm>
            <a:off x="26190616" y="3654483"/>
            <a:ext cx="9385295" cy="14417259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13"/>
          <p:cNvSpPr txBox="1"/>
          <p:nvPr>
            <p:ph idx="1" type="body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</a:pPr>
            <a:r>
              <a:rPr lang="en-US">
                <a:latin typeface="NVIDIA Sans"/>
                <a:ea typeface="NVIDIA Sans"/>
                <a:cs typeface="NVIDIA Sans"/>
                <a:sym typeface="NVIDIA Sans"/>
              </a:rPr>
              <a:t>Possible ways to extend GQE</a:t>
            </a:r>
            <a:endParaRPr/>
          </a:p>
        </p:txBody>
      </p:sp>
      <p:sp>
        <p:nvSpPr>
          <p:cNvPr id="470" name="Google Shape;470;p13"/>
          <p:cNvSpPr txBox="1"/>
          <p:nvPr/>
        </p:nvSpPr>
        <p:spPr>
          <a:xfrm>
            <a:off x="1083390" y="4245924"/>
            <a:ext cx="16137030" cy="12797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0865" lvl="0" marL="57086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NVIDIA Sans"/>
                <a:ea typeface="NVIDIA Sans"/>
                <a:cs typeface="NVIDIA Sans"/>
                <a:sym typeface="NVIDIA Sans"/>
              </a:rPr>
              <a:t>Using existing datasets of circuits and their expectation values, an entirely classical pretraining approach can be used in the GQE framework.</a:t>
            </a:r>
            <a:endParaRPr/>
          </a:p>
          <a:p>
            <a:pPr indent="-570865" lvl="0" marL="570865" marR="0" rtl="0" algn="l">
              <a:spcBef>
                <a:spcPts val="144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Char char="•"/>
            </a:pPr>
            <a:r>
              <a:rPr b="1" lang="en-US" sz="4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rPr>
              <a:t>Model-to-model</a:t>
            </a:r>
            <a:r>
              <a:rPr lang="en-US" sz="4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rPr>
              <a:t>:  Runs from an existing model can be used to train a modified network architecture for the same Hamiltonian and molecular configuration.</a:t>
            </a:r>
            <a:endParaRPr/>
          </a:p>
          <a:p>
            <a:pPr indent="-570865" lvl="0" marL="570865" marR="0" rtl="0" algn="l">
              <a:spcBef>
                <a:spcPts val="144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Char char="•"/>
            </a:pPr>
            <a:r>
              <a:rPr b="1" lang="en-US" sz="4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rPr>
              <a:t>Config-to-config</a:t>
            </a:r>
            <a:r>
              <a:rPr lang="en-US" sz="4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rPr>
              <a:t>: Data from an existing molecular configuration can be used to in a pretraining configuration for a modified molecular configuration  (e.g. a different distance).</a:t>
            </a:r>
            <a:endParaRPr/>
          </a:p>
          <a:p>
            <a:pPr indent="-570865" lvl="0" marL="570865" marR="0" rtl="0" algn="l">
              <a:spcBef>
                <a:spcPts val="144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Char char="•"/>
            </a:pPr>
            <a:r>
              <a:rPr b="1" lang="en-US" sz="4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rPr>
              <a:t>Molecule-to-molecule</a:t>
            </a:r>
            <a:r>
              <a:rPr lang="en-US" sz="4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rPr>
              <a:t>: The most powerful pretraining example would use training data from one molecule to pretrain for a different molecule. This is not as straightforward as the other examples, requiring additional extensions to the base model.</a:t>
            </a:r>
            <a:endParaRPr sz="1800">
              <a:solidFill>
                <a:schemeClr val="lt1"/>
              </a:solidFill>
              <a:latin typeface="NVIDIA Sans"/>
              <a:ea typeface="NVIDIA Sans"/>
              <a:cs typeface="NVIDIA Sans"/>
              <a:sym typeface="NVIDIA Sans"/>
            </a:endParaRPr>
          </a:p>
          <a:p>
            <a:pPr indent="0" lvl="0" marL="0" marR="0" rtl="0" algn="l">
              <a:spcBef>
                <a:spcPts val="1440"/>
              </a:spcBef>
              <a:spcAft>
                <a:spcPts val="0"/>
              </a:spcAft>
              <a:buNone/>
            </a:pPr>
            <a:r>
              <a:t/>
            </a:r>
            <a:endParaRPr sz="4800" u="none" cap="none" strike="noStrike">
              <a:solidFill>
                <a:srgbClr val="000000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471" name="Google Shape;471;p13"/>
          <p:cNvSpPr txBox="1"/>
          <p:nvPr/>
        </p:nvSpPr>
        <p:spPr>
          <a:xfrm>
            <a:off x="2716590" y="19328237"/>
            <a:ext cx="80463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https://arxiv.org/pdf/2401.09253.pdf</a:t>
            </a:r>
            <a:endParaRPr sz="3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University of Toronto png logo - DLF" id="472" name="Google Shape;472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025600" y="18971278"/>
            <a:ext cx="3486150" cy="1431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4058" y="18507500"/>
            <a:ext cx="1815037" cy="17820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474" name="Google Shape;474;p13"/>
          <p:cNvPicPr preferRelativeResize="0"/>
          <p:nvPr/>
        </p:nvPicPr>
        <p:blipFill rotWithShape="1">
          <a:blip r:embed="rId3">
            <a:alphaModFix/>
          </a:blip>
          <a:srcRect b="38184" l="76010" r="-129" t="54814"/>
          <a:stretch/>
        </p:blipFill>
        <p:spPr>
          <a:xfrm>
            <a:off x="24428491" y="12369101"/>
            <a:ext cx="2937693" cy="101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319140" y="18507500"/>
            <a:ext cx="2450819" cy="2026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4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NVIDIA Sans"/>
              <a:buNone/>
            </a:pPr>
            <a:r>
              <a:rPr lang="en-US">
                <a:latin typeface="NVIDIA Sans"/>
                <a:ea typeface="NVIDIA Sans"/>
                <a:cs typeface="NVIDIA Sans"/>
                <a:sym typeface="NVIDIA Sans"/>
              </a:rPr>
              <a:t>GPTQE Model Implementation</a:t>
            </a:r>
            <a:endParaRPr/>
          </a:p>
        </p:txBody>
      </p:sp>
      <p:sp>
        <p:nvSpPr>
          <p:cNvPr id="481" name="Google Shape;481;p14"/>
          <p:cNvSpPr txBox="1"/>
          <p:nvPr>
            <p:ph idx="1" type="body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</a:pPr>
            <a:r>
              <a:rPr lang="en-US">
                <a:latin typeface="NVIDIA Sans"/>
                <a:ea typeface="NVIDIA Sans"/>
                <a:cs typeface="NVIDIA Sans"/>
                <a:sym typeface="NVIDIA Sans"/>
              </a:rPr>
              <a:t>Training  for the GPTQE Model using CUDA-Q</a:t>
            </a:r>
            <a:endParaRPr/>
          </a:p>
        </p:txBody>
      </p:sp>
      <p:sp>
        <p:nvSpPr>
          <p:cNvPr id="482" name="Google Shape;482;p14"/>
          <p:cNvSpPr txBox="1"/>
          <p:nvPr/>
        </p:nvSpPr>
        <p:spPr>
          <a:xfrm>
            <a:off x="565893" y="3669009"/>
            <a:ext cx="17392768" cy="21704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0865" lvl="0" marL="57086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NVIDIA Sans"/>
                <a:ea typeface="NVIDIA Sans"/>
                <a:cs typeface="NVIDIA Sans"/>
                <a:sym typeface="NVIDIA Sans"/>
              </a:rPr>
              <a:t>Set up the transformer model. E.g. number of layers, learning rate, etc.</a:t>
            </a:r>
            <a:br>
              <a:rPr lang="en-US" sz="44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rPr>
            </a:br>
            <a:endParaRPr sz="4400" u="none" cap="none" strike="noStrike">
              <a:solidFill>
                <a:schemeClr val="dk1"/>
              </a:solidFill>
              <a:latin typeface="NVIDIA Sans"/>
              <a:ea typeface="NVIDIA Sans"/>
              <a:cs typeface="NVIDIA Sans"/>
              <a:sym typeface="NVIDIA Sans"/>
            </a:endParaRPr>
          </a:p>
          <a:p>
            <a:pPr indent="-570865" lvl="0" marL="570865" marR="0" rtl="0" algn="l">
              <a:spcBef>
                <a:spcPts val="132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•"/>
            </a:pPr>
            <a:r>
              <a:rPr lang="en-US" sz="44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rPr>
              <a:t>Set up the operator pool.  </a:t>
            </a:r>
            <a:endParaRPr/>
          </a:p>
          <a:p>
            <a:pPr indent="-570864" lvl="1" marL="1028064" marR="0" rtl="0" algn="l">
              <a:spcBef>
                <a:spcPts val="132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urier New"/>
              <a:buChar char="o"/>
            </a:pPr>
            <a:r>
              <a:rPr b="0" i="0" lang="en-US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rPr>
              <a:t>For ground state energy of a molecule, operator pool consists of all combinations of Pauli Strings from the UCCSD operators (i.e. [IYZX, XXYX, XYYY, YXYY, YYYX, YZXI, IIII] for H2) and a chosen set of times ([0.003125,0.00625, …]) for trotter evolution.</a:t>
            </a:r>
            <a:endParaRPr/>
          </a:p>
          <a:p>
            <a:pPr indent="-570864" lvl="1" marL="1028064" marR="0" rtl="0" algn="l">
              <a:spcBef>
                <a:spcPts val="132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urier New"/>
              <a:buChar char="o"/>
            </a:pPr>
            <a:r>
              <a:rPr b="0" i="0" lang="en-US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rPr>
              <a:t>For the H2 ground state search, the operator pool looks like [(IYZX, 0.003125), (IYZX, 0.00625), …, (XXYX, 0.003125), (XXYX, 0.00625), …].</a:t>
            </a:r>
            <a:endParaRPr/>
          </a:p>
          <a:p>
            <a:pPr indent="-291465" lvl="0" marL="570865" marR="0" rtl="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chemeClr val="lt1"/>
              </a:solidFill>
              <a:latin typeface="NVIDIA Sans"/>
              <a:ea typeface="NVIDIA Sans"/>
              <a:cs typeface="NVIDIA Sans"/>
              <a:sym typeface="NVIDIA Sans"/>
            </a:endParaRPr>
          </a:p>
          <a:p>
            <a:pPr indent="-570865" lvl="0" marL="570865" marR="0" rtl="0" algn="l">
              <a:spcBef>
                <a:spcPts val="132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•"/>
            </a:pPr>
            <a:r>
              <a:rPr lang="en-US" sz="44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rPr>
              <a:t>Each training epoch does the following</a:t>
            </a:r>
            <a:endParaRPr/>
          </a:p>
          <a:p>
            <a:pPr indent="-570864" lvl="1" marL="1028064" marR="0" rtl="0" algn="l">
              <a:spcBef>
                <a:spcPts val="132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urier New"/>
              <a:buChar char="o"/>
            </a:pPr>
            <a:r>
              <a:rPr b="0" i="0" lang="en-US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rPr>
              <a:t>For each circuit sample do the following</a:t>
            </a:r>
            <a:endParaRPr/>
          </a:p>
          <a:p>
            <a:pPr indent="-570864" lvl="2" marL="1485265" marR="0" rtl="0" algn="l">
              <a:spcBef>
                <a:spcPts val="132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Noto Sans Symbols"/>
              <a:buChar char="▪"/>
            </a:pPr>
            <a:r>
              <a:rPr b="0" i="0" lang="en-US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rPr>
              <a:t>Transformer picks a sequence of a specified # of operators from this pool to construct a circuit.</a:t>
            </a:r>
            <a:endParaRPr/>
          </a:p>
          <a:p>
            <a:pPr indent="-570864" lvl="2" marL="1485265" marR="0" rtl="0" algn="l">
              <a:spcBef>
                <a:spcPts val="132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Noto Sans Symbols"/>
              <a:buChar char="▪"/>
            </a:pPr>
            <a:r>
              <a:rPr b="0" i="0" lang="en-US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rPr>
              <a:t>The circuit is constructed from each of these sequences by Trotterizing the Pauli words over the specified times. </a:t>
            </a:r>
            <a:endParaRPr/>
          </a:p>
          <a:p>
            <a:pPr indent="-570864" lvl="2" marL="1485265" marR="0" rtl="0" algn="l">
              <a:spcBef>
                <a:spcPts val="132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Noto Sans Symbols"/>
              <a:buChar char="▪"/>
            </a:pPr>
            <a:r>
              <a:rPr b="0" i="0" lang="en-US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rPr>
              <a:t>The circuit is evaluated to find the energy </a:t>
            </a:r>
            <a:endParaRPr/>
          </a:p>
          <a:p>
            <a:pPr indent="-291465" lvl="0" marL="570865" marR="0" rtl="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chemeClr val="lt1"/>
              </a:solidFill>
              <a:latin typeface="NVIDIA Sans"/>
              <a:ea typeface="NVIDIA Sans"/>
              <a:cs typeface="NVIDIA Sans"/>
              <a:sym typeface="NVIDIA Sans"/>
            </a:endParaRPr>
          </a:p>
          <a:p>
            <a:pPr indent="-291464" lvl="1" marL="1028064" marR="0" rtl="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urier New"/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NVIDIA Sans"/>
              <a:ea typeface="NVIDIA Sans"/>
              <a:cs typeface="NVIDIA Sans"/>
              <a:sym typeface="NVIDIA Sans"/>
            </a:endParaRPr>
          </a:p>
          <a:p>
            <a:pPr indent="-291464" lvl="1" marL="1028064" marR="0" rtl="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urier New"/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NVIDIA Sans"/>
              <a:ea typeface="NVIDIA Sans"/>
              <a:cs typeface="NVIDIA Sans"/>
              <a:sym typeface="NVIDIA Sans"/>
            </a:endParaRPr>
          </a:p>
          <a:p>
            <a:pPr indent="-291465" lvl="0" marL="570865" marR="0" rtl="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chemeClr val="lt1"/>
              </a:solidFill>
              <a:latin typeface="NVIDIA Sans"/>
              <a:ea typeface="NVIDIA Sans"/>
              <a:cs typeface="NVIDIA Sans"/>
              <a:sym typeface="NVIDIA Sans"/>
            </a:endParaRPr>
          </a:p>
          <a:p>
            <a:pPr indent="0" lvl="0" marL="0" marR="0" rtl="0" algn="l">
              <a:spcBef>
                <a:spcPts val="132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NVIDIA Sans"/>
              <a:ea typeface="NVIDIA Sans"/>
              <a:cs typeface="NVIDIA Sans"/>
              <a:sym typeface="NVIDIA Sans"/>
            </a:endParaRPr>
          </a:p>
          <a:p>
            <a:pPr indent="-291465" lvl="0" marL="570865" marR="0" rtl="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chemeClr val="lt1"/>
              </a:solidFill>
              <a:latin typeface="NVIDIA Sans"/>
              <a:ea typeface="NVIDIA Sans"/>
              <a:cs typeface="NVIDIA Sans"/>
              <a:sym typeface="NVIDIA Sans"/>
            </a:endParaRPr>
          </a:p>
          <a:p>
            <a:pPr indent="0" lvl="0" marL="0" marR="0" rtl="0" algn="l">
              <a:spcBef>
                <a:spcPts val="144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pic>
        <p:nvPicPr>
          <p:cNvPr descr="University of Toronto png logo - DLF" id="483" name="Google Shape;48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25600" y="18971278"/>
            <a:ext cx="3486150" cy="1431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319140" y="18507500"/>
            <a:ext cx="2450819" cy="20267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 program&#10;&#10;Description automatically generated" id="485" name="Google Shape;48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602163" y="4411205"/>
            <a:ext cx="15005588" cy="14115081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14"/>
          <p:cNvSpPr txBox="1"/>
          <p:nvPr/>
        </p:nvSpPr>
        <p:spPr>
          <a:xfrm>
            <a:off x="22133607" y="3503775"/>
            <a:ext cx="7392112" cy="747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487" name="Google Shape;487;p14"/>
          <p:cNvSpPr txBox="1"/>
          <p:nvPr/>
        </p:nvSpPr>
        <p:spPr>
          <a:xfrm>
            <a:off x="23657004" y="3493817"/>
            <a:ext cx="489219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rPr>
              <a:t>Pseudocode</a:t>
            </a:r>
            <a:endParaRPr sz="4400">
              <a:solidFill>
                <a:schemeClr val="dk2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5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NVIDIA Sans"/>
              <a:buNone/>
            </a:pPr>
            <a:r>
              <a:rPr lang="en-US">
                <a:latin typeface="NVIDIA Sans"/>
                <a:ea typeface="NVIDIA Sans"/>
                <a:cs typeface="NVIDIA Sans"/>
                <a:sym typeface="NVIDIA Sans"/>
              </a:rPr>
              <a:t>Multi-GPU Simulations</a:t>
            </a:r>
            <a:endParaRPr/>
          </a:p>
        </p:txBody>
      </p:sp>
      <p:sp>
        <p:nvSpPr>
          <p:cNvPr id="493" name="Google Shape;493;p15"/>
          <p:cNvSpPr txBox="1"/>
          <p:nvPr/>
        </p:nvSpPr>
        <p:spPr>
          <a:xfrm>
            <a:off x="574050" y="3003725"/>
            <a:ext cx="16855200" cy="148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0865" lvl="0" marL="57086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NVIDIA Sans"/>
                <a:ea typeface="NVIDIA Sans"/>
                <a:cs typeface="NVIDIA Sans"/>
                <a:sym typeface="NVIDIA Sans"/>
              </a:rPr>
              <a:t>Utilizing CUDA-Q with GQE allows for multi-node multi-gpu parallelization with excellent scaling and performance</a:t>
            </a:r>
            <a:br>
              <a:rPr lang="en-US" sz="44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rPr>
            </a:br>
            <a:endParaRPr sz="4400" u="none" cap="none" strike="noStrike">
              <a:solidFill>
                <a:schemeClr val="dk1"/>
              </a:solidFill>
              <a:latin typeface="NVIDIA Sans"/>
              <a:ea typeface="NVIDIA Sans"/>
              <a:cs typeface="NVIDIA Sans"/>
              <a:sym typeface="NVIDIA Sans"/>
            </a:endParaRPr>
          </a:p>
          <a:p>
            <a:pPr indent="-570865" lvl="0" marL="570865" marR="0" rtl="0" algn="l">
              <a:spcBef>
                <a:spcPts val="132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•"/>
            </a:pPr>
            <a:r>
              <a:rPr lang="en-US" sz="44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rPr>
              <a:t>Ground state search for the CO</a:t>
            </a:r>
            <a:r>
              <a:rPr baseline="-25000" lang="en-US" sz="44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rPr>
              <a:t>2</a:t>
            </a:r>
            <a:r>
              <a:rPr lang="en-US" sz="44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rPr>
              <a:t> molecule using STO-3G basis with 30 qubits has been run on up to 48 NVIDIA (6 nodes) H100 GPUs.</a:t>
            </a:r>
            <a:br>
              <a:rPr lang="en-US" sz="44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rPr>
            </a:br>
            <a:endParaRPr sz="4400">
              <a:solidFill>
                <a:schemeClr val="lt1"/>
              </a:solidFill>
              <a:latin typeface="NVIDIA Sans"/>
              <a:ea typeface="NVIDIA Sans"/>
              <a:cs typeface="NVIDIA Sans"/>
              <a:sym typeface="NVIDIA Sans"/>
            </a:endParaRPr>
          </a:p>
          <a:p>
            <a:pPr indent="-508000" lvl="0" marL="457200" rtl="0" algn="l">
              <a:spcBef>
                <a:spcPts val="132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NVIDIA Sans"/>
              <a:buChar char="•"/>
            </a:pPr>
            <a:r>
              <a:rPr lang="en-US" sz="44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rPr>
              <a:t>Number</a:t>
            </a:r>
            <a:r>
              <a:rPr lang="en-US" sz="44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rPr>
              <a:t> of terms in the molecular Hamiltonian is 11433.</a:t>
            </a:r>
            <a:endParaRPr sz="4400">
              <a:solidFill>
                <a:schemeClr val="lt1"/>
              </a:solidFill>
              <a:latin typeface="NVIDIA Sans"/>
              <a:ea typeface="NVIDIA Sans"/>
              <a:cs typeface="NVIDIA Sans"/>
              <a:sym typeface="NVIDIA Sans"/>
            </a:endParaRPr>
          </a:p>
          <a:p>
            <a:pPr indent="-291465" lvl="0" marL="570865" marR="0" rtl="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chemeClr val="lt1"/>
              </a:solidFill>
              <a:latin typeface="NVIDIA Sans"/>
              <a:ea typeface="NVIDIA Sans"/>
              <a:cs typeface="NVIDIA Sans"/>
              <a:sym typeface="NVIDIA Sans"/>
            </a:endParaRPr>
          </a:p>
          <a:p>
            <a:pPr indent="-570865" lvl="0" marL="570865" marR="0" rtl="0" algn="l">
              <a:spcBef>
                <a:spcPts val="132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•"/>
            </a:pPr>
            <a:r>
              <a:rPr lang="en-US" sz="44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rPr>
              <a:t>Operator pool consists of all the Pauli strings from the UCCSD operators combined with the chosen times for evolution.</a:t>
            </a:r>
            <a:br>
              <a:rPr lang="en-US" sz="44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rPr>
            </a:br>
            <a:endParaRPr sz="4400">
              <a:solidFill>
                <a:schemeClr val="lt1"/>
              </a:solidFill>
              <a:latin typeface="NVIDIA Sans"/>
              <a:ea typeface="NVIDIA Sans"/>
              <a:cs typeface="NVIDIA Sans"/>
              <a:sym typeface="NVIDIA Sans"/>
            </a:endParaRPr>
          </a:p>
          <a:p>
            <a:pPr indent="-570865" lvl="0" marL="570865" marR="0" rtl="0" algn="l">
              <a:spcBef>
                <a:spcPts val="132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NVIDIA Sans"/>
              <a:buChar char="•"/>
            </a:pPr>
            <a:r>
              <a:rPr lang="en-US" sz="44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rPr>
              <a:t>Size of the operator pool for CO2 considered here is 21420.</a:t>
            </a:r>
            <a:br>
              <a:rPr lang="en-US" sz="44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rPr>
            </a:br>
            <a:r>
              <a:rPr lang="en-US" sz="44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rPr>
              <a:t>((number of pauli strings=1785) * 12 = 21420)</a:t>
            </a:r>
            <a:br>
              <a:rPr lang="en-US" sz="44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rPr>
            </a:br>
            <a:endParaRPr sz="4400">
              <a:solidFill>
                <a:schemeClr val="lt1"/>
              </a:solidFill>
              <a:latin typeface="NVIDIA Sans"/>
              <a:ea typeface="NVIDIA Sans"/>
              <a:cs typeface="NVIDIA Sans"/>
              <a:sym typeface="NVIDIA Sans"/>
            </a:endParaRPr>
          </a:p>
          <a:p>
            <a:pPr indent="-570865" lvl="0" marL="570865" marR="0" rtl="0" algn="l">
              <a:spcBef>
                <a:spcPts val="132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•"/>
            </a:pPr>
            <a:r>
              <a:rPr lang="en-US" sz="44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rPr>
              <a:t>For each of transformer generated circuit samples (48 here), 60 Pauli strings are chosen from the Operator Pool (tokens) and trotterized for the chosen times (converted to unitaries).</a:t>
            </a:r>
            <a:endParaRPr sz="4400">
              <a:solidFill>
                <a:schemeClr val="lt1"/>
              </a:solidFill>
              <a:latin typeface="NVIDIA Sans"/>
              <a:ea typeface="NVIDIA Sans"/>
              <a:cs typeface="NVIDIA Sans"/>
              <a:sym typeface="NVIDIA Sans"/>
            </a:endParaRPr>
          </a:p>
          <a:p>
            <a:pPr indent="0" lvl="0" marL="0" marR="0" rtl="0" algn="l">
              <a:spcBef>
                <a:spcPts val="1440"/>
              </a:spcBef>
              <a:spcAft>
                <a:spcPts val="0"/>
              </a:spcAft>
              <a:buNone/>
            </a:pPr>
            <a:r>
              <a:t/>
            </a:r>
            <a:endParaRPr sz="4800" u="none" cap="none" strike="noStrike">
              <a:solidFill>
                <a:srgbClr val="000000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494" name="Google Shape;494;p15"/>
          <p:cNvSpPr txBox="1"/>
          <p:nvPr/>
        </p:nvSpPr>
        <p:spPr>
          <a:xfrm>
            <a:off x="2716590" y="19328237"/>
            <a:ext cx="80463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https://arxiv.org/pdf/2401.09253.pdf</a:t>
            </a:r>
            <a:endParaRPr sz="3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95" name="Google Shape;49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4058" y="18507500"/>
            <a:ext cx="1815037" cy="17820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a number of nodes&#10;&#10;Description automatically generated" id="496" name="Google Shape;49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952708" y="4802446"/>
            <a:ext cx="12062740" cy="644579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15"/>
          <p:cNvSpPr txBox="1"/>
          <p:nvPr/>
        </p:nvSpPr>
        <p:spPr>
          <a:xfrm>
            <a:off x="17923202" y="3988562"/>
            <a:ext cx="1613364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rPr>
              <a:t>Scaling of 30-qubit CO</a:t>
            </a:r>
            <a:r>
              <a:rPr baseline="-25000" lang="en-US" sz="40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rPr>
              <a:t>2</a:t>
            </a:r>
            <a:r>
              <a:rPr lang="en-US" sz="40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rPr>
              <a:t> run with multi-node multi-QPU simulation</a:t>
            </a:r>
            <a:endParaRPr sz="4000">
              <a:solidFill>
                <a:schemeClr val="lt1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498" name="Google Shape;498;p15"/>
          <p:cNvSpPr txBox="1"/>
          <p:nvPr/>
        </p:nvSpPr>
        <p:spPr>
          <a:xfrm>
            <a:off x="18524639" y="11240400"/>
            <a:ext cx="1612873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rPr>
              <a:t>~40x speedup</a:t>
            </a:r>
            <a:r>
              <a:rPr lang="en-US" sz="32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rPr>
              <a:t> over CPU for 18-qubit CO2 runs. CPU runs did not succeed for the 30-qubit simulation.</a:t>
            </a:r>
            <a:endParaRPr/>
          </a:p>
        </p:txBody>
      </p:sp>
      <p:pic>
        <p:nvPicPr>
          <p:cNvPr id="499" name="Google Shape;499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550038" y="12305980"/>
            <a:ext cx="11982450" cy="63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15"/>
          <p:cNvSpPr txBox="1"/>
          <p:nvPr/>
        </p:nvSpPr>
        <p:spPr>
          <a:xfrm>
            <a:off x="22410440" y="16435410"/>
            <a:ext cx="412824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rPr>
              <a:t>40x over CPU with 56 cores</a:t>
            </a:r>
            <a:endParaRPr/>
          </a:p>
        </p:txBody>
      </p:sp>
      <p:sp>
        <p:nvSpPr>
          <p:cNvPr id="501" name="Google Shape;501;p15"/>
          <p:cNvSpPr txBox="1"/>
          <p:nvPr/>
        </p:nvSpPr>
        <p:spPr>
          <a:xfrm>
            <a:off x="27029044" y="12540629"/>
            <a:ext cx="38772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rPr>
              <a:t>320x over multi-core CPU​</a:t>
            </a:r>
            <a:endParaRPr/>
          </a:p>
        </p:txBody>
      </p:sp>
      <p:pic>
        <p:nvPicPr>
          <p:cNvPr id="502" name="Google Shape;502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319140" y="18507500"/>
            <a:ext cx="2450819" cy="20267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iversity of Toronto png logo - DLF" id="503" name="Google Shape;503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025600" y="18971278"/>
            <a:ext cx="3486150" cy="1431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6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NVIDIA Sans"/>
              <a:buNone/>
            </a:pPr>
            <a:r>
              <a:rPr lang="en-US">
                <a:latin typeface="NVIDIA Sans"/>
                <a:ea typeface="NVIDIA Sans"/>
                <a:cs typeface="NVIDIA Sans"/>
                <a:sym typeface="NVIDIA Sans"/>
              </a:rPr>
              <a:t>Extension of the Model to Other domains</a:t>
            </a:r>
            <a:endParaRPr/>
          </a:p>
        </p:txBody>
      </p:sp>
      <p:sp>
        <p:nvSpPr>
          <p:cNvPr id="509" name="Google Shape;509;p16"/>
          <p:cNvSpPr txBox="1"/>
          <p:nvPr>
            <p:ph idx="1" type="body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</a:pPr>
            <a:r>
              <a:t/>
            </a:r>
            <a:endParaRPr/>
          </a:p>
        </p:txBody>
      </p:sp>
      <p:sp>
        <p:nvSpPr>
          <p:cNvPr id="510" name="Google Shape;510;p16"/>
          <p:cNvSpPr txBox="1"/>
          <p:nvPr/>
        </p:nvSpPr>
        <p:spPr>
          <a:xfrm>
            <a:off x="2135095" y="5239826"/>
            <a:ext cx="14311405" cy="14699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0865" lvl="0" marL="57086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lang="en-US" sz="4800" u="none" cap="none" strike="noStrike">
                <a:solidFill>
                  <a:srgbClr val="000000"/>
                </a:solidFill>
                <a:latin typeface="NVIDIA Sans"/>
                <a:ea typeface="NVIDIA Sans"/>
                <a:cs typeface="NVIDIA Sans"/>
                <a:sym typeface="NVIDIA Sans"/>
              </a:rPr>
              <a:t>The </a:t>
            </a:r>
            <a:r>
              <a:rPr lang="en-US" sz="4800">
                <a:solidFill>
                  <a:srgbClr val="000000"/>
                </a:solidFill>
                <a:latin typeface="NVIDIA Sans"/>
                <a:ea typeface="NVIDIA Sans"/>
                <a:cs typeface="NVIDIA Sans"/>
                <a:sym typeface="NVIDIA Sans"/>
              </a:rPr>
              <a:t>results from this collaboration are just the </a:t>
            </a:r>
            <a:r>
              <a:rPr lang="en-US" sz="4800" u="none" cap="none" strike="noStrike">
                <a:solidFill>
                  <a:srgbClr val="000000"/>
                </a:solidFill>
                <a:latin typeface="NVIDIA Sans"/>
                <a:ea typeface="NVIDIA Sans"/>
                <a:cs typeface="NVIDIA Sans"/>
                <a:sym typeface="NVIDIA Sans"/>
              </a:rPr>
              <a:t>first </a:t>
            </a:r>
            <a:r>
              <a:rPr lang="en-US" sz="4800">
                <a:solidFill>
                  <a:srgbClr val="000000"/>
                </a:solidFill>
                <a:latin typeface="NVIDIA Sans"/>
                <a:ea typeface="NVIDIA Sans"/>
                <a:cs typeface="NVIDIA Sans"/>
                <a:sym typeface="NVIDIA Sans"/>
              </a:rPr>
              <a:t>step towards understanding how GPT models could enable </a:t>
            </a:r>
            <a:r>
              <a:rPr lang="en-US" sz="4800" u="none" cap="none" strike="noStrike">
                <a:solidFill>
                  <a:srgbClr val="000000"/>
                </a:solidFill>
                <a:latin typeface="NVIDIA Sans"/>
                <a:ea typeface="NVIDIA Sans"/>
                <a:cs typeface="NVIDIA Sans"/>
                <a:sym typeface="NVIDIA Sans"/>
              </a:rPr>
              <a:t>quantum </a:t>
            </a:r>
            <a:r>
              <a:rPr lang="en-US" sz="4800">
                <a:solidFill>
                  <a:srgbClr val="000000"/>
                </a:solidFill>
                <a:latin typeface="NVIDIA Sans"/>
                <a:ea typeface="NVIDIA Sans"/>
                <a:cs typeface="NVIDIA Sans"/>
                <a:sym typeface="NVIDIA Sans"/>
              </a:rPr>
              <a:t>accelerated supercomputing.</a:t>
            </a:r>
            <a:endParaRPr sz="48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  <a:p>
            <a:pPr indent="-266065" lvl="0" marL="570865" marR="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 sz="4800">
              <a:solidFill>
                <a:srgbClr val="000000"/>
              </a:solidFill>
              <a:latin typeface="NVIDIA Sans"/>
              <a:ea typeface="NVIDIA Sans"/>
              <a:cs typeface="NVIDIA Sans"/>
              <a:sym typeface="NVIDIA Sans"/>
            </a:endParaRPr>
          </a:p>
          <a:p>
            <a:pPr indent="-570865" lvl="0" marL="570865" marR="0" rtl="0" algn="l">
              <a:spcBef>
                <a:spcPts val="144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NVIDIA Sans"/>
                <a:ea typeface="NVIDIA Sans"/>
                <a:cs typeface="NVIDIA Sans"/>
                <a:sym typeface="NVIDIA Sans"/>
              </a:rPr>
              <a:t>Key benefits </a:t>
            </a:r>
            <a:r>
              <a:rPr lang="en-US" sz="4800" u="none" cap="none" strike="noStrike">
                <a:solidFill>
                  <a:srgbClr val="000000"/>
                </a:solidFill>
                <a:latin typeface="NVIDIA Sans"/>
                <a:ea typeface="NVIDIA Sans"/>
                <a:cs typeface="NVIDIA Sans"/>
                <a:sym typeface="NVIDIA Sans"/>
              </a:rPr>
              <a:t>of </a:t>
            </a:r>
            <a:r>
              <a:rPr lang="en-US" sz="4800">
                <a:solidFill>
                  <a:srgbClr val="000000"/>
                </a:solidFill>
                <a:latin typeface="NVIDIA Sans"/>
                <a:ea typeface="NVIDIA Sans"/>
                <a:cs typeface="NVIDIA Sans"/>
                <a:sym typeface="NVIDIA Sans"/>
              </a:rPr>
              <a:t>the GQE is that the Hamiltonian and valid gate set (operator pool), can be swapped out easily </a:t>
            </a:r>
            <a:r>
              <a:rPr lang="en-US" sz="4800" u="none" cap="none" strike="noStrike">
                <a:solidFill>
                  <a:srgbClr val="000000"/>
                </a:solidFill>
                <a:latin typeface="NVIDIA Sans"/>
                <a:ea typeface="NVIDIA Sans"/>
                <a:cs typeface="NVIDIA Sans"/>
                <a:sym typeface="NVIDIA Sans"/>
              </a:rPr>
              <a:t>to </a:t>
            </a:r>
            <a:r>
              <a:rPr lang="en-US" sz="4800">
                <a:solidFill>
                  <a:srgbClr val="000000"/>
                </a:solidFill>
                <a:latin typeface="NVIDIA Sans"/>
                <a:ea typeface="NVIDIA Sans"/>
                <a:cs typeface="NVIDIA Sans"/>
                <a:sym typeface="NVIDIA Sans"/>
              </a:rPr>
              <a:t>explore applications beyond chemistry. </a:t>
            </a:r>
            <a:br>
              <a:rPr lang="en-US" sz="1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rPr>
            </a:br>
            <a:r>
              <a:rPr lang="en-US" sz="1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rPr>
              <a:t> </a:t>
            </a:r>
            <a:endParaRPr sz="1800">
              <a:solidFill>
                <a:schemeClr val="dk1"/>
              </a:solidFill>
              <a:latin typeface="NVIDIA Sans"/>
              <a:ea typeface="NVIDIA Sans"/>
              <a:cs typeface="NVIDIA Sans"/>
              <a:sym typeface="NVIDIA Sans"/>
            </a:endParaRPr>
          </a:p>
          <a:p>
            <a:pPr indent="-266065" lvl="0" marL="570865" marR="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 sz="4800">
              <a:solidFill>
                <a:srgbClr val="000000"/>
              </a:solidFill>
              <a:latin typeface="NVIDIA Sans"/>
              <a:ea typeface="NVIDIA Sans"/>
              <a:cs typeface="NVIDIA Sans"/>
              <a:sym typeface="NVIDIA Sans"/>
            </a:endParaRPr>
          </a:p>
          <a:p>
            <a:pPr indent="-570865" lvl="0" marL="570865" marR="0" rtl="0" algn="l">
              <a:spcBef>
                <a:spcPts val="144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NVIDIA Sans"/>
                <a:ea typeface="NVIDIA Sans"/>
                <a:cs typeface="NVIDIA Sans"/>
                <a:sym typeface="NVIDIA Sans"/>
              </a:rPr>
              <a:t>New applications : QAOA, Quantum Geometric Machine Learning, etc.</a:t>
            </a:r>
            <a:br>
              <a:rPr lang="en-US" sz="4800">
                <a:solidFill>
                  <a:srgbClr val="000000"/>
                </a:solidFill>
                <a:latin typeface="NVIDIA Sans"/>
                <a:ea typeface="NVIDIA Sans"/>
                <a:cs typeface="NVIDIA Sans"/>
                <a:sym typeface="NVIDIA Sans"/>
              </a:rPr>
            </a:br>
            <a:r>
              <a:rPr lang="en-US" sz="4800">
                <a:solidFill>
                  <a:srgbClr val="000000"/>
                </a:solidFill>
                <a:latin typeface="NVIDIA Sans"/>
                <a:ea typeface="NVIDIA Sans"/>
                <a:cs typeface="NVIDIA Sans"/>
                <a:sym typeface="NVIDIA Sans"/>
              </a:rPr>
              <a:t> </a:t>
            </a:r>
            <a:endParaRPr/>
          </a:p>
          <a:p>
            <a:pPr indent="-570865" lvl="0" marL="570865" marR="0" rtl="0" algn="l">
              <a:spcBef>
                <a:spcPts val="144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NVIDIA Sans"/>
                <a:ea typeface="NVIDIA Sans"/>
                <a:cs typeface="NVIDIA Sans"/>
                <a:sym typeface="NVIDIA Sans"/>
              </a:rPr>
              <a:t>Code to be made publicly available alongside CUDA-Q 0.8 release.</a:t>
            </a:r>
            <a:endParaRPr sz="1800">
              <a:solidFill>
                <a:schemeClr val="dk1"/>
              </a:solidFill>
              <a:latin typeface="NVIDIA Sans"/>
              <a:ea typeface="NVIDIA Sans"/>
              <a:cs typeface="NVIDIA Sans"/>
              <a:sym typeface="NVIDIA Sans"/>
            </a:endParaRPr>
          </a:p>
          <a:p>
            <a:pPr indent="-570865" lvl="0" marL="570865" marR="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</a:pPr>
            <a:r>
              <a:rPr lang="en-US" sz="4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rPr>
              <a:t>C</a:t>
            </a:r>
            <a:br>
              <a:rPr lang="en-US" sz="4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rPr>
            </a:br>
            <a:endParaRPr sz="4800" u="none" cap="none" strike="noStrike">
              <a:solidFill>
                <a:srgbClr val="000000"/>
              </a:solidFill>
              <a:latin typeface="NVIDIA Sans"/>
              <a:ea typeface="NVIDIA Sans"/>
              <a:cs typeface="NVIDIA Sans"/>
              <a:sym typeface="NVIDIA Sans"/>
            </a:endParaRPr>
          </a:p>
          <a:p>
            <a:pPr indent="-266065" lvl="0" marL="570865" marR="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 sz="4800" u="none" cap="none" strike="noStrike">
              <a:solidFill>
                <a:srgbClr val="000000"/>
              </a:solidFill>
              <a:latin typeface="NVIDIA Sans"/>
              <a:ea typeface="NVIDIA Sans"/>
              <a:cs typeface="NVIDIA Sans"/>
              <a:sym typeface="NVIDIA Sans"/>
            </a:endParaRPr>
          </a:p>
          <a:p>
            <a:pPr indent="0" lvl="0" marL="0" marR="0" rtl="0" algn="l">
              <a:spcBef>
                <a:spcPts val="144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000000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511" name="Google Shape;511;p16"/>
          <p:cNvSpPr txBox="1"/>
          <p:nvPr/>
        </p:nvSpPr>
        <p:spPr>
          <a:xfrm>
            <a:off x="2716590" y="19328237"/>
            <a:ext cx="80463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https://arxiv.org/pdf/2401.09253.pdf</a:t>
            </a:r>
            <a:endParaRPr sz="3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University of Toronto png logo - DLF" id="512" name="Google Shape;51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025600" y="18971278"/>
            <a:ext cx="3486150" cy="1431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319140" y="18507500"/>
            <a:ext cx="2450819" cy="2026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4058" y="18507500"/>
            <a:ext cx="1815037" cy="17820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5" name="Google Shape;515;p16"/>
          <p:cNvGrpSpPr/>
          <p:nvPr/>
        </p:nvGrpSpPr>
        <p:grpSpPr>
          <a:xfrm>
            <a:off x="16450123" y="4829175"/>
            <a:ext cx="17714564" cy="12884168"/>
            <a:chOff x="16450123" y="4829175"/>
            <a:chExt cx="17714564" cy="12884168"/>
          </a:xfrm>
        </p:grpSpPr>
        <p:pic>
          <p:nvPicPr>
            <p:cNvPr descr="A diagram of a circuit diagram&#10;&#10;Description automatically generated" id="516" name="Google Shape;516;p16"/>
            <p:cNvPicPr preferRelativeResize="0"/>
            <p:nvPr/>
          </p:nvPicPr>
          <p:blipFill rotWithShape="1">
            <a:blip r:embed="rId7">
              <a:alphaModFix/>
            </a:blip>
            <a:srcRect b="-124" l="85" r="22958" t="0"/>
            <a:stretch/>
          </p:blipFill>
          <p:spPr>
            <a:xfrm>
              <a:off x="16450123" y="4829175"/>
              <a:ext cx="17714564" cy="128841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7" name="Google Shape;517;p16"/>
            <p:cNvSpPr/>
            <p:nvPr/>
          </p:nvSpPr>
          <p:spPr>
            <a:xfrm>
              <a:off x="30514925" y="4892675"/>
              <a:ext cx="3629025" cy="10312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8"/>
          <p:cNvSpPr txBox="1"/>
          <p:nvPr>
            <p:ph type="ctrTitle"/>
          </p:nvPr>
        </p:nvSpPr>
        <p:spPr>
          <a:xfrm>
            <a:off x="1513012" y="2983577"/>
            <a:ext cx="19282214" cy="4937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NVIDIA Sans"/>
              <a:buNone/>
            </a:pPr>
            <a:r>
              <a:rPr lang="en-US">
                <a:latin typeface="NVIDIA Sans"/>
                <a:ea typeface="NVIDIA Sans"/>
                <a:cs typeface="NVIDIA Sans"/>
                <a:sym typeface="NVIDIA Sans"/>
              </a:rPr>
              <a:t>Thank you</a:t>
            </a:r>
            <a:endParaRPr/>
          </a:p>
        </p:txBody>
      </p:sp>
      <p:sp>
        <p:nvSpPr>
          <p:cNvPr id="524" name="Google Shape;524;p18"/>
          <p:cNvSpPr txBox="1"/>
          <p:nvPr>
            <p:ph idx="1" type="subTitle"/>
          </p:nvPr>
        </p:nvSpPr>
        <p:spPr>
          <a:xfrm>
            <a:off x="1513012" y="7941727"/>
            <a:ext cx="19282214" cy="1703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Only">
  <a:themeElements>
    <a:clrScheme name="Custom 15">
      <a:dk1>
        <a:srgbClr val="FFFFFF"/>
      </a:dk1>
      <a:lt1>
        <a:srgbClr val="000000"/>
      </a:lt1>
      <a:dk2>
        <a:srgbClr val="76B900"/>
      </a:dk2>
      <a:lt2>
        <a:srgbClr val="CDCDCD"/>
      </a:lt2>
      <a:accent1>
        <a:srgbClr val="008564"/>
      </a:accent1>
      <a:accent2>
        <a:srgbClr val="5D1682"/>
      </a:accent2>
      <a:accent3>
        <a:srgbClr val="890C58"/>
      </a:accent3>
      <a:accent4>
        <a:srgbClr val="5E5E5E"/>
      </a:accent4>
      <a:accent5>
        <a:srgbClr val="8C8C8C"/>
      </a:accent5>
      <a:accent6>
        <a:srgbClr val="0071C5"/>
      </a:accent6>
      <a:hlink>
        <a:srgbClr val="76B900"/>
      </a:hlink>
      <a:folHlink>
        <a:srgbClr val="76B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2024-06-13T19:26:50Z</dcterms:created>
  <dc:creator>Elica (Elitsa) Kyoseva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0x010100B700249E0E4D0940BABCB4C8AE5E82CA</vt:lpwstr>
  </property>
</Properties>
</file>