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CF46C-CC9F-A09E-5429-51FAA00E2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2063D1-6915-CE36-C555-921B1399C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8BEB45-44AF-EB08-0D70-1474A1A7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DA86-75FC-4A5F-893E-77DF6D1C30D4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C20AC5-123B-0D8E-0E4F-78DAA9BD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5FCFF9-8053-D62E-5235-02F055D7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D4-BADB-4467-8D29-37DEDBA06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10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55880-4C7C-40A7-0104-89574344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7B3C2A-62FD-D016-6116-F4F400BA1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733B2E-BEBC-4E13-9380-B02A9C48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DA86-75FC-4A5F-893E-77DF6D1C30D4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3D475-88CB-316C-B070-E7E4D7FE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D4548E-210D-30D2-E548-2DCB2987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D4-BADB-4467-8D29-37DEDBA06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3F820D-2D0B-FEA3-5730-359AE26F3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1BFCD6-B9C1-7521-B34E-E75CC462E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ED002D-DD9D-671B-3C50-C92AD46F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DA86-75FC-4A5F-893E-77DF6D1C30D4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14AC56-67DC-2ADD-E674-D2FF3A07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D9BA4A-B58D-B568-E90E-0B1A16E7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D4-BADB-4467-8D29-37DEDBA06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09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37659-2B26-2743-C6AC-035A0F15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A3D7EC-2369-0B6B-8BC1-E5844D245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F018D1-D903-932F-0CA7-D5A99990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DA86-75FC-4A5F-893E-77DF6D1C30D4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D38517-67C6-068C-F2DA-3255D2BE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1353F4-4415-1D76-BC6F-D321E177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D4-BADB-4467-8D29-37DEDBA06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7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30004-9C3E-2A1A-19AA-12823D54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B091FF-75A7-FFDB-E86D-F8C968F7D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FA88FF-C10A-718F-E0A0-14E105B5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DA86-75FC-4A5F-893E-77DF6D1C30D4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00EB3C-4BC4-66A9-92B2-494E1119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A6D845-02A5-FF25-F56F-EE22D4F6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D4-BADB-4467-8D29-37DEDBA06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79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05537-2591-9821-02C1-2EA888F9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016FA-E9B1-CCE6-97D7-F08952A5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39FFA6-026E-BDBA-97DF-96EE84629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DDCB29-6070-9251-87C0-610AD575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DA86-75FC-4A5F-893E-77DF6D1C30D4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1AC483-E93B-C180-73F5-841083BA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249A28-F56D-D8A7-9A8E-ECD27D94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D4-BADB-4467-8D29-37DEDBA06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12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61FAF-8080-21EA-E09C-172E81A8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EBD208-F504-8143-2DF5-95F7D42FC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4F5388-5C20-DD79-BCA3-AE84AD3BF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5FABB8-113E-81A6-797B-3CA27CCC5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85DB79-C009-C1B5-F81B-85BB78F2E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DF7847-D35E-24E4-975D-1730D99F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DA86-75FC-4A5F-893E-77DF6D1C30D4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AD4F6C7-3AD8-C35E-152C-1F7157DB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90B829-47C7-6AA1-99B8-BBAAE8E4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D4-BADB-4467-8D29-37DEDBA06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43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B92BC-38F4-F600-CEDB-96E870F3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E24C80-4413-A805-A0F4-039DEB1E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DA86-75FC-4A5F-893E-77DF6D1C30D4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210A2D-3865-C832-1693-11CFE1A3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C9DE11-562B-394E-5401-D255506E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D4-BADB-4467-8D29-37DEDBA06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42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70FCB7-C21B-673D-55DA-B95F1F92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DA86-75FC-4A5F-893E-77DF6D1C30D4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7828BD-8826-8F13-15AE-E89C995D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F0E02B-4057-CB25-14DB-5AD73F70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D4-BADB-4467-8D29-37DEDBA06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08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7A997-4F1B-8677-9ABF-BB3EE642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744D89-DFE3-D4CE-24B4-ABB4B91F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79C780-C670-F397-17D3-3792B2F10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804815-D9B0-767D-AA9D-F79DC223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DA86-75FC-4A5F-893E-77DF6D1C30D4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8B8DB5-03C3-58F5-4A02-4970EC6D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776F32-E280-6BB0-0A5B-AB1553CB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D4-BADB-4467-8D29-37DEDBA06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5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62526-856D-5679-2FBB-ADF28AF4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9D370A-6FAA-0574-30C2-673E4D2E6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9156A9-6E91-AA79-7EDF-14CC71C84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4C8C4E-9C9C-35E5-E482-2A297C58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DA86-75FC-4A5F-893E-77DF6D1C30D4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180FD7-A5E0-3F75-629E-92B31B8D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F47891-4E1D-821A-5634-F81CC8FA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D4-BADB-4467-8D29-37DEDBA06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76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8CDF7-B0DE-9AC6-B71E-6B11BD07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11DFB3-BE04-5A49-2907-B44233559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2CB5C4-8E1B-A3FA-CCD4-28C051E33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CDA86-75FC-4A5F-893E-77DF6D1C30D4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4FA53-206D-2A03-3B83-3019E38A9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B29677-0842-CB1F-67F9-38853CB1C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1701D4-BADB-4467-8D29-37DEDBA06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89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ED8E3-2095-2309-8426-2318FD876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Noto Sans" panose="020B0502040504020204" pitchFamily="34" charset="0"/>
              </a:rPr>
              <a:t>Игра "Камень, Ножницы, Бумага</a:t>
            </a:r>
            <a:r>
              <a:rPr lang="ru-RU" b="0" i="0" dirty="0">
                <a:solidFill>
                  <a:srgbClr val="C9D1D9"/>
                </a:solidFill>
                <a:effectLst/>
                <a:latin typeface="Noto Sans" panose="020B0502040504020204" pitchFamily="34" charset="0"/>
              </a:rPr>
              <a:t>"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3D3832-4941-AA1B-2571-9E51DA558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0301"/>
            <a:ext cx="9144000" cy="1655762"/>
          </a:xfrm>
        </p:spPr>
        <p:txBody>
          <a:bodyPr>
            <a:normAutofit/>
          </a:bodyPr>
          <a:lstStyle/>
          <a:p>
            <a:r>
              <a:rPr lang="ru-RU" sz="4800" dirty="0"/>
              <a:t>Плющ Платон Алексеевич</a:t>
            </a:r>
          </a:p>
        </p:txBody>
      </p:sp>
    </p:spTree>
    <p:extLst>
      <p:ext uri="{BB962C8B-B14F-4D97-AF65-F5344CB8AC3E}">
        <p14:creationId xmlns:p14="http://schemas.microsoft.com/office/powerpoint/2010/main" val="11735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BBF49-C1F7-0F98-A71E-2ED614E4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>
                <a:effectLst/>
                <a:latin typeface="Noto Sans" panose="020B0502040504020204" pitchFamily="34" charset="0"/>
              </a:rPr>
              <a:t>Заключение</a:t>
            </a:r>
            <a:br>
              <a:rPr lang="ru-RU" b="1" i="0" dirty="0">
                <a:solidFill>
                  <a:srgbClr val="C9D1D9"/>
                </a:solidFill>
                <a:effectLst/>
                <a:latin typeface="Noto Sans" panose="020B0502040504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26494-BFE3-4B3D-4EC0-D2D43C0B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3600" b="0" i="0" dirty="0">
                <a:effectLst/>
                <a:latin typeface="Noto Sans" panose="020B0502040504020204" pitchFamily="34" charset="0"/>
              </a:rPr>
              <a:t>Проект "Камень, Ножницы, Бумага" реализует: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3600" b="0" i="0" dirty="0">
                <a:effectLst/>
                <a:latin typeface="Noto Sans" panose="020B0502040504020204" pitchFamily="34" charset="0"/>
              </a:rPr>
              <a:t>Интуитивно понятный интерфейс.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3600" b="0" i="0" dirty="0">
                <a:effectLst/>
                <a:latin typeface="Noto Sans" panose="020B0502040504020204" pitchFamily="34" charset="0"/>
              </a:rPr>
              <a:t>Хранение данных о играх и раундах.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3600" b="0" i="0" dirty="0">
                <a:effectLst/>
                <a:latin typeface="Noto Sans" panose="020B0502040504020204" pitchFamily="34" charset="0"/>
              </a:rPr>
              <a:t>Возможность просмотра истории игр.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91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B42CB-FBAA-46E3-B41B-97412DD3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>
                <a:effectLst/>
                <a:latin typeface="Noto Sans" panose="020B0502040504020204" pitchFamily="34" charset="0"/>
              </a:rPr>
              <a:t>Цели проекта</a:t>
            </a:r>
            <a:br>
              <a:rPr lang="ru-RU" b="1" i="0" dirty="0">
                <a:solidFill>
                  <a:srgbClr val="C9D1D9"/>
                </a:solidFill>
                <a:effectLst/>
                <a:latin typeface="Noto Sans" panose="020B0502040504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5557E1-6EEC-6F60-E8C2-F6F35983B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Создание интерактивной игры "Камень, Ножницы, Бумага" с графическим интерфейсом.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Реализация хранения данных о играх и раундах в базе данных.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Обеспечение удобного интерфейса для пользователей.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57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FDD67-DCE6-EE8F-70D7-9DDE3CF8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ru-RU" b="1" i="0" dirty="0">
                <a:effectLst/>
                <a:latin typeface="Noto Sans" panose="020B0502040504020204" pitchFamily="34" charset="0"/>
              </a:rPr>
              <a:t>Интерфейс игры - Окно 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71B47A-E593-3E55-C56B-8742260CB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Noto Sans" panose="020B0502040504020204" pitchFamily="34" charset="0"/>
              </a:rPr>
              <a:t>Кнопка "Играть":</a:t>
            </a:r>
            <a:endParaRPr lang="ru-RU" b="0" i="0" dirty="0">
              <a:effectLst/>
              <a:latin typeface="Noto Sans" panose="020B0502040504020204" pitchFamily="34" charset="0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Запускает игру.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Открывает окно для ввода имени игрока.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Noto Sans" panose="020B0502040504020204" pitchFamily="34" charset="0"/>
              </a:rPr>
              <a:t>Кнопка "Посмотреть историю игр":</a:t>
            </a:r>
            <a:endParaRPr lang="ru-RU" b="0" i="0" dirty="0">
              <a:effectLst/>
              <a:latin typeface="Noto Sans" panose="020B0502040504020204" pitchFamily="34" charset="0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Открывает таблицу с историей всех игр.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5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FCA81-EE70-0DD6-3B77-A625CF71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>
                <a:effectLst/>
                <a:latin typeface="Noto Sans" panose="020B0502040504020204" pitchFamily="34" charset="0"/>
              </a:rPr>
              <a:t>Интерфейс игры - Окно 2</a:t>
            </a:r>
            <a:br>
              <a:rPr lang="ru-RU" b="1" i="0" dirty="0">
                <a:effectLst/>
                <a:latin typeface="Noto Sans" panose="020B0502040504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E64551-28F7-F457-591C-987250A7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Noto Sans" panose="020B0502040504020204" pitchFamily="34" charset="0"/>
              </a:rPr>
              <a:t>Кнопки:</a:t>
            </a:r>
            <a:r>
              <a:rPr lang="ru-RU" b="0" i="0" dirty="0" err="1">
                <a:effectLst/>
                <a:latin typeface="Noto Sans" panose="020B0502040504020204" pitchFamily="34" charset="0"/>
              </a:rPr>
              <a:t>"Продолжить</a:t>
            </a:r>
            <a:r>
              <a:rPr lang="ru-RU" b="0" i="0" dirty="0">
                <a:effectLst/>
                <a:latin typeface="Noto Sans" panose="020B0502040504020204" pitchFamily="34" charset="0"/>
              </a:rPr>
              <a:t> игру" - продолжает текущий раунд.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"Начать сначала" - сбрасывает игру и начинает новую.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"Закончить игру" - завершает текущую игру и сохраняет результаты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899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0C4BA-2A50-0D17-6170-B86B9D0E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>
                <a:effectLst/>
                <a:latin typeface="Noto Sans" panose="020B0502040504020204" pitchFamily="34" charset="0"/>
              </a:rPr>
              <a:t>Логика игры</a:t>
            </a:r>
            <a:br>
              <a:rPr lang="ru-RU" b="1" i="0" dirty="0">
                <a:solidFill>
                  <a:srgbClr val="C9D1D9"/>
                </a:solidFill>
                <a:effectLst/>
                <a:latin typeface="Noto Sans" panose="020B0502040504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156E2-3F5C-F06C-0E47-D2B671256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Игра состоит из </a:t>
            </a:r>
            <a:r>
              <a:rPr lang="ru-RU" b="1" i="0" dirty="0">
                <a:effectLst/>
                <a:latin typeface="Noto Sans" panose="020B0502040504020204" pitchFamily="34" charset="0"/>
              </a:rPr>
              <a:t>3 раундов</a:t>
            </a:r>
            <a:r>
              <a:rPr lang="ru-RU" b="0" i="0" dirty="0">
                <a:effectLst/>
                <a:latin typeface="Noto Sans" panose="020B0502040504020204" pitchFamily="34" charset="0"/>
              </a:rPr>
              <a:t>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Noto Sans" panose="020B0502040504020204" pitchFamily="34" charset="0"/>
              </a:rPr>
              <a:t>Игроки:</a:t>
            </a:r>
            <a:endParaRPr lang="ru-RU" b="0" i="0" dirty="0">
              <a:effectLst/>
              <a:latin typeface="Noto Sans" panose="020B0502040504020204" pitchFamily="34" charset="0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1 игрок: Компьютер.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2 игрок: Человек.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В каждом раунде игрок выбирает "Камень", "Ножницы" или "Бумагу".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18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10974-2BB2-A7B8-1F9B-DCC43167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>
                <a:effectLst/>
                <a:latin typeface="Noto Sans" panose="020B0502040504020204" pitchFamily="34" charset="0"/>
              </a:rPr>
              <a:t> Хранение данных</a:t>
            </a:r>
            <a:br>
              <a:rPr lang="ru-RU" b="1" i="0" dirty="0">
                <a:solidFill>
                  <a:srgbClr val="C9D1D9"/>
                </a:solidFill>
                <a:effectLst/>
                <a:latin typeface="Noto Sans" panose="020B0502040504020204" pitchFamily="34" charset="0"/>
              </a:rPr>
            </a:br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77BDE26-5254-A5FC-E1EF-2DCA884876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4753" y="1154733"/>
            <a:ext cx="11053795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Таблица 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  <a:latin typeface="ui-monospace"/>
                <a:cs typeface="Noto Sans" panose="020B0502040504020204" pitchFamily="34" charset="0"/>
              </a:rPr>
              <a:t>Games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ui-monospace"/>
                <a:cs typeface="Noto Sans" panose="020B0502040504020204" pitchFamily="34" charset="0"/>
              </a:rPr>
              <a:t>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: уникальный идентификатор игры.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ui-monospace"/>
                <a:cs typeface="Noto Sans" panose="020B0502040504020204" pitchFamily="34" charset="0"/>
              </a:rPr>
              <a:t>username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: имя игрока.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ui-monospace"/>
                <a:cs typeface="Noto Sans" panose="020B0502040504020204" pitchFamily="34" charset="0"/>
              </a:rPr>
              <a:t>count_rounds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: количество раундов.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ui-monospace"/>
                <a:cs typeface="Noto Sans" panose="020B0502040504020204" pitchFamily="34" charset="0"/>
              </a:rPr>
              <a:t>date_start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: дата начала игры.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ui-monospace"/>
                <a:cs typeface="Noto Sans" panose="020B0502040504020204" pitchFamily="34" charset="0"/>
              </a:rPr>
              <a:t>date_end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: дата окончания игры.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ui-monospace"/>
                <a:cs typeface="Noto Sans" panose="020B0502040504020204" pitchFamily="34" charset="0"/>
              </a:rPr>
              <a:t>status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: статус игры (досрочно завершена или полностью завершена).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ui-monospace"/>
                <a:cs typeface="Noto Sans" panose="020B0502040504020204" pitchFamily="34" charset="0"/>
              </a:rPr>
              <a:t>result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: итог игры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Winner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или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Lose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Таблица 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effectLst/>
                <a:latin typeface="ui-monospace"/>
                <a:cs typeface="Noto Sans" panose="020B0502040504020204" pitchFamily="34" charset="0"/>
              </a:rPr>
              <a:t>Rounds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ui-monospace"/>
                <a:cs typeface="Noto Sans" panose="020B0502040504020204" pitchFamily="34" charset="0"/>
              </a:rPr>
              <a:t>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: уникальный идентификатор раунда.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ui-monospace"/>
                <a:cs typeface="Noto Sans" panose="020B0502040504020204" pitchFamily="34" charset="0"/>
              </a:rPr>
              <a:t>id_game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: внешний ключ на таблицу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ui-monospace"/>
                <a:cs typeface="Noto Sans" panose="020B0502040504020204" pitchFamily="34" charset="0"/>
              </a:rPr>
              <a:t>Games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ui-monospace"/>
                <a:cs typeface="Noto Sans" panose="020B0502040504020204" pitchFamily="34" charset="0"/>
              </a:rPr>
              <a:t>state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: состояние игрока (Камень, Ножницы, Бумага).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ui-monospace"/>
                <a:cs typeface="Noto Sans" panose="020B0502040504020204" pitchFamily="34" charset="0"/>
              </a:rPr>
              <a:t>result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: результат раунда (победа, поражение, ничья).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8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87A1D-B6E9-6C90-4BD4-40AF5CA3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>
                <a:effectLst/>
                <a:latin typeface="Noto Sans" panose="020B0502040504020204" pitchFamily="34" charset="0"/>
              </a:rPr>
              <a:t>Логика раундов</a:t>
            </a:r>
            <a:br>
              <a:rPr lang="ru-RU" b="1" i="0" dirty="0">
                <a:solidFill>
                  <a:srgbClr val="C9D1D9"/>
                </a:solidFill>
                <a:effectLst/>
                <a:latin typeface="Noto Sans" panose="020B0502040504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E5B793-5269-CD5E-BE5E-9F7A69B0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В каждом раунде хранится состояние игрока (Камень, Ножницы, Бумага).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Подсчет итогов: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1 победа = 1 очко.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0 побед = </a:t>
            </a:r>
            <a:r>
              <a:rPr lang="ru-RU" b="0" i="0" dirty="0" err="1">
                <a:effectLst/>
                <a:latin typeface="Noto Sans" panose="020B0502040504020204" pitchFamily="34" charset="0"/>
              </a:rPr>
              <a:t>Lose</a:t>
            </a:r>
            <a:r>
              <a:rPr lang="ru-RU" b="0" i="0" dirty="0">
                <a:effectLst/>
                <a:latin typeface="Noto Sans" panose="020B0502040504020204" pitchFamily="34" charset="0"/>
              </a:rPr>
              <a:t>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Статус игры: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Если менее 3 раундов, статус - "Завершена досрочно".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Если 3 раунда завершены, статус - "Полностью завершена".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95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AE9E7-99E1-0F1E-1C8A-ACC4E639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>
                <a:effectLst/>
                <a:latin typeface="Noto Sans" panose="020B0502040504020204" pitchFamily="34" charset="0"/>
              </a:rPr>
              <a:t> Визуализация выбора</a:t>
            </a:r>
            <a:br>
              <a:rPr lang="ru-RU" b="1" i="0" dirty="0">
                <a:solidFill>
                  <a:srgbClr val="C9D1D9"/>
                </a:solidFill>
                <a:effectLst/>
                <a:latin typeface="Noto Sans" panose="020B0502040504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F19F7-33BE-9D1F-98A4-08D2FF03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При выборе действия (Камень, Ножницы, Бумага):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Появление изображений выбора игрока и компьютера одновременно.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Между изображениями - значок "VS".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Окно окрашивается: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Noto Sans" panose="020B0502040504020204" pitchFamily="34" charset="0"/>
              </a:rPr>
              <a:t>Зеленый цвет</a:t>
            </a:r>
            <a:r>
              <a:rPr lang="ru-RU" b="0" i="0" dirty="0">
                <a:effectLst/>
                <a:latin typeface="Noto Sans" panose="020B0502040504020204" pitchFamily="34" charset="0"/>
              </a:rPr>
              <a:t> - победа.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Noto Sans" panose="020B0502040504020204" pitchFamily="34" charset="0"/>
              </a:rPr>
              <a:t>Красный цвет</a:t>
            </a:r>
            <a:r>
              <a:rPr lang="ru-RU" b="0" i="0" dirty="0">
                <a:effectLst/>
                <a:latin typeface="Noto Sans" panose="020B0502040504020204" pitchFamily="34" charset="0"/>
              </a:rPr>
              <a:t> - поражение.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69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C19AA-DC7F-45CA-32CA-982A75CC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ru-RU" b="1" i="0" dirty="0">
                <a:effectLst/>
                <a:latin typeface="Noto Sans" panose="020B0502040504020204" pitchFamily="34" charset="0"/>
              </a:rPr>
              <a:t> История игр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C54911-5D6B-231A-B728-6D3C16FB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При нажатии на кнопку "Посмотреть историю игр":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Noto Sans" panose="020B0502040504020204" pitchFamily="34" charset="0"/>
              </a:rPr>
              <a:t>Открывается таблица со всеми играми.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Noto Sans" panose="020B0502040504020204" pitchFamily="34" charset="0"/>
              </a:rPr>
              <a:t>При выборе строки игры:</a:t>
            </a:r>
          </a:p>
          <a:p>
            <a:pPr marL="1143000" lvl="2" indent="-2286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Noto Sans" panose="020B0502040504020204" pitchFamily="34" charset="0"/>
              </a:rPr>
              <a:t>Показ подробного описания с раундами игры.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Noto Sans" panose="020B0502040504020204" pitchFamily="34" charset="0"/>
              </a:rPr>
              <a:t>Запись игры и раундов происходит только после нажатия на кнопку "Закончить игру« или после победы</a:t>
            </a:r>
            <a:r>
              <a:rPr lang="en-US" b="0" i="0" dirty="0">
                <a:effectLst/>
                <a:latin typeface="Noto Sans" panose="020B0502040504020204" pitchFamily="34" charset="0"/>
              </a:rPr>
              <a:t>/</a:t>
            </a:r>
            <a:r>
              <a:rPr lang="ru-RU" b="0" i="0" dirty="0">
                <a:effectLst/>
                <a:latin typeface="Noto Sans" panose="020B0502040504020204" pitchFamily="34" charset="0"/>
              </a:rPr>
              <a:t>поражения одной из сторон.</a:t>
            </a:r>
          </a:p>
        </p:txBody>
      </p:sp>
    </p:spTree>
    <p:extLst>
      <p:ext uri="{BB962C8B-B14F-4D97-AF65-F5344CB8AC3E}">
        <p14:creationId xmlns:p14="http://schemas.microsoft.com/office/powerpoint/2010/main" val="36473715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432</Words>
  <Application>Microsoft Office PowerPoint</Application>
  <PresentationFormat>Широкоэкранный</PresentationFormat>
  <Paragraphs>63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Noto Sans</vt:lpstr>
      <vt:lpstr>ui-monospace</vt:lpstr>
      <vt:lpstr>Тема Office</vt:lpstr>
      <vt:lpstr>Игра "Камень, Ножницы, Бумага"</vt:lpstr>
      <vt:lpstr>Цели проекта </vt:lpstr>
      <vt:lpstr>Интерфейс игры - Окно 1</vt:lpstr>
      <vt:lpstr>Интерфейс игры - Окно 2 </vt:lpstr>
      <vt:lpstr>Логика игры </vt:lpstr>
      <vt:lpstr> Хранение данных </vt:lpstr>
      <vt:lpstr>Логика раундов </vt:lpstr>
      <vt:lpstr> Визуализация выбора </vt:lpstr>
      <vt:lpstr> История игр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Aleksei Pliushch</dc:creator>
  <cp:lastModifiedBy>Aleksei Pliushch</cp:lastModifiedBy>
  <cp:revision>1</cp:revision>
  <dcterms:created xsi:type="dcterms:W3CDTF">2024-11-20T15:29:59Z</dcterms:created>
  <dcterms:modified xsi:type="dcterms:W3CDTF">2024-11-20T15:48:05Z</dcterms:modified>
</cp:coreProperties>
</file>