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3" r:id="rId3"/>
    <p:sldId id="1994" r:id="rId4"/>
    <p:sldId id="19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192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Khameleon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goals &amp; achievements</a:t>
            </a:r>
          </a:p>
          <a:p>
            <a:pPr marL="0" indent="0">
              <a:buNone/>
            </a:pPr>
            <a:r>
              <a:rPr lang="en-US" dirty="0"/>
              <a:t>2. 1+ interesting things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 Discussion/Presentations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1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presentations</a:t>
            </a:r>
          </a:p>
          <a:p>
            <a:r>
              <a:rPr lang="en-US" dirty="0"/>
              <a:t>Team 1: present S1, 2</a:t>
            </a:r>
          </a:p>
          <a:p>
            <a:r>
              <a:rPr lang="en-US" dirty="0"/>
              <a:t>Team 2: present S3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983-BE55-2941-B6CE-4E7A94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1541-0942-7D45-A58E-7626567A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reading: VLDB 20 paper</a:t>
            </a:r>
          </a:p>
          <a:p>
            <a:r>
              <a:rPr lang="en-US" dirty="0"/>
              <a:t>Everyone: S4-5</a:t>
            </a:r>
          </a:p>
          <a:p>
            <a:r>
              <a:rPr lang="en-US" dirty="0"/>
              <a:t>Team 1: present S4.  </a:t>
            </a:r>
          </a:p>
          <a:p>
            <a:r>
              <a:rPr lang="en-US" dirty="0"/>
              <a:t>Team 2: present S5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Khameleon  Section Meeting</vt:lpstr>
      <vt:lpstr>Section Meetings</vt:lpstr>
      <vt:lpstr>6/8 Agenda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6</cp:revision>
  <dcterms:created xsi:type="dcterms:W3CDTF">2020-06-01T19:49:03Z</dcterms:created>
  <dcterms:modified xsi:type="dcterms:W3CDTF">2020-06-08T21:01:21Z</dcterms:modified>
</cp:coreProperties>
</file>