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1996" r:id="rId3"/>
    <p:sldId id="1997" r:id="rId4"/>
    <p:sldId id="1994" r:id="rId5"/>
    <p:sldId id="1995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10"/>
    <p:restoredTop sz="96405"/>
  </p:normalViewPr>
  <p:slideViewPr>
    <p:cSldViewPr snapToGrid="0" snapToObjects="1">
      <p:cViewPr varScale="1">
        <p:scale>
          <a:sx n="145" d="100"/>
          <a:sy n="145" d="100"/>
        </p:scale>
        <p:origin x="192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22EE3-E093-9946-9C8A-CF810ACD52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74F46D-1C31-8248-992F-65B76D4B72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7306BA-AB59-9E46-9F45-5B4A1EDAD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43177-ED33-814E-8677-557825FE62F2}" type="datetimeFigureOut">
              <a:rPr lang="en-US" smtClean="0"/>
              <a:t>6/8/20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C2723E-CEEB-294F-AE24-957B14BB0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9E05B4-8884-1A42-B0E3-BAE566953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F7C29-9EF5-A340-84BC-E644D1667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731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9C988-B442-DD48-B49C-254390240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C92C8B-006B-B140-AF92-99024C8260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7AD610-7997-304D-817D-193D1576F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43177-ED33-814E-8677-557825FE62F2}" type="datetimeFigureOut">
              <a:rPr lang="en-US" smtClean="0"/>
              <a:t>6/8/20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327410-7BC4-3F44-8C9D-4C5E6BC95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A1F6BC-85E7-164B-B526-3F422BE72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F7C29-9EF5-A340-84BC-E644D1667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985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3694BB-AE2E-AE47-BE1A-5202F74946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0F366B-57C0-FA42-B0CB-78A8209A44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5E0FBB-D3ED-B147-A050-29CDA3425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43177-ED33-814E-8677-557825FE62F2}" type="datetimeFigureOut">
              <a:rPr lang="en-US" smtClean="0"/>
              <a:t>6/8/20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D3D305-902B-D84C-8E96-0FB7B9A07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5CCBDD-8705-9249-9AA2-908FFC70B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F7C29-9EF5-A340-84BC-E644D1667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302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20466-83A6-064D-8BD1-8F88770B0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0C68E-F97F-7A4B-9E3C-E56EABF30B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908A64-8256-7D4C-AF0D-A97760F77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43177-ED33-814E-8677-557825FE62F2}" type="datetimeFigureOut">
              <a:rPr lang="en-US" smtClean="0"/>
              <a:t>6/8/20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8F9CB6-5034-8144-82D9-2C3F7086F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E4F8AA-B709-A24F-963E-49A72116F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F7C29-9EF5-A340-84BC-E644D1667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292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11370-E87C-1F43-88E8-98632C936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1771AE-FC74-F64A-ADEB-E387E3564A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339354-F2A4-724C-964A-DD10E1642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43177-ED33-814E-8677-557825FE62F2}" type="datetimeFigureOut">
              <a:rPr lang="en-US" smtClean="0"/>
              <a:t>6/8/20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20AA74-F7AB-1D49-8F07-FE6AF44F4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B103EE-7F41-C64A-91AD-6209EE43D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F7C29-9EF5-A340-84BC-E644D1667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220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A73E9-68FB-5242-A333-E2FECF9A7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A611E-4D4A-BB40-9360-BCA1B883DE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04DA-310E-7545-B76D-0DF6D1DAAE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BD7341-5266-1344-9E04-1E279AB58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43177-ED33-814E-8677-557825FE62F2}" type="datetimeFigureOut">
              <a:rPr lang="en-US" smtClean="0"/>
              <a:t>6/8/20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727B87-1E68-9E4E-A046-1B3587C1B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CC1107-54FF-FB45-8A41-6749A8A34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F7C29-9EF5-A340-84BC-E644D1667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597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B698D-771D-6046-A849-689DCCAE8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4E0145-868D-AE40-97D1-6CA0C69F7E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7A26FF-95D3-7D49-BC7D-4598D16C0A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E5B48C-9C8D-1A4B-B2B5-5ED0D7E755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2E8B15-ED58-4B40-84D5-DF13974965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E934AF-4DBB-1A43-85E7-E4B578AFD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43177-ED33-814E-8677-557825FE62F2}" type="datetimeFigureOut">
              <a:rPr lang="en-US" smtClean="0"/>
              <a:t>6/8/20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8FF194-AC9F-B24E-BF90-147B1C7E2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759AA9-EE21-BD4E-BF3E-C5AA67E0C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F7C29-9EF5-A340-84BC-E644D1667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37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F1206-E3C8-C945-A9B8-26DAD6A00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CAE6E2-3A0A-B949-A5DC-AFE3A33D4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43177-ED33-814E-8677-557825FE62F2}" type="datetimeFigureOut">
              <a:rPr lang="en-US" smtClean="0"/>
              <a:t>6/8/20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AEDB9D-C5D7-2141-94D2-785FD5A99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9BC93B-40F8-6740-B83E-ABA533B98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F7C29-9EF5-A340-84BC-E644D1667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75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227BC9-22BB-9D49-BE19-C8950B079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43177-ED33-814E-8677-557825FE62F2}" type="datetimeFigureOut">
              <a:rPr lang="en-US" smtClean="0"/>
              <a:t>6/8/20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20E805-7112-D44F-BC85-FFE75A8FB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1EE3E5-EBFE-084A-95DC-B85B7ADFF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F7C29-9EF5-A340-84BC-E644D1667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070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54002-95CF-6940-9C0D-497D7965B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670A6B-5A02-1343-A4B7-082D019E24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F8CBFD-9DCB-9845-B5D7-6B8C52C26B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1C3403-F737-E24C-95ED-88ED85F23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43177-ED33-814E-8677-557825FE62F2}" type="datetimeFigureOut">
              <a:rPr lang="en-US" smtClean="0"/>
              <a:t>6/8/20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BF0ED4-1CEA-5F4C-96C5-134E4E3F6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11D980-1832-C042-856A-36021D0FB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F7C29-9EF5-A340-84BC-E644D1667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450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6AB9E-0026-1546-A87D-A0070D324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8A4F70-1486-DA44-B9E4-1CA3F1707B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32C666-3B88-104F-96DB-20604BCF4D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891D9D-CFDA-0045-B63E-6B0A8EB84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43177-ED33-814E-8677-557825FE62F2}" type="datetimeFigureOut">
              <a:rPr lang="en-US" smtClean="0"/>
              <a:t>6/8/20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C20F36-6270-A444-A08D-A279BE360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074F70-801F-014D-A354-F0E82F3E9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F7C29-9EF5-A340-84BC-E644D1667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760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129F7C-CDD8-E940-BB8E-DC42C71D6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6C43A9-1FC3-B444-B507-21E4BD1298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4358B2-B4CF-A244-8608-9F4EB440D4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43177-ED33-814E-8677-557825FE62F2}" type="datetimeFigureOut">
              <a:rPr lang="en-US" smtClean="0"/>
              <a:t>6/8/20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7EF6C9-035D-574B-BF45-071FB5CA6F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1C63EB-27F6-A543-801E-CB6773FD36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9F7C29-9EF5-A340-84BC-E644D1667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192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C833D-2224-E84D-A0D0-A5D7BB1B96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Precision Interfaces</a:t>
            </a:r>
            <a:br>
              <a:rPr lang="en-US" dirty="0"/>
            </a:br>
            <a:r>
              <a:rPr lang="en-US" dirty="0"/>
              <a:t>Section Meeting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70D63D-707D-4144-8F8A-E2E092C4B1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20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AF9B0-DFBC-8B43-86A6-468B23B7F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Meetings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862F7-20E2-3445-B6E6-AF24E7EB80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Teams prepare a short presentation (max 5 slides) to share</a:t>
            </a:r>
          </a:p>
          <a:p>
            <a:pPr marL="0" indent="0">
              <a:buNone/>
            </a:pPr>
            <a:r>
              <a:rPr lang="en-US" dirty="0"/>
              <a:t>1. goals &amp; achievements</a:t>
            </a:r>
          </a:p>
          <a:p>
            <a:pPr marL="0" indent="0">
              <a:buNone/>
            </a:pPr>
            <a:r>
              <a:rPr lang="en-US" dirty="0"/>
              <a:t>2. 1+ interesting things</a:t>
            </a:r>
          </a:p>
          <a:p>
            <a:pPr marL="0" indent="0">
              <a:buNone/>
            </a:pPr>
            <a:r>
              <a:rPr lang="en-US" dirty="0"/>
              <a:t>3. Next steps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Paper Discussion/Presentations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534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95278-75BE-964F-AB0F-71B36827E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6/8 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300D0-BA22-C547-BD8D-35D22876B0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451123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Updates on Warmup Tasks</a:t>
            </a:r>
          </a:p>
          <a:p>
            <a:pPr marL="0" indent="0">
              <a:buNone/>
            </a:pPr>
            <a:r>
              <a:rPr lang="en-US" dirty="0"/>
              <a:t>Paper Discussion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Next Week</a:t>
            </a:r>
          </a:p>
          <a:p>
            <a:r>
              <a:rPr lang="en-US" dirty="0"/>
              <a:t>Read S4 and construct an explanation of the main concepts (in your opinion) via a simple example</a:t>
            </a:r>
          </a:p>
          <a:p>
            <a:r>
              <a:rPr lang="en-US" dirty="0"/>
              <a:t>What subset of the interface spec in </a:t>
            </a:r>
            <a:r>
              <a:rPr lang="en-US" dirty="0" err="1"/>
              <a:t>github</a:t>
            </a:r>
            <a:r>
              <a:rPr lang="en-US" dirty="0"/>
              <a:t> is SIGMOD 19 capable of expressing?</a:t>
            </a:r>
          </a:p>
          <a:p>
            <a:r>
              <a:rPr lang="en-US" dirty="0"/>
              <a:t>What are the limitations of the cost function and what should it also consider?  For a suggestion, come up with a </a:t>
            </a:r>
            <a:r>
              <a:rPr lang="en-US"/>
              <a:t>naïve function.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918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95278-75BE-964F-AB0F-71B36827E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6/1 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300D0-BA22-C547-BD8D-35D22876B0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710082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Updates on Warmup Tasks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039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14983-BE55-2941-B6CE-4E7A94A46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01541-0942-7D45-A58E-7626567ADA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53518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Assign reading: SIGMOD 19 paper</a:t>
            </a:r>
          </a:p>
          <a:p>
            <a:r>
              <a:rPr lang="en-US" dirty="0"/>
              <a:t>Everyone: S1</a:t>
            </a:r>
          </a:p>
          <a:p>
            <a:r>
              <a:rPr lang="en-US" dirty="0"/>
              <a:t>Jeffrey: S2-3</a:t>
            </a:r>
          </a:p>
          <a:p>
            <a:r>
              <a:rPr lang="en-US" dirty="0" err="1"/>
              <a:t>Guanjie+Sam</a:t>
            </a:r>
            <a:r>
              <a:rPr lang="en-US" dirty="0"/>
              <a:t>: S4</a:t>
            </a:r>
          </a:p>
          <a:p>
            <a:r>
              <a:rPr lang="en-US"/>
              <a:t>Create your own </a:t>
            </a:r>
            <a:r>
              <a:rPr lang="en-US" dirty="0"/>
              <a:t>example to walk through the model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68168C-AB97-234B-BE70-0BBF68431C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8282" y="0"/>
            <a:ext cx="46394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1823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140</Words>
  <Application>Microsoft Macintosh PowerPoint</Application>
  <PresentationFormat>Widescreen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Arial</vt:lpstr>
      <vt:lpstr>Office Theme</vt:lpstr>
      <vt:lpstr>Precision Interfaces Section Meeting</vt:lpstr>
      <vt:lpstr>Section Meetings</vt:lpstr>
      <vt:lpstr>6/8 Agenda</vt:lpstr>
      <vt:lpstr>6/1 Agenda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Precision Interfaces Section Meeting</dc:title>
  <dc:creator>Microsoft Office User</dc:creator>
  <cp:lastModifiedBy>Microsoft Office User</cp:lastModifiedBy>
  <cp:revision>4</cp:revision>
  <dcterms:created xsi:type="dcterms:W3CDTF">2020-06-01T19:49:03Z</dcterms:created>
  <dcterms:modified xsi:type="dcterms:W3CDTF">2020-06-08T21:57:14Z</dcterms:modified>
</cp:coreProperties>
</file>