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1995" r:id="rId4"/>
    <p:sldId id="1994" r:id="rId5"/>
    <p:sldId id="1999" r:id="rId6"/>
    <p:sldId id="2000" r:id="rId7"/>
    <p:sldId id="1992" r:id="rId8"/>
    <p:sldId id="1993" r:id="rId9"/>
    <p:sldId id="1990" r:id="rId10"/>
    <p:sldId id="1998" r:id="rId11"/>
    <p:sldId id="261" r:id="rId12"/>
    <p:sldId id="1996" r:id="rId13"/>
    <p:sldId id="19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1"/>
    <p:restoredTop sz="96405"/>
  </p:normalViewPr>
  <p:slideViewPr>
    <p:cSldViewPr snapToGrid="0" snapToObjects="1">
      <p:cViewPr varScale="1">
        <p:scale>
          <a:sx n="105" d="100"/>
          <a:sy n="105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19D15-8E37-D846-ADC2-3C2490D060B4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5FD1E-AF9B-774C-BAEC-DD2CEBB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3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338E-0120-294E-9F46-4CD6814F1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8958F-5362-F744-8260-92CA344FA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EC2D-BE8B-DF41-B58A-4FC7C587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5FCE-A7FE-A143-8BE8-C6A590E55D56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C4383-1436-2D46-96BE-AD215873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806B-CCE0-0D4F-B62B-210DC80E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AAE0-F8CB-A348-87B3-CF0D7232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3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8916-DC15-4D4B-8AD6-03254090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A9098-4642-1044-8358-8A17034B1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550A6-906E-FB46-95F6-AC76AA1D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5FCE-A7FE-A143-8BE8-C6A590E55D56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218B-BDA9-534F-98B1-C546FBAC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781D-1773-3445-B73A-739D5AA9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AAE0-F8CB-A348-87B3-CF0D7232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3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B98F5-CA86-9E47-8E7A-978C95C2D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94010-6FFC-E24B-80AB-F76F8C89C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F10E-9D5B-F44A-B639-7585CE80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5FCE-A7FE-A143-8BE8-C6A590E55D56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BE77A-2401-1449-9CCB-6D8C8878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8A95-18F5-A740-AE49-706BDD8A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AAE0-F8CB-A348-87B3-CF0D7232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4217-1582-CF4D-BA4A-E020AF7C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8A45-AB8D-3E4C-87CC-0151DE130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D0C13-F9CC-124C-B62C-BD567CAD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5FCE-A7FE-A143-8BE8-C6A590E55D56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90197-72F4-1B41-8C78-25273B88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1A24-055D-074E-827C-FFA133A6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AAE0-F8CB-A348-87B3-CF0D7232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5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F183-FB63-C64E-8608-60CAF908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CA539-E227-004D-82C3-FC2F45101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4E12-C828-694E-9BBD-8E980C81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5FCE-A7FE-A143-8BE8-C6A590E55D56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3356A-FE1A-A047-AF82-039007BD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BF95-7C58-5A42-B14B-7FD03131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AAE0-F8CB-A348-87B3-CF0D7232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7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F95D-7969-8B4B-BA30-5234433C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1C04-3B1A-B24B-A355-E637B24E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4C549-741B-2440-A379-3836A052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0DDF2-A9A9-C74D-818E-6B2D815B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5FCE-A7FE-A143-8BE8-C6A590E55D56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D8C41-0C75-8242-B684-6AB3ACA3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055EC-8A55-5841-80F6-5F5BBB1D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AAE0-F8CB-A348-87B3-CF0D7232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56FD-6A45-CB4C-BA59-DCF4DEF4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D6A48-CADF-2245-80AF-B5F020ED5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B42F3-D5D5-8B49-8277-96F5B0118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70C6A-96C9-2A4D-A298-5E1D98F78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392F6-7E81-9B45-9D8E-D554D17A6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7E0A9-DD66-F44B-897B-725784A4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5FCE-A7FE-A143-8BE8-C6A590E55D56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48850-FFEA-C542-A104-FD80D63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A4F44-1D12-0C4F-A9B4-F5C51986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AAE0-F8CB-A348-87B3-CF0D7232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4F85-133D-A14D-ACBE-D187784A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DF1F2-0122-1947-9C28-83BC0F84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5FCE-A7FE-A143-8BE8-C6A590E55D56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8F439-661D-3E43-A860-F48CF86C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16905-CFE5-194E-BDC7-1C7A8FF5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AAE0-F8CB-A348-87B3-CF0D7232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12940-41BB-2E42-9DEB-3FFCA6BC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5FCE-A7FE-A143-8BE8-C6A590E55D56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03709-03CF-054B-B168-59232D22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EE032-0B09-C549-91EC-6F092D6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AAE0-F8CB-A348-87B3-CF0D7232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2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E744-BE41-F14E-9839-155C7152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3568-6892-B742-BDEF-03A522F35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01006-B033-5D40-AF6E-F61B3D53F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AD725-1DB2-7441-B51B-DBA8104D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5FCE-A7FE-A143-8BE8-C6A590E55D56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62CAB-CA75-8645-A531-366A6432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7A530-D8D7-1C4C-AD0B-1E42AEB9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AAE0-F8CB-A348-87B3-CF0D7232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AB40-B443-9A4C-9D31-C11D4203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50146-D9C1-AA45-8121-DE5B8C18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1AF56-E449-C449-990E-04A029F99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C8E35-0745-F04C-B53C-493589B3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5FCE-A7FE-A143-8BE8-C6A590E55D56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78068-B03A-904F-B433-417B2D4E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78026-005D-C948-9DFF-060CE17F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AAE0-F8CB-A348-87B3-CF0D7232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9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C2ADB-1C51-7344-AE95-38AB7EEA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7B3AA-0DD1-0C46-9668-8410DC48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6AE1-FAAF-9642-8A55-565A9F161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5FCE-A7FE-A143-8BE8-C6A590E55D56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051F-40DE-A843-86F7-6361906B8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BA51-B82A-DC48-8295-147BA95B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AAE0-F8CB-A348-87B3-CF0D7232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4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udbg.github.io/summer2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udbg.github.io/summer2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E3A0-C6B1-584A-877D-C151D8571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 err="1"/>
              <a:t>Khameleon</a:t>
            </a:r>
            <a:br>
              <a:rPr lang="en-US" dirty="0"/>
            </a:br>
            <a:r>
              <a:rPr lang="en-US" dirty="0"/>
              <a:t>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235166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1379-F024-F64F-8014-60D627C9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4AAF-22C0-9842-84B4-0E0A310C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</a:t>
            </a:r>
          </a:p>
          <a:p>
            <a:pPr marL="0" indent="0">
              <a:buNone/>
            </a:pPr>
            <a:r>
              <a:rPr lang="en-US" dirty="0"/>
              <a:t>Year</a:t>
            </a:r>
          </a:p>
          <a:p>
            <a:pPr marL="0" indent="0">
              <a:buNone/>
            </a:pPr>
            <a:r>
              <a:rPr lang="en-US" dirty="0"/>
              <a:t>Plans for the summer (other than this class)</a:t>
            </a:r>
          </a:p>
          <a:p>
            <a:pPr marL="0" indent="0">
              <a:buNone/>
            </a:pPr>
            <a:r>
              <a:rPr lang="en-US" dirty="0"/>
              <a:t>What you hope will happen in the fall</a:t>
            </a:r>
          </a:p>
        </p:txBody>
      </p:sp>
    </p:spTree>
    <p:extLst>
      <p:ext uri="{BB962C8B-B14F-4D97-AF65-F5344CB8AC3E}">
        <p14:creationId xmlns:p14="http://schemas.microsoft.com/office/powerpoint/2010/main" val="318913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7BCB-5A37-4843-813F-C1BB3840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Talk about </a:t>
            </a:r>
            <a:r>
              <a:rPr lang="en-US" dirty="0" err="1"/>
              <a:t>Khameleon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C4DE-09E8-4F4B-8675-04F07EAA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5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36D6-BE3C-1B4E-951D-FDDDC5E9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28C4-F409-224A-B613-56C8C82A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8F067-7618-A84A-A6BE-F788E23B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8" y="0"/>
            <a:ext cx="11432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6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E6A3-CEFA-6A49-99A3-B0CC5DE2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D0FA-A7F5-C741-A90B-F1F8347B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Warmup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reading </a:t>
            </a:r>
            <a:r>
              <a:rPr lang="en-US" dirty="0" err="1"/>
              <a:t>Khameleon</a:t>
            </a:r>
            <a:r>
              <a:rPr lang="en-US" dirty="0"/>
              <a:t> paper</a:t>
            </a:r>
          </a:p>
          <a:p>
            <a:r>
              <a:rPr lang="en-US" dirty="0"/>
              <a:t>Everyone: S1, 2, 3</a:t>
            </a:r>
          </a:p>
          <a:p>
            <a:r>
              <a:rPr lang="en-US" dirty="0"/>
              <a:t>Team 1: present S1, 2</a:t>
            </a:r>
          </a:p>
          <a:p>
            <a:r>
              <a:rPr lang="en-US" dirty="0"/>
              <a:t>Team 2: present S3</a:t>
            </a:r>
          </a:p>
          <a:p>
            <a:r>
              <a:rPr lang="en-US" dirty="0"/>
              <a:t>Note all the parts that were confusing – share on slack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3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E545-1C61-8B4A-B137-40E331B4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792F0-947F-8448-B7DE-2BDDBFAF7EA1}"/>
              </a:ext>
            </a:extLst>
          </p:cNvPr>
          <p:cNvSpPr/>
          <p:nvPr/>
        </p:nvSpPr>
        <p:spPr>
          <a:xfrm>
            <a:off x="4104996" y="1996210"/>
            <a:ext cx="2273674" cy="9493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 –credit course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8FE842-B738-CA45-8F3C-9FA03D2198F1}"/>
              </a:ext>
            </a:extLst>
          </p:cNvPr>
          <p:cNvGrpSpPr/>
          <p:nvPr/>
        </p:nvGrpSpPr>
        <p:grpSpPr>
          <a:xfrm>
            <a:off x="1613929" y="3429001"/>
            <a:ext cx="7255808" cy="1195962"/>
            <a:chOff x="1613929" y="3429001"/>
            <a:chExt cx="7255808" cy="1195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4CB126-429C-8447-9FC4-6526DC032952}"/>
                </a:ext>
              </a:extLst>
            </p:cNvPr>
            <p:cNvSpPr/>
            <p:nvPr/>
          </p:nvSpPr>
          <p:spPr>
            <a:xfrm>
              <a:off x="1613929" y="3429001"/>
              <a:ext cx="2273674" cy="1195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Section: </a:t>
              </a:r>
              <a:r>
                <a:rPr lang="en-US" sz="2400" dirty="0" err="1">
                  <a:solidFill>
                    <a:schemeClr val="tx1"/>
                  </a:solidFill>
                </a:rPr>
                <a:t>Khameleon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CF8F43-F48A-C141-8C4E-AD76A3F32633}"/>
                </a:ext>
              </a:extLst>
            </p:cNvPr>
            <p:cNvSpPr/>
            <p:nvPr/>
          </p:nvSpPr>
          <p:spPr>
            <a:xfrm>
              <a:off x="6596063" y="3429001"/>
              <a:ext cx="2273674" cy="1195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Section: Precision Interfaces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E105A9A-1986-8243-8169-F7A1FE8E2BE4}"/>
              </a:ext>
            </a:extLst>
          </p:cNvPr>
          <p:cNvGrpSpPr/>
          <p:nvPr/>
        </p:nvGrpSpPr>
        <p:grpSpPr>
          <a:xfrm>
            <a:off x="589995" y="5426870"/>
            <a:ext cx="9303677" cy="982895"/>
            <a:chOff x="589995" y="5426870"/>
            <a:chExt cx="9303677" cy="9828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1F09DA-25D8-FF47-8F8D-BF1C7C613A05}"/>
                </a:ext>
              </a:extLst>
            </p:cNvPr>
            <p:cNvSpPr/>
            <p:nvPr/>
          </p:nvSpPr>
          <p:spPr>
            <a:xfrm>
              <a:off x="589995" y="5426870"/>
              <a:ext cx="1830475" cy="9828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Project 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E31CE6-131F-CA41-837D-9691AE53BA93}"/>
                </a:ext>
              </a:extLst>
            </p:cNvPr>
            <p:cNvSpPr/>
            <p:nvPr/>
          </p:nvSpPr>
          <p:spPr>
            <a:xfrm>
              <a:off x="3081062" y="5426870"/>
              <a:ext cx="1830475" cy="9828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Project 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448812-A0F9-2243-B156-6D06B3AE0DAF}"/>
                </a:ext>
              </a:extLst>
            </p:cNvPr>
            <p:cNvSpPr/>
            <p:nvPr/>
          </p:nvSpPr>
          <p:spPr>
            <a:xfrm>
              <a:off x="5572129" y="5426870"/>
              <a:ext cx="1830475" cy="9828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Project 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68E2D4-9332-E549-8D9F-250D79E8DA93}"/>
                </a:ext>
              </a:extLst>
            </p:cNvPr>
            <p:cNvSpPr/>
            <p:nvPr/>
          </p:nvSpPr>
          <p:spPr>
            <a:xfrm>
              <a:off x="8063197" y="5426870"/>
              <a:ext cx="1830475" cy="9828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Project 4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B9816-D557-D64D-BA61-B620119828CA}"/>
              </a:ext>
            </a:extLst>
          </p:cNvPr>
          <p:cNvGrpSpPr/>
          <p:nvPr/>
        </p:nvGrpSpPr>
        <p:grpSpPr>
          <a:xfrm>
            <a:off x="10132004" y="2209258"/>
            <a:ext cx="1503938" cy="3970669"/>
            <a:chOff x="10132004" y="2209258"/>
            <a:chExt cx="1503938" cy="39706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E52581-3805-324F-94F5-006599087C84}"/>
                </a:ext>
              </a:extLst>
            </p:cNvPr>
            <p:cNvSpPr txBox="1"/>
            <p:nvPr/>
          </p:nvSpPr>
          <p:spPr>
            <a:xfrm>
              <a:off x="10132004" y="2209258"/>
              <a:ext cx="1503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 weeks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92EFB0-6227-7042-8F02-E428E4F7BD13}"/>
                </a:ext>
              </a:extLst>
            </p:cNvPr>
            <p:cNvSpPr txBox="1"/>
            <p:nvPr/>
          </p:nvSpPr>
          <p:spPr>
            <a:xfrm>
              <a:off x="10351616" y="3765372"/>
              <a:ext cx="1284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weekly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292F7D-FC01-8045-84B1-7955E65F2E6E}"/>
                </a:ext>
              </a:extLst>
            </p:cNvPr>
            <p:cNvSpPr txBox="1"/>
            <p:nvPr/>
          </p:nvSpPr>
          <p:spPr>
            <a:xfrm>
              <a:off x="10632141" y="5656707"/>
              <a:ext cx="10038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slack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26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E545-1C61-8B4A-B137-40E331B4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792F0-947F-8448-B7DE-2BDDBFAF7EA1}"/>
              </a:ext>
            </a:extLst>
          </p:cNvPr>
          <p:cNvSpPr/>
          <p:nvPr/>
        </p:nvSpPr>
        <p:spPr>
          <a:xfrm>
            <a:off x="4104996" y="1996210"/>
            <a:ext cx="2273674" cy="949317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 –credit course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4CB126-429C-8447-9FC4-6526DC032952}"/>
              </a:ext>
            </a:extLst>
          </p:cNvPr>
          <p:cNvSpPr/>
          <p:nvPr/>
        </p:nvSpPr>
        <p:spPr>
          <a:xfrm>
            <a:off x="1613929" y="3429001"/>
            <a:ext cx="2273674" cy="1195962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Section: </a:t>
            </a:r>
            <a:r>
              <a:rPr lang="en-US" sz="2400" dirty="0" err="1">
                <a:solidFill>
                  <a:schemeClr val="bg1"/>
                </a:solidFill>
              </a:rPr>
              <a:t>Khameleon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F8F43-F48A-C141-8C4E-AD76A3F32633}"/>
              </a:ext>
            </a:extLst>
          </p:cNvPr>
          <p:cNvSpPr/>
          <p:nvPr/>
        </p:nvSpPr>
        <p:spPr>
          <a:xfrm>
            <a:off x="6596063" y="3429001"/>
            <a:ext cx="2273674" cy="11959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Section: Precision Interfaces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1F09DA-25D8-FF47-8F8D-BF1C7C613A05}"/>
              </a:ext>
            </a:extLst>
          </p:cNvPr>
          <p:cNvSpPr/>
          <p:nvPr/>
        </p:nvSpPr>
        <p:spPr>
          <a:xfrm>
            <a:off x="589995" y="5426870"/>
            <a:ext cx="1830475" cy="982895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Project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E31CE6-131F-CA41-837D-9691AE53BA93}"/>
              </a:ext>
            </a:extLst>
          </p:cNvPr>
          <p:cNvSpPr/>
          <p:nvPr/>
        </p:nvSpPr>
        <p:spPr>
          <a:xfrm>
            <a:off x="3081062" y="5426870"/>
            <a:ext cx="1830475" cy="982895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Project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448812-A0F9-2243-B156-6D06B3AE0DAF}"/>
              </a:ext>
            </a:extLst>
          </p:cNvPr>
          <p:cNvSpPr/>
          <p:nvPr/>
        </p:nvSpPr>
        <p:spPr>
          <a:xfrm>
            <a:off x="5572129" y="5426870"/>
            <a:ext cx="1830475" cy="9828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Project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68E2D4-9332-E549-8D9F-250D79E8DA93}"/>
              </a:ext>
            </a:extLst>
          </p:cNvPr>
          <p:cNvSpPr/>
          <p:nvPr/>
        </p:nvSpPr>
        <p:spPr>
          <a:xfrm>
            <a:off x="8063197" y="5426870"/>
            <a:ext cx="1830475" cy="9828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Project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E52581-3805-324F-94F5-006599087C84}"/>
              </a:ext>
            </a:extLst>
          </p:cNvPr>
          <p:cNvSpPr txBox="1"/>
          <p:nvPr/>
        </p:nvSpPr>
        <p:spPr>
          <a:xfrm>
            <a:off x="10132004" y="2209258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weeks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2EFB0-6227-7042-8F02-E428E4F7BD13}"/>
              </a:ext>
            </a:extLst>
          </p:cNvPr>
          <p:cNvSpPr txBox="1"/>
          <p:nvPr/>
        </p:nvSpPr>
        <p:spPr>
          <a:xfrm>
            <a:off x="10351616" y="3765372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weekly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292F7D-FC01-8045-84B1-7955E65F2E6E}"/>
              </a:ext>
            </a:extLst>
          </p:cNvPr>
          <p:cNvSpPr txBox="1"/>
          <p:nvPr/>
        </p:nvSpPr>
        <p:spPr>
          <a:xfrm>
            <a:off x="10632141" y="5656707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slack</a:t>
            </a:r>
          </a:p>
        </p:txBody>
      </p:sp>
    </p:spTree>
    <p:extLst>
      <p:ext uri="{BB962C8B-B14F-4D97-AF65-F5344CB8AC3E}">
        <p14:creationId xmlns:p14="http://schemas.microsoft.com/office/powerpoint/2010/main" val="88341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CE31-9410-1B4C-A7D9-42A837683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3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hlinkClick r:id="rId2"/>
              </a:rPr>
              <a:t>https://cudbg.github.io/summer20/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6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AE06-426B-5F45-9788-8077C97B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4BB6-13F1-2B4A-84DA-82DD65B3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B59D0-9BD4-EB4A-A7FA-852ADC75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21920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0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CE31-9410-1B4C-A7D9-42A837683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3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hlinkClick r:id="rId2"/>
              </a:rPr>
              <a:t>https://cudbg.github.io/summer20/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Slack: wulab2020summer.slack.com</a:t>
            </a:r>
          </a:p>
          <a:p>
            <a:pPr marL="0" indent="0">
              <a:buNone/>
            </a:pPr>
            <a:r>
              <a:rPr lang="en-US" dirty="0"/>
              <a:t>Zoom: link shared in slack</a:t>
            </a:r>
          </a:p>
          <a:p>
            <a:pPr marL="0" indent="0">
              <a:buNone/>
            </a:pPr>
            <a:r>
              <a:rPr lang="en-US" dirty="0"/>
              <a:t>Weekly Office Hours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Yiru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Chen: Precision Interfaces</a:t>
            </a:r>
          </a:p>
          <a:p>
            <a:pPr marL="457200" lvl="1" indent="0">
              <a:buNone/>
            </a:pPr>
            <a:r>
              <a:rPr lang="en-US" dirty="0" err="1"/>
              <a:t>Haneen</a:t>
            </a:r>
            <a:r>
              <a:rPr lang="en-US" dirty="0"/>
              <a:t> Mohammed: </a:t>
            </a:r>
            <a:r>
              <a:rPr lang="en-US" dirty="0" err="1"/>
              <a:t>Khameleon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Eugene Wu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6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5470-DEAB-154F-8D98-E9A868422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39"/>
            <a:ext cx="10515600" cy="47139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Weeks 1-3: Warmup</a:t>
            </a:r>
          </a:p>
          <a:p>
            <a:pPr marL="457200" lvl="1" indent="0">
              <a:buNone/>
            </a:pPr>
            <a:r>
              <a:rPr lang="en-US" dirty="0"/>
              <a:t>Tasks and small projects to get familiar with the code</a:t>
            </a:r>
          </a:p>
          <a:p>
            <a:pPr marL="457200" lvl="1" indent="0">
              <a:buNone/>
            </a:pPr>
            <a:r>
              <a:rPr lang="en-US" dirty="0"/>
              <a:t>Section meetings to discuss blockers, share insights, discuss papers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Weeks 4-beyond:</a:t>
            </a:r>
          </a:p>
          <a:p>
            <a:pPr marL="457200" lvl="1" indent="0">
              <a:buNone/>
            </a:pPr>
            <a:r>
              <a:rPr lang="en-US" dirty="0"/>
              <a:t>Work on summer projects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Biweekly meetings across both sections as meet and greet.</a:t>
            </a:r>
          </a:p>
        </p:txBody>
      </p:sp>
    </p:spTree>
    <p:extLst>
      <p:ext uri="{BB962C8B-B14F-4D97-AF65-F5344CB8AC3E}">
        <p14:creationId xmlns:p14="http://schemas.microsoft.com/office/powerpoint/2010/main" val="164340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F9B0-DFBC-8B43-86A6-468B23B7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62F7-20E2-3445-B6E6-AF24E7EB8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Teams prepare a short presentation (max 5 slides) to share</a:t>
            </a:r>
          </a:p>
          <a:p>
            <a:pPr marL="0" indent="0">
              <a:buNone/>
            </a:pPr>
            <a:r>
              <a:rPr lang="en-US" dirty="0"/>
              <a:t>1. What the team’s goals were and what has been achieved</a:t>
            </a:r>
          </a:p>
          <a:p>
            <a:pPr marL="0" indent="0">
              <a:buNone/>
            </a:pPr>
            <a:r>
              <a:rPr lang="en-US" dirty="0"/>
              <a:t>2. 1+ interesting things that your team has learned</a:t>
            </a:r>
          </a:p>
          <a:p>
            <a:pPr marL="0" indent="0">
              <a:buNone/>
            </a:pPr>
            <a:r>
              <a:rPr lang="en-US" dirty="0"/>
              <a:t>	Parts of the code, a bug, a paper, a related product, …</a:t>
            </a:r>
          </a:p>
          <a:p>
            <a:pPr marL="0" indent="0">
              <a:buNone/>
            </a:pPr>
            <a:r>
              <a:rPr lang="en-US" dirty="0"/>
              <a:t>3. Next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Demos, screenshots, storyboards are great!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7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4771-EAC8-6C43-AB83-A570D3DE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06F3-18F4-B049-A785-2C6BBCFE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Gain experience reading research papers</a:t>
            </a:r>
          </a:p>
          <a:p>
            <a:pPr marL="0" indent="0">
              <a:buNone/>
            </a:pPr>
            <a:r>
              <a:rPr lang="en-US" sz="3600" dirty="0"/>
              <a:t>Work with a research code base</a:t>
            </a:r>
          </a:p>
          <a:p>
            <a:pPr marL="0" indent="0">
              <a:buNone/>
            </a:pPr>
            <a:r>
              <a:rPr lang="en-US" sz="3600" dirty="0"/>
              <a:t>Direct a research project</a:t>
            </a:r>
          </a:p>
          <a:p>
            <a:pPr marL="0" indent="0">
              <a:buNone/>
            </a:pPr>
            <a:r>
              <a:rPr lang="en-US" sz="3600" dirty="0"/>
              <a:t>Have an interesting and fun experience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571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297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Khameleon Research Projects</vt:lpstr>
      <vt:lpstr>Course Structure</vt:lpstr>
      <vt:lpstr>Course Structure</vt:lpstr>
      <vt:lpstr>PowerPoint Presentation</vt:lpstr>
      <vt:lpstr>PowerPoint Presentation</vt:lpstr>
      <vt:lpstr>PowerPoint Presentation</vt:lpstr>
      <vt:lpstr>PowerPoint Presentation</vt:lpstr>
      <vt:lpstr>Section Meetings</vt:lpstr>
      <vt:lpstr>Course Goals </vt:lpstr>
      <vt:lpstr>Introduce yourself</vt:lpstr>
      <vt:lpstr>Short Talk about Khameleon</vt:lpstr>
      <vt:lpstr>PowerPoint Presentation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Interfaces  Research Projects</dc:title>
  <dc:creator>Microsoft Office User</dc:creator>
  <cp:lastModifiedBy>Microsoft Office User</cp:lastModifiedBy>
  <cp:revision>16</cp:revision>
  <dcterms:created xsi:type="dcterms:W3CDTF">2020-05-28T12:34:09Z</dcterms:created>
  <dcterms:modified xsi:type="dcterms:W3CDTF">2020-06-01T20:04:32Z</dcterms:modified>
</cp:coreProperties>
</file>