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3" r:id="rId3"/>
    <p:sldId id="1994" r:id="rId4"/>
    <p:sldId id="19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Khameleon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goals &amp; achievements</a:t>
            </a:r>
          </a:p>
          <a:p>
            <a:pPr marL="0" indent="0">
              <a:buNone/>
            </a:pPr>
            <a:r>
              <a:rPr lang="en-US" dirty="0"/>
              <a:t>2. 1+ interesting things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 Discussion/Presentations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1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presentations</a:t>
            </a:r>
          </a:p>
          <a:p>
            <a:r>
              <a:rPr lang="en-US" dirty="0"/>
              <a:t>Team 1: present S1, 2</a:t>
            </a:r>
          </a:p>
          <a:p>
            <a:r>
              <a:rPr lang="en-US" dirty="0"/>
              <a:t>Team 2: present S3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Read S4</a:t>
            </a:r>
          </a:p>
          <a:p>
            <a:r>
              <a:rPr lang="en-US" dirty="0"/>
              <a:t>Team 1: first subsection, example app and predictor to explain the terms</a:t>
            </a:r>
          </a:p>
          <a:p>
            <a:r>
              <a:rPr lang="en-US" dirty="0"/>
              <a:t>Team 2: second subsection, example app and prediction, focus on how </a:t>
            </a:r>
            <a:r>
              <a:rPr lang="en-US"/>
              <a:t>layout plays a role.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6/15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presentations</a:t>
            </a:r>
          </a:p>
          <a:p>
            <a:r>
              <a:rPr lang="en-US" dirty="0"/>
              <a:t>Team 1: present S4 Part 1</a:t>
            </a:r>
          </a:p>
          <a:p>
            <a:r>
              <a:rPr lang="en-US" dirty="0"/>
              <a:t>Team 2: present S4 Part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</a:t>
            </a:r>
          </a:p>
          <a:p>
            <a:r>
              <a:rPr lang="en-US" dirty="0"/>
              <a:t>Read S5</a:t>
            </a:r>
          </a:p>
          <a:p>
            <a:r>
              <a:rPr lang="en-US" dirty="0"/>
              <a:t>Team 1: present </a:t>
            </a:r>
            <a:r>
              <a:rPr lang="en-US"/>
              <a:t>the scheduler </a:t>
            </a:r>
            <a:r>
              <a:rPr lang="en-US" dirty="0"/>
              <a:t>problem definition and the ILP formulation.  In addition to presenting the symbols and equations, connect it back to a simple example so it’s clear what their meanings are and why each term matters.   </a:t>
            </a:r>
          </a:p>
          <a:p>
            <a:r>
              <a:rPr lang="en-US" dirty="0"/>
              <a:t>Team 2: present the greedy scheduler and implementation details, and what’s needed to make it run fast.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Khameleon  Section Meeting</vt:lpstr>
      <vt:lpstr>Section Meetings</vt:lpstr>
      <vt:lpstr>6/8 Agenda</vt:lpstr>
      <vt:lpstr>6/15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11</cp:revision>
  <dcterms:created xsi:type="dcterms:W3CDTF">2020-06-01T19:49:03Z</dcterms:created>
  <dcterms:modified xsi:type="dcterms:W3CDTF">2020-06-15T21:35:36Z</dcterms:modified>
</cp:coreProperties>
</file>