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6" r:id="rId3"/>
    <p:sldId id="1994" r:id="rId4"/>
    <p:sldId id="1995" r:id="rId5"/>
    <p:sldId id="1997" r:id="rId6"/>
    <p:sldId id="19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2"/>
    <p:restoredTop sz="96405"/>
  </p:normalViewPr>
  <p:slideViewPr>
    <p:cSldViewPr snapToGrid="0" snapToObjects="1">
      <p:cViewPr varScale="1">
        <p:scale>
          <a:sx n="145" d="100"/>
          <a:sy n="14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Interfaces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983-BE55-2941-B6CE-4E7A94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541-0942-7D45-A58E-7626567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reading: SIGMOD 19 paper</a:t>
            </a:r>
          </a:p>
          <a:p>
            <a:r>
              <a:rPr lang="en-US" dirty="0"/>
              <a:t>Everyone: S1</a:t>
            </a:r>
          </a:p>
          <a:p>
            <a:r>
              <a:rPr lang="en-US" dirty="0"/>
              <a:t>Jeffrey: S2-3</a:t>
            </a:r>
          </a:p>
          <a:p>
            <a:r>
              <a:rPr lang="en-US" dirty="0" err="1"/>
              <a:t>Guanjie+Sam</a:t>
            </a:r>
            <a:r>
              <a:rPr lang="en-US" dirty="0"/>
              <a:t>: S4</a:t>
            </a:r>
          </a:p>
          <a:p>
            <a:r>
              <a:rPr lang="en-US"/>
              <a:t>Create your own </a:t>
            </a:r>
            <a:r>
              <a:rPr lang="en-US" dirty="0"/>
              <a:t>example to walk through the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8168C-AB97-234B-BE70-0BBF6843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82" y="0"/>
            <a:ext cx="463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Read S4 and construct an explanation of the main concepts (in your opinion) via a simple example</a:t>
            </a:r>
          </a:p>
          <a:p>
            <a:r>
              <a:rPr lang="en-US" dirty="0"/>
              <a:t>What subset of the interface spec in </a:t>
            </a:r>
            <a:r>
              <a:rPr lang="en-US" dirty="0" err="1"/>
              <a:t>github</a:t>
            </a:r>
            <a:r>
              <a:rPr lang="en-US" dirty="0"/>
              <a:t> is SIGMOD 19 capable of expressing?</a:t>
            </a:r>
          </a:p>
          <a:p>
            <a:r>
              <a:rPr lang="en-US" dirty="0"/>
              <a:t>What are the limitations of the cost function and what should it also consider?  For a suggestion, come up with a </a:t>
            </a:r>
            <a:r>
              <a:rPr lang="en-US"/>
              <a:t>naïve 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read the IPA workshop paper, come with questions</a:t>
            </a:r>
          </a:p>
          <a:p>
            <a:r>
              <a:rPr lang="en-US" dirty="0"/>
              <a:t>Jeffrey: present the relationship between the diff tree and interfaces and how it differs from the SIGMOD paper.  </a:t>
            </a:r>
          </a:p>
          <a:p>
            <a:r>
              <a:rPr lang="en-US" dirty="0"/>
              <a:t>Sam: present the cost function, and how different valid interfaces are (or should be assessed).  </a:t>
            </a:r>
          </a:p>
          <a:p>
            <a:r>
              <a:rPr lang="en-US" dirty="0" err="1"/>
              <a:t>Guanjie</a:t>
            </a:r>
            <a:r>
              <a:rPr lang="en-US" dirty="0"/>
              <a:t>: present the </a:t>
            </a:r>
            <a:r>
              <a:rPr lang="en-US" dirty="0" err="1"/>
              <a:t>difftree</a:t>
            </a:r>
            <a:r>
              <a:rPr lang="en-US" dirty="0"/>
              <a:t> transformations and the tree search approach.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4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Precision Interfaces Section Meeting</vt:lpstr>
      <vt:lpstr>Section Meetings</vt:lpstr>
      <vt:lpstr>6/1 Agenda</vt:lpstr>
      <vt:lpstr>PowerPoint Presentation</vt:lpstr>
      <vt:lpstr>6/8 Agenda</vt:lpstr>
      <vt:lpstr>6/15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6</cp:revision>
  <dcterms:created xsi:type="dcterms:W3CDTF">2020-06-01T19:49:03Z</dcterms:created>
  <dcterms:modified xsi:type="dcterms:W3CDTF">2020-06-15T21:32:30Z</dcterms:modified>
</cp:coreProperties>
</file>