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996" r:id="rId3"/>
    <p:sldId id="1994" r:id="rId4"/>
    <p:sldId id="1995" r:id="rId5"/>
    <p:sldId id="1997" r:id="rId6"/>
    <p:sldId id="1998" r:id="rId7"/>
    <p:sldId id="19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1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E3-E093-9946-9C8A-CF810ACD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F46D-1C31-8248-992F-65B76D4B7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06BA-AB59-9E46-9F45-5B4A1ED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723E-CEEB-294F-AE24-957B14BB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5B4-8884-1A42-B0E3-BAE56695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C988-B442-DD48-B49C-2543902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92C8B-006B-B140-AF92-99024C826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D610-7997-304D-817D-193D1576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7410-7BC4-3F44-8C9D-4C5E6BC9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F6BC-85E7-164B-B526-3F422BE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694BB-AE2E-AE47-BE1A-5202F749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F366B-57C0-FA42-B0CB-78A8209A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0FBB-D3ED-B147-A050-29CDA34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3D305-902B-D84C-8E96-0FB7B9A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BDD-8705-9249-9AA2-908FFC70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466-83A6-064D-8BD1-8F88770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C68E-F97F-7A4B-9E3C-E56EABF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8A64-8256-7D4C-AF0D-A97760F7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9CB6-5034-8144-82D9-2C3F708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F8AA-B709-A24F-963E-49A7211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1370-E87C-1F43-88E8-98632C93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71AE-FC74-F64A-ADEB-E387E356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354-F2A4-724C-964A-DD10E164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AA74-F7AB-1D49-8F07-FE6AF44F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03EE-7F41-C64A-91AD-6209EE43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73E9-68FB-5242-A333-E2FECF9A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611E-4D4A-BB40-9360-BCA1B883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04DA-310E-7545-B76D-0DF6D1D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7341-5266-1344-9E04-1E279AB5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27B87-1E68-9E4E-A046-1B3587C1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1107-54FF-FB45-8A41-6749A8A3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698D-771D-6046-A849-689DCCA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0145-868D-AE40-97D1-6CA0C69F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26FF-95D3-7D49-BC7D-4598D16C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B48C-9C8D-1A4B-B2B5-5ED0D7E7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E8B15-ED58-4B40-84D5-DF139749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934AF-4DBB-1A43-85E7-E4B578AF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F194-AC9F-B24E-BF90-147B1C7E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59AA9-EE21-BD4E-BF3E-C5AA67E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1206-E3C8-C945-A9B8-26DAD6A0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AE6E2-3A0A-B949-A5DC-AFE3A33D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EDB9D-C5D7-2141-94D2-785FD5A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C93B-40F8-6740-B83E-ABA533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27BC9-22BB-9D49-BE19-C8950B0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E805-7112-D44F-BC85-FFE75A8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E3E5-EBFE-084A-95DC-B85B7ADF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4002-95CF-6940-9C0D-497D796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A6B-5A02-1343-A4B7-082D0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CBFD-9DCB-9845-B5D7-6B8C52C2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C3403-F737-E24C-95ED-88ED85F2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0ED4-1CEA-5F4C-96C5-134E4E3F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980-1832-C042-856A-36021D0F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AB9E-0026-1546-A87D-A0070D32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A4F70-1486-DA44-B9E4-1CA3F170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C666-3B88-104F-96DB-20604BCF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1D9D-CFDA-0045-B63E-6B0A8EB8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F36-6270-A444-A08D-A279BE36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4F70-801F-014D-A354-F0E82F3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9F7C-CDD8-E940-BB8E-DC42C71D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43A9-1FC3-B444-B507-21E4BD12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58B2-B4CF-A244-8608-9F4EB440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3177-ED33-814E-8677-557825FE62F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EF6C9-035D-574B-BF45-071FB5CA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63EB-27F6-A543-801E-CB6773FD3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F7C29-9EF5-A340-84BC-E644D1667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33D-2224-E84D-A0D0-A5D7BB1B9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Interfaces</a:t>
            </a:r>
            <a:br>
              <a:rPr lang="en-US" dirty="0"/>
            </a:br>
            <a:r>
              <a:rPr lang="en-US" dirty="0"/>
              <a:t>Section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0D63D-707D-4144-8F8A-E2E092C4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F9B0-DFBC-8B43-86A6-468B23B7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62F7-20E2-3445-B6E6-AF24E7EB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Teams prepare a short presentation (max 5 slides) to share</a:t>
            </a:r>
          </a:p>
          <a:p>
            <a:pPr marL="0" indent="0">
              <a:buNone/>
            </a:pPr>
            <a:r>
              <a:rPr lang="en-US" dirty="0"/>
              <a:t>1. goals &amp; achievements</a:t>
            </a:r>
          </a:p>
          <a:p>
            <a:pPr marL="0" indent="0">
              <a:buNone/>
            </a:pPr>
            <a:r>
              <a:rPr lang="en-US" dirty="0"/>
              <a:t>2. 1+ interesting things</a:t>
            </a:r>
          </a:p>
          <a:p>
            <a:pPr marL="0" indent="0">
              <a:buNone/>
            </a:pPr>
            <a:r>
              <a:rPr lang="en-US" dirty="0"/>
              <a:t>3. Next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 Discussion/Presentations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0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3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4983-BE55-2941-B6CE-4E7A94A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1541-0942-7D45-A58E-7626567A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35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reading: SIGMOD 19 paper</a:t>
            </a:r>
          </a:p>
          <a:p>
            <a:r>
              <a:rPr lang="en-US" dirty="0"/>
              <a:t>Everyone: S1</a:t>
            </a:r>
          </a:p>
          <a:p>
            <a:r>
              <a:rPr lang="en-US" dirty="0"/>
              <a:t>Jeffrey: S2-3</a:t>
            </a:r>
          </a:p>
          <a:p>
            <a:r>
              <a:rPr lang="en-US" dirty="0" err="1"/>
              <a:t>Guanjie+Sam</a:t>
            </a:r>
            <a:r>
              <a:rPr lang="en-US" dirty="0"/>
              <a:t>: S4</a:t>
            </a:r>
          </a:p>
          <a:p>
            <a:r>
              <a:rPr lang="en-US"/>
              <a:t>Create your own </a:t>
            </a:r>
            <a:r>
              <a:rPr lang="en-US" dirty="0"/>
              <a:t>example to walk through the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8168C-AB97-234B-BE70-0BBF6843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82" y="0"/>
            <a:ext cx="4639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6/8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Discussion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Week</a:t>
            </a:r>
          </a:p>
          <a:p>
            <a:r>
              <a:rPr lang="en-US" dirty="0"/>
              <a:t>Read S4 and construct an explanation of the main concepts (in your opinion) via a simple example</a:t>
            </a:r>
          </a:p>
          <a:p>
            <a:r>
              <a:rPr lang="en-US" dirty="0"/>
              <a:t>What subset of the interface spec in </a:t>
            </a:r>
            <a:r>
              <a:rPr lang="en-US" dirty="0" err="1"/>
              <a:t>github</a:t>
            </a:r>
            <a:r>
              <a:rPr lang="en-US" dirty="0"/>
              <a:t> is SIGMOD 19 capable of expressing?</a:t>
            </a:r>
          </a:p>
          <a:p>
            <a:r>
              <a:rPr lang="en-US" dirty="0"/>
              <a:t>What are the limitations of the cost function and what should it also consider?  For a suggestion, come up with a </a:t>
            </a:r>
            <a:r>
              <a:rPr lang="en-US"/>
              <a:t>naïve 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6/15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Discussion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Week</a:t>
            </a:r>
          </a:p>
          <a:p>
            <a:r>
              <a:rPr lang="en-US" dirty="0"/>
              <a:t>read the IPA workshop paper, come with questions</a:t>
            </a:r>
          </a:p>
          <a:p>
            <a:r>
              <a:rPr lang="en-US" dirty="0"/>
              <a:t>Jeffrey: present the relationship between the diff tree and interfaces and how it differs from the SIGMOD paper.  </a:t>
            </a:r>
          </a:p>
          <a:p>
            <a:r>
              <a:rPr lang="en-US" dirty="0"/>
              <a:t>Sam: present the cost function, and how different valid interfaces are (or should be assessed).  </a:t>
            </a:r>
          </a:p>
          <a:p>
            <a:r>
              <a:rPr lang="en-US" dirty="0" err="1"/>
              <a:t>Guanjie</a:t>
            </a:r>
            <a:r>
              <a:rPr lang="en-US" dirty="0"/>
              <a:t>: present the </a:t>
            </a:r>
            <a:r>
              <a:rPr lang="en-US" dirty="0" err="1"/>
              <a:t>difftree</a:t>
            </a:r>
            <a:r>
              <a:rPr lang="en-US" dirty="0"/>
              <a:t> transformations and the tree search approach.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4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5278-75BE-964F-AB0F-71B36827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6/22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00D0-BA22-C547-BD8D-35D22876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11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Updates on Warmup Tasks</a:t>
            </a:r>
          </a:p>
          <a:p>
            <a:pPr marL="0" indent="0">
              <a:buNone/>
            </a:pPr>
            <a:r>
              <a:rPr lang="en-US" dirty="0"/>
              <a:t>Paper Discussion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Week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7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220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Precision Interfaces Section Meeting</vt:lpstr>
      <vt:lpstr>Section Meetings</vt:lpstr>
      <vt:lpstr>6/1 Agenda</vt:lpstr>
      <vt:lpstr>PowerPoint Presentation</vt:lpstr>
      <vt:lpstr>6/8 Agenda</vt:lpstr>
      <vt:lpstr>6/15 Agenda</vt:lpstr>
      <vt:lpstr>6/22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Interfaces Section Meeting</dc:title>
  <dc:creator>Microsoft Office User</dc:creator>
  <cp:lastModifiedBy>Microsoft Office User</cp:lastModifiedBy>
  <cp:revision>7</cp:revision>
  <dcterms:created xsi:type="dcterms:W3CDTF">2020-06-01T19:49:03Z</dcterms:created>
  <dcterms:modified xsi:type="dcterms:W3CDTF">2020-06-22T20:10:24Z</dcterms:modified>
</cp:coreProperties>
</file>