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FAFA"/>
    <a:srgbClr val="F0F0F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1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0A84F-BCC8-D34D-A527-F1B3A7DCFFE7}" type="doc">
      <dgm:prSet loTypeId="urn:microsoft.com/office/officeart/2008/layout/CircularPictureCallou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E42D3-44BF-9944-957A-B386BA8AC2B8}">
      <dgm:prSet phldrT="[Text]"/>
      <dgm:spPr/>
      <dgm:t>
        <a:bodyPr/>
        <a:lstStyle/>
        <a:p>
          <a:r>
            <a:rPr lang="en-US" dirty="0" smtClean="0"/>
            <a:t>Top</a:t>
          </a:r>
          <a:endParaRPr lang="en-US" dirty="0"/>
        </a:p>
      </dgm:t>
    </dgm:pt>
    <dgm:pt modelId="{C3E929EE-B742-2349-817E-8571C9F1FD28}" type="parTrans" cxnId="{FDF10D27-1A16-3C44-B7F4-5900C703666F}">
      <dgm:prSet/>
      <dgm:spPr/>
      <dgm:t>
        <a:bodyPr/>
        <a:lstStyle/>
        <a:p>
          <a:endParaRPr lang="en-US"/>
        </a:p>
      </dgm:t>
    </dgm:pt>
    <dgm:pt modelId="{B790EA1A-7AD3-2B45-8646-2A84197AAE19}" type="sibTrans" cxnId="{FDF10D27-1A16-3C44-B7F4-5900C703666F}">
      <dgm:prSet/>
      <dgm:spPr/>
      <dgm:t>
        <a:bodyPr/>
        <a:lstStyle/>
        <a:p>
          <a:endParaRPr lang="en-US"/>
        </a:p>
      </dgm:t>
    </dgm:pt>
    <dgm:pt modelId="{72635030-BD94-4D4D-BCD6-ADE3A95B6391}">
      <dgm:prSet phldrT="[Text]"/>
      <dgm:spPr/>
      <dgm:t>
        <a:bodyPr/>
        <a:lstStyle/>
        <a:p>
          <a:r>
            <a:rPr lang="en-US" dirty="0" err="1" smtClean="0"/>
            <a:t>HVSync</a:t>
          </a:r>
          <a:r>
            <a:rPr lang="en-US" dirty="0" smtClean="0"/>
            <a:t> Generator</a:t>
          </a:r>
          <a:endParaRPr lang="en-US" dirty="0"/>
        </a:p>
      </dgm:t>
    </dgm:pt>
    <dgm:pt modelId="{6F9291E4-7EC3-D245-8416-7A56CAAB2027}" type="parTrans" cxnId="{65D72B6C-49C8-7546-B456-B3D34C2BBAC4}">
      <dgm:prSet/>
      <dgm:spPr/>
      <dgm:t>
        <a:bodyPr/>
        <a:lstStyle/>
        <a:p>
          <a:endParaRPr lang="en-US"/>
        </a:p>
      </dgm:t>
    </dgm:pt>
    <dgm:pt modelId="{4F042181-E18D-4D46-8244-F042703296EF}" type="sibTrans" cxnId="{65D72B6C-49C8-7546-B456-B3D34C2BBAC4}">
      <dgm:prSet/>
      <dgm:spPr/>
      <dgm:t>
        <a:bodyPr/>
        <a:lstStyle/>
        <a:p>
          <a:endParaRPr lang="en-US"/>
        </a:p>
      </dgm:t>
    </dgm:pt>
    <dgm:pt modelId="{D87CEED5-4E8B-654D-ADF6-CA6ECBB6B524}">
      <dgm:prSet/>
      <dgm:spPr/>
      <dgm:t>
        <a:bodyPr/>
        <a:lstStyle/>
        <a:p>
          <a:r>
            <a:rPr lang="en-US" dirty="0" err="1" smtClean="0"/>
            <a:t>Debouncer</a:t>
          </a:r>
          <a:endParaRPr lang="en-US" dirty="0"/>
        </a:p>
      </dgm:t>
    </dgm:pt>
    <dgm:pt modelId="{655C3EDF-290F-8F45-86FF-E0AA5AEF880D}" type="parTrans" cxnId="{6076C4B6-74AB-3145-9089-757E47DAE99D}">
      <dgm:prSet/>
      <dgm:spPr/>
      <dgm:t>
        <a:bodyPr/>
        <a:lstStyle/>
        <a:p>
          <a:endParaRPr lang="en-US"/>
        </a:p>
      </dgm:t>
    </dgm:pt>
    <dgm:pt modelId="{87F1D3F4-35C8-774D-BA84-7E4039B6338C}" type="sibTrans" cxnId="{6076C4B6-74AB-3145-9089-757E47DAE99D}">
      <dgm:prSet/>
      <dgm:spPr/>
      <dgm:t>
        <a:bodyPr/>
        <a:lstStyle/>
        <a:p>
          <a:endParaRPr lang="en-US"/>
        </a:p>
      </dgm:t>
    </dgm:pt>
    <dgm:pt modelId="{F71BF265-835D-4949-8BA0-F0A3E178436A}">
      <dgm:prSet/>
      <dgm:spPr/>
      <dgm:t>
        <a:bodyPr/>
        <a:lstStyle/>
        <a:p>
          <a:r>
            <a:rPr lang="en-US" dirty="0" smtClean="0"/>
            <a:t>VGA</a:t>
          </a:r>
          <a:endParaRPr lang="en-US" dirty="0"/>
        </a:p>
      </dgm:t>
    </dgm:pt>
    <dgm:pt modelId="{B465B9F1-67D3-0B4F-B48C-D76619830C07}" type="parTrans" cxnId="{755A1871-2877-5948-93CD-503B4493564F}">
      <dgm:prSet/>
      <dgm:spPr/>
      <dgm:t>
        <a:bodyPr/>
        <a:lstStyle/>
        <a:p>
          <a:endParaRPr lang="en-US"/>
        </a:p>
      </dgm:t>
    </dgm:pt>
    <dgm:pt modelId="{8D6173C4-C3EA-3C4D-9CB5-2A35E2D11DF5}" type="sibTrans" cxnId="{755A1871-2877-5948-93CD-503B4493564F}">
      <dgm:prSet/>
      <dgm:spPr/>
      <dgm:t>
        <a:bodyPr/>
        <a:lstStyle/>
        <a:p>
          <a:endParaRPr lang="en-US"/>
        </a:p>
      </dgm:t>
    </dgm:pt>
    <dgm:pt modelId="{7A55C766-4DE3-6446-9115-7C9AA75A2FD1}">
      <dgm:prSet/>
      <dgm:spPr/>
      <dgm:t>
        <a:bodyPr/>
        <a:lstStyle/>
        <a:p>
          <a:r>
            <a:rPr lang="en-US" dirty="0" smtClean="0"/>
            <a:t>RAM</a:t>
          </a:r>
          <a:endParaRPr lang="en-US" dirty="0"/>
        </a:p>
      </dgm:t>
    </dgm:pt>
    <dgm:pt modelId="{B7C1BBCA-CC55-9549-941D-326F76E8DDF4}" type="parTrans" cxnId="{7F8B066D-8AC7-B248-9D39-FEE9265BD43D}">
      <dgm:prSet/>
      <dgm:spPr/>
      <dgm:t>
        <a:bodyPr/>
        <a:lstStyle/>
        <a:p>
          <a:endParaRPr lang="en-US"/>
        </a:p>
      </dgm:t>
    </dgm:pt>
    <dgm:pt modelId="{EAC50A79-E0AE-F541-9CA1-69270006113D}" type="sibTrans" cxnId="{7F8B066D-8AC7-B248-9D39-FEE9265BD43D}">
      <dgm:prSet/>
      <dgm:spPr/>
      <dgm:t>
        <a:bodyPr/>
        <a:lstStyle/>
        <a:p>
          <a:endParaRPr lang="en-US"/>
        </a:p>
      </dgm:t>
    </dgm:pt>
    <dgm:pt modelId="{5D365CAE-2F07-354D-8E43-F69175FCD29F}">
      <dgm:prSet phldrT="[Text]"/>
      <dgm:spPr/>
      <dgm:t>
        <a:bodyPr/>
        <a:lstStyle/>
        <a:p>
          <a:r>
            <a:rPr lang="en-US" dirty="0" smtClean="0"/>
            <a:t>State Machine</a:t>
          </a:r>
          <a:endParaRPr lang="en-US" dirty="0"/>
        </a:p>
      </dgm:t>
    </dgm:pt>
    <dgm:pt modelId="{A27A2CC7-8BD5-8E4D-8912-D4951899C1D3}" type="parTrans" cxnId="{F1625C0E-7D23-8543-814A-534F7C2B7B05}">
      <dgm:prSet/>
      <dgm:spPr/>
      <dgm:t>
        <a:bodyPr/>
        <a:lstStyle/>
        <a:p>
          <a:endParaRPr lang="en-US"/>
        </a:p>
      </dgm:t>
    </dgm:pt>
    <dgm:pt modelId="{1E803EA3-D06B-B44B-AAEA-F65B9F1238FE}" type="sibTrans" cxnId="{F1625C0E-7D23-8543-814A-534F7C2B7B05}">
      <dgm:prSet/>
      <dgm:spPr/>
      <dgm:t>
        <a:bodyPr/>
        <a:lstStyle/>
        <a:p>
          <a:endParaRPr lang="en-US"/>
        </a:p>
      </dgm:t>
    </dgm:pt>
    <dgm:pt modelId="{2A06A3A3-AD92-CD48-AF67-64366E56E402}" type="pres">
      <dgm:prSet presAssocID="{1FC0A84F-BCC8-D34D-A527-F1B3A7DCFFE7}" presName="Name0" presStyleCnt="0">
        <dgm:presLayoutVars>
          <dgm:chMax val="7"/>
          <dgm:chPref val="7"/>
          <dgm:dir/>
        </dgm:presLayoutVars>
      </dgm:prSet>
      <dgm:spPr/>
    </dgm:pt>
    <dgm:pt modelId="{A6BAFD53-524A-984B-A287-BA276BCBB1B9}" type="pres">
      <dgm:prSet presAssocID="{1FC0A84F-BCC8-D34D-A527-F1B3A7DCFFE7}" presName="Name1" presStyleCnt="0"/>
      <dgm:spPr/>
    </dgm:pt>
    <dgm:pt modelId="{606E07EA-3E87-ED41-865A-6D8B233A3BB3}" type="pres">
      <dgm:prSet presAssocID="{B790EA1A-7AD3-2B45-8646-2A84197AAE19}" presName="picture_1" presStyleCnt="0"/>
      <dgm:spPr/>
    </dgm:pt>
    <dgm:pt modelId="{5B25D0B2-6BAF-D74C-A690-858A98CF3B9B}" type="pres">
      <dgm:prSet presAssocID="{B790EA1A-7AD3-2B45-8646-2A84197AAE19}" presName="pictureRepeatNode" presStyleLbl="alignImgPlace1" presStyleIdx="0" presStyleCnt="6"/>
      <dgm:spPr/>
    </dgm:pt>
    <dgm:pt modelId="{566A195D-0767-CB43-856C-2334054507CA}" type="pres">
      <dgm:prSet presAssocID="{736E42D3-44BF-9944-957A-B386BA8AC2B8}" presName="text_1" presStyleLbl="node1" presStyleIdx="0" presStyleCnt="0" custScaleY="41705" custLinFactY="-91532" custLinFactNeighborX="-303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06ACB-ED80-8A4C-95F1-88FC94D832F1}" type="pres">
      <dgm:prSet presAssocID="{1E803EA3-D06B-B44B-AAEA-F65B9F1238FE}" presName="picture_2" presStyleCnt="0"/>
      <dgm:spPr/>
    </dgm:pt>
    <dgm:pt modelId="{A4BD9562-0708-FC49-B2AF-BA98F68060FF}" type="pres">
      <dgm:prSet presAssocID="{1E803EA3-D06B-B44B-AAEA-F65B9F1238FE}" presName="pictureRepeatNode" presStyleLbl="alignImgPlace1" presStyleIdx="1" presStyleCnt="6"/>
      <dgm:spPr/>
    </dgm:pt>
    <dgm:pt modelId="{4EA16275-AC3E-2047-BF97-2FFA32CD35F6}" type="pres">
      <dgm:prSet presAssocID="{5D365CAE-2F07-354D-8E43-F69175FCD29F}" presName="line_2" presStyleLbl="parChTrans1D1" presStyleIdx="0" presStyleCnt="5"/>
      <dgm:spPr/>
    </dgm:pt>
    <dgm:pt modelId="{795C4B0F-F3A3-6F44-9436-69400A9C6908}" type="pres">
      <dgm:prSet presAssocID="{5D365CAE-2F07-354D-8E43-F69175FCD29F}" presName="textparent_2" presStyleLbl="node1" presStyleIdx="0" presStyleCnt="0"/>
      <dgm:spPr/>
    </dgm:pt>
    <dgm:pt modelId="{86DB00B6-223F-FC45-A7F9-9DD62E3D080B}" type="pres">
      <dgm:prSet presAssocID="{5D365CAE-2F07-354D-8E43-F69175FCD29F}" presName="text_2" presStyleLbl="revTx" presStyleIdx="0" presStyleCnt="5">
        <dgm:presLayoutVars>
          <dgm:bulletEnabled val="1"/>
        </dgm:presLayoutVars>
      </dgm:prSet>
      <dgm:spPr/>
    </dgm:pt>
    <dgm:pt modelId="{3EC5FBA3-8637-B74D-B693-45A93AB73F0C}" type="pres">
      <dgm:prSet presAssocID="{EAC50A79-E0AE-F541-9CA1-69270006113D}" presName="picture_3" presStyleCnt="0"/>
      <dgm:spPr/>
    </dgm:pt>
    <dgm:pt modelId="{94E5F8CA-6F02-C548-B92E-928329837F56}" type="pres">
      <dgm:prSet presAssocID="{EAC50A79-E0AE-F541-9CA1-69270006113D}" presName="pictureRepeatNode" presStyleLbl="alignImgPlace1" presStyleIdx="2" presStyleCnt="6"/>
      <dgm:spPr/>
    </dgm:pt>
    <dgm:pt modelId="{C1402CC5-FB66-2F47-8329-B5810AEC32FA}" type="pres">
      <dgm:prSet presAssocID="{7A55C766-4DE3-6446-9115-7C9AA75A2FD1}" presName="line_3" presStyleLbl="parChTrans1D1" presStyleIdx="1" presStyleCnt="5"/>
      <dgm:spPr/>
    </dgm:pt>
    <dgm:pt modelId="{93C10FA1-0B07-F445-8085-269BEB9F0DCD}" type="pres">
      <dgm:prSet presAssocID="{7A55C766-4DE3-6446-9115-7C9AA75A2FD1}" presName="textparent_3" presStyleLbl="node1" presStyleIdx="0" presStyleCnt="0"/>
      <dgm:spPr/>
    </dgm:pt>
    <dgm:pt modelId="{B3C5B59C-224B-5049-A212-6D8B3E7FE63E}" type="pres">
      <dgm:prSet presAssocID="{7A55C766-4DE3-6446-9115-7C9AA75A2FD1}" presName="text_3" presStyleLbl="revTx" presStyleIdx="1" presStyleCnt="5">
        <dgm:presLayoutVars>
          <dgm:bulletEnabled val="1"/>
        </dgm:presLayoutVars>
      </dgm:prSet>
      <dgm:spPr/>
    </dgm:pt>
    <dgm:pt modelId="{DFC2A0E1-7D52-4B4E-A8E2-2A14F524870F}" type="pres">
      <dgm:prSet presAssocID="{8D6173C4-C3EA-3C4D-9CB5-2A35E2D11DF5}" presName="picture_4" presStyleCnt="0"/>
      <dgm:spPr/>
    </dgm:pt>
    <dgm:pt modelId="{F56502AC-5D43-9B45-9B21-17B5DD1215B0}" type="pres">
      <dgm:prSet presAssocID="{8D6173C4-C3EA-3C4D-9CB5-2A35E2D11DF5}" presName="pictureRepeatNode" presStyleLbl="alignImgPlace1" presStyleIdx="3" presStyleCnt="6"/>
      <dgm:spPr/>
    </dgm:pt>
    <dgm:pt modelId="{5CBBD65D-16FA-5D42-95EA-87BCFDF30E1F}" type="pres">
      <dgm:prSet presAssocID="{F71BF265-835D-4949-8BA0-F0A3E178436A}" presName="line_4" presStyleLbl="parChTrans1D1" presStyleIdx="2" presStyleCnt="5"/>
      <dgm:spPr/>
    </dgm:pt>
    <dgm:pt modelId="{1F3A6495-52E9-A34D-9E55-FF1DEEF7BE98}" type="pres">
      <dgm:prSet presAssocID="{F71BF265-835D-4949-8BA0-F0A3E178436A}" presName="textparent_4" presStyleLbl="node1" presStyleIdx="0" presStyleCnt="0"/>
      <dgm:spPr/>
    </dgm:pt>
    <dgm:pt modelId="{41BD662F-8078-0346-92ED-50063BE476F7}" type="pres">
      <dgm:prSet presAssocID="{F71BF265-835D-4949-8BA0-F0A3E178436A}" presName="text_4" presStyleLbl="revTx" presStyleIdx="2" presStyleCnt="5">
        <dgm:presLayoutVars>
          <dgm:bulletEnabled val="1"/>
        </dgm:presLayoutVars>
      </dgm:prSet>
      <dgm:spPr/>
    </dgm:pt>
    <dgm:pt modelId="{67B8C04D-0552-EB4B-A845-26F72C0D7E1C}" type="pres">
      <dgm:prSet presAssocID="{87F1D3F4-35C8-774D-BA84-7E4039B6338C}" presName="picture_5" presStyleCnt="0"/>
      <dgm:spPr/>
    </dgm:pt>
    <dgm:pt modelId="{0241BE95-9BE1-C14D-A0AB-40F16914905A}" type="pres">
      <dgm:prSet presAssocID="{87F1D3F4-35C8-774D-BA84-7E4039B6338C}" presName="pictureRepeatNode" presStyleLbl="alignImgPlace1" presStyleIdx="4" presStyleCnt="6"/>
      <dgm:spPr/>
    </dgm:pt>
    <dgm:pt modelId="{75497E51-E6EB-3049-AACA-0B132AA061E8}" type="pres">
      <dgm:prSet presAssocID="{D87CEED5-4E8B-654D-ADF6-CA6ECBB6B524}" presName="line_5" presStyleLbl="parChTrans1D1" presStyleIdx="3" presStyleCnt="5"/>
      <dgm:spPr/>
    </dgm:pt>
    <dgm:pt modelId="{728CFEB1-2D31-6547-811D-810845CA6F0F}" type="pres">
      <dgm:prSet presAssocID="{D87CEED5-4E8B-654D-ADF6-CA6ECBB6B524}" presName="textparent_5" presStyleLbl="node1" presStyleIdx="0" presStyleCnt="0"/>
      <dgm:spPr/>
    </dgm:pt>
    <dgm:pt modelId="{8B6A0BF8-B175-2841-BE51-3D6C93190781}" type="pres">
      <dgm:prSet presAssocID="{D87CEED5-4E8B-654D-ADF6-CA6ECBB6B524}" presName="text_5" presStyleLbl="revTx" presStyleIdx="3" presStyleCnt="5">
        <dgm:presLayoutVars>
          <dgm:bulletEnabled val="1"/>
        </dgm:presLayoutVars>
      </dgm:prSet>
      <dgm:spPr/>
    </dgm:pt>
    <dgm:pt modelId="{F374EC07-9810-1547-98A7-D4B2853B219E}" type="pres">
      <dgm:prSet presAssocID="{4F042181-E18D-4D46-8244-F042703296EF}" presName="picture_6" presStyleCnt="0"/>
      <dgm:spPr/>
    </dgm:pt>
    <dgm:pt modelId="{53B2D5B5-2D71-4043-9E8E-DE726E34E6E3}" type="pres">
      <dgm:prSet presAssocID="{4F042181-E18D-4D46-8244-F042703296EF}" presName="pictureRepeatNode" presStyleLbl="alignImgPlace1" presStyleIdx="5" presStyleCnt="6"/>
      <dgm:spPr/>
    </dgm:pt>
    <dgm:pt modelId="{376CC2BE-42AC-9B4F-AF10-38BD8B474D75}" type="pres">
      <dgm:prSet presAssocID="{72635030-BD94-4D4D-BCD6-ADE3A95B6391}" presName="line_6" presStyleLbl="parChTrans1D1" presStyleIdx="4" presStyleCnt="5"/>
      <dgm:spPr/>
    </dgm:pt>
    <dgm:pt modelId="{9FCBC4FF-059D-EF40-85C2-0FE65E3FD240}" type="pres">
      <dgm:prSet presAssocID="{72635030-BD94-4D4D-BCD6-ADE3A95B6391}" presName="textparent_6" presStyleLbl="node1" presStyleIdx="0" presStyleCnt="0"/>
      <dgm:spPr/>
    </dgm:pt>
    <dgm:pt modelId="{F7D0D4DD-4FEE-AC49-AA6A-D33B1D5881A7}" type="pres">
      <dgm:prSet presAssocID="{72635030-BD94-4D4D-BCD6-ADE3A95B6391}" presName="text_6" presStyleLbl="revTx" presStyleIdx="4" presStyleCnt="5">
        <dgm:presLayoutVars>
          <dgm:bulletEnabled val="1"/>
        </dgm:presLayoutVars>
      </dgm:prSet>
      <dgm:spPr/>
    </dgm:pt>
  </dgm:ptLst>
  <dgm:cxnLst>
    <dgm:cxn modelId="{FDF10D27-1A16-3C44-B7F4-5900C703666F}" srcId="{1FC0A84F-BCC8-D34D-A527-F1B3A7DCFFE7}" destId="{736E42D3-44BF-9944-957A-B386BA8AC2B8}" srcOrd="0" destOrd="0" parTransId="{C3E929EE-B742-2349-817E-8571C9F1FD28}" sibTransId="{B790EA1A-7AD3-2B45-8646-2A84197AAE19}"/>
    <dgm:cxn modelId="{2E7322E9-15B3-E346-AF9C-16275CA7E823}" type="presOf" srcId="{B790EA1A-7AD3-2B45-8646-2A84197AAE19}" destId="{5B25D0B2-6BAF-D74C-A690-858A98CF3B9B}" srcOrd="0" destOrd="0" presId="urn:microsoft.com/office/officeart/2008/layout/CircularPictureCallout"/>
    <dgm:cxn modelId="{09772721-DF83-5743-8046-383B12D62838}" type="presOf" srcId="{4F042181-E18D-4D46-8244-F042703296EF}" destId="{53B2D5B5-2D71-4043-9E8E-DE726E34E6E3}" srcOrd="0" destOrd="0" presId="urn:microsoft.com/office/officeart/2008/layout/CircularPictureCallout"/>
    <dgm:cxn modelId="{9DA13602-35B8-5245-A13F-A9343D07C1DE}" type="presOf" srcId="{7A55C766-4DE3-6446-9115-7C9AA75A2FD1}" destId="{B3C5B59C-224B-5049-A212-6D8B3E7FE63E}" srcOrd="0" destOrd="0" presId="urn:microsoft.com/office/officeart/2008/layout/CircularPictureCallout"/>
    <dgm:cxn modelId="{2D753C1C-86C7-3546-95E7-0651F0914C00}" type="presOf" srcId="{5D365CAE-2F07-354D-8E43-F69175FCD29F}" destId="{86DB00B6-223F-FC45-A7F9-9DD62E3D080B}" srcOrd="0" destOrd="0" presId="urn:microsoft.com/office/officeart/2008/layout/CircularPictureCallout"/>
    <dgm:cxn modelId="{755A1871-2877-5948-93CD-503B4493564F}" srcId="{1FC0A84F-BCC8-D34D-A527-F1B3A7DCFFE7}" destId="{F71BF265-835D-4949-8BA0-F0A3E178436A}" srcOrd="3" destOrd="0" parTransId="{B465B9F1-67D3-0B4F-B48C-D76619830C07}" sibTransId="{8D6173C4-C3EA-3C4D-9CB5-2A35E2D11DF5}"/>
    <dgm:cxn modelId="{E7E24116-0587-8C46-9BE4-88F0C05C3C8A}" type="presOf" srcId="{1E803EA3-D06B-B44B-AAEA-F65B9F1238FE}" destId="{A4BD9562-0708-FC49-B2AF-BA98F68060FF}" srcOrd="0" destOrd="0" presId="urn:microsoft.com/office/officeart/2008/layout/CircularPictureCallout"/>
    <dgm:cxn modelId="{66EF9D76-702E-2744-81AF-76413144D2DE}" type="presOf" srcId="{D87CEED5-4E8B-654D-ADF6-CA6ECBB6B524}" destId="{8B6A0BF8-B175-2841-BE51-3D6C93190781}" srcOrd="0" destOrd="0" presId="urn:microsoft.com/office/officeart/2008/layout/CircularPictureCallout"/>
    <dgm:cxn modelId="{8AC2B11D-20A0-3446-A47D-5652E90F4A1A}" type="presOf" srcId="{736E42D3-44BF-9944-957A-B386BA8AC2B8}" destId="{566A195D-0767-CB43-856C-2334054507CA}" srcOrd="0" destOrd="0" presId="urn:microsoft.com/office/officeart/2008/layout/CircularPictureCallout"/>
    <dgm:cxn modelId="{6076C4B6-74AB-3145-9089-757E47DAE99D}" srcId="{1FC0A84F-BCC8-D34D-A527-F1B3A7DCFFE7}" destId="{D87CEED5-4E8B-654D-ADF6-CA6ECBB6B524}" srcOrd="4" destOrd="0" parTransId="{655C3EDF-290F-8F45-86FF-E0AA5AEF880D}" sibTransId="{87F1D3F4-35C8-774D-BA84-7E4039B6338C}"/>
    <dgm:cxn modelId="{F1625C0E-7D23-8543-814A-534F7C2B7B05}" srcId="{1FC0A84F-BCC8-D34D-A527-F1B3A7DCFFE7}" destId="{5D365CAE-2F07-354D-8E43-F69175FCD29F}" srcOrd="1" destOrd="0" parTransId="{A27A2CC7-8BD5-8E4D-8912-D4951899C1D3}" sibTransId="{1E803EA3-D06B-B44B-AAEA-F65B9F1238FE}"/>
    <dgm:cxn modelId="{7F8B066D-8AC7-B248-9D39-FEE9265BD43D}" srcId="{1FC0A84F-BCC8-D34D-A527-F1B3A7DCFFE7}" destId="{7A55C766-4DE3-6446-9115-7C9AA75A2FD1}" srcOrd="2" destOrd="0" parTransId="{B7C1BBCA-CC55-9549-941D-326F76E8DDF4}" sibTransId="{EAC50A79-E0AE-F541-9CA1-69270006113D}"/>
    <dgm:cxn modelId="{690CF849-0041-FB46-A342-D4FD6A128417}" type="presOf" srcId="{EAC50A79-E0AE-F541-9CA1-69270006113D}" destId="{94E5F8CA-6F02-C548-B92E-928329837F56}" srcOrd="0" destOrd="0" presId="urn:microsoft.com/office/officeart/2008/layout/CircularPictureCallout"/>
    <dgm:cxn modelId="{68D9692E-E112-744D-A924-AFA690946695}" type="presOf" srcId="{87F1D3F4-35C8-774D-BA84-7E4039B6338C}" destId="{0241BE95-9BE1-C14D-A0AB-40F16914905A}" srcOrd="0" destOrd="0" presId="urn:microsoft.com/office/officeart/2008/layout/CircularPictureCallout"/>
    <dgm:cxn modelId="{2BA23534-B3E9-FE40-B270-4776D4D1B8C9}" type="presOf" srcId="{F71BF265-835D-4949-8BA0-F0A3E178436A}" destId="{41BD662F-8078-0346-92ED-50063BE476F7}" srcOrd="0" destOrd="0" presId="urn:microsoft.com/office/officeart/2008/layout/CircularPictureCallout"/>
    <dgm:cxn modelId="{F679FB0A-7191-A940-83FE-BC292B0F6EA9}" type="presOf" srcId="{8D6173C4-C3EA-3C4D-9CB5-2A35E2D11DF5}" destId="{F56502AC-5D43-9B45-9B21-17B5DD1215B0}" srcOrd="0" destOrd="0" presId="urn:microsoft.com/office/officeart/2008/layout/CircularPictureCallout"/>
    <dgm:cxn modelId="{65D72B6C-49C8-7546-B456-B3D34C2BBAC4}" srcId="{1FC0A84F-BCC8-D34D-A527-F1B3A7DCFFE7}" destId="{72635030-BD94-4D4D-BCD6-ADE3A95B6391}" srcOrd="5" destOrd="0" parTransId="{6F9291E4-7EC3-D245-8416-7A56CAAB2027}" sibTransId="{4F042181-E18D-4D46-8244-F042703296EF}"/>
    <dgm:cxn modelId="{7A84C520-AD7D-624F-9FB3-A9B3627058D9}" type="presOf" srcId="{72635030-BD94-4D4D-BCD6-ADE3A95B6391}" destId="{F7D0D4DD-4FEE-AC49-AA6A-D33B1D5881A7}" srcOrd="0" destOrd="0" presId="urn:microsoft.com/office/officeart/2008/layout/CircularPictureCallout"/>
    <dgm:cxn modelId="{138C07AE-261E-1845-8635-C71C4E2EC1AF}" type="presOf" srcId="{1FC0A84F-BCC8-D34D-A527-F1B3A7DCFFE7}" destId="{2A06A3A3-AD92-CD48-AF67-64366E56E402}" srcOrd="0" destOrd="0" presId="urn:microsoft.com/office/officeart/2008/layout/CircularPictureCallout"/>
    <dgm:cxn modelId="{5D001B73-BF43-EB4A-9A94-27AF064D9C31}" type="presParOf" srcId="{2A06A3A3-AD92-CD48-AF67-64366E56E402}" destId="{A6BAFD53-524A-984B-A287-BA276BCBB1B9}" srcOrd="0" destOrd="0" presId="urn:microsoft.com/office/officeart/2008/layout/CircularPictureCallout"/>
    <dgm:cxn modelId="{4193C732-6EA9-5648-8D26-EB9245057056}" type="presParOf" srcId="{A6BAFD53-524A-984B-A287-BA276BCBB1B9}" destId="{606E07EA-3E87-ED41-865A-6D8B233A3BB3}" srcOrd="0" destOrd="0" presId="urn:microsoft.com/office/officeart/2008/layout/CircularPictureCallout"/>
    <dgm:cxn modelId="{7B6C7631-A6D9-6D41-B154-CB896763F2A4}" type="presParOf" srcId="{606E07EA-3E87-ED41-865A-6D8B233A3BB3}" destId="{5B25D0B2-6BAF-D74C-A690-858A98CF3B9B}" srcOrd="0" destOrd="0" presId="urn:microsoft.com/office/officeart/2008/layout/CircularPictureCallout"/>
    <dgm:cxn modelId="{35992320-2B1E-764D-BBA0-4FC9DA33583E}" type="presParOf" srcId="{A6BAFD53-524A-984B-A287-BA276BCBB1B9}" destId="{566A195D-0767-CB43-856C-2334054507CA}" srcOrd="1" destOrd="0" presId="urn:microsoft.com/office/officeart/2008/layout/CircularPictureCallout"/>
    <dgm:cxn modelId="{D230D7FB-A231-EB45-B950-5D9F39F2D3A8}" type="presParOf" srcId="{A6BAFD53-524A-984B-A287-BA276BCBB1B9}" destId="{BED06ACB-ED80-8A4C-95F1-88FC94D832F1}" srcOrd="2" destOrd="0" presId="urn:microsoft.com/office/officeart/2008/layout/CircularPictureCallout"/>
    <dgm:cxn modelId="{A4095741-4448-4143-A521-5160C1AC0DC2}" type="presParOf" srcId="{BED06ACB-ED80-8A4C-95F1-88FC94D832F1}" destId="{A4BD9562-0708-FC49-B2AF-BA98F68060FF}" srcOrd="0" destOrd="0" presId="urn:microsoft.com/office/officeart/2008/layout/CircularPictureCallout"/>
    <dgm:cxn modelId="{84BBA1AC-E4D3-BB4A-B12B-2DD38DC4993F}" type="presParOf" srcId="{A6BAFD53-524A-984B-A287-BA276BCBB1B9}" destId="{4EA16275-AC3E-2047-BF97-2FFA32CD35F6}" srcOrd="3" destOrd="0" presId="urn:microsoft.com/office/officeart/2008/layout/CircularPictureCallout"/>
    <dgm:cxn modelId="{85D6BF0B-A56B-FD4B-B8D9-7B845D2238DE}" type="presParOf" srcId="{A6BAFD53-524A-984B-A287-BA276BCBB1B9}" destId="{795C4B0F-F3A3-6F44-9436-69400A9C6908}" srcOrd="4" destOrd="0" presId="urn:microsoft.com/office/officeart/2008/layout/CircularPictureCallout"/>
    <dgm:cxn modelId="{066BB824-585B-624E-8205-F9CA1F4C809E}" type="presParOf" srcId="{795C4B0F-F3A3-6F44-9436-69400A9C6908}" destId="{86DB00B6-223F-FC45-A7F9-9DD62E3D080B}" srcOrd="0" destOrd="0" presId="urn:microsoft.com/office/officeart/2008/layout/CircularPictureCallout"/>
    <dgm:cxn modelId="{26AE27C3-4664-2045-864C-ED01CACFC07B}" type="presParOf" srcId="{A6BAFD53-524A-984B-A287-BA276BCBB1B9}" destId="{3EC5FBA3-8637-B74D-B693-45A93AB73F0C}" srcOrd="5" destOrd="0" presId="urn:microsoft.com/office/officeart/2008/layout/CircularPictureCallout"/>
    <dgm:cxn modelId="{BD5619C8-15B7-E948-91B7-93CE9F7CBA5E}" type="presParOf" srcId="{3EC5FBA3-8637-B74D-B693-45A93AB73F0C}" destId="{94E5F8CA-6F02-C548-B92E-928329837F56}" srcOrd="0" destOrd="0" presId="urn:microsoft.com/office/officeart/2008/layout/CircularPictureCallout"/>
    <dgm:cxn modelId="{0AD95E21-6BE1-FE42-ADA3-727471533825}" type="presParOf" srcId="{A6BAFD53-524A-984B-A287-BA276BCBB1B9}" destId="{C1402CC5-FB66-2F47-8329-B5810AEC32FA}" srcOrd="6" destOrd="0" presId="urn:microsoft.com/office/officeart/2008/layout/CircularPictureCallout"/>
    <dgm:cxn modelId="{3DD5B637-BE4D-4A4D-A392-AA0D65BD1E5B}" type="presParOf" srcId="{A6BAFD53-524A-984B-A287-BA276BCBB1B9}" destId="{93C10FA1-0B07-F445-8085-269BEB9F0DCD}" srcOrd="7" destOrd="0" presId="urn:microsoft.com/office/officeart/2008/layout/CircularPictureCallout"/>
    <dgm:cxn modelId="{B56BD5A4-5D5E-AE4E-94EE-62B0C0E8C6F3}" type="presParOf" srcId="{93C10FA1-0B07-F445-8085-269BEB9F0DCD}" destId="{B3C5B59C-224B-5049-A212-6D8B3E7FE63E}" srcOrd="0" destOrd="0" presId="urn:microsoft.com/office/officeart/2008/layout/CircularPictureCallout"/>
    <dgm:cxn modelId="{1152B9BA-06A7-EE49-9EE8-BCCBE15280F1}" type="presParOf" srcId="{A6BAFD53-524A-984B-A287-BA276BCBB1B9}" destId="{DFC2A0E1-7D52-4B4E-A8E2-2A14F524870F}" srcOrd="8" destOrd="0" presId="urn:microsoft.com/office/officeart/2008/layout/CircularPictureCallout"/>
    <dgm:cxn modelId="{95A06C90-1182-D64C-8403-7AD3C898C9E1}" type="presParOf" srcId="{DFC2A0E1-7D52-4B4E-A8E2-2A14F524870F}" destId="{F56502AC-5D43-9B45-9B21-17B5DD1215B0}" srcOrd="0" destOrd="0" presId="urn:microsoft.com/office/officeart/2008/layout/CircularPictureCallout"/>
    <dgm:cxn modelId="{807393FC-1162-F54C-8034-153306EB5EB8}" type="presParOf" srcId="{A6BAFD53-524A-984B-A287-BA276BCBB1B9}" destId="{5CBBD65D-16FA-5D42-95EA-87BCFDF30E1F}" srcOrd="9" destOrd="0" presId="urn:microsoft.com/office/officeart/2008/layout/CircularPictureCallout"/>
    <dgm:cxn modelId="{24718850-694D-7840-9537-BA2274765D9D}" type="presParOf" srcId="{A6BAFD53-524A-984B-A287-BA276BCBB1B9}" destId="{1F3A6495-52E9-A34D-9E55-FF1DEEF7BE98}" srcOrd="10" destOrd="0" presId="urn:microsoft.com/office/officeart/2008/layout/CircularPictureCallout"/>
    <dgm:cxn modelId="{B6AB9E2A-8FB1-F745-B8F7-468496AED3C1}" type="presParOf" srcId="{1F3A6495-52E9-A34D-9E55-FF1DEEF7BE98}" destId="{41BD662F-8078-0346-92ED-50063BE476F7}" srcOrd="0" destOrd="0" presId="urn:microsoft.com/office/officeart/2008/layout/CircularPictureCallout"/>
    <dgm:cxn modelId="{C501D7A4-A638-3F4F-B54D-1BB13444D5A1}" type="presParOf" srcId="{A6BAFD53-524A-984B-A287-BA276BCBB1B9}" destId="{67B8C04D-0552-EB4B-A845-26F72C0D7E1C}" srcOrd="11" destOrd="0" presId="urn:microsoft.com/office/officeart/2008/layout/CircularPictureCallout"/>
    <dgm:cxn modelId="{4ABAEF85-0C62-F44E-8A23-9C238BEB66D7}" type="presParOf" srcId="{67B8C04D-0552-EB4B-A845-26F72C0D7E1C}" destId="{0241BE95-9BE1-C14D-A0AB-40F16914905A}" srcOrd="0" destOrd="0" presId="urn:microsoft.com/office/officeart/2008/layout/CircularPictureCallout"/>
    <dgm:cxn modelId="{9CFE3284-A717-9849-89EE-BFE047FA6DFD}" type="presParOf" srcId="{A6BAFD53-524A-984B-A287-BA276BCBB1B9}" destId="{75497E51-E6EB-3049-AACA-0B132AA061E8}" srcOrd="12" destOrd="0" presId="urn:microsoft.com/office/officeart/2008/layout/CircularPictureCallout"/>
    <dgm:cxn modelId="{A56B3BF1-FB05-1A4B-AFD1-89AAA5B3D153}" type="presParOf" srcId="{A6BAFD53-524A-984B-A287-BA276BCBB1B9}" destId="{728CFEB1-2D31-6547-811D-810845CA6F0F}" srcOrd="13" destOrd="0" presId="urn:microsoft.com/office/officeart/2008/layout/CircularPictureCallout"/>
    <dgm:cxn modelId="{DD0429EC-746B-0542-BAFC-156C58F67723}" type="presParOf" srcId="{728CFEB1-2D31-6547-811D-810845CA6F0F}" destId="{8B6A0BF8-B175-2841-BE51-3D6C93190781}" srcOrd="0" destOrd="0" presId="urn:microsoft.com/office/officeart/2008/layout/CircularPictureCallout"/>
    <dgm:cxn modelId="{5B8DC2FC-7FF6-8D4B-8B7A-81E9817DD649}" type="presParOf" srcId="{A6BAFD53-524A-984B-A287-BA276BCBB1B9}" destId="{F374EC07-9810-1547-98A7-D4B2853B219E}" srcOrd="14" destOrd="0" presId="urn:microsoft.com/office/officeart/2008/layout/CircularPictureCallout"/>
    <dgm:cxn modelId="{102AC5B0-DBFA-834F-B751-47813AF3D6EF}" type="presParOf" srcId="{F374EC07-9810-1547-98A7-D4B2853B219E}" destId="{53B2D5B5-2D71-4043-9E8E-DE726E34E6E3}" srcOrd="0" destOrd="0" presId="urn:microsoft.com/office/officeart/2008/layout/CircularPictureCallout"/>
    <dgm:cxn modelId="{E996E2AC-3DB3-A445-AE0B-F4D300E315A3}" type="presParOf" srcId="{A6BAFD53-524A-984B-A287-BA276BCBB1B9}" destId="{376CC2BE-42AC-9B4F-AF10-38BD8B474D75}" srcOrd="15" destOrd="0" presId="urn:microsoft.com/office/officeart/2008/layout/CircularPictureCallout"/>
    <dgm:cxn modelId="{7E2F8986-4EFE-9A4C-8F15-FC2EEB9DCBA6}" type="presParOf" srcId="{A6BAFD53-524A-984B-A287-BA276BCBB1B9}" destId="{9FCBC4FF-059D-EF40-85C2-0FE65E3FD240}" srcOrd="16" destOrd="0" presId="urn:microsoft.com/office/officeart/2008/layout/CircularPictureCallout"/>
    <dgm:cxn modelId="{C24F6268-4E67-E344-8CA4-A189833DDA90}" type="presParOf" srcId="{9FCBC4FF-059D-EF40-85C2-0FE65E3FD240}" destId="{F7D0D4DD-4FEE-AC49-AA6A-D33B1D5881A7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CC2BE-42AC-9B4F-AF10-38BD8B474D75}">
      <dsp:nvSpPr>
        <dsp:cNvPr id="0" name=""/>
        <dsp:cNvSpPr/>
      </dsp:nvSpPr>
      <dsp:spPr>
        <a:xfrm>
          <a:off x="2308262" y="4557966"/>
          <a:ext cx="4628655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97E51-E6EB-3049-AACA-0B132AA061E8}">
      <dsp:nvSpPr>
        <dsp:cNvPr id="0" name=""/>
        <dsp:cNvSpPr/>
      </dsp:nvSpPr>
      <dsp:spPr>
        <a:xfrm>
          <a:off x="2308262" y="3777240"/>
          <a:ext cx="3911392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BD65D-16FA-5D42-95EA-87BCFDF30E1F}">
      <dsp:nvSpPr>
        <dsp:cNvPr id="0" name=""/>
        <dsp:cNvSpPr/>
      </dsp:nvSpPr>
      <dsp:spPr>
        <a:xfrm>
          <a:off x="2308262" y="2686050"/>
          <a:ext cx="3652520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02CC5-FB66-2F47-8329-B5810AEC32FA}">
      <dsp:nvSpPr>
        <dsp:cNvPr id="0" name=""/>
        <dsp:cNvSpPr/>
      </dsp:nvSpPr>
      <dsp:spPr>
        <a:xfrm>
          <a:off x="2308262" y="1594859"/>
          <a:ext cx="3911392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16275-AC3E-2047-BF97-2FFA32CD35F6}">
      <dsp:nvSpPr>
        <dsp:cNvPr id="0" name=""/>
        <dsp:cNvSpPr/>
      </dsp:nvSpPr>
      <dsp:spPr>
        <a:xfrm>
          <a:off x="2308262" y="814133"/>
          <a:ext cx="4628655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5D0B2-6BAF-D74C-A690-858A98CF3B9B}">
      <dsp:nvSpPr>
        <dsp:cNvPr id="0" name=""/>
        <dsp:cNvSpPr/>
      </dsp:nvSpPr>
      <dsp:spPr>
        <a:xfrm>
          <a:off x="25437" y="403225"/>
          <a:ext cx="4565650" cy="456565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6A195D-0767-CB43-856C-2334054507CA}">
      <dsp:nvSpPr>
        <dsp:cNvPr id="0" name=""/>
        <dsp:cNvSpPr/>
      </dsp:nvSpPr>
      <dsp:spPr>
        <a:xfrm>
          <a:off x="758513" y="380995"/>
          <a:ext cx="2922016" cy="628354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Top</a:t>
          </a:r>
          <a:endParaRPr lang="en-US" sz="4400" kern="1200" dirty="0"/>
        </a:p>
      </dsp:txBody>
      <dsp:txXfrm>
        <a:off x="758513" y="380995"/>
        <a:ext cx="2922016" cy="628354"/>
      </dsp:txXfrm>
    </dsp:sp>
    <dsp:sp modelId="{A4BD9562-0708-FC49-B2AF-BA98F68060FF}">
      <dsp:nvSpPr>
        <dsp:cNvPr id="0" name=""/>
        <dsp:cNvSpPr/>
      </dsp:nvSpPr>
      <dsp:spPr>
        <a:xfrm>
          <a:off x="6526010" y="403225"/>
          <a:ext cx="821817" cy="8218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B00B6-223F-FC45-A7F9-9DD62E3D080B}">
      <dsp:nvSpPr>
        <dsp:cNvPr id="0" name=""/>
        <dsp:cNvSpPr/>
      </dsp:nvSpPr>
      <dsp:spPr>
        <a:xfrm>
          <a:off x="7347827" y="403225"/>
          <a:ext cx="1554532" cy="82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0" rIns="11049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State Machine</a:t>
          </a:r>
          <a:endParaRPr lang="en-US" sz="2900" kern="1200" dirty="0"/>
        </a:p>
      </dsp:txBody>
      <dsp:txXfrm>
        <a:off x="7347827" y="403225"/>
        <a:ext cx="1554532" cy="821817"/>
      </dsp:txXfrm>
    </dsp:sp>
    <dsp:sp modelId="{94E5F8CA-6F02-C548-B92E-928329837F56}">
      <dsp:nvSpPr>
        <dsp:cNvPr id="0" name=""/>
        <dsp:cNvSpPr/>
      </dsp:nvSpPr>
      <dsp:spPr>
        <a:xfrm>
          <a:off x="5808746" y="1183951"/>
          <a:ext cx="821817" cy="8218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C5B59C-224B-5049-A212-6D8B3E7FE63E}">
      <dsp:nvSpPr>
        <dsp:cNvPr id="0" name=""/>
        <dsp:cNvSpPr/>
      </dsp:nvSpPr>
      <dsp:spPr>
        <a:xfrm>
          <a:off x="6630563" y="1183951"/>
          <a:ext cx="963103" cy="82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0" rIns="11049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RAM</a:t>
          </a:r>
          <a:endParaRPr lang="en-US" sz="2900" kern="1200" dirty="0"/>
        </a:p>
      </dsp:txBody>
      <dsp:txXfrm>
        <a:off x="6630563" y="1183951"/>
        <a:ext cx="963103" cy="821817"/>
      </dsp:txXfrm>
    </dsp:sp>
    <dsp:sp modelId="{F56502AC-5D43-9B45-9B21-17B5DD1215B0}">
      <dsp:nvSpPr>
        <dsp:cNvPr id="0" name=""/>
        <dsp:cNvSpPr/>
      </dsp:nvSpPr>
      <dsp:spPr>
        <a:xfrm>
          <a:off x="5549874" y="2275141"/>
          <a:ext cx="821817" cy="8218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BD662F-8078-0346-92ED-50063BE476F7}">
      <dsp:nvSpPr>
        <dsp:cNvPr id="0" name=""/>
        <dsp:cNvSpPr/>
      </dsp:nvSpPr>
      <dsp:spPr>
        <a:xfrm>
          <a:off x="6371691" y="2275141"/>
          <a:ext cx="905140" cy="82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0" rIns="11049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VGA</a:t>
          </a:r>
          <a:endParaRPr lang="en-US" sz="2900" kern="1200" dirty="0"/>
        </a:p>
      </dsp:txBody>
      <dsp:txXfrm>
        <a:off x="6371691" y="2275141"/>
        <a:ext cx="905140" cy="821817"/>
      </dsp:txXfrm>
    </dsp:sp>
    <dsp:sp modelId="{0241BE95-9BE1-C14D-A0AB-40F16914905A}">
      <dsp:nvSpPr>
        <dsp:cNvPr id="0" name=""/>
        <dsp:cNvSpPr/>
      </dsp:nvSpPr>
      <dsp:spPr>
        <a:xfrm>
          <a:off x="5808746" y="3366331"/>
          <a:ext cx="821817" cy="8218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6A0BF8-B175-2841-BE51-3D6C93190781}">
      <dsp:nvSpPr>
        <dsp:cNvPr id="0" name=""/>
        <dsp:cNvSpPr/>
      </dsp:nvSpPr>
      <dsp:spPr>
        <a:xfrm>
          <a:off x="6630563" y="3366331"/>
          <a:ext cx="1886736" cy="82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0" rIns="11049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Debouncer</a:t>
          </a:r>
          <a:endParaRPr lang="en-US" sz="2900" kern="1200" dirty="0"/>
        </a:p>
      </dsp:txBody>
      <dsp:txXfrm>
        <a:off x="6630563" y="3366331"/>
        <a:ext cx="1886736" cy="821817"/>
      </dsp:txXfrm>
    </dsp:sp>
    <dsp:sp modelId="{53B2D5B5-2D71-4043-9E8E-DE726E34E6E3}">
      <dsp:nvSpPr>
        <dsp:cNvPr id="0" name=""/>
        <dsp:cNvSpPr/>
      </dsp:nvSpPr>
      <dsp:spPr>
        <a:xfrm>
          <a:off x="6526010" y="4147058"/>
          <a:ext cx="821817" cy="8218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D0D4DD-4FEE-AC49-AA6A-D33B1D5881A7}">
      <dsp:nvSpPr>
        <dsp:cNvPr id="0" name=""/>
        <dsp:cNvSpPr/>
      </dsp:nvSpPr>
      <dsp:spPr>
        <a:xfrm>
          <a:off x="7347827" y="4147058"/>
          <a:ext cx="1758034" cy="82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0" rIns="11049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HVSync</a:t>
          </a:r>
          <a:r>
            <a:rPr lang="en-US" sz="2900" kern="1200" dirty="0" smtClean="0"/>
            <a:t> Generator</a:t>
          </a:r>
          <a:endParaRPr lang="en-US" sz="2900" kern="1200" dirty="0"/>
        </a:p>
      </dsp:txBody>
      <dsp:txXfrm>
        <a:off x="7347827" y="4147058"/>
        <a:ext cx="1758034" cy="821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6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 Extra Bold"/>
                <a:ea typeface="+mj-ea"/>
                <a:cs typeface="Rockwell Extra Bold"/>
              </a:rPr>
              <a:t>Connect 4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000" i="1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Rockwell"/>
                <a:ea typeface="+mj-ea"/>
                <a:cs typeface="Rockwell"/>
              </a:rPr>
              <a:t>Connect This, Bitch</a:t>
            </a:r>
            <a:endParaRPr kumimoji="0" lang="en-US" sz="2750" i="1" u="none" strike="noStrike" kern="1200" cap="none" spc="0" normalizeH="0" baseline="0" noProof="0" dirty="0" smtClean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Rockwell"/>
              <a:ea typeface="+mj-ea"/>
              <a:cs typeface="Rockwel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56064"/>
              </p:ext>
            </p:extLst>
          </p:nvPr>
        </p:nvGraphicFramePr>
        <p:xfrm>
          <a:off x="546100" y="3683000"/>
          <a:ext cx="80645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0"/>
                <a:gridCol w="4032250"/>
              </a:tblGrid>
              <a:tr h="889000">
                <a:tc>
                  <a:txBody>
                    <a:bodyPr/>
                    <a:lstStyle/>
                    <a:p>
                      <a:r>
                        <a:rPr lang="en-US" sz="20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  <a:cs typeface="Arial"/>
                        </a:rPr>
                        <a:t>Akash Desai</a:t>
                      </a:r>
                      <a:endParaRPr lang="en-US" sz="1600" b="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Arial"/>
                        <a:cs typeface="Arial"/>
                      </a:endParaRPr>
                    </a:p>
                    <a:p>
                      <a:r>
                        <a:rPr lang="en-US" sz="1400" i="1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rebuchet MS"/>
                          <a:cs typeface="Trebuchet MS"/>
                        </a:rPr>
                        <a:t>Computer Engineering</a:t>
                      </a:r>
                      <a:r>
                        <a:rPr lang="en-US" sz="1400" i="1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rebuchet MS"/>
                          <a:cs typeface="Trebuchet MS"/>
                        </a:rPr>
                        <a:t> Computer Science</a:t>
                      </a:r>
                      <a:endParaRPr lang="en-US" sz="1600" i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rebuchet MS"/>
                        <a:cs typeface="Trebuchet M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 err="1" smtClean="0">
                          <a:solidFill>
                            <a:srgbClr val="1E1C11"/>
                          </a:solidFill>
                          <a:latin typeface="Trebuchet MS"/>
                          <a:cs typeface="Trebuchet MS"/>
                        </a:rPr>
                        <a:t>Franky</a:t>
                      </a:r>
                      <a:r>
                        <a:rPr lang="en-US" sz="2000" b="0" i="1" baseline="0" dirty="0" smtClean="0">
                          <a:solidFill>
                            <a:srgbClr val="1E1C11"/>
                          </a:solidFill>
                          <a:latin typeface="Trebuchet MS"/>
                          <a:cs typeface="Trebuchet MS"/>
                        </a:rPr>
                        <a:t> Romero</a:t>
                      </a:r>
                      <a:endParaRPr lang="en-US" sz="1600" b="0" i="1" baseline="0" dirty="0" smtClean="0">
                        <a:solidFill>
                          <a:srgbClr val="1E1C11"/>
                        </a:solidFill>
                        <a:latin typeface="Trebuchet MS"/>
                        <a:cs typeface="Trebuchet MS"/>
                      </a:endParaRPr>
                    </a:p>
                    <a:p>
                      <a:r>
                        <a:rPr lang="en-US" sz="1400" i="1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Trebuchet MS"/>
                          <a:cs typeface="Trebuchet MS"/>
                        </a:rPr>
                        <a:t>Electrical Engineering</a:t>
                      </a:r>
                      <a:endParaRPr lang="en-US" sz="1400" i="1" dirty="0">
                        <a:solidFill>
                          <a:schemeClr val="tx1">
                            <a:lumMod val="75000"/>
                          </a:schemeClr>
                        </a:solidFill>
                        <a:latin typeface="Trebuchet MS"/>
                        <a:cs typeface="Trebuchet MS"/>
                      </a:endParaRPr>
                    </a:p>
                  </a:txBody>
                  <a:tcPr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249893"/>
            <a:ext cx="5829300" cy="1270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46100" y="4022130"/>
            <a:ext cx="3213100" cy="0"/>
          </a:xfrm>
          <a:prstGeom prst="line">
            <a:avLst/>
          </a:prstGeom>
          <a:ln>
            <a:solidFill>
              <a:srgbClr val="FFCC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39387" y="4043760"/>
            <a:ext cx="3213100" cy="0"/>
          </a:xfrm>
          <a:prstGeom prst="line">
            <a:avLst/>
          </a:prstGeom>
          <a:ln>
            <a:solidFill>
              <a:srgbClr val="FFCC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small" spc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Background</a:t>
            </a:r>
            <a:r>
              <a:rPr kumimoji="0" lang="en-US" sz="1100" b="1" u="none" strike="noStrike" kern="1200" cap="small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1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Background</a:t>
            </a:r>
            <a:endParaRPr lang="en-US" sz="2400" b="1" dirty="0" smtClean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3687" y="2197100"/>
            <a:ext cx="3526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Can be used to liven up family road trips!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Game requires memory of previous moves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80" y="1066800"/>
            <a:ext cx="3975100" cy="39751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43687" y="1431330"/>
            <a:ext cx="3213100" cy="0"/>
          </a:xfrm>
          <a:prstGeom prst="line">
            <a:avLst/>
          </a:prstGeom>
          <a:ln>
            <a:solidFill>
              <a:srgbClr val="FFCC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small" spc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User Interface</a:t>
            </a:r>
            <a:r>
              <a:rPr kumimoji="0" lang="en-US" sz="1100" b="1" u="none" strike="noStrike" kern="1200" cap="small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User Interface</a:t>
            </a:r>
            <a:endParaRPr lang="en-US" sz="2400" b="1" dirty="0" smtClean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3687" y="2197100"/>
            <a:ext cx="739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Buttons used to move piece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Current player and winning player displayed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394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43687" y="1431330"/>
            <a:ext cx="3213100" cy="0"/>
          </a:xfrm>
          <a:prstGeom prst="line">
            <a:avLst/>
          </a:prstGeom>
          <a:ln>
            <a:solidFill>
              <a:srgbClr val="FFCC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1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small" spc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State Machine</a:t>
            </a:r>
            <a:r>
              <a:rPr kumimoji="0" lang="en-US" sz="1100" b="1" u="none" strike="noStrike" kern="1200" cap="small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3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State Machine</a:t>
            </a:r>
            <a:endParaRPr lang="en-US" sz="2400" b="1" dirty="0" smtClean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3687" y="2197100"/>
            <a:ext cx="73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394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reenshot 2013-12-05 21.23.3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7" y="1439564"/>
            <a:ext cx="5269884" cy="431353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43687" y="1431330"/>
            <a:ext cx="3213100" cy="0"/>
          </a:xfrm>
          <a:prstGeom prst="line">
            <a:avLst/>
          </a:prstGeom>
          <a:ln>
            <a:solidFill>
              <a:srgbClr val="FFCC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8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small" spc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Block Diagram</a:t>
            </a:r>
            <a:r>
              <a:rPr kumimoji="0" lang="en-US" sz="1100" b="1" u="none" strike="noStrike" kern="1200" cap="small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4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7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Block Diagram</a:t>
            </a:r>
            <a:endParaRPr lang="en-US" sz="2400" b="1" dirty="0" smtClean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8000" y="4394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05089071"/>
              </p:ext>
            </p:extLst>
          </p:nvPr>
        </p:nvGraphicFramePr>
        <p:xfrm>
          <a:off x="12700" y="406400"/>
          <a:ext cx="9131300" cy="537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4500" y="1775222"/>
            <a:ext cx="3873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State Machine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dirty="0" smtClean="0">
                <a:sym typeface="Wingdings"/>
              </a:rPr>
              <a:t> RAM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sym typeface="Wingdings"/>
              </a:rPr>
              <a:t>w</a:t>
            </a:r>
            <a:r>
              <a:rPr lang="en-US" dirty="0" err="1" smtClean="0">
                <a:sym typeface="Wingdings"/>
              </a:rPr>
              <a:t>rite_address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read_address</a:t>
            </a:r>
            <a:endParaRPr lang="en-US" dirty="0" smtClean="0">
              <a:sym typeface="Wingdings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 err="1">
                <a:sym typeface="Wingdings"/>
              </a:rPr>
              <a:t>w</a:t>
            </a:r>
            <a:r>
              <a:rPr lang="en-US" dirty="0" err="1" smtClean="0">
                <a:sym typeface="Wingdings"/>
              </a:rPr>
              <a:t>rite_data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read_data</a:t>
            </a:r>
            <a:endParaRPr lang="en-US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ym typeface="Wingdings"/>
              </a:rPr>
              <a:t>RAM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dirty="0">
                <a:sym typeface="Wingdings"/>
              </a:rPr>
              <a:t> VGA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ym typeface="Wingdings"/>
              </a:rPr>
              <a:t>Display color of slot based on slot </a:t>
            </a:r>
            <a:r>
              <a:rPr lang="en-US" dirty="0" smtClean="0">
                <a:sym typeface="Wingdings"/>
              </a:rPr>
              <a:t>value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ym typeface="Wingdings"/>
              </a:rPr>
              <a:t>HVSync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VGA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err="1" smtClean="0">
                <a:sym typeface="Wingdings"/>
              </a:rPr>
              <a:t>CounterX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CounterY</a:t>
            </a:r>
            <a:endParaRPr lang="en-US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ym typeface="Wingdings"/>
              </a:rPr>
              <a:t>Debouncer</a:t>
            </a:r>
            <a:endParaRPr lang="en-US" dirty="0" smtClean="0">
              <a:sym typeface="Wingdings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 smtClean="0">
                <a:sym typeface="Wingdings"/>
              </a:rPr>
              <a:t>Button presses</a:t>
            </a:r>
          </a:p>
          <a:p>
            <a:pPr marL="742950" lvl="1" indent="-285750">
              <a:buFont typeface="Courier New"/>
              <a:buChar char="o"/>
            </a:pP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700" y="457895"/>
            <a:ext cx="3213100" cy="0"/>
          </a:xfrm>
          <a:prstGeom prst="line">
            <a:avLst/>
          </a:prstGeom>
          <a:ln>
            <a:solidFill>
              <a:srgbClr val="FFCC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5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small" spc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User Interface</a:t>
            </a:r>
            <a:r>
              <a:rPr kumimoji="0" lang="en-US" sz="1100" b="1" u="none" strike="noStrike" kern="1200" cap="small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5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Test Methodologies</a:t>
            </a:r>
            <a:endParaRPr lang="en-US" sz="2400" b="1" dirty="0" smtClean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8000" y="4394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3687" y="2197100"/>
            <a:ext cx="3558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Tie game and winning combination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Drop-down animation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RAM read and write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err="1" smtClean="0">
                <a:solidFill>
                  <a:srgbClr val="323232"/>
                </a:solidFill>
                <a:latin typeface="Arial"/>
                <a:cs typeface="Arial"/>
              </a:rPr>
              <a:t>Debouncer</a:t>
            </a: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 timing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Pixel counter and assignment timing</a:t>
            </a:r>
            <a:endParaRPr lang="en-US" dirty="0"/>
          </a:p>
        </p:txBody>
      </p:sp>
      <p:pic>
        <p:nvPicPr>
          <p:cNvPr id="7" name="Picture 6" descr="Tie Game Succes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66" y="2197100"/>
            <a:ext cx="3566628" cy="2663825"/>
          </a:xfrm>
          <a:prstGeom prst="rect">
            <a:avLst/>
          </a:prstGeom>
          <a:solidFill>
            <a:srgbClr val="FFCC00"/>
          </a:solidFill>
          <a:ln w="38100" cap="rnd" cmpd="sng">
            <a:solidFill>
              <a:srgbClr val="FFCC00"/>
            </a:solidFill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943687" y="1431330"/>
            <a:ext cx="3213100" cy="0"/>
          </a:xfrm>
          <a:prstGeom prst="line">
            <a:avLst/>
          </a:prstGeom>
          <a:ln>
            <a:solidFill>
              <a:srgbClr val="FFCC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small" spc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Conclusion</a:t>
            </a:r>
            <a:r>
              <a:rPr kumimoji="0" lang="en-US" sz="1100" b="1" u="none" strike="noStrike" kern="1200" cap="small" spc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6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Conclusion</a:t>
            </a:r>
            <a:endParaRPr lang="en-US" sz="2400" b="1" dirty="0" smtClean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3687" y="2197100"/>
            <a:ext cx="739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Circle drawing algorithm®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Animation timing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RAM implementation</a:t>
            </a: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VGA timing: wire vs. </a:t>
            </a:r>
            <a:r>
              <a:rPr lang="en-US" dirty="0" err="1" smtClean="0">
                <a:solidFill>
                  <a:srgbClr val="323232"/>
                </a:solidFill>
                <a:latin typeface="Arial"/>
                <a:cs typeface="Arial"/>
              </a:rPr>
              <a:t>reg</a:t>
            </a:r>
            <a:endParaRPr lang="en-US" dirty="0" smtClean="0">
              <a:solidFill>
                <a:srgbClr val="323232"/>
              </a:solidFill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8000" y="4394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43687" y="1431330"/>
            <a:ext cx="3213100" cy="0"/>
          </a:xfrm>
          <a:prstGeom prst="line">
            <a:avLst/>
          </a:prstGeom>
          <a:ln>
            <a:solidFill>
              <a:srgbClr val="FFCC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9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small" spc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Kid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7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Any Questions?</a:t>
            </a:r>
            <a:endParaRPr lang="en-US" sz="2400" b="1" dirty="0" smtClean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8000" y="4394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43687" y="1431330"/>
            <a:ext cx="3213100" cy="0"/>
          </a:xfrm>
          <a:prstGeom prst="line">
            <a:avLst/>
          </a:prstGeom>
          <a:ln>
            <a:solidFill>
              <a:srgbClr val="FFCC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3093" t="17090" b="9620"/>
          <a:stretch/>
        </p:blipFill>
        <p:spPr>
          <a:xfrm>
            <a:off x="3098799" y="1791732"/>
            <a:ext cx="3069481" cy="36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154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Akash Desai</cp:lastModifiedBy>
  <cp:revision>25</cp:revision>
  <cp:lastPrinted>2012-02-07T18:57:58Z</cp:lastPrinted>
  <dcterms:created xsi:type="dcterms:W3CDTF">2012-02-18T01:19:57Z</dcterms:created>
  <dcterms:modified xsi:type="dcterms:W3CDTF">2013-12-06T06:18:53Z</dcterms:modified>
</cp:coreProperties>
</file>