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33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496631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428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78164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4124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685626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3780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835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8099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745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91734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1666563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FC0D790-98E5-4ECD-B28F-B38A4DCC7F35}" type="datetimeFigureOut">
              <a:rPr lang="zh-CN" altLang="en-US" smtClean="0"/>
              <a:t>2023/9/25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015B9CB-4C63-46B0-97AF-FA867C51AC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16710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B5E1F1-A39F-1B89-448A-84CA7BB72DA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学期实验说明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1923C63-5E36-7A51-A984-D3C7524E3EE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251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B9BB8E-B2D2-E730-A7AA-456477ED2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</a:t>
            </a:r>
            <a:r>
              <a:rPr lang="zh-CN" altLang="en-US" dirty="0"/>
              <a:t>基于</a:t>
            </a:r>
            <a:r>
              <a:rPr lang="en-US" altLang="zh-CN" dirty="0"/>
              <a:t>pyqt5</a:t>
            </a:r>
            <a:r>
              <a:rPr lang="zh-CN" altLang="en-US" dirty="0"/>
              <a:t>统一界面的实验系统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3C581A-417B-5D74-37E2-3C69E7A17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传感器数据采集及传输</a:t>
            </a:r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基于</a:t>
            </a:r>
            <a:r>
              <a:rPr lang="en-US" altLang="zh-CN" dirty="0"/>
              <a:t>RFID</a:t>
            </a:r>
            <a:r>
              <a:rPr lang="zh-CN" altLang="en-US" dirty="0"/>
              <a:t>高速公路收费系统模拟实验</a:t>
            </a:r>
            <a:endParaRPr lang="en-US" altLang="zh-CN" dirty="0"/>
          </a:p>
          <a:p>
            <a:r>
              <a:rPr lang="en-US" altLang="zh-CN" dirty="0"/>
              <a:t>3.GPS</a:t>
            </a:r>
            <a:r>
              <a:rPr lang="zh-CN" altLang="en-US" dirty="0"/>
              <a:t>轨迹数据实验</a:t>
            </a:r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车牌识别实验</a:t>
            </a:r>
            <a:endParaRPr lang="en-US" altLang="zh-CN" dirty="0"/>
          </a:p>
          <a:p>
            <a:r>
              <a:rPr lang="en-US" altLang="zh-CN" dirty="0"/>
              <a:t>5.</a:t>
            </a:r>
            <a:r>
              <a:rPr lang="zh-CN" altLang="en-US" dirty="0"/>
              <a:t>车辆检测、人员检测实验</a:t>
            </a:r>
            <a:endParaRPr lang="en-US" altLang="zh-CN" dirty="0"/>
          </a:p>
          <a:p>
            <a:r>
              <a:rPr lang="en-US" altLang="zh-CN" dirty="0"/>
              <a:t>6.</a:t>
            </a:r>
            <a:r>
              <a:rPr lang="zh-CN" altLang="en-US" dirty="0"/>
              <a:t>交通标识牌识别实验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27880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F0D842-1A1C-A617-9D23-9EDE0E7A6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</a:t>
            </a:r>
            <a:r>
              <a:rPr lang="zh-CN" altLang="en-US" dirty="0"/>
              <a:t>开发准备</a:t>
            </a:r>
            <a:r>
              <a:rPr lang="en-US" altLang="zh-CN" dirty="0"/>
              <a:t>-</a:t>
            </a:r>
            <a:r>
              <a:rPr lang="en-US" altLang="zh-CN" dirty="0" err="1"/>
              <a:t>pyqt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34396C-0B0D-C6D8-D2AC-10669CA3C5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界面管理的开发</a:t>
            </a:r>
            <a:endParaRPr lang="en-US" altLang="zh-CN" dirty="0"/>
          </a:p>
          <a:p>
            <a:r>
              <a:rPr lang="zh-CN" altLang="en-US" dirty="0"/>
              <a:t>串口调试助手</a:t>
            </a:r>
            <a:endParaRPr lang="en-US" altLang="zh-CN" dirty="0"/>
          </a:p>
          <a:p>
            <a:r>
              <a:rPr lang="zh-CN" altLang="en-US" dirty="0"/>
              <a:t>资源上传及版本更新</a:t>
            </a:r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0D0F793-B206-BE53-AA69-362CE5F53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13"/>
          <a:stretch/>
        </p:blipFill>
        <p:spPr>
          <a:xfrm>
            <a:off x="5325296" y="2363404"/>
            <a:ext cx="3895725" cy="3275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90889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E7E4CC-CDFF-5BC1-7960-0AB532226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4.Arduino</a:t>
            </a:r>
            <a:r>
              <a:rPr lang="zh-CN" altLang="en-US" dirty="0"/>
              <a:t>软硬件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BF6C614-49CC-F1BE-6F1E-5E49594CB1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软件</a:t>
            </a:r>
            <a:r>
              <a:rPr lang="en-US" altLang="zh-CN" dirty="0"/>
              <a:t>IDE</a:t>
            </a:r>
          </a:p>
          <a:p>
            <a:r>
              <a:rPr lang="zh-CN" altLang="en-US" dirty="0"/>
              <a:t>硬件系统</a:t>
            </a:r>
            <a:endParaRPr lang="en-US" altLang="zh-CN" dirty="0"/>
          </a:p>
          <a:p>
            <a:r>
              <a:rPr lang="zh-CN" altLang="en-US" dirty="0"/>
              <a:t>相关资源</a:t>
            </a:r>
          </a:p>
        </p:txBody>
      </p:sp>
    </p:spTree>
    <p:extLst>
      <p:ext uri="{BB962C8B-B14F-4D97-AF65-F5344CB8AC3E}">
        <p14:creationId xmlns:p14="http://schemas.microsoft.com/office/powerpoint/2010/main" val="2409162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17</TotalTime>
  <Words>81</Words>
  <Application>Microsoft Office PowerPoint</Application>
  <PresentationFormat>宽屏</PresentationFormat>
  <Paragraphs>16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Century Gothic</vt:lpstr>
      <vt:lpstr>Garamond</vt:lpstr>
      <vt:lpstr>肥皂</vt:lpstr>
      <vt:lpstr>学期实验说明</vt:lpstr>
      <vt:lpstr>2.基于pyqt5统一界面的实验系统</vt:lpstr>
      <vt:lpstr>3.开发准备-pyqt</vt:lpstr>
      <vt:lpstr>4.Arduino软硬件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学期实验说明</dc:title>
  <dc:creator>积仕 郑</dc:creator>
  <cp:lastModifiedBy>积仕 郑</cp:lastModifiedBy>
  <cp:revision>2</cp:revision>
  <dcterms:created xsi:type="dcterms:W3CDTF">2023-09-25T05:38:50Z</dcterms:created>
  <dcterms:modified xsi:type="dcterms:W3CDTF">2023-09-25T06:12:30Z</dcterms:modified>
</cp:coreProperties>
</file>