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C283B-EC4C-4170-81B3-148222ACC03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094E10-CDD7-4B3F-92EC-79E3EE3EA7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8CEBB4-56C2-6736-47B6-E3BCD7219720}"/>
              </a:ext>
            </a:extLst>
          </p:cNvPr>
          <p:cNvSpPr/>
          <p:nvPr/>
        </p:nvSpPr>
        <p:spPr>
          <a:xfrm>
            <a:off x="530085" y="220953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3D646-9690-444E-2D2A-33456E72683A}"/>
              </a:ext>
            </a:extLst>
          </p:cNvPr>
          <p:cNvSpPr txBox="1"/>
          <p:nvPr/>
        </p:nvSpPr>
        <p:spPr>
          <a:xfrm>
            <a:off x="771938" y="34306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WAKE UP BY </a:t>
            </a:r>
            <a:r>
              <a:rPr lang="en-US" sz="1200" dirty="0" smtClean="0"/>
              <a:t>7:3</a:t>
            </a:r>
            <a:r>
              <a:rPr lang="en-US" sz="1200" dirty="0" smtClean="0"/>
              <a:t>0AM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11D57-B18A-F5A2-7281-12A3A4CC8F2B}"/>
              </a:ext>
            </a:extLst>
          </p:cNvPr>
          <p:cNvSpPr txBox="1"/>
          <p:nvPr/>
        </p:nvSpPr>
        <p:spPr>
          <a:xfrm>
            <a:off x="493640" y="3327005"/>
            <a:ext cx="19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Brush my teeth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971F3-80C6-EE10-77D5-530D96185DB3}"/>
              </a:ext>
            </a:extLst>
          </p:cNvPr>
          <p:cNvSpPr/>
          <p:nvPr/>
        </p:nvSpPr>
        <p:spPr>
          <a:xfrm>
            <a:off x="516000" y="124825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6806C-E059-D2E0-A717-5F0BE86645C1}"/>
              </a:ext>
            </a:extLst>
          </p:cNvPr>
          <p:cNvSpPr txBox="1"/>
          <p:nvPr/>
        </p:nvSpPr>
        <p:spPr>
          <a:xfrm>
            <a:off x="742117" y="1279548"/>
            <a:ext cx="120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Say my morning prayers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0AB1D0-8EFD-CFA4-2AD0-C5AE1856250C}"/>
              </a:ext>
            </a:extLst>
          </p:cNvPr>
          <p:cNvCxnSpPr>
            <a:cxnSpLocks/>
          </p:cNvCxnSpPr>
          <p:nvPr/>
        </p:nvCxnSpPr>
        <p:spPr>
          <a:xfrm>
            <a:off x="1229138" y="920483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51687-FB74-58DE-44D9-0757844E315E}"/>
              </a:ext>
            </a:extLst>
          </p:cNvPr>
          <p:cNvCxnSpPr>
            <a:cxnSpLocks/>
          </p:cNvCxnSpPr>
          <p:nvPr/>
        </p:nvCxnSpPr>
        <p:spPr>
          <a:xfrm>
            <a:off x="1219198" y="1792124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3D274-4A5E-4E3F-D176-1EBD8E541BD5}"/>
              </a:ext>
            </a:extLst>
          </p:cNvPr>
          <p:cNvSpPr/>
          <p:nvPr/>
        </p:nvSpPr>
        <p:spPr>
          <a:xfrm>
            <a:off x="530085" y="21353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my bath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57360-C9A1-3455-7B3E-6BE894065C7D}"/>
              </a:ext>
            </a:extLst>
          </p:cNvPr>
          <p:cNvCxnSpPr>
            <a:cxnSpLocks/>
          </p:cNvCxnSpPr>
          <p:nvPr/>
        </p:nvCxnSpPr>
        <p:spPr>
          <a:xfrm>
            <a:off x="1219198" y="2675512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6D377-01FC-FFBB-D00F-607C1668B41C}"/>
              </a:ext>
            </a:extLst>
          </p:cNvPr>
          <p:cNvCxnSpPr>
            <a:cxnSpLocks/>
          </p:cNvCxnSpPr>
          <p:nvPr/>
        </p:nvCxnSpPr>
        <p:spPr>
          <a:xfrm>
            <a:off x="1239074" y="4330280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35F43F-D7D4-FD90-7DDD-A660177FE3A8}"/>
              </a:ext>
            </a:extLst>
          </p:cNvPr>
          <p:cNvCxnSpPr>
            <a:cxnSpLocks/>
          </p:cNvCxnSpPr>
          <p:nvPr/>
        </p:nvCxnSpPr>
        <p:spPr>
          <a:xfrm>
            <a:off x="1239074" y="5476816"/>
            <a:ext cx="0" cy="34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CF1ED-B25B-D2BB-7EFB-893FC5391636}"/>
              </a:ext>
            </a:extLst>
          </p:cNvPr>
          <p:cNvCxnSpPr>
            <a:cxnSpLocks/>
          </p:cNvCxnSpPr>
          <p:nvPr/>
        </p:nvCxnSpPr>
        <p:spPr>
          <a:xfrm>
            <a:off x="6125817" y="2916123"/>
            <a:ext cx="0" cy="76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74189EC-CD61-0AE1-974D-793AB4A4ECFD}"/>
              </a:ext>
            </a:extLst>
          </p:cNvPr>
          <p:cNvSpPr/>
          <p:nvPr/>
        </p:nvSpPr>
        <p:spPr>
          <a:xfrm>
            <a:off x="8272259" y="5337274"/>
            <a:ext cx="1378226" cy="6972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61BB0-D87F-3A94-CC68-B3E9C5D955B3}"/>
              </a:ext>
            </a:extLst>
          </p:cNvPr>
          <p:cNvSpPr txBox="1"/>
          <p:nvPr/>
        </p:nvSpPr>
        <p:spPr>
          <a:xfrm>
            <a:off x="8625102" y="5476816"/>
            <a:ext cx="85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772EEB-8287-0B04-3A5D-8D076CC11000}"/>
              </a:ext>
            </a:extLst>
          </p:cNvPr>
          <p:cNvCxnSpPr>
            <a:cxnSpLocks/>
          </p:cNvCxnSpPr>
          <p:nvPr/>
        </p:nvCxnSpPr>
        <p:spPr>
          <a:xfrm flipV="1">
            <a:off x="2054089" y="6096183"/>
            <a:ext cx="828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AD6B29-0C81-2255-82DC-09850082ED17}"/>
              </a:ext>
            </a:extLst>
          </p:cNvPr>
          <p:cNvSpPr/>
          <p:nvPr/>
        </p:nvSpPr>
        <p:spPr>
          <a:xfrm>
            <a:off x="530084" y="5821372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5ECDC-BB31-61E1-EAAC-E22F6641494B}"/>
              </a:ext>
            </a:extLst>
          </p:cNvPr>
          <p:cNvSpPr/>
          <p:nvPr/>
        </p:nvSpPr>
        <p:spPr>
          <a:xfrm>
            <a:off x="407508" y="4674836"/>
            <a:ext cx="1956346" cy="80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ACCB0-32A1-5265-4103-272DEADB172A}"/>
              </a:ext>
            </a:extLst>
          </p:cNvPr>
          <p:cNvSpPr txBox="1"/>
          <p:nvPr/>
        </p:nvSpPr>
        <p:spPr>
          <a:xfrm>
            <a:off x="448917" y="4645819"/>
            <a:ext cx="191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Clean my body and dress up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3DD8F-C7C8-8697-252B-4A4F42FDA673}"/>
              </a:ext>
            </a:extLst>
          </p:cNvPr>
          <p:cNvSpPr txBox="1"/>
          <p:nvPr/>
        </p:nvSpPr>
        <p:spPr>
          <a:xfrm>
            <a:off x="690773" y="5937517"/>
            <a:ext cx="142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Eat breakfast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94C39C-28A7-D8FE-0BE8-70FDF4F33356}"/>
              </a:ext>
            </a:extLst>
          </p:cNvPr>
          <p:cNvSpPr/>
          <p:nvPr/>
        </p:nvSpPr>
        <p:spPr>
          <a:xfrm>
            <a:off x="2913821" y="178540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DCBF0-C571-C1B2-2FE1-CFBF024DC30E}"/>
              </a:ext>
            </a:extLst>
          </p:cNvPr>
          <p:cNvSpPr/>
          <p:nvPr/>
        </p:nvSpPr>
        <p:spPr>
          <a:xfrm>
            <a:off x="2913821" y="279591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DAF4CA-7BCE-A316-9BA4-091D65BB658A}"/>
              </a:ext>
            </a:extLst>
          </p:cNvPr>
          <p:cNvSpPr/>
          <p:nvPr/>
        </p:nvSpPr>
        <p:spPr>
          <a:xfrm>
            <a:off x="2917962" y="3800917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AE1AAB-EA2A-4BF2-CB71-79374B32796F}"/>
              </a:ext>
            </a:extLst>
          </p:cNvPr>
          <p:cNvSpPr/>
          <p:nvPr/>
        </p:nvSpPr>
        <p:spPr>
          <a:xfrm>
            <a:off x="2893945" y="584516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012F-F83F-F0BF-3BC5-C2369597AD0A}"/>
              </a:ext>
            </a:extLst>
          </p:cNvPr>
          <p:cNvSpPr/>
          <p:nvPr/>
        </p:nvSpPr>
        <p:spPr>
          <a:xfrm>
            <a:off x="2922101" y="4807911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C600C4-FE4A-4507-E4A5-9D3780B55297}"/>
              </a:ext>
            </a:extLst>
          </p:cNvPr>
          <p:cNvSpPr txBox="1"/>
          <p:nvPr/>
        </p:nvSpPr>
        <p:spPr>
          <a:xfrm>
            <a:off x="2930382" y="5879016"/>
            <a:ext cx="157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Lay my bed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68EDDD-0AC4-9284-8C77-5004B421CA53}"/>
              </a:ext>
            </a:extLst>
          </p:cNvPr>
          <p:cNvCxnSpPr>
            <a:cxnSpLocks/>
          </p:cNvCxnSpPr>
          <p:nvPr/>
        </p:nvCxnSpPr>
        <p:spPr>
          <a:xfrm flipV="1">
            <a:off x="3631092" y="5354198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21D309-46B0-261E-3EF4-D4866F869573}"/>
              </a:ext>
            </a:extLst>
          </p:cNvPr>
          <p:cNvSpPr txBox="1"/>
          <p:nvPr/>
        </p:nvSpPr>
        <p:spPr>
          <a:xfrm>
            <a:off x="2980911" y="4852495"/>
            <a:ext cx="1399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Arrange my corner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64DF76-6C32-01B2-4616-EE06DC6265CD}"/>
              </a:ext>
            </a:extLst>
          </p:cNvPr>
          <p:cNvCxnSpPr>
            <a:cxnSpLocks/>
          </p:cNvCxnSpPr>
          <p:nvPr/>
        </p:nvCxnSpPr>
        <p:spPr>
          <a:xfrm flipV="1">
            <a:off x="3631088" y="333374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405C64-0BF8-D98B-11F2-A77B46DD367C}"/>
              </a:ext>
            </a:extLst>
          </p:cNvPr>
          <p:cNvCxnSpPr>
            <a:cxnSpLocks/>
          </p:cNvCxnSpPr>
          <p:nvPr/>
        </p:nvCxnSpPr>
        <p:spPr>
          <a:xfrm flipV="1">
            <a:off x="3631088" y="4330280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64845A-21C0-3A39-0598-0045944A0522}"/>
              </a:ext>
            </a:extLst>
          </p:cNvPr>
          <p:cNvSpPr txBox="1"/>
          <p:nvPr/>
        </p:nvSpPr>
        <p:spPr>
          <a:xfrm>
            <a:off x="3233530" y="3896139"/>
            <a:ext cx="120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 my books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BA2144-0F03-CB90-8FFA-8E6F52979B62}"/>
              </a:ext>
            </a:extLst>
          </p:cNvPr>
          <p:cNvSpPr txBox="1"/>
          <p:nvPr/>
        </p:nvSpPr>
        <p:spPr>
          <a:xfrm>
            <a:off x="3075745" y="2899684"/>
            <a:ext cx="127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Style my hair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1E815-F01D-3DB4-9F14-5900700394F9}"/>
              </a:ext>
            </a:extLst>
          </p:cNvPr>
          <p:cNvCxnSpPr>
            <a:cxnSpLocks/>
          </p:cNvCxnSpPr>
          <p:nvPr/>
        </p:nvCxnSpPr>
        <p:spPr>
          <a:xfrm flipV="1">
            <a:off x="3631088" y="2316105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7F40794-D06F-FE69-8FEE-89693B5B9FA7}"/>
              </a:ext>
            </a:extLst>
          </p:cNvPr>
          <p:cNvCxnSpPr>
            <a:cxnSpLocks/>
          </p:cNvCxnSpPr>
          <p:nvPr/>
        </p:nvCxnSpPr>
        <p:spPr>
          <a:xfrm flipV="1">
            <a:off x="3631088" y="1318233"/>
            <a:ext cx="0" cy="4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6AA53-E088-27B3-0633-472C7E60F2BE}"/>
              </a:ext>
            </a:extLst>
          </p:cNvPr>
          <p:cNvSpPr txBox="1"/>
          <p:nvPr/>
        </p:nvSpPr>
        <p:spPr>
          <a:xfrm>
            <a:off x="3117974" y="1812335"/>
            <a:ext cx="145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Put on my </a:t>
            </a:r>
            <a:r>
              <a:rPr lang="en-US" sz="1200" dirty="0" err="1" smtClean="0"/>
              <a:t>jeweleries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773588-ADE5-5E5F-4980-3D8F224D9CC6}"/>
              </a:ext>
            </a:extLst>
          </p:cNvPr>
          <p:cNvSpPr/>
          <p:nvPr/>
        </p:nvSpPr>
        <p:spPr>
          <a:xfrm>
            <a:off x="2965790" y="780408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5AD4B-EB02-1DAA-9371-2B2531127782}"/>
              </a:ext>
            </a:extLst>
          </p:cNvPr>
          <p:cNvSpPr txBox="1"/>
          <p:nvPr/>
        </p:nvSpPr>
        <p:spPr>
          <a:xfrm>
            <a:off x="3105762" y="891257"/>
            <a:ext cx="1274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Put on </a:t>
            </a:r>
            <a:r>
              <a:rPr lang="en-US" sz="1200" smtClean="0"/>
              <a:t>my shoes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3CFA9C-F009-2406-8216-D922ED15244B}"/>
              </a:ext>
            </a:extLst>
          </p:cNvPr>
          <p:cNvCxnSpPr>
            <a:cxnSpLocks/>
          </p:cNvCxnSpPr>
          <p:nvPr/>
        </p:nvCxnSpPr>
        <p:spPr>
          <a:xfrm flipV="1">
            <a:off x="4500764" y="1040014"/>
            <a:ext cx="16039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B170C5-CD37-F412-401A-BE675688AA74}"/>
              </a:ext>
            </a:extLst>
          </p:cNvPr>
          <p:cNvCxnSpPr>
            <a:cxnSpLocks/>
          </p:cNvCxnSpPr>
          <p:nvPr/>
        </p:nvCxnSpPr>
        <p:spPr>
          <a:xfrm>
            <a:off x="6119187" y="1037967"/>
            <a:ext cx="0" cy="139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90E9486-B2CF-CAF9-7ACC-6CD72D99713B}"/>
              </a:ext>
            </a:extLst>
          </p:cNvPr>
          <p:cNvSpPr/>
          <p:nvPr/>
        </p:nvSpPr>
        <p:spPr>
          <a:xfrm>
            <a:off x="5367130" y="2436314"/>
            <a:ext cx="1517374" cy="529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B93A7-AC46-71D6-E25B-840A09A68B00}"/>
              </a:ext>
            </a:extLst>
          </p:cNvPr>
          <p:cNvSpPr txBox="1"/>
          <p:nvPr/>
        </p:nvSpPr>
        <p:spPr>
          <a:xfrm>
            <a:off x="5455121" y="2549692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MY PERFUME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365F5-92C5-41A8-67A1-9A6492692C34}"/>
              </a:ext>
            </a:extLst>
          </p:cNvPr>
          <p:cNvSpPr/>
          <p:nvPr/>
        </p:nvSpPr>
        <p:spPr>
          <a:xfrm>
            <a:off x="5410200" y="3678466"/>
            <a:ext cx="1474304" cy="563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43170-728A-DA5E-BA68-04D463338034}"/>
              </a:ext>
            </a:extLst>
          </p:cNvPr>
          <p:cNvSpPr txBox="1"/>
          <p:nvPr/>
        </p:nvSpPr>
        <p:spPr>
          <a:xfrm>
            <a:off x="5455120" y="3788599"/>
            <a:ext cx="151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ON MY ID CARD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DA1C97-663C-9DF6-7FDD-091FFB53B8C9}"/>
              </a:ext>
            </a:extLst>
          </p:cNvPr>
          <p:cNvCxnSpPr>
            <a:cxnSpLocks/>
          </p:cNvCxnSpPr>
          <p:nvPr/>
        </p:nvCxnSpPr>
        <p:spPr>
          <a:xfrm flipV="1">
            <a:off x="6896296" y="3927098"/>
            <a:ext cx="1045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8AF5CFF-10FE-0BF2-68B1-E3F6D7A688F1}"/>
              </a:ext>
            </a:extLst>
          </p:cNvPr>
          <p:cNvSpPr/>
          <p:nvPr/>
        </p:nvSpPr>
        <p:spPr>
          <a:xfrm>
            <a:off x="7926460" y="3628908"/>
            <a:ext cx="1972911" cy="762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747A41-D35E-F3B3-4C0D-470167AA83D2}"/>
              </a:ext>
            </a:extLst>
          </p:cNvPr>
          <p:cNvSpPr txBox="1"/>
          <p:nvPr/>
        </p:nvSpPr>
        <p:spPr>
          <a:xfrm>
            <a:off x="7926462" y="3744920"/>
            <a:ext cx="207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ROUND MY ROOM ONCE MORE INCASE I’M FORGETTING ANYTHING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C35004-E6A7-DA7B-B527-143651C32BF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912915" y="4391251"/>
            <a:ext cx="1" cy="96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gular Pentagon 1"/>
          <p:cNvSpPr/>
          <p:nvPr/>
        </p:nvSpPr>
        <p:spPr>
          <a:xfrm>
            <a:off x="300446" y="3049084"/>
            <a:ext cx="1607865" cy="1252967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Brush my teeth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309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64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Comfort sako</dc:creator>
  <cp:lastModifiedBy>USER</cp:lastModifiedBy>
  <cp:revision>5</cp:revision>
  <dcterms:created xsi:type="dcterms:W3CDTF">2023-04-11T17:34:29Z</dcterms:created>
  <dcterms:modified xsi:type="dcterms:W3CDTF">2024-04-09T01:36:55Z</dcterms:modified>
</cp:coreProperties>
</file>