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20" r:id="rId3"/>
    <p:sldId id="323" r:id="rId4"/>
    <p:sldId id="324" r:id="rId5"/>
    <p:sldId id="325" r:id="rId6"/>
    <p:sldId id="326" r:id="rId7"/>
    <p:sldId id="327" r:id="rId8"/>
    <p:sldId id="328" r:id="rId9"/>
    <p:sldId id="32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1EA71B"/>
    <a:srgbClr val="8EB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3400" autoAdjust="0"/>
  </p:normalViewPr>
  <p:slideViewPr>
    <p:cSldViewPr snapToGrid="0" snapToObjects="1">
      <p:cViewPr varScale="1">
        <p:scale>
          <a:sx n="131" d="100"/>
          <a:sy n="131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78D97-2B8F-8242-975D-5272C67B0CDF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F53CB-421C-9A40-ABB6-0371BD989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74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1AE65-9777-5041-8CFA-F6E86D936491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A4364-1817-BD43-9E16-BF6B3E2A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74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A4364-1817-BD43-9E16-BF6B3E2A97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1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B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770A-348A-D140-BCAD-D17A9D1F66C0}" type="datetime5">
              <a:rPr lang="en-US" smtClean="0"/>
              <a:t>25-Jan-21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165100"/>
            <a:ext cx="4114800" cy="213188"/>
          </a:xfrm>
        </p:spPr>
        <p:txBody>
          <a:bodyPr anchor="ctr"/>
          <a:lstStyle>
            <a:lvl1pPr>
              <a:lnSpc>
                <a:spcPct val="100000"/>
              </a:lnSpc>
              <a:defRPr/>
            </a:lvl1pPr>
          </a:lstStyle>
          <a:p>
            <a:pPr algn="r"/>
            <a:r>
              <a:rPr lang="en-US" dirty="0"/>
              <a:t>RSIT – ATT&amp;CK</a:t>
            </a:r>
          </a:p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3D9FB-C3D1-1540-A2BF-B4AD9DB4E378}" type="datetime5">
              <a:rPr lang="en-US" smtClean="0"/>
              <a:t>25-Jan-21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B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561E-0D6A-4F42-B6D1-9324A953FDF8}" type="datetime5">
              <a:rPr lang="en-US" smtClean="0"/>
              <a:t>25-Jan-21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31800" y="6477000"/>
            <a:ext cx="838752" cy="329184"/>
          </a:xfrm>
        </p:spPr>
        <p:txBody>
          <a:bodyPr/>
          <a:lstStyle>
            <a:lvl1pPr algn="r">
              <a:defRPr>
                <a:solidFill>
                  <a:srgbClr val="FF6600"/>
                </a:solidFill>
              </a:defRPr>
            </a:lvl1pPr>
          </a:lstStyle>
          <a:p>
            <a:fld id="{D873D171-CA02-614E-B1EF-F0E66E41BE85}" type="datetime5">
              <a:rPr lang="en-US" smtClean="0"/>
              <a:pPr/>
              <a:t>25-Jan-21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7713" y="0"/>
            <a:ext cx="4114800" cy="329184"/>
          </a:xfrm>
        </p:spPr>
        <p:txBody>
          <a:bodyPr/>
          <a:lstStyle>
            <a:lvl1pPr>
              <a:defRPr b="0"/>
            </a:lvl1pPr>
          </a:lstStyle>
          <a:p>
            <a:pPr algn="r"/>
            <a:r>
              <a:rPr lang="en-US" dirty="0"/>
              <a:t>MISP </a:t>
            </a:r>
            <a:r>
              <a:rPr lang="en-US" dirty="0" err="1"/>
              <a:t>EcoSystem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>
            <a:lvl1pPr algn="r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B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08DE-506D-314B-B520-D3324E66B177}" type="datetime5">
              <a:rPr lang="en-US" smtClean="0"/>
              <a:t>25-Jan-21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7370-6DA9-9B47-9A69-2049F825EC30}" type="datetime5">
              <a:rPr lang="en-US" smtClean="0"/>
              <a:t>25-Jan-21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4D17-A2D1-8641-B916-50D9A89D0291}" type="datetime5">
              <a:rPr lang="en-US" smtClean="0"/>
              <a:t>25-Jan-21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0DFF-9975-D541-AF54-72A884E209D9}" type="datetime5">
              <a:rPr lang="en-US" smtClean="0"/>
              <a:t>25-Jan-21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935F-9013-AF47-A88F-905DDFFD8606}" type="datetime5">
              <a:rPr lang="en-US" smtClean="0"/>
              <a:t>25-Jan-21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B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22D8-A6FC-E54E-872B-29360EE5726D}" type="datetime5">
              <a:rPr lang="en-US" smtClean="0"/>
              <a:t>25-Jan-21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B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4DEA-07EE-364B-B643-740D660607F0}" type="datetime5">
              <a:rPr lang="en-US" smtClean="0"/>
              <a:t>25-Jan-21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6616" y="0"/>
            <a:ext cx="9150616" cy="353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48048" y="6477000"/>
            <a:ext cx="8387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fld id="{35B90864-DD98-D442-9222-BFDC888E6DCC}" type="datetime5">
              <a:rPr lang="en-US" smtClean="0"/>
              <a:pPr/>
              <a:t>25-Jan-21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5213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dirty="0"/>
              <a:t>MISP </a:t>
            </a:r>
            <a:r>
              <a:rPr lang="en-US" dirty="0" err="1"/>
              <a:t>EcoSystem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69100" y="55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2DA58D0-3450-7547-973F-C4694962477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22797" y="35560"/>
            <a:ext cx="1149503" cy="3065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deso/rsit-attc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RSIT-ATT&amp;CK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fld id="{100764D4-4CEE-6C4D-ABAD-2D2208125003}" type="datetime5">
              <a:rPr lang="en-US" sz="1800" smtClean="0"/>
              <a:t>25-Jan-21</a:t>
            </a:fld>
            <a:endParaRPr lang="en-US" sz="1800" dirty="0"/>
          </a:p>
          <a:p>
            <a:r>
              <a:rPr lang="en-US" sz="1800" dirty="0"/>
              <a:t>Koen Van Impe – </a:t>
            </a:r>
            <a:r>
              <a:rPr lang="en-US" sz="1800" dirty="0" err="1"/>
              <a:t>koen.vanimpe@cudeso.be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242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RSIT taxonomy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machinev1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b="1" dirty="0"/>
              <a:t>MISP</a:t>
            </a:r>
            <a:r>
              <a:rPr lang="en-US" dirty="0"/>
              <a:t> taxonomy</a:t>
            </a:r>
          </a:p>
          <a:p>
            <a:pPr lvl="1"/>
            <a:r>
              <a:rPr lang="en-US" dirty="0"/>
              <a:t>Predicates (cat 1)</a:t>
            </a:r>
          </a:p>
          <a:p>
            <a:pPr lvl="2"/>
            <a:r>
              <a:rPr lang="en-US" dirty="0"/>
              <a:t>Description (cat2)</a:t>
            </a:r>
          </a:p>
          <a:p>
            <a:pPr lvl="2"/>
            <a:r>
              <a:rPr lang="en-US" dirty="0"/>
              <a:t>Expanded</a:t>
            </a:r>
          </a:p>
          <a:p>
            <a:pPr lvl="2"/>
            <a:r>
              <a:rPr lang="en-US" dirty="0"/>
              <a:t>Value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D171-CA02-614E-B1EF-F0E66E41BE85}" type="datetime5">
              <a:rPr lang="en-US" smtClean="0"/>
              <a:pPr/>
              <a:t>25-Jan-21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RSIT – ATT&amp;CK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2FBABD-D7F2-0F45-B90B-978D7B45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674" y="3716991"/>
            <a:ext cx="6040877" cy="237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1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2878-E148-6447-935F-AC45A7F8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Add ATT&amp;CK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4817-C920-A841-A47C-3BC4A274C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Extra field “attck”</a:t>
            </a:r>
          </a:p>
          <a:p>
            <a:pPr lvl="1"/>
            <a:r>
              <a:rPr lang="en-BE" dirty="0"/>
              <a:t>One or more ATT&amp;CK techniques</a:t>
            </a:r>
          </a:p>
          <a:p>
            <a:pPr lvl="1"/>
            <a:r>
              <a:rPr lang="en-BE" b="1" dirty="0"/>
              <a:t>dest-uuid</a:t>
            </a:r>
            <a:r>
              <a:rPr lang="en-BE" dirty="0"/>
              <a:t>: Relation to MISP ATT&amp;CK Galaxy / Cluster</a:t>
            </a:r>
          </a:p>
          <a:p>
            <a:pPr lvl="1"/>
            <a:r>
              <a:rPr lang="en-BE" b="1" dirty="0"/>
              <a:t>MITRE</a:t>
            </a:r>
            <a:r>
              <a:rPr lang="en-BE" dirty="0"/>
              <a:t>: ID +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9D776-146F-174A-9117-CC102082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D171-CA02-614E-B1EF-F0E66E41BE85}" type="datetime5">
              <a:rPr lang="en-US" smtClean="0"/>
              <a:pPr/>
              <a:t>25-Jan-21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935CE-A2D1-D048-AA0A-2D71166D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RSIT – ATT&amp;CK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88F1C-EBE3-944C-BF59-713692FB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1BDB40-6859-1944-A736-64C424BE6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2001"/>
            <a:ext cx="9144000" cy="24567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79997A-3ECB-A74F-8F9A-748BCF976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387" y="3482830"/>
            <a:ext cx="5269824" cy="24180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B4CB36-826F-8042-AE27-A7E306C911D2}"/>
              </a:ext>
            </a:extLst>
          </p:cNvPr>
          <p:cNvSpPr/>
          <p:nvPr/>
        </p:nvSpPr>
        <p:spPr>
          <a:xfrm>
            <a:off x="4572000" y="4751962"/>
            <a:ext cx="4447211" cy="50583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0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CEEC-7ECC-E34C-9FE6-41C69A8B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MISP Galaxy/Cluster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CBA5-2A7B-D342-81B3-93B29608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D171-CA02-614E-B1EF-F0E66E41BE85}" type="datetime5">
              <a:rPr lang="en-US" smtClean="0"/>
              <a:pPr/>
              <a:t>25-Jan-21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9BD2D-7501-B649-89D3-E147A368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RSIT – ATT&amp;CK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1C74D-8F35-2346-A177-076A2B06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991E78-AC58-4D40-9F5F-0BD3E73CD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59" y="3529274"/>
            <a:ext cx="8433881" cy="2201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4B7CE3-B905-4142-A6A4-59C29422F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59" y="1798596"/>
            <a:ext cx="6572522" cy="140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0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60BB-3C06-9D42-BACB-C427E815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Linked to a MISP event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A199A-4B40-3448-9547-9B61A515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D171-CA02-614E-B1EF-F0E66E41BE85}" type="datetime5">
              <a:rPr lang="en-US" smtClean="0"/>
              <a:pPr/>
              <a:t>25-Jan-21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5CD-563C-8942-9330-BC890429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RSIT – ATT&amp;CK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65513-FBA5-FA49-8D1B-5FAC2AA5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B6150F-83EA-2D41-8301-B603075BC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034" y="2205135"/>
            <a:ext cx="6495766" cy="2414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E09B31-29F6-DF43-9D42-E0D3A5992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41" y="1734900"/>
            <a:ext cx="3951186" cy="12486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8C91A2-356E-AC4A-A886-CEA60A058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460" y="5533417"/>
            <a:ext cx="3951186" cy="5734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2809C6-7CAF-654A-9E97-030FBD4D1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57017"/>
          </a:xfrm>
        </p:spPr>
        <p:txBody>
          <a:bodyPr/>
          <a:lstStyle/>
          <a:p>
            <a:endParaRPr lang="en-BE" dirty="0"/>
          </a:p>
          <a:p>
            <a:endParaRPr lang="en-BE" dirty="0"/>
          </a:p>
          <a:p>
            <a:endParaRPr lang="en-BE" dirty="0"/>
          </a:p>
          <a:p>
            <a:endParaRPr lang="en-BE" dirty="0"/>
          </a:p>
          <a:p>
            <a:endParaRPr lang="en-BE" dirty="0"/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Or an attribute</a:t>
            </a:r>
          </a:p>
        </p:txBody>
      </p:sp>
    </p:spTree>
    <p:extLst>
      <p:ext uri="{BB962C8B-B14F-4D97-AF65-F5344CB8AC3E}">
        <p14:creationId xmlns:p14="http://schemas.microsoft.com/office/powerpoint/2010/main" val="340244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4236-0A66-DE4A-B9CF-985EC493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Relationships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DB45-CCEF-E14C-A777-58BF873A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D171-CA02-614E-B1EF-F0E66E41BE85}" type="datetime5">
              <a:rPr lang="en-US" smtClean="0"/>
              <a:pPr/>
              <a:t>25-Jan-21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82281-420A-164F-A937-F09A3F01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RSIT – ATT&amp;CK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681A5-DB2F-FD4A-85D2-5AAA1852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2996B5-6623-B84A-B5CD-1F1949790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0947"/>
            <a:ext cx="8365787" cy="392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58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F69E-C94E-5740-A549-D1802406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Human Readable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6482F-1D38-3248-BBB5-74A5ABA4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D171-CA02-614E-B1EF-F0E66E41BE85}" type="datetime5">
              <a:rPr lang="en-US" smtClean="0"/>
              <a:pPr/>
              <a:t>25-Jan-21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8E28-1602-4C4D-BCF7-724C213A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RSIT – ATT&amp;CK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7160F-7406-114F-AB76-645C9C6E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D294F-93D8-9340-97D9-6DA5D4D6B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47" y="1524000"/>
            <a:ext cx="6332706" cy="438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4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6489-A376-6447-8888-E1DC55F9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Files and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7AD5-ECA5-A04C-8B16-5C5A54B57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Files (in PR)</a:t>
            </a:r>
          </a:p>
          <a:p>
            <a:pPr lvl="1"/>
            <a:r>
              <a:rPr lang="en-GB" dirty="0" err="1"/>
              <a:t>clusters_rsit.json</a:t>
            </a:r>
            <a:r>
              <a:rPr lang="en-GB" dirty="0"/>
              <a:t> 	</a:t>
            </a:r>
            <a:r>
              <a:rPr lang="en-GB" dirty="0" err="1"/>
              <a:t>galaxy_rsit.json</a:t>
            </a:r>
            <a:endParaRPr lang="en-GB" dirty="0"/>
          </a:p>
          <a:p>
            <a:pPr lvl="2"/>
            <a:r>
              <a:rPr lang="en-GB" dirty="0"/>
              <a:t>Put as clusters/</a:t>
            </a:r>
            <a:r>
              <a:rPr lang="en-GB" dirty="0" err="1"/>
              <a:t>rsit.json</a:t>
            </a:r>
            <a:r>
              <a:rPr lang="en-GB" dirty="0"/>
              <a:t>		galaxy/</a:t>
            </a:r>
            <a:r>
              <a:rPr lang="en-GB" dirty="0" err="1"/>
              <a:t>rsit.json</a:t>
            </a:r>
            <a:endParaRPr lang="en-GB" dirty="0"/>
          </a:p>
          <a:p>
            <a:pPr lvl="1"/>
            <a:r>
              <a:rPr lang="en-GB" dirty="0" err="1"/>
              <a:t>machinetag.json</a:t>
            </a:r>
            <a:endParaRPr lang="en-GB" dirty="0"/>
          </a:p>
          <a:p>
            <a:pPr lvl="2"/>
            <a:r>
              <a:rPr lang="en-GB" dirty="0"/>
              <a:t>MISP Taxonomy file (</a:t>
            </a:r>
            <a:r>
              <a:rPr lang="en-US" dirty="0"/>
              <a:t>machinev1)</a:t>
            </a:r>
          </a:p>
          <a:p>
            <a:pPr lvl="1"/>
            <a:r>
              <a:rPr lang="en-US" dirty="0"/>
              <a:t>rsit_2_attck.md</a:t>
            </a:r>
          </a:p>
          <a:p>
            <a:pPr lvl="2"/>
            <a:r>
              <a:rPr lang="en-US" dirty="0"/>
              <a:t>Human readable table of RSIT to ATT&amp;CK</a:t>
            </a:r>
          </a:p>
          <a:p>
            <a:endParaRPr lang="en-BE" dirty="0"/>
          </a:p>
          <a:p>
            <a:r>
              <a:rPr lang="en-BE" b="1" dirty="0"/>
              <a:t>Scripts</a:t>
            </a:r>
          </a:p>
          <a:p>
            <a:pPr lvl="1"/>
            <a:r>
              <a:rPr lang="en-GB" dirty="0">
                <a:hlinkClick r:id="rId2"/>
              </a:rPr>
              <a:t>https://github.com/cudeso/rsit-attck</a:t>
            </a:r>
            <a:r>
              <a:rPr lang="en-GB" dirty="0"/>
              <a:t>  (not on ENISA to prevent clutter)</a:t>
            </a:r>
          </a:p>
          <a:p>
            <a:pPr lvl="1"/>
            <a:r>
              <a:rPr lang="en-GB" dirty="0"/>
              <a:t>Create human readable table</a:t>
            </a:r>
          </a:p>
          <a:p>
            <a:pPr lvl="2"/>
            <a:r>
              <a:rPr lang="en-GB" dirty="0"/>
              <a:t>python3 machinetag2human.py </a:t>
            </a:r>
            <a:r>
              <a:rPr lang="en-GB" dirty="0" err="1"/>
              <a:t>machinetag.json</a:t>
            </a:r>
            <a:r>
              <a:rPr lang="en-GB" dirty="0"/>
              <a:t> rsit_2_attck.md</a:t>
            </a:r>
          </a:p>
          <a:p>
            <a:pPr lvl="1"/>
            <a:r>
              <a:rPr lang="en-GB" dirty="0"/>
              <a:t>Create MISP Galaxy/Cluster</a:t>
            </a:r>
          </a:p>
          <a:p>
            <a:pPr lvl="2"/>
            <a:r>
              <a:rPr lang="en-GB" dirty="0"/>
              <a:t>python3 convert-</a:t>
            </a:r>
            <a:r>
              <a:rPr lang="en-GB" dirty="0" err="1"/>
              <a:t>rsit</a:t>
            </a:r>
            <a:r>
              <a:rPr lang="en-GB" dirty="0"/>
              <a:t>-to-</a:t>
            </a:r>
            <a:r>
              <a:rPr lang="en-GB" dirty="0" err="1"/>
              <a:t>attck.py</a:t>
            </a:r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52E2D-4E96-6241-812A-5B8CDE96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D171-CA02-614E-B1EF-F0E66E41BE85}" type="datetime5">
              <a:rPr lang="en-US" smtClean="0"/>
              <a:pPr/>
              <a:t>25-Jan-21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820C8-4010-7544-9B69-C045E262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RSIT – ATT&amp;CK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8145-1BEE-C641-9D42-F61F1794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8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4A84-0745-C449-8E9D-9236F56A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Next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01797-4D38-F946-989E-104610C03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Add RSIT2ATTCK as MISP Galaxy/Cluster PR</a:t>
            </a:r>
          </a:p>
          <a:p>
            <a:pPr lvl="1"/>
            <a:r>
              <a:rPr lang="en-BE" dirty="0"/>
              <a:t>Use new format of machinetag.json</a:t>
            </a:r>
          </a:p>
          <a:p>
            <a:pPr lvl="2"/>
            <a:r>
              <a:rPr lang="en-BE" dirty="0"/>
              <a:t>You can still keep the current taxonomy file</a:t>
            </a:r>
          </a:p>
          <a:p>
            <a:pPr lvl="1"/>
            <a:r>
              <a:rPr lang="en-BE" dirty="0"/>
              <a:t>Add scripts to ENISA repository</a:t>
            </a:r>
          </a:p>
          <a:p>
            <a:pPr lvl="1"/>
            <a:r>
              <a:rPr lang="en-BE" dirty="0"/>
              <a:t>Documentation + complete ENISA/RSIT repository</a:t>
            </a:r>
          </a:p>
          <a:p>
            <a:endParaRPr lang="en-BE" dirty="0"/>
          </a:p>
          <a:p>
            <a:r>
              <a:rPr lang="en-BE" dirty="0"/>
              <a:t>Create ATT&amp;CK to RSIT</a:t>
            </a:r>
          </a:p>
          <a:p>
            <a:pPr lvl="1"/>
            <a:r>
              <a:rPr lang="en-BE"/>
              <a:t>ATT&amp;CK Navigator layersq</a:t>
            </a:r>
            <a:endParaRPr lang="en-BE" dirty="0"/>
          </a:p>
          <a:p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35AF8-B3AF-AB45-8E63-D9B2007E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D171-CA02-614E-B1EF-F0E66E41BE85}" type="datetime5">
              <a:rPr lang="en-US" smtClean="0"/>
              <a:pPr/>
              <a:t>25-Jan-21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051A0-D649-BC42-97A6-44E64CE9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RSIT – ATT&amp;CK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0B705-83BF-3C49-A180-D58C4E05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C8486D-6966-3542-9061-4A6C9CBB8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32" y="4455268"/>
            <a:ext cx="4438144" cy="202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77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33300</TotalTime>
  <Words>292</Words>
  <Application>Microsoft Macintosh PowerPoint</Application>
  <PresentationFormat>On-screen Show (4:3)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Clarity</vt:lpstr>
      <vt:lpstr>RSIT-ATT&amp;CK</vt:lpstr>
      <vt:lpstr>Current RSIT taxonomy</vt:lpstr>
      <vt:lpstr>Add ATT&amp;CK</vt:lpstr>
      <vt:lpstr>MISP Galaxy/Cluster</vt:lpstr>
      <vt:lpstr>Linked to a MISP event</vt:lpstr>
      <vt:lpstr>Relationships</vt:lpstr>
      <vt:lpstr>Human Readable</vt:lpstr>
      <vt:lpstr>Files and Scripts</vt:lpstr>
      <vt:lpstr>Next 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Van Impe</dc:creator>
  <cp:lastModifiedBy>Koen Van Impe</cp:lastModifiedBy>
  <cp:revision>194</cp:revision>
  <cp:lastPrinted>2016-02-11T00:33:01Z</cp:lastPrinted>
  <dcterms:created xsi:type="dcterms:W3CDTF">2016-02-06T13:44:50Z</dcterms:created>
  <dcterms:modified xsi:type="dcterms:W3CDTF">2021-01-25T19:45:22Z</dcterms:modified>
</cp:coreProperties>
</file>